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2.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autoCompressPictures="0">
  <p:sldMasterIdLst>
    <p:sldMasterId id="2147483723" r:id="rId1"/>
    <p:sldMasterId id="2147483777" r:id="rId2"/>
    <p:sldMasterId id="2147483751" r:id="rId3"/>
  </p:sldMasterIdLst>
  <p:notesMasterIdLst>
    <p:notesMasterId r:id="rId114"/>
  </p:notesMasterIdLst>
  <p:handoutMasterIdLst>
    <p:handoutMasterId r:id="rId115"/>
  </p:handoutMasterIdLst>
  <p:sldIdLst>
    <p:sldId id="446" r:id="rId4"/>
    <p:sldId id="256" r:id="rId5"/>
    <p:sldId id="379" r:id="rId6"/>
    <p:sldId id="287" r:id="rId7"/>
    <p:sldId id="380" r:id="rId8"/>
    <p:sldId id="283" r:id="rId9"/>
    <p:sldId id="284" r:id="rId10"/>
    <p:sldId id="285" r:id="rId11"/>
    <p:sldId id="286" r:id="rId12"/>
    <p:sldId id="288" r:id="rId13"/>
    <p:sldId id="289" r:id="rId14"/>
    <p:sldId id="290" r:id="rId15"/>
    <p:sldId id="291" r:id="rId16"/>
    <p:sldId id="292" r:id="rId17"/>
    <p:sldId id="293" r:id="rId18"/>
    <p:sldId id="294" r:id="rId19"/>
    <p:sldId id="295" r:id="rId20"/>
    <p:sldId id="296" r:id="rId21"/>
    <p:sldId id="297" r:id="rId22"/>
    <p:sldId id="298" r:id="rId23"/>
    <p:sldId id="299" r:id="rId24"/>
    <p:sldId id="300" r:id="rId25"/>
    <p:sldId id="415" r:id="rId26"/>
    <p:sldId id="301" r:id="rId27"/>
    <p:sldId id="302" r:id="rId28"/>
    <p:sldId id="303" r:id="rId29"/>
    <p:sldId id="304" r:id="rId30"/>
    <p:sldId id="382" r:id="rId31"/>
    <p:sldId id="305" r:id="rId32"/>
    <p:sldId id="306" r:id="rId33"/>
    <p:sldId id="308" r:id="rId34"/>
    <p:sldId id="309" r:id="rId35"/>
    <p:sldId id="310" r:id="rId36"/>
    <p:sldId id="311" r:id="rId37"/>
    <p:sldId id="312" r:id="rId38"/>
    <p:sldId id="313" r:id="rId39"/>
    <p:sldId id="314" r:id="rId40"/>
    <p:sldId id="315" r:id="rId41"/>
    <p:sldId id="316" r:id="rId42"/>
    <p:sldId id="413" r:id="rId43"/>
    <p:sldId id="318" r:id="rId44"/>
    <p:sldId id="319" r:id="rId45"/>
    <p:sldId id="321" r:id="rId46"/>
    <p:sldId id="322" r:id="rId47"/>
    <p:sldId id="384" r:id="rId48"/>
    <p:sldId id="385" r:id="rId49"/>
    <p:sldId id="386" r:id="rId50"/>
    <p:sldId id="387" r:id="rId51"/>
    <p:sldId id="388" r:id="rId52"/>
    <p:sldId id="389" r:id="rId53"/>
    <p:sldId id="390" r:id="rId54"/>
    <p:sldId id="330" r:id="rId55"/>
    <p:sldId id="331" r:id="rId56"/>
    <p:sldId id="332" r:id="rId57"/>
    <p:sldId id="333" r:id="rId58"/>
    <p:sldId id="335" r:id="rId59"/>
    <p:sldId id="336" r:id="rId60"/>
    <p:sldId id="337" r:id="rId61"/>
    <p:sldId id="338" r:id="rId62"/>
    <p:sldId id="339" r:id="rId63"/>
    <p:sldId id="340" r:id="rId64"/>
    <p:sldId id="341" r:id="rId65"/>
    <p:sldId id="342" r:id="rId66"/>
    <p:sldId id="343" r:id="rId67"/>
    <p:sldId id="397" r:id="rId68"/>
    <p:sldId id="344" r:id="rId69"/>
    <p:sldId id="345" r:id="rId70"/>
    <p:sldId id="400" r:id="rId71"/>
    <p:sldId id="346" r:id="rId72"/>
    <p:sldId id="347" r:id="rId73"/>
    <p:sldId id="350" r:id="rId74"/>
    <p:sldId id="401" r:id="rId75"/>
    <p:sldId id="351" r:id="rId76"/>
    <p:sldId id="402" r:id="rId77"/>
    <p:sldId id="451" r:id="rId78"/>
    <p:sldId id="452" r:id="rId79"/>
    <p:sldId id="453" r:id="rId80"/>
    <p:sldId id="454" r:id="rId81"/>
    <p:sldId id="354" r:id="rId82"/>
    <p:sldId id="404" r:id="rId83"/>
    <p:sldId id="355" r:id="rId84"/>
    <p:sldId id="356" r:id="rId85"/>
    <p:sldId id="405" r:id="rId86"/>
    <p:sldId id="357" r:id="rId87"/>
    <p:sldId id="406" r:id="rId88"/>
    <p:sldId id="359" r:id="rId89"/>
    <p:sldId id="391" r:id="rId90"/>
    <p:sldId id="392" r:id="rId91"/>
    <p:sldId id="393" r:id="rId92"/>
    <p:sldId id="398" r:id="rId93"/>
    <p:sldId id="364" r:id="rId94"/>
    <p:sldId id="365" r:id="rId95"/>
    <p:sldId id="366" r:id="rId96"/>
    <p:sldId id="367" r:id="rId97"/>
    <p:sldId id="368" r:id="rId98"/>
    <p:sldId id="369" r:id="rId99"/>
    <p:sldId id="370" r:id="rId100"/>
    <p:sldId id="371" r:id="rId101"/>
    <p:sldId id="410" r:id="rId102"/>
    <p:sldId id="373" r:id="rId103"/>
    <p:sldId id="407" r:id="rId104"/>
    <p:sldId id="374" r:id="rId105"/>
    <p:sldId id="408" r:id="rId106"/>
    <p:sldId id="375" r:id="rId107"/>
    <p:sldId id="409" r:id="rId108"/>
    <p:sldId id="376" r:id="rId109"/>
    <p:sldId id="394" r:id="rId110"/>
    <p:sldId id="416" r:id="rId111"/>
    <p:sldId id="399" r:id="rId112"/>
    <p:sldId id="282" r:id="rId113"/>
  </p:sldIdLst>
  <p:sldSz cx="24387175" cy="13716000"/>
  <p:notesSz cx="6858000" cy="9144000"/>
  <p:custDataLst>
    <p:tags r:id="rId116"/>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Arial"/>
      </a:defRPr>
    </a:lvl1pPr>
    <a:lvl2pPr marR="0" lvl="1" algn="l" rtl="0">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Arial"/>
      </a:defRPr>
    </a:lvl2pPr>
    <a:lvl3pPr marR="0" lvl="2" algn="l" rtl="0">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Arial"/>
      </a:defRPr>
    </a:lvl3pPr>
    <a:lvl4pPr marR="0" lvl="3" algn="l" rtl="0">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Arial"/>
      </a:defRPr>
    </a:lvl4pPr>
    <a:lvl5pPr marR="0" lvl="4" algn="l" rtl="0">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Arial"/>
      </a:defRPr>
    </a:lvl5pPr>
    <a:lvl6pPr marR="0" lvl="5" algn="l" rtl="0">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Arial"/>
      </a:defRPr>
    </a:lvl6pPr>
    <a:lvl7pPr marR="0" lvl="6" algn="l" rtl="0">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Arial"/>
      </a:defRPr>
    </a:lvl7pPr>
    <a:lvl8pPr marR="0" lvl="7" algn="l" rtl="0">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Arial"/>
      </a:defRPr>
    </a:lvl8pPr>
    <a:lvl9pPr marR="0" lvl="8" algn="l" rtl="0">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Arial"/>
      </a:defRPr>
    </a:lvl9pPr>
  </p:defaultTextStyle>
  <p:extLst>
    <p:ext uri="{521415D9-36F7-43E2-AB2F-B90AF26B5E84}">
      <p14:sectionLst xmlns:p14="http://schemas.microsoft.com/office/powerpoint/2010/main">
        <p14:section name="0. Opening" id="{5B1F6377-F296-6A43-9A03-94EAF4C0E5CD}">
          <p14:sldIdLst>
            <p14:sldId id="446"/>
            <p14:sldId id="256"/>
            <p14:sldId id="379"/>
            <p14:sldId id="287"/>
          </p14:sldIdLst>
        </p14:section>
        <p14:section name="01. Intro to online security" id="{831EA912-3A7F-DF40-A255-7352D565AD1D}">
          <p14:sldIdLst>
            <p14:sldId id="380"/>
            <p14:sldId id="283"/>
            <p14:sldId id="284"/>
            <p14:sldId id="285"/>
            <p14:sldId id="286"/>
          </p14:sldIdLst>
        </p14:section>
        <p14:section name="2. Managing Personal Security" id="{CE66E8F9-F994-0A45-A762-73CF477DAD68}">
          <p14:sldIdLst>
            <p14:sldId id="288"/>
            <p14:sldId id="289"/>
            <p14:sldId id="290"/>
            <p14:sldId id="291"/>
            <p14:sldId id="292"/>
            <p14:sldId id="293"/>
            <p14:sldId id="294"/>
            <p14:sldId id="295"/>
            <p14:sldId id="296"/>
            <p14:sldId id="297"/>
            <p14:sldId id="298"/>
            <p14:sldId id="299"/>
            <p14:sldId id="300"/>
            <p14:sldId id="415"/>
            <p14:sldId id="301"/>
            <p14:sldId id="302"/>
            <p14:sldId id="303"/>
            <p14:sldId id="304"/>
            <p14:sldId id="382"/>
            <p14:sldId id="305"/>
            <p14:sldId id="306"/>
            <p14:sldId id="308"/>
            <p14:sldId id="309"/>
            <p14:sldId id="310"/>
            <p14:sldId id="311"/>
            <p14:sldId id="312"/>
            <p14:sldId id="313"/>
            <p14:sldId id="314"/>
            <p14:sldId id="315"/>
            <p14:sldId id="316"/>
            <p14:sldId id="413"/>
            <p14:sldId id="318"/>
            <p14:sldId id="319"/>
            <p14:sldId id="321"/>
            <p14:sldId id="322"/>
            <p14:sldId id="384"/>
            <p14:sldId id="385"/>
            <p14:sldId id="386"/>
            <p14:sldId id="387"/>
            <p14:sldId id="388"/>
            <p14:sldId id="389"/>
            <p14:sldId id="390"/>
            <p14:sldId id="330"/>
          </p14:sldIdLst>
        </p14:section>
        <p14:section name="3. Managing online accounts" id="{DF6CEA6E-37E2-834A-BE3E-24E6048D00E2}">
          <p14:sldIdLst>
            <p14:sldId id="331"/>
            <p14:sldId id="332"/>
            <p14:sldId id="333"/>
            <p14:sldId id="335"/>
            <p14:sldId id="336"/>
            <p14:sldId id="337"/>
            <p14:sldId id="338"/>
            <p14:sldId id="339"/>
            <p14:sldId id="340"/>
            <p14:sldId id="341"/>
            <p14:sldId id="342"/>
            <p14:sldId id="343"/>
            <p14:sldId id="397"/>
            <p14:sldId id="344"/>
            <p14:sldId id="345"/>
            <p14:sldId id="400"/>
            <p14:sldId id="346"/>
            <p14:sldId id="347"/>
            <p14:sldId id="350"/>
            <p14:sldId id="401"/>
            <p14:sldId id="351"/>
            <p14:sldId id="402"/>
            <p14:sldId id="451"/>
            <p14:sldId id="452"/>
            <p14:sldId id="453"/>
            <p14:sldId id="454"/>
            <p14:sldId id="354"/>
            <p14:sldId id="404"/>
            <p14:sldId id="355"/>
            <p14:sldId id="356"/>
            <p14:sldId id="405"/>
            <p14:sldId id="357"/>
            <p14:sldId id="406"/>
            <p14:sldId id="359"/>
            <p14:sldId id="391"/>
            <p14:sldId id="392"/>
            <p14:sldId id="393"/>
            <p14:sldId id="398"/>
          </p14:sldIdLst>
        </p14:section>
        <p14:section name="4. Managing compromised accounts" id="{4E87178F-3EDE-E445-BE61-675D7AA57C84}">
          <p14:sldIdLst>
            <p14:sldId id="364"/>
            <p14:sldId id="365"/>
            <p14:sldId id="366"/>
            <p14:sldId id="367"/>
            <p14:sldId id="368"/>
            <p14:sldId id="369"/>
            <p14:sldId id="370"/>
            <p14:sldId id="371"/>
            <p14:sldId id="410"/>
            <p14:sldId id="373"/>
            <p14:sldId id="407"/>
            <p14:sldId id="374"/>
            <p14:sldId id="408"/>
            <p14:sldId id="375"/>
            <p14:sldId id="409"/>
            <p14:sldId id="376"/>
            <p14:sldId id="394"/>
            <p14:sldId id="416"/>
            <p14:sldId id="399"/>
          </p14:sldIdLst>
        </p14:section>
        <p14:section name="6. Closing" id="{5098905F-2605-634F-B749-49A0AAEF8903}">
          <p14:sldIdLst>
            <p14:sldId id="282"/>
          </p14:sldIdLst>
        </p14:section>
      </p14:sectionLst>
    </p:ext>
    <p:ext uri="{EFAFB233-063F-42B5-8137-9DF3F51BA10A}">
      <p15:sldGuideLst xmlns:p15="http://schemas.microsoft.com/office/powerpoint/2012/main">
        <p15:guide id="1" orient="horz" pos="4320">
          <p15:clr>
            <a:srgbClr val="A4A3A4"/>
          </p15:clr>
        </p15:guide>
        <p15:guide id="2" pos="768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927D316-21A5-A876-EEC6-661C3CA6040F}" name="Natalie Cook" initials="NC" userId="S::ncook@sam-lab.com::c6d59eec-5a0d-455f-b3b0-a53abb54ea0a" providerId="AD"/>
  <p188:author id="{5198AC21-8E00-B2E6-DE6F-FD33F67E6C0F}" name="Jacklyn Doig-Keys" initials="JDK" userId="S::jacklynd@fb.com::475979a5-28f6-4e4c-825a-14944e4aaf34" providerId="AD"/>
  <p188:author id="{8443ED59-20C7-4FDF-8DCA-8A14D1AA1C8C}" name="Microsoft Office User" initials="MOU" userId="Microsoft Office User" providerId="None"/>
  <p188:author id="{2204C67E-0C21-ECB2-91BD-76EADE414661}" name="Aviva Isenberg" initials="AI" userId="Aviva Isenberg" providerId="None"/>
  <p188:author id="{F17FF395-53CF-D9EF-4D5D-D77FEA802C10}" name="Nicole Sanders - Abbott" initials="NSA" userId="S::nicolesanders@fb.com::66e7a599-495f-4576-a8f4-de7cc82d863c" providerId="AD"/>
  <p188:author id="{4B73A8A4-078D-6037-C5CA-BDB3B8F0C8B8}" name="Dina" initials="D" userId="Anonymous_Dina" providerId="None"/>
  <p188:author id="{AD62B0F1-3790-9445-F9DF-046EDF212817}" name="mhmd ayoub" initials="ma" userId="mhmd ayoub"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Dina" initials="D" lastIdx="3"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CBD2D9"/>
    <a:srgbClr val="252327"/>
    <a:srgbClr val="11131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73A0DAA-6AF3-43AB-8588-CEC1D06C72B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50" autoAdjust="0"/>
    <p:restoredTop sz="71674" autoAdjust="0"/>
  </p:normalViewPr>
  <p:slideViewPr>
    <p:cSldViewPr snapToGrid="0" snapToObjects="1" showGuides="1">
      <p:cViewPr varScale="1">
        <p:scale>
          <a:sx n="44" d="100"/>
          <a:sy n="44" d="100"/>
        </p:scale>
        <p:origin x="1456" y="232"/>
      </p:cViewPr>
      <p:guideLst>
        <p:guide orient="horz" pos="4320"/>
        <p:guide pos="7681"/>
      </p:guideLst>
    </p:cSldViewPr>
  </p:slideViewPr>
  <p:notesTextViewPr>
    <p:cViewPr>
      <p:scale>
        <a:sx n="150" d="100"/>
        <a:sy n="150" d="100"/>
      </p:scale>
      <p:origin x="0" y="0"/>
    </p:cViewPr>
  </p:notesTextViewPr>
  <p:notesViewPr>
    <p:cSldViewPr snapToGrid="0" snapToObjects="1">
      <p:cViewPr varScale="1">
        <p:scale>
          <a:sx n="107" d="100"/>
          <a:sy n="107" d="100"/>
        </p:scale>
        <p:origin x="3200" y="17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commentAuthors" Target="commentAuthors.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slide" Target="slides/slide109.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presProps" Target="presProps.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notesMaster" Target="notesMasters/notesMaster1.xml"/><Relationship Id="rId119" Type="http://schemas.openxmlformats.org/officeDocument/2006/relationships/viewProps" Target="viewProps.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theme" Target="theme/theme1.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handoutMaster" Target="handoutMasters/handoutMaster1.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tableStyles" Target="tableStyles.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tags" Target="tags/tag1.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microsoft.com/office/2018/10/relationships/authors" Targe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4F1B909-1379-144C-997B-48E3FA63B10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B182115-2115-B84D-A1DF-5EEEAA33D70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EA775F9-F84D-2A46-B341-AB1867DEF609}" type="datetimeFigureOut">
              <a:rPr lang="en-US" smtClean="0"/>
              <a:t>9/30/22</a:t>
            </a:fld>
            <a:endParaRPr lang="en-US"/>
          </a:p>
        </p:txBody>
      </p:sp>
      <p:sp>
        <p:nvSpPr>
          <p:cNvPr id="4" name="Footer Placeholder 3">
            <a:extLst>
              <a:ext uri="{FF2B5EF4-FFF2-40B4-BE49-F238E27FC236}">
                <a16:creationId xmlns:a16="http://schemas.microsoft.com/office/drawing/2014/main" id="{23D47D73-5486-C74C-B7AB-2BE8E7A01F7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CC4E777-09B6-EC49-B87F-89975F9AF50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BC576A0-62AA-CD45-930E-EC146500382F}" type="slidenum">
              <a:rPr lang="en-US" smtClean="0"/>
              <a:t>‹#›</a:t>
            </a:fld>
            <a:endParaRPr lang="en-US"/>
          </a:p>
        </p:txBody>
      </p:sp>
    </p:spTree>
    <p:extLst>
      <p:ext uri="{BB962C8B-B14F-4D97-AF65-F5344CB8AC3E}">
        <p14:creationId xmlns:p14="http://schemas.microsoft.com/office/powerpoint/2010/main" val="17593003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dirty="0"/>
          </a:p>
        </p:txBody>
      </p:sp>
    </p:spTree>
    <p:extLst>
      <p:ext uri="{BB962C8B-B14F-4D97-AF65-F5344CB8AC3E}">
        <p14:creationId xmlns:p14="http://schemas.microsoft.com/office/powerpoint/2010/main" val="1902996071"/>
      </p:ext>
    </p:extLst>
  </p:cSld>
  <p:clrMap bg1="lt1" tx1="dk1" bg2="dk2" tx2="lt2" accent1="accent1" accent2="accent2" accent3="accent3" accent4="accent4" accent5="accent5" accent6="accent6" hlink="hlink" folHlink="folHlink"/>
  <p:notesStyle>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Optimistic Text" panose="020B0503020203020204" pitchFamily="34" charset="0"/>
        <a:ea typeface="Optimistic Text" panose="020B0503020203020204" pitchFamily="34" charset="0"/>
        <a:cs typeface="Optimistic Text" panose="020B0503020203020204" pitchFamily="34" charset="0"/>
        <a:sym typeface="Arial"/>
      </a:defRPr>
    </a:lvl1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docs.google.com/document/d/1EJNQxvIjAMfrMR9R2k39xvE7GC-NYFe8DpjywlV6bM0/edit"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docs.google.com/document/d/1EJNQxvIjAMfrMR9R2k39xvE7GC-NYFe8DpjywlV6bM0/edit"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docs.google.com/document/d/1GcRyndD5fkSxH0Ssv-6gGuijt6jMblxWu8blfig2SBA/edit"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www.facebook.com/help/148233965247823"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www.facebook.com/help/213395615347144?helpref=topq"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www.facebook.com/help/213395615347144?helpref=topq"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www.instagram.com/accounts/password/reset/"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faq.whatsapp.com/general/verification/how-to-reset-your-two-step-verification-pin"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s://faq.whatsapp.com/general/verification/how-to-reset-your-two-step-verification-pin"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s://1password.com/" TargetMode="External"/><Relationship Id="rId2" Type="http://schemas.openxmlformats.org/officeDocument/2006/relationships/slide" Target="../slides/slide55.xml"/><Relationship Id="rId1" Type="http://schemas.openxmlformats.org/officeDocument/2006/relationships/notesMaster" Target="../notesMasters/notesMaster1.xml"/><Relationship Id="rId5" Type="http://schemas.openxmlformats.org/officeDocument/2006/relationships/hyperlink" Target="http://support.google.com/chrome/bin/answer.py?hl=en&amp;answer=95606" TargetMode="External"/><Relationship Id="rId4" Type="http://schemas.openxmlformats.org/officeDocument/2006/relationships/hyperlink" Target="https://www.lastpass.com/" TargetMode="Externa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3" Type="http://schemas.openxmlformats.org/officeDocument/2006/relationships/hyperlink" Target="https://docs.google.com/document/d/1EJNQxvIjAMfrMR9R2k39xvE7GC-NYFe8DpjywlV6bM0/edit#heading=h.cz17rhlm80ip" TargetMode="External"/><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3" Type="http://schemas.openxmlformats.org/officeDocument/2006/relationships/hyperlink" Target="https://www.facebook.com/help/337244676357509" TargetMode="External"/><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3" Type="http://schemas.openxmlformats.org/officeDocument/2006/relationships/hyperlink" Target="https://twitter.com/settings/applications" TargetMode="External"/><Relationship Id="rId2" Type="http://schemas.openxmlformats.org/officeDocument/2006/relationships/slide" Target="../slides/slide63.xml"/><Relationship Id="rId1" Type="http://schemas.openxmlformats.org/officeDocument/2006/relationships/notesMaster" Target="../notesMasters/notesMaster1.xml"/><Relationship Id="rId5" Type="http://schemas.openxmlformats.org/officeDocument/2006/relationships/hyperlink" Target="https://l.facebook.com/l.php?u=https://www.tumblr.com/preferences&amp;h=AT0Uohl7o0eA7_9hGJokB3QNxML4XNDuWUg7i2GUsSibzV3apq5u8ONRPka6qJfac8lZbnJmUXn4u0BBlAMTBdR7JkNFkbATWJ-h5CTlr8a0PQCfTi0W65ZOstcTwdw2GDz8XCs8" TargetMode="External"/><Relationship Id="rId4" Type="http://schemas.openxmlformats.org/officeDocument/2006/relationships/hyperlink" Target="https://www.facebook.com/editapps.php" TargetMode="Externa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3" Type="http://schemas.openxmlformats.org/officeDocument/2006/relationships/hyperlink" Target="https://faq.whatsapp.com/iphone/chats/how-to-use-live-location" TargetMode="External"/><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3" Type="http://schemas.openxmlformats.org/officeDocument/2006/relationships/hyperlink" Target="https://faq.whatsapp.com/iphone/chats/how-to-use-live-location" TargetMode="External"/><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3" Type="http://schemas.openxmlformats.org/officeDocument/2006/relationships/hyperlink" Target="https://faq.whatsapp.com/general/security-and-privacy/being-blocked-by-someone" TargetMode="External"/><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g843fe5293c_2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9" name="Google Shape;569;g843fe5293c_2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0093796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Dispositifs</a:t>
            </a:r>
            <a:r>
              <a:rPr lang="en-US" dirty="0"/>
              <a:t> </a:t>
            </a:r>
            <a:r>
              <a:rPr lang="en-US" dirty="0" err="1"/>
              <a:t>personnels</a:t>
            </a:r>
            <a:endParaRPr lang="en-US"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fr-FR" dirty="0"/>
              <a:t>Vos appareils personnels, tels que les téléphones portables, les ordinateurs portables et les montres intelligentes sont des outils puissants pour communiquer avec les autres, se connecter à Internet et s'engager dans la vie à l'ère numérique. Parce que ces appareils peuvent contenir tant d'informations personnelles, il est important de les traiter avec soin</a:t>
            </a:r>
            <a:r>
              <a:rPr lang="en-US" dirty="0"/>
              <a:t>.</a:t>
            </a:r>
          </a:p>
          <a:p>
            <a:endParaRPr lang="en-US" dirty="0"/>
          </a:p>
        </p:txBody>
      </p:sp>
    </p:spTree>
    <p:extLst>
      <p:ext uri="{BB962C8B-B14F-4D97-AF65-F5344CB8AC3E}">
        <p14:creationId xmlns:p14="http://schemas.microsoft.com/office/powerpoint/2010/main" val="1692225549"/>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buNone/>
            </a:pPr>
            <a:r>
              <a:rPr lang="en-US" b="1" dirty="0"/>
              <a:t>Moment</a:t>
            </a:r>
            <a:r>
              <a:rPr lang="en-US" b="1" baseline="0" dirty="0"/>
              <a:t> </a:t>
            </a:r>
            <a:r>
              <a:rPr lang="en-US" b="1" baseline="0" dirty="0" err="1"/>
              <a:t>produit</a:t>
            </a:r>
            <a:r>
              <a:rPr lang="en-US" b="1" dirty="0"/>
              <a:t>: </a:t>
            </a:r>
            <a:r>
              <a:rPr lang="en-US" u="sng" dirty="0"/>
              <a:t>Instagram Signaler</a:t>
            </a:r>
            <a:r>
              <a:rPr lang="en-US" u="sng" baseline="0" dirty="0"/>
              <a:t> un </a:t>
            </a:r>
            <a:r>
              <a:rPr lang="en-US" u="sng" baseline="0" dirty="0" err="1"/>
              <a:t>compte</a:t>
            </a:r>
            <a:r>
              <a:rPr lang="en-US" u="sng" baseline="0" dirty="0"/>
              <a:t> </a:t>
            </a:r>
            <a:r>
              <a:rPr lang="en-US" u="sng" baseline="0" dirty="0" err="1"/>
              <a:t>piraté</a:t>
            </a:r>
            <a:endParaRPr lang="en-US" dirty="0"/>
          </a:p>
          <a:p>
            <a:pPr fontAlgn="base">
              <a:buSzPct val="100000"/>
              <a:buNone/>
            </a:pPr>
            <a:r>
              <a:rPr lang="fr-FR" b="1" dirty="0"/>
              <a:t>Demander un code de sécurité ou une assistance à </a:t>
            </a:r>
            <a:r>
              <a:rPr lang="fr-FR" b="1" dirty="0" err="1"/>
              <a:t>Instagra</a:t>
            </a:r>
            <a:r>
              <a:rPr lang="en-US" b="1" dirty="0"/>
              <a:t>m</a:t>
            </a:r>
          </a:p>
          <a:p>
            <a:pPr fontAlgn="base">
              <a:buSzPct val="100000"/>
              <a:buNone/>
            </a:pPr>
            <a:r>
              <a:rPr lang="fr-FR" dirty="0"/>
              <a:t>Si vous ne parvenez pas à récupérer votre compte avec le lien de connexion que nous vous avons envoyé, vous pourrez nous demander de l'aide</a:t>
            </a:r>
            <a:r>
              <a:rPr lang="en-US" dirty="0"/>
              <a:t>.</a:t>
            </a:r>
          </a:p>
          <a:p>
            <a:pPr fontAlgn="base">
              <a:buSzPct val="100000"/>
              <a:buNone/>
            </a:pPr>
            <a:r>
              <a:rPr lang="fr-FR" b="1" dirty="0"/>
              <a:t>Demander un code de sécurité ou une assistance à </a:t>
            </a:r>
            <a:r>
              <a:rPr lang="fr-FR" b="1" dirty="0" err="1"/>
              <a:t>Instagram</a:t>
            </a:r>
            <a:r>
              <a:rPr lang="fr-FR" b="1" dirty="0"/>
              <a:t> sur Android</a:t>
            </a:r>
            <a:r>
              <a:rPr lang="en-US" b="1" dirty="0"/>
              <a:t>:</a:t>
            </a:r>
          </a:p>
          <a:p>
            <a:pPr marL="457200" indent="-457200" fontAlgn="base">
              <a:buSzPct val="100000"/>
              <a:buFont typeface="+mj-lt"/>
              <a:buAutoNum type="arabicPeriod"/>
            </a:pPr>
            <a:r>
              <a:rPr lang="fr-FR" dirty="0"/>
              <a:t>Sur l'écran de connexion, appuyez sur Obtenir de l'aide pour vous connecter sous Connexion.</a:t>
            </a:r>
          </a:p>
          <a:p>
            <a:pPr marL="457200" indent="-457200" fontAlgn="base">
              <a:buSzPct val="100000"/>
              <a:buFont typeface="+mj-lt"/>
              <a:buAutoNum type="arabicPeriod"/>
            </a:pPr>
            <a:r>
              <a:rPr lang="fr-FR" dirty="0"/>
              <a:t>Saisissez le nom d'utilisateur, l'adresse e-mail ou le numéro de téléphone associé à votre compte, puis appuyez sur Besoin d'aide? N'oubliez pas que si vous avez plusieurs comptes </a:t>
            </a:r>
            <a:r>
              <a:rPr lang="fr-FR" dirty="0" err="1"/>
              <a:t>Instagram</a:t>
            </a:r>
            <a:r>
              <a:rPr lang="fr-FR" dirty="0"/>
              <a:t>, vous devrez d'abord sélectionner le compte auquel vous rencontrez des difficultés pour vous connecter, puis suivre les instructions à l'écran.</a:t>
            </a:r>
          </a:p>
          <a:p>
            <a:pPr marL="457200" indent="-457200" fontAlgn="base">
              <a:buSzPct val="100000"/>
              <a:buFont typeface="+mj-lt"/>
              <a:buAutoNum type="arabicPeriod"/>
            </a:pPr>
            <a:r>
              <a:rPr lang="fr-FR" dirty="0"/>
              <a:t>Appuyez sur Besoin d'aide? puis suivez les instructions à l'écran</a:t>
            </a:r>
          </a:p>
          <a:p>
            <a:pPr marL="457200" indent="-457200" fontAlgn="base">
              <a:buSzPct val="100000"/>
              <a:buFont typeface="+mj-lt"/>
              <a:buAutoNum type="arabicPeriod"/>
            </a:pPr>
            <a:r>
              <a:rPr lang="fr-FR" dirty="0"/>
              <a:t>Sélectionnez votre adresse e-mail ou votre numéro de téléphone, puis appuyez sur Envoyer le code de sécurité</a:t>
            </a:r>
          </a:p>
          <a:p>
            <a:pPr marL="457200" indent="-457200" fontAlgn="base">
              <a:buSzPct val="100000"/>
              <a:buFont typeface="+mj-lt"/>
              <a:buAutoNum type="arabicPeriod"/>
            </a:pPr>
            <a:r>
              <a:rPr lang="fr-FR" dirty="0"/>
              <a:t>Si vous ne recevez pas de code de sécurité, appuyez sur Je ne peux pas accéder à cet e-mail ou à ce numéro de téléphone sous Envoyer le code de sécurité, puis suivez les instructions à l'écran</a:t>
            </a:r>
          </a:p>
        </p:txBody>
      </p:sp>
    </p:spTree>
    <p:extLst>
      <p:ext uri="{BB962C8B-B14F-4D97-AF65-F5344CB8AC3E}">
        <p14:creationId xmlns:p14="http://schemas.microsoft.com/office/powerpoint/2010/main" val="1396041787"/>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buNone/>
            </a:pPr>
            <a:r>
              <a:rPr lang="en-US" b="1" dirty="0"/>
              <a:t>Moment</a:t>
            </a:r>
            <a:r>
              <a:rPr lang="en-US" b="1" baseline="0" dirty="0"/>
              <a:t> </a:t>
            </a:r>
            <a:r>
              <a:rPr lang="en-US" b="1" baseline="0" dirty="0" err="1"/>
              <a:t>produit</a:t>
            </a:r>
            <a:r>
              <a:rPr lang="en-US" b="1" dirty="0"/>
              <a:t>: </a:t>
            </a:r>
            <a:r>
              <a:rPr lang="en-US" u="sng" dirty="0"/>
              <a:t>Instagram signaler</a:t>
            </a:r>
            <a:r>
              <a:rPr lang="en-US" u="sng" baseline="0" dirty="0"/>
              <a:t> un </a:t>
            </a:r>
            <a:r>
              <a:rPr lang="en-US" u="sng" baseline="0" dirty="0" err="1"/>
              <a:t>compte</a:t>
            </a:r>
            <a:r>
              <a:rPr lang="en-US" u="sng" baseline="0" dirty="0"/>
              <a:t> </a:t>
            </a:r>
            <a:r>
              <a:rPr lang="en-US" u="sng" baseline="0" dirty="0" err="1"/>
              <a:t>piraté</a:t>
            </a:r>
            <a:endParaRPr lang="en-US" dirty="0"/>
          </a:p>
          <a:p>
            <a:pPr fontAlgn="base">
              <a:buSzPct val="100000"/>
              <a:buNone/>
            </a:pPr>
            <a:r>
              <a:rPr lang="fr-FR" b="1" dirty="0"/>
              <a:t>Demander un code de sécurité ou une assistance à </a:t>
            </a:r>
            <a:r>
              <a:rPr lang="fr-FR" b="1" dirty="0" err="1"/>
              <a:t>Instagram</a:t>
            </a:r>
            <a:r>
              <a:rPr lang="fr-FR" b="1" dirty="0"/>
              <a:t> sur iPhone</a:t>
            </a:r>
          </a:p>
          <a:p>
            <a:pPr fontAlgn="base">
              <a:buSzPct val="100000"/>
              <a:buNone/>
            </a:pPr>
            <a:r>
              <a:rPr lang="fr-FR" dirty="0"/>
              <a:t>Veillez à entrer une adresse e-mail sécurisée à laquelle vous seul pouvez accéder. Une fois que vous avez soumis votre demande, vous devriez recevoir un e-mail d'</a:t>
            </a:r>
            <a:r>
              <a:rPr lang="fr-FR" dirty="0" err="1"/>
              <a:t>Instagram</a:t>
            </a:r>
            <a:r>
              <a:rPr lang="fr-FR" dirty="0"/>
              <a:t> avec les prochaines étapes.</a:t>
            </a:r>
          </a:p>
          <a:p>
            <a:pPr fontAlgn="base">
              <a:buSzPct val="100000"/>
              <a:buNone/>
            </a:pPr>
            <a:r>
              <a:rPr lang="fr-FR" dirty="0"/>
              <a:t>En savoir plus sur ce que vous pouvez faire si vous ne connaissez pas votre nom d'utilisateur</a:t>
            </a:r>
            <a:r>
              <a:rPr lang="en-US" dirty="0"/>
              <a:t>.</a:t>
            </a:r>
          </a:p>
          <a:p>
            <a:pPr fontAlgn="base">
              <a:buSzPct val="100000"/>
              <a:buNone/>
            </a:pPr>
            <a:r>
              <a:rPr lang="en-US" b="1" dirty="0" err="1"/>
              <a:t>Vérifiez</a:t>
            </a:r>
            <a:r>
              <a:rPr lang="en-US" b="1" baseline="0" dirty="0"/>
              <a:t> </a:t>
            </a:r>
            <a:r>
              <a:rPr lang="en-US" b="1" baseline="0" dirty="0" err="1"/>
              <a:t>votre</a:t>
            </a:r>
            <a:r>
              <a:rPr lang="en-US" b="1" baseline="0" dirty="0"/>
              <a:t> </a:t>
            </a:r>
            <a:r>
              <a:rPr lang="en-US" b="1" baseline="0" dirty="0" err="1"/>
              <a:t>identité</a:t>
            </a:r>
            <a:endParaRPr lang="en-US" b="1" dirty="0"/>
          </a:p>
          <a:p>
            <a:pPr fontAlgn="base">
              <a:buSzPct val="100000"/>
              <a:buNone/>
            </a:pPr>
            <a:r>
              <a:rPr lang="fr-FR" dirty="0"/>
              <a:t>Une fois que vous avez fait votre demande d'assistance, vous devriez recevoir un e-mail de réponse automatique de l'équipe d'assistance vous demandant de nous aider à vérifier votre identité. On vous demandera l'un ou les deux des éléments suivants</a:t>
            </a:r>
            <a:r>
              <a:rPr lang="en-US" dirty="0"/>
              <a:t>:</a:t>
            </a:r>
          </a:p>
          <a:p>
            <a:pPr marL="342900" indent="-342900" fontAlgn="base">
              <a:buSzPct val="100000"/>
              <a:buFont typeface="Arial" panose="020B0604020202020204" pitchFamily="34" charset="0"/>
              <a:buChar char="•"/>
            </a:pPr>
            <a:r>
              <a:rPr lang="fr-FR" dirty="0"/>
              <a:t>Une photo de vous tenant un papier avec un code manuscrit que nous vous avons fourni</a:t>
            </a:r>
          </a:p>
          <a:p>
            <a:pPr marL="342900" indent="-342900" fontAlgn="base">
              <a:buSzPct val="100000"/>
              <a:buFont typeface="Arial" panose="020B0604020202020204" pitchFamily="34" charset="0"/>
              <a:buChar char="•"/>
            </a:pPr>
            <a:r>
              <a:rPr lang="fr-FR" dirty="0"/>
              <a:t>L'adresse e-mail ou le numéro de téléphone avec lequel vous vous êtes inscrit et le type d'appareil que vous avez utilisé au moment de l'inscription (exemple : iPhone, Android, iPad, autre)</a:t>
            </a:r>
          </a:p>
          <a:p>
            <a:pPr fontAlgn="base">
              <a:buSzPct val="100000"/>
              <a:buNone/>
            </a:pPr>
            <a:r>
              <a:rPr lang="fr-FR" dirty="0"/>
              <a:t>Une fois que vous aurez fourni des informations pour nous aider à vérifier votre identité, nous vous enverrons des instructions spécifiques pour récupérer votre compte à l'adresse e-mail sécurisée que vous avez fournie</a:t>
            </a:r>
            <a:r>
              <a:rPr lang="en-US" dirty="0"/>
              <a:t>.</a:t>
            </a:r>
          </a:p>
          <a:p>
            <a:pPr fontAlgn="base">
              <a:buSzPct val="100000"/>
              <a:buNone/>
            </a:pPr>
            <a:endParaRPr lang="en-US" b="1" dirty="0"/>
          </a:p>
          <a:p>
            <a:endParaRPr lang="en-US" dirty="0"/>
          </a:p>
        </p:txBody>
      </p:sp>
    </p:spTree>
    <p:extLst>
      <p:ext uri="{BB962C8B-B14F-4D97-AF65-F5344CB8AC3E}">
        <p14:creationId xmlns:p14="http://schemas.microsoft.com/office/powerpoint/2010/main" val="2958162520"/>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buNone/>
            </a:pPr>
            <a:r>
              <a:rPr lang="en-US" b="1" dirty="0"/>
              <a:t>Moment</a:t>
            </a:r>
            <a:r>
              <a:rPr lang="en-US" b="1" baseline="0" dirty="0"/>
              <a:t> </a:t>
            </a:r>
            <a:r>
              <a:rPr lang="en-US" b="1" baseline="0" dirty="0" err="1"/>
              <a:t>produit</a:t>
            </a:r>
            <a:r>
              <a:rPr lang="en-US" b="1" dirty="0"/>
              <a:t>: </a:t>
            </a:r>
            <a:r>
              <a:rPr lang="en-US" u="sng" dirty="0" err="1"/>
              <a:t>WhatsApp</a:t>
            </a:r>
            <a:r>
              <a:rPr lang="en-US" u="sng" dirty="0"/>
              <a:t> Signaler</a:t>
            </a:r>
            <a:r>
              <a:rPr lang="en-US" u="sng" baseline="0" dirty="0"/>
              <a:t> un </a:t>
            </a:r>
            <a:r>
              <a:rPr lang="en-US" u="sng" baseline="0" dirty="0" err="1"/>
              <a:t>compte</a:t>
            </a:r>
            <a:r>
              <a:rPr lang="en-US" u="sng" baseline="0" dirty="0"/>
              <a:t> </a:t>
            </a:r>
            <a:r>
              <a:rPr lang="en-US" u="sng" baseline="0" dirty="0" err="1"/>
              <a:t>piraté</a:t>
            </a:r>
            <a:endParaRPr lang="en-US" dirty="0"/>
          </a:p>
          <a:p>
            <a:pPr fontAlgn="base">
              <a:buSzPct val="100000"/>
              <a:buNone/>
            </a:pPr>
            <a:r>
              <a:rPr lang="fr-FR" dirty="0"/>
              <a:t>Vous pouvez envoyer des rapports à </a:t>
            </a:r>
            <a:r>
              <a:rPr lang="fr-FR" dirty="0" err="1"/>
              <a:t>WhatsApp</a:t>
            </a:r>
            <a:r>
              <a:rPr lang="fr-FR" dirty="0"/>
              <a:t> en nous contactant depuis l'application</a:t>
            </a:r>
            <a:r>
              <a:rPr lang="en-US" dirty="0"/>
              <a:t>:</a:t>
            </a:r>
          </a:p>
          <a:p>
            <a:pPr marL="342900" indent="-342900" fontAlgn="base">
              <a:buSzPct val="100000"/>
              <a:buFont typeface="Arial" panose="020B0604020202020204" pitchFamily="34" charset="0"/>
              <a:buChar char="•"/>
            </a:pPr>
            <a:r>
              <a:rPr lang="fr-FR" dirty="0"/>
              <a:t>Sur Android : accédez simplement à </a:t>
            </a:r>
            <a:r>
              <a:rPr lang="fr-FR" dirty="0" err="1"/>
              <a:t>WhatsApp</a:t>
            </a:r>
            <a:r>
              <a:rPr lang="fr-FR" dirty="0"/>
              <a:t> &gt; appuyez sur Plus d'options &gt; Paramètres &gt; Aide &gt; Contactez-nous</a:t>
            </a:r>
          </a:p>
          <a:p>
            <a:pPr marL="342900" indent="-342900" fontAlgn="base">
              <a:buSzPct val="100000"/>
              <a:buFont typeface="Arial" panose="020B0604020202020204" pitchFamily="34" charset="0"/>
              <a:buChar char="•"/>
            </a:pPr>
            <a:r>
              <a:rPr lang="fr-FR" dirty="0"/>
              <a:t>Sur iPhone : accédez simplement à </a:t>
            </a:r>
            <a:r>
              <a:rPr lang="fr-FR" dirty="0" err="1"/>
              <a:t>WhatsApp</a:t>
            </a:r>
            <a:r>
              <a:rPr lang="fr-FR" dirty="0"/>
              <a:t> &gt; Paramètres &gt; Aide &gt; Contactez-</a:t>
            </a:r>
            <a:r>
              <a:rPr lang="fr-FR" dirty="0" err="1"/>
              <a:t>nou</a:t>
            </a:r>
            <a:r>
              <a:rPr lang="en-US" dirty="0"/>
              <a:t>s</a:t>
            </a:r>
          </a:p>
          <a:p>
            <a:pPr fontAlgn="base">
              <a:buSzPct val="100000"/>
              <a:buNone/>
            </a:pPr>
            <a:r>
              <a:rPr lang="fr-FR" dirty="0"/>
              <a:t>Veuillez fournir un maximum d'informations.</a:t>
            </a:r>
          </a:p>
          <a:p>
            <a:pPr fontAlgn="base">
              <a:buSzPct val="100000"/>
              <a:buNone/>
            </a:pPr>
            <a:r>
              <a:rPr lang="fr-FR" dirty="0"/>
              <a:t>Important : si vous pensez que vous ou quelqu'un d'autre êtes en danger émotionnel ou physique, veuillez contacter les autorités locales chargées de l'application des lois. Ils sont plus aptes à vous aider dans ces cas.</a:t>
            </a:r>
          </a:p>
          <a:p>
            <a:pPr fontAlgn="base">
              <a:buSzPct val="100000"/>
              <a:buNone/>
            </a:pPr>
            <a:r>
              <a:rPr lang="fr-FR" dirty="0"/>
              <a:t>Nous vous encourageons à nous signaler tout contenu problématique. Veuillez garder à l'esprit que pour aider à assurer la sécurité, la confidentialité et la sécurité de vos messages, nous n'avons généralement pas le contenu des messages à notre disposition, ce qui limite notre capacité à vérifier le rapport et à prendre des mesures.</a:t>
            </a:r>
          </a:p>
          <a:p>
            <a:pPr fontAlgn="base">
              <a:buSzPct val="100000"/>
              <a:buNone/>
            </a:pPr>
            <a:r>
              <a:rPr lang="fr-FR" dirty="0"/>
              <a:t>Vous pouvez éventuellement prendre une capture d'écran du contenu et la partager, ainsi que toute information de contact disponible, avec les autorités chargées de l'application de la loi</a:t>
            </a:r>
            <a:r>
              <a:rPr lang="en-US" dirty="0"/>
              <a:t>.</a:t>
            </a:r>
          </a:p>
          <a:p>
            <a:pPr fontAlgn="base">
              <a:buSzPct val="100000"/>
              <a:buNone/>
            </a:pPr>
            <a:endParaRPr lang="en-US" dirty="0"/>
          </a:p>
          <a:p>
            <a:endParaRPr lang="en-US" dirty="0"/>
          </a:p>
        </p:txBody>
      </p:sp>
    </p:spTree>
    <p:extLst>
      <p:ext uri="{BB962C8B-B14F-4D97-AF65-F5344CB8AC3E}">
        <p14:creationId xmlns:p14="http://schemas.microsoft.com/office/powerpoint/2010/main" val="291374102"/>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Activité</a:t>
            </a:r>
            <a:r>
              <a:rPr lang="en-US" dirty="0"/>
              <a:t>: </a:t>
            </a:r>
            <a:r>
              <a:rPr lang="en-US" dirty="0" err="1"/>
              <a:t>Cas</a:t>
            </a:r>
            <a:r>
              <a:rPr lang="en-US" baseline="0" dirty="0"/>
              <a:t> de </a:t>
            </a:r>
            <a:r>
              <a:rPr lang="en-US" baseline="0" dirty="0" err="1"/>
              <a:t>comptes</a:t>
            </a:r>
            <a:r>
              <a:rPr lang="en-US" baseline="0" dirty="0"/>
              <a:t> </a:t>
            </a:r>
            <a:r>
              <a:rPr lang="en-US" baseline="0" dirty="0" err="1"/>
              <a:t>piratés</a:t>
            </a:r>
            <a:endParaRPr lang="en-US" dirty="0"/>
          </a:p>
          <a:p>
            <a:pPr fontAlgn="base">
              <a:buNone/>
            </a:pPr>
            <a:r>
              <a:rPr lang="fr-FR" dirty="0"/>
              <a:t>Dans cette activité, les participants seront confrontés à différents scénarios dans lesquels un compte ou un appareil peut ou non avoir été piraté. Les participants devront déterminer si le compte ou l'appareil a été piraté ou non et quelles sont les prochaines étapes à suivre</a:t>
            </a:r>
            <a:r>
              <a:rPr lang="en-US" dirty="0"/>
              <a:t>.</a:t>
            </a:r>
          </a:p>
          <a:p>
            <a:pPr fontAlgn="base">
              <a:buNone/>
            </a:pPr>
            <a:r>
              <a:rPr lang="fr-FR" dirty="0">
                <a:highlight>
                  <a:srgbClr val="00FFFF"/>
                </a:highlight>
              </a:rPr>
              <a:t>Dans une </a:t>
            </a:r>
            <a:r>
              <a:rPr lang="fr-FR" b="1" dirty="0">
                <a:highlight>
                  <a:srgbClr val="00FFFF"/>
                </a:highlight>
              </a:rPr>
              <a:t>expérience d'apprentissage asynchrone</a:t>
            </a:r>
            <a:r>
              <a:rPr lang="fr-FR" dirty="0">
                <a:highlight>
                  <a:srgbClr val="00FFFF"/>
                </a:highlight>
              </a:rPr>
              <a:t>, les participants saisiraient leurs réponses dans la plateforme. Dans une expérience d'apprentissage synchrone, les participants peuvent utiliser la plateforme numérique ou l'animateur peut mener l'activité sous forme de discussion de groupe</a:t>
            </a:r>
            <a:r>
              <a:rPr lang="en-US" dirty="0">
                <a:highlight>
                  <a:srgbClr val="00FFFF"/>
                </a:highlight>
              </a:rPr>
              <a:t>.</a:t>
            </a:r>
          </a:p>
        </p:txBody>
      </p:sp>
    </p:spTree>
    <p:extLst>
      <p:ext uri="{BB962C8B-B14F-4D97-AF65-F5344CB8AC3E}">
        <p14:creationId xmlns:p14="http://schemas.microsoft.com/office/powerpoint/2010/main" val="1534183031"/>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Activité</a:t>
            </a:r>
            <a:r>
              <a:rPr lang="en-US" dirty="0"/>
              <a:t>: </a:t>
            </a:r>
            <a:r>
              <a:rPr lang="en-US" dirty="0" err="1"/>
              <a:t>Cas</a:t>
            </a:r>
            <a:r>
              <a:rPr lang="en-US" baseline="0" dirty="0"/>
              <a:t> de </a:t>
            </a:r>
            <a:r>
              <a:rPr lang="en-US" baseline="0" dirty="0" err="1"/>
              <a:t>comptes</a:t>
            </a:r>
            <a:r>
              <a:rPr lang="en-US" baseline="0" dirty="0"/>
              <a:t> </a:t>
            </a:r>
            <a:r>
              <a:rPr lang="en-US" baseline="0" dirty="0" err="1"/>
              <a:t>piratés</a:t>
            </a:r>
            <a:endParaRPr lang="en-US" dirty="0"/>
          </a:p>
          <a:p>
            <a:pPr fontAlgn="base">
              <a:buNone/>
            </a:pPr>
            <a:r>
              <a:rPr lang="fr-FR" dirty="0"/>
              <a:t>Dans cette activité, les participants seront confrontés à différents cas pratiques dans lesquels un compte ou un appareil peut ou non avoir été piraté. Les participants devront déterminer si le compte ou l'appareil a été piraté ou non et quelles sont les prochaines étapes à suivre</a:t>
            </a:r>
            <a:r>
              <a:rPr lang="en-US" dirty="0"/>
              <a:t>.</a:t>
            </a:r>
          </a:p>
          <a:p>
            <a:pPr fontAlgn="base">
              <a:buNone/>
            </a:pPr>
            <a:r>
              <a:rPr lang="fr-FR" dirty="0"/>
              <a:t>Dans une </a:t>
            </a:r>
            <a:r>
              <a:rPr lang="fr-FR" b="1" dirty="0"/>
              <a:t>expérience d'apprentissage asynchrone</a:t>
            </a:r>
            <a:r>
              <a:rPr lang="fr-FR" dirty="0"/>
              <a:t>, les participants saisiraient leurs réponses dans la plateforme. Dans une expérience d'apprentissage synchrone, les participants peuvent utiliser la plateforme numérique ou l'animateur peut mener l'activité sous forme de discussion de groupe</a:t>
            </a:r>
            <a:r>
              <a:rPr lang="en-US" dirty="0"/>
              <a:t>.</a:t>
            </a:r>
          </a:p>
          <a:p>
            <a:pPr fontAlgn="base">
              <a:buNone/>
            </a:pPr>
            <a:r>
              <a:rPr lang="en-US" b="1" dirty="0"/>
              <a:t>Example de</a:t>
            </a:r>
            <a:r>
              <a:rPr lang="en-US" b="1" baseline="0" dirty="0"/>
              <a:t> </a:t>
            </a:r>
            <a:r>
              <a:rPr lang="en-US" b="1" baseline="0" dirty="0" err="1"/>
              <a:t>cas</a:t>
            </a:r>
            <a:r>
              <a:rPr lang="en-US" b="1" dirty="0"/>
              <a:t>: </a:t>
            </a:r>
            <a:r>
              <a:rPr lang="fr-FR" dirty="0" err="1"/>
              <a:t>Amira</a:t>
            </a:r>
            <a:r>
              <a:rPr lang="fr-FR" dirty="0"/>
              <a:t> s'est connectée à son compte de réseau social et a remarqué un message de son amie </a:t>
            </a:r>
            <a:r>
              <a:rPr lang="fr-FR" dirty="0" err="1"/>
              <a:t>Heba</a:t>
            </a:r>
            <a:r>
              <a:rPr lang="fr-FR" dirty="0"/>
              <a:t>. Le message de </a:t>
            </a:r>
            <a:r>
              <a:rPr lang="fr-FR" dirty="0" err="1"/>
              <a:t>Heba</a:t>
            </a:r>
            <a:r>
              <a:rPr lang="fr-FR" dirty="0"/>
              <a:t> indiquait que son compte avait été piraté et que celui </a:t>
            </a:r>
            <a:r>
              <a:rPr lang="fr-FR" dirty="0" err="1"/>
              <a:t>d'Amira</a:t>
            </a:r>
            <a:r>
              <a:rPr lang="fr-FR" dirty="0"/>
              <a:t> pourrait l'être aussi. Le message comprenait un lien vers un site Web externe où </a:t>
            </a:r>
            <a:r>
              <a:rPr lang="fr-FR" dirty="0" err="1"/>
              <a:t>Amira</a:t>
            </a:r>
            <a:r>
              <a:rPr lang="fr-FR" dirty="0"/>
              <a:t> pouvait saisir ses informations de connexion pour vérifier si son compte avait également été piraté</a:t>
            </a:r>
            <a:r>
              <a:rPr lang="en-US" dirty="0"/>
              <a:t>. </a:t>
            </a:r>
          </a:p>
          <a:p>
            <a:pPr fontAlgn="base">
              <a:buNone/>
            </a:pPr>
            <a:r>
              <a:rPr lang="en-US" b="1" dirty="0"/>
              <a:t>Questions de discussion:</a:t>
            </a:r>
            <a:br>
              <a:rPr lang="en-US" b="1" dirty="0"/>
            </a:br>
            <a:r>
              <a:rPr lang="en-US" b="0" dirty="0"/>
              <a:t>Le</a:t>
            </a:r>
            <a:r>
              <a:rPr lang="en-US" b="0" baseline="0" dirty="0"/>
              <a:t> </a:t>
            </a:r>
            <a:r>
              <a:rPr lang="en-US" b="0" baseline="0" dirty="0" err="1"/>
              <a:t>compte</a:t>
            </a:r>
            <a:r>
              <a:rPr lang="en-US" b="0" baseline="0" dirty="0"/>
              <a:t> de </a:t>
            </a:r>
            <a:r>
              <a:rPr lang="en-US" b="0" baseline="0" dirty="0" err="1"/>
              <a:t>Heba</a:t>
            </a:r>
            <a:r>
              <a:rPr lang="en-US" b="0" baseline="0" dirty="0"/>
              <a:t> a-t-</a:t>
            </a:r>
            <a:r>
              <a:rPr lang="en-US" b="0" baseline="0" dirty="0" err="1"/>
              <a:t>il</a:t>
            </a:r>
            <a:r>
              <a:rPr lang="en-US" b="0" baseline="0" dirty="0"/>
              <a:t> </a:t>
            </a:r>
            <a:r>
              <a:rPr lang="en-US" b="0" baseline="0" dirty="0" err="1"/>
              <a:t>été</a:t>
            </a:r>
            <a:r>
              <a:rPr lang="en-US" b="0" baseline="0" dirty="0"/>
              <a:t> </a:t>
            </a:r>
            <a:r>
              <a:rPr lang="en-US" b="0" baseline="0" dirty="0" err="1"/>
              <a:t>piraté</a:t>
            </a:r>
            <a:r>
              <a:rPr lang="en-US" dirty="0"/>
              <a:t>? Comment</a:t>
            </a:r>
            <a:r>
              <a:rPr lang="en-US" baseline="0" dirty="0"/>
              <a:t> le </a:t>
            </a:r>
            <a:r>
              <a:rPr lang="en-US" baseline="0" dirty="0" err="1"/>
              <a:t>savez-vous</a:t>
            </a:r>
            <a:r>
              <a:rPr lang="en-US" dirty="0"/>
              <a:t>?</a:t>
            </a:r>
            <a:br>
              <a:rPr lang="en-US" dirty="0"/>
            </a:br>
            <a:r>
              <a:rPr lang="en-US" dirty="0" err="1">
                <a:highlight>
                  <a:srgbClr val="00FFFF"/>
                </a:highlight>
              </a:rPr>
              <a:t>Réponse</a:t>
            </a:r>
            <a:r>
              <a:rPr lang="en-US" baseline="0" dirty="0">
                <a:highlight>
                  <a:srgbClr val="00FFFF"/>
                </a:highlight>
              </a:rPr>
              <a:t> possible</a:t>
            </a:r>
            <a:r>
              <a:rPr lang="en-US" dirty="0">
                <a:highlight>
                  <a:srgbClr val="00FFFF"/>
                </a:highlight>
              </a:rPr>
              <a:t>: </a:t>
            </a:r>
            <a:r>
              <a:rPr lang="fr-FR" dirty="0">
                <a:highlight>
                  <a:srgbClr val="00FFFF"/>
                </a:highlight>
              </a:rPr>
              <a:t>Lien vers une plate-forme externe, pour demander des informations de connexion</a:t>
            </a:r>
            <a:r>
              <a:rPr lang="en-US" dirty="0">
                <a:highlight>
                  <a:srgbClr val="00FFFF"/>
                </a:highlight>
              </a:rPr>
              <a:t>.</a:t>
            </a:r>
            <a:br>
              <a:rPr lang="en-US" dirty="0">
                <a:highlight>
                  <a:srgbClr val="00FFFF"/>
                </a:highlight>
              </a:rPr>
            </a:br>
            <a:r>
              <a:rPr lang="en-US" dirty="0" err="1">
                <a:highlight>
                  <a:srgbClr val="00FFFF"/>
                </a:highlight>
              </a:rPr>
              <a:t>Que</a:t>
            </a:r>
            <a:r>
              <a:rPr lang="en-US" baseline="0" dirty="0">
                <a:highlight>
                  <a:srgbClr val="00FFFF"/>
                </a:highlight>
              </a:rPr>
              <a:t> </a:t>
            </a:r>
            <a:r>
              <a:rPr lang="en-US" baseline="0" dirty="0" err="1">
                <a:highlight>
                  <a:srgbClr val="00FFFF"/>
                </a:highlight>
              </a:rPr>
              <a:t>doit</a:t>
            </a:r>
            <a:r>
              <a:rPr lang="en-US" baseline="0" dirty="0">
                <a:highlight>
                  <a:srgbClr val="00FFFF"/>
                </a:highlight>
              </a:rPr>
              <a:t> faire </a:t>
            </a:r>
            <a:r>
              <a:rPr lang="en-US" baseline="0" dirty="0" err="1">
                <a:highlight>
                  <a:srgbClr val="00FFFF"/>
                </a:highlight>
              </a:rPr>
              <a:t>Anisha</a:t>
            </a:r>
            <a:r>
              <a:rPr lang="en-US" baseline="0" dirty="0">
                <a:highlight>
                  <a:srgbClr val="00FFFF"/>
                </a:highlight>
              </a:rPr>
              <a:t> à </a:t>
            </a:r>
            <a:r>
              <a:rPr lang="en-US" baseline="0" dirty="0" err="1">
                <a:highlight>
                  <a:srgbClr val="00FFFF"/>
                </a:highlight>
              </a:rPr>
              <a:t>présent</a:t>
            </a:r>
            <a:r>
              <a:rPr lang="en-US" dirty="0"/>
              <a:t>?</a:t>
            </a:r>
            <a:br>
              <a:rPr lang="en-US" dirty="0"/>
            </a:br>
            <a:r>
              <a:rPr lang="en-US" dirty="0" err="1">
                <a:highlight>
                  <a:srgbClr val="00FFFF"/>
                </a:highlight>
              </a:rPr>
              <a:t>Réponse</a:t>
            </a:r>
            <a:r>
              <a:rPr lang="en-US" baseline="0" dirty="0">
                <a:highlight>
                  <a:srgbClr val="00FFFF"/>
                </a:highlight>
              </a:rPr>
              <a:t> possible</a:t>
            </a:r>
            <a:r>
              <a:rPr lang="en-US" dirty="0">
                <a:highlight>
                  <a:srgbClr val="00FFFF"/>
                </a:highlight>
              </a:rPr>
              <a:t>: Informer Heather </a:t>
            </a:r>
            <a:r>
              <a:rPr lang="en-US" dirty="0" err="1">
                <a:highlight>
                  <a:srgbClr val="00FFFF"/>
                </a:highlight>
              </a:rPr>
              <a:t>que</a:t>
            </a:r>
            <a:r>
              <a:rPr lang="en-US" baseline="0" dirty="0">
                <a:highlight>
                  <a:srgbClr val="00FFFF"/>
                </a:highlight>
              </a:rPr>
              <a:t> son </a:t>
            </a:r>
            <a:r>
              <a:rPr lang="en-US" baseline="0" dirty="0" err="1">
                <a:highlight>
                  <a:srgbClr val="00FFFF"/>
                </a:highlight>
              </a:rPr>
              <a:t>compte</a:t>
            </a:r>
            <a:r>
              <a:rPr lang="en-US" baseline="0" dirty="0">
                <a:highlight>
                  <a:srgbClr val="00FFFF"/>
                </a:highlight>
              </a:rPr>
              <a:t> </a:t>
            </a:r>
            <a:r>
              <a:rPr lang="en-US" baseline="0" dirty="0" err="1">
                <a:highlight>
                  <a:srgbClr val="00FFFF"/>
                </a:highlight>
              </a:rPr>
              <a:t>pourrait</a:t>
            </a:r>
            <a:r>
              <a:rPr lang="en-US" baseline="0" dirty="0">
                <a:highlight>
                  <a:srgbClr val="00FFFF"/>
                </a:highlight>
              </a:rPr>
              <a:t> </a:t>
            </a:r>
            <a:r>
              <a:rPr lang="en-US" baseline="0" dirty="0" err="1">
                <a:highlight>
                  <a:srgbClr val="00FFFF"/>
                </a:highlight>
              </a:rPr>
              <a:t>être</a:t>
            </a:r>
            <a:r>
              <a:rPr lang="en-US" baseline="0" dirty="0">
                <a:highlight>
                  <a:srgbClr val="00FFFF"/>
                </a:highlight>
              </a:rPr>
              <a:t> </a:t>
            </a:r>
            <a:r>
              <a:rPr lang="en-US" baseline="0" dirty="0" err="1">
                <a:highlight>
                  <a:srgbClr val="00FFFF"/>
                </a:highlight>
              </a:rPr>
              <a:t>piraté</a:t>
            </a:r>
            <a:r>
              <a:rPr lang="en-US" dirty="0">
                <a:highlight>
                  <a:srgbClr val="00FFFF"/>
                </a:highlight>
              </a:rPr>
              <a:t>.</a:t>
            </a:r>
          </a:p>
          <a:p>
            <a:pPr fontAlgn="base">
              <a:buFontTx/>
              <a:buNone/>
            </a:pPr>
            <a:r>
              <a:rPr lang="en-US" b="1" dirty="0"/>
              <a:t>Example de</a:t>
            </a:r>
            <a:r>
              <a:rPr lang="en-US" b="1" baseline="0" dirty="0"/>
              <a:t> </a:t>
            </a:r>
            <a:r>
              <a:rPr lang="en-US" b="1" baseline="0" dirty="0" err="1"/>
              <a:t>cas</a:t>
            </a:r>
            <a:r>
              <a:rPr lang="en-US" b="1" dirty="0"/>
              <a:t>:</a:t>
            </a:r>
            <a:r>
              <a:rPr lang="en-US" dirty="0"/>
              <a:t> </a:t>
            </a:r>
            <a:r>
              <a:rPr lang="fr-FR" dirty="0"/>
              <a:t>Nader a allumé son ordinateur portable pour consulter ses e-mails et a remarqué qu'il lui fallait beaucoup de temps pour ouvrir son navigateur Web. Il a essayé d'ouvrir un programme de traitement de texte pour rédiger un e-mail, mais il s'est bloqué avant qu'il ne puisse ouvrir le programme</a:t>
            </a:r>
            <a:r>
              <a:rPr lang="en-US" dirty="0"/>
              <a:t>. </a:t>
            </a:r>
          </a:p>
          <a:p>
            <a:pPr fontAlgn="base">
              <a:buFontTx/>
              <a:buNone/>
            </a:pPr>
            <a:r>
              <a:rPr lang="en-US" b="1" dirty="0"/>
              <a:t>Questions de discussion</a:t>
            </a:r>
            <a:r>
              <a:rPr lang="en-US" dirty="0"/>
              <a:t>:</a:t>
            </a:r>
            <a:br>
              <a:rPr lang="en-US" dirty="0"/>
            </a:br>
            <a:r>
              <a:rPr lang="fr-FR" dirty="0"/>
              <a:t>L’ordinateur portable de Nader </a:t>
            </a:r>
            <a:r>
              <a:rPr lang="fr-FR" dirty="0" err="1"/>
              <a:t>a-t-il</a:t>
            </a:r>
            <a:r>
              <a:rPr lang="fr-FR" dirty="0"/>
              <a:t> été piraté? Comment le savez-vous</a:t>
            </a:r>
            <a:r>
              <a:rPr lang="en-US" dirty="0"/>
              <a:t>?</a:t>
            </a:r>
            <a:br>
              <a:rPr lang="en-US" dirty="0"/>
            </a:br>
            <a:r>
              <a:rPr lang="en-US" dirty="0" err="1">
                <a:highlight>
                  <a:srgbClr val="00FFFF"/>
                </a:highlight>
              </a:rPr>
              <a:t>Réponse</a:t>
            </a:r>
            <a:r>
              <a:rPr lang="en-US" baseline="0" dirty="0">
                <a:highlight>
                  <a:srgbClr val="00FFFF"/>
                </a:highlight>
              </a:rPr>
              <a:t> possible</a:t>
            </a:r>
            <a:r>
              <a:rPr lang="en-US" dirty="0">
                <a:highlight>
                  <a:srgbClr val="00FFFF"/>
                </a:highlight>
              </a:rPr>
              <a:t>: </a:t>
            </a:r>
            <a:r>
              <a:rPr lang="en-US" dirty="0" err="1">
                <a:highlight>
                  <a:srgbClr val="00FFFF"/>
                </a:highlight>
              </a:rPr>
              <a:t>P</a:t>
            </a:r>
            <a:r>
              <a:rPr lang="en-US" baseline="0" dirty="0" err="1">
                <a:highlight>
                  <a:srgbClr val="00FFFF"/>
                </a:highlight>
              </a:rPr>
              <a:t>rogrammes</a:t>
            </a:r>
            <a:r>
              <a:rPr lang="en-US" baseline="0" dirty="0">
                <a:highlight>
                  <a:srgbClr val="00FFFF"/>
                </a:highlight>
              </a:rPr>
              <a:t> à </a:t>
            </a:r>
            <a:r>
              <a:rPr lang="en-US" baseline="0" dirty="0" err="1">
                <a:highlight>
                  <a:srgbClr val="00FFFF"/>
                </a:highlight>
              </a:rPr>
              <a:t>chargement</a:t>
            </a:r>
            <a:r>
              <a:rPr lang="en-US" baseline="0" dirty="0">
                <a:highlight>
                  <a:srgbClr val="00FFFF"/>
                </a:highlight>
              </a:rPr>
              <a:t> lent</a:t>
            </a:r>
            <a:r>
              <a:rPr lang="en-US" dirty="0">
                <a:highlight>
                  <a:srgbClr val="00FFFF"/>
                </a:highlight>
              </a:rPr>
              <a:t>.</a:t>
            </a:r>
            <a:br>
              <a:rPr lang="en-US" dirty="0">
                <a:highlight>
                  <a:srgbClr val="00FFFF"/>
                </a:highlight>
              </a:rPr>
            </a:br>
            <a:r>
              <a:rPr lang="en-US" dirty="0" err="1">
                <a:highlight>
                  <a:srgbClr val="00FFFF"/>
                </a:highlight>
              </a:rPr>
              <a:t>Que</a:t>
            </a:r>
            <a:r>
              <a:rPr lang="en-US" dirty="0">
                <a:highlight>
                  <a:srgbClr val="00FFFF"/>
                </a:highlight>
              </a:rPr>
              <a:t> </a:t>
            </a:r>
            <a:r>
              <a:rPr lang="en-US" dirty="0" err="1">
                <a:highlight>
                  <a:srgbClr val="00FFFF"/>
                </a:highlight>
              </a:rPr>
              <a:t>doit</a:t>
            </a:r>
            <a:r>
              <a:rPr lang="en-US" dirty="0">
                <a:highlight>
                  <a:srgbClr val="00FFFF"/>
                </a:highlight>
              </a:rPr>
              <a:t> faire Nader à </a:t>
            </a:r>
            <a:r>
              <a:rPr lang="en-US" dirty="0" err="1">
                <a:highlight>
                  <a:srgbClr val="00FFFF"/>
                </a:highlight>
              </a:rPr>
              <a:t>présent</a:t>
            </a:r>
            <a:r>
              <a:rPr lang="en-US" dirty="0"/>
              <a:t>?</a:t>
            </a:r>
            <a:br>
              <a:rPr lang="en-US" dirty="0"/>
            </a:br>
            <a:r>
              <a:rPr lang="fr-FR" dirty="0">
                <a:highlight>
                  <a:srgbClr val="00FFFF"/>
                </a:highlight>
              </a:rPr>
              <a:t>Réponses possibles : rechercher dans le gestionnaire d'activités des programmes inhabituels en cours d'exécution, installer un logiciel antivirus, faire des diagnostics, vérifier la vitesse de connexion, en particulier si les programmes sont hébergés dans le cloud</a:t>
            </a:r>
            <a:r>
              <a:rPr lang="en-US" dirty="0">
                <a:highlight>
                  <a:srgbClr val="00FFFF"/>
                </a:highlight>
              </a:rPr>
              <a:t>.</a:t>
            </a:r>
          </a:p>
          <a:p>
            <a:endParaRPr lang="en-US" dirty="0"/>
          </a:p>
          <a:p>
            <a:endParaRPr lang="en-US" dirty="0"/>
          </a:p>
        </p:txBody>
      </p:sp>
    </p:spTree>
    <p:extLst>
      <p:ext uri="{BB962C8B-B14F-4D97-AF65-F5344CB8AC3E}">
        <p14:creationId xmlns:p14="http://schemas.microsoft.com/office/powerpoint/2010/main" val="2167304439"/>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b="1" cap="all" spc="250" dirty="0">
                <a:latin typeface="Optimistic Text" panose="020B0503020203020204" pitchFamily="34" charset="0"/>
              </a:rPr>
              <a:t>section </a:t>
            </a:r>
            <a:r>
              <a:rPr lang="en-US" sz="1100" b="1" cap="all" spc="250" dirty="0" err="1">
                <a:latin typeface="Optimistic Text" panose="020B0503020203020204" pitchFamily="34" charset="0"/>
              </a:rPr>
              <a:t>quatre</a:t>
            </a:r>
            <a:r>
              <a:rPr lang="en-US" sz="1100" b="1" cap="all" spc="250" dirty="0">
                <a:latin typeface="Optimistic Text" panose="020B0503020203020204" pitchFamily="34" charset="0"/>
              </a:rPr>
              <a:t>: </a:t>
            </a:r>
            <a:r>
              <a:rPr lang="en-US" sz="1100" b="1" cap="all" spc="250" dirty="0" err="1">
                <a:latin typeface="Optimistic Text" panose="020B0503020203020204" pitchFamily="34" charset="0"/>
              </a:rPr>
              <a:t>récapitulatif</a:t>
            </a:r>
            <a:endParaRPr lang="en-US" sz="1100" b="1" cap="all" spc="250" dirty="0">
              <a:solidFill>
                <a:srgbClr val="1C2B33"/>
              </a:solidFill>
              <a:latin typeface="Optimistic Text" panose="020B0503020203020204" pitchFamily="34" charset="0"/>
              <a:cs typeface="Optimistic Text" panose="020B0503020203020204" pitchFamily="34" charset="0"/>
            </a:endParaRPr>
          </a:p>
          <a:p>
            <a:r>
              <a:rPr lang="fr-CA" dirty="0"/>
              <a:t>Vérifier</a:t>
            </a:r>
            <a:r>
              <a:rPr lang="fr-CA" baseline="0" dirty="0"/>
              <a:t> la compréhension</a:t>
            </a:r>
            <a:endParaRPr lang="en-US" dirty="0"/>
          </a:p>
          <a:p>
            <a:pPr fontAlgn="base">
              <a:buNone/>
            </a:pPr>
            <a:r>
              <a:rPr lang="en-US" dirty="0"/>
              <a:t>Le</a:t>
            </a:r>
            <a:r>
              <a:rPr lang="en-US" baseline="0" dirty="0"/>
              <a:t> </a:t>
            </a:r>
            <a:r>
              <a:rPr lang="en-US" baseline="0" dirty="0" err="1"/>
              <a:t>piratage</a:t>
            </a:r>
            <a:r>
              <a:rPr lang="en-US" baseline="0" dirty="0"/>
              <a:t> </a:t>
            </a:r>
            <a:r>
              <a:rPr lang="en-US" baseline="0" dirty="0" err="1"/>
              <a:t>est</a:t>
            </a:r>
            <a:r>
              <a:rPr lang="en-US" baseline="0" dirty="0"/>
              <a:t> </a:t>
            </a:r>
            <a:r>
              <a:rPr lang="en-US" baseline="0" dirty="0" err="1"/>
              <a:t>l’accès</a:t>
            </a:r>
            <a:r>
              <a:rPr lang="en-US" dirty="0"/>
              <a:t> _____ à</a:t>
            </a:r>
            <a:r>
              <a:rPr lang="en-US" baseline="0" dirty="0"/>
              <a:t> </a:t>
            </a:r>
            <a:r>
              <a:rPr lang="en-US" baseline="0" dirty="0" err="1"/>
              <a:t>vos</a:t>
            </a:r>
            <a:r>
              <a:rPr lang="en-US" baseline="0" dirty="0"/>
              <a:t> </a:t>
            </a:r>
            <a:r>
              <a:rPr lang="en-US" baseline="0" dirty="0" err="1"/>
              <a:t>comptes</a:t>
            </a:r>
            <a:r>
              <a:rPr lang="en-US" baseline="0" dirty="0"/>
              <a:t> </a:t>
            </a:r>
            <a:r>
              <a:rPr lang="en-US" baseline="0" dirty="0" err="1"/>
              <a:t>ou</a:t>
            </a:r>
            <a:r>
              <a:rPr lang="en-US" baseline="0" dirty="0"/>
              <a:t> </a:t>
            </a:r>
            <a:r>
              <a:rPr lang="en-US" baseline="0" dirty="0" err="1"/>
              <a:t>dispositifs</a:t>
            </a:r>
            <a:r>
              <a:rPr lang="en-US" dirty="0"/>
              <a:t>.</a:t>
            </a:r>
          </a:p>
          <a:p>
            <a:pPr marL="342900" indent="-342900" fontAlgn="base">
              <a:buSzPct val="100000"/>
              <a:buFont typeface="Arial" panose="020B0604020202020204" pitchFamily="34" charset="0"/>
              <a:buChar char="•"/>
            </a:pPr>
            <a:r>
              <a:rPr lang="en-US" dirty="0" err="1"/>
              <a:t>Autorisé</a:t>
            </a:r>
            <a:endParaRPr lang="en-US" dirty="0"/>
          </a:p>
          <a:p>
            <a:pPr marL="342900" indent="-342900" fontAlgn="base">
              <a:buSzPct val="100000"/>
              <a:buFont typeface="Arial" panose="020B0604020202020204" pitchFamily="34" charset="0"/>
              <a:buChar char="•"/>
            </a:pPr>
            <a:r>
              <a:rPr lang="en-US" dirty="0" err="1"/>
              <a:t>Officiel</a:t>
            </a:r>
            <a:endParaRPr lang="en-US" dirty="0"/>
          </a:p>
          <a:p>
            <a:pPr marL="342900" indent="-342900" fontAlgn="base">
              <a:buSzPct val="100000"/>
              <a:buFont typeface="Arial" panose="020B0604020202020204" pitchFamily="34" charset="0"/>
              <a:buChar char="•"/>
            </a:pPr>
            <a:r>
              <a:rPr lang="fr-CA" b="1" dirty="0"/>
              <a:t>Non</a:t>
            </a:r>
            <a:r>
              <a:rPr lang="fr-CA" b="1" baseline="0" dirty="0"/>
              <a:t> autorisé</a:t>
            </a:r>
            <a:endParaRPr lang="en-US" b="1" dirty="0"/>
          </a:p>
          <a:p>
            <a:pPr marL="342900" indent="-342900" fontAlgn="base">
              <a:buSzPct val="100000"/>
              <a:buFont typeface="Arial" panose="020B0604020202020204" pitchFamily="34" charset="0"/>
              <a:buChar char="•"/>
            </a:pPr>
            <a:r>
              <a:rPr lang="fr-CA" dirty="0"/>
              <a:t>Inhabituel</a:t>
            </a:r>
            <a:endParaRPr lang="en-US" dirty="0"/>
          </a:p>
          <a:p>
            <a:pPr fontAlgn="base">
              <a:buNone/>
            </a:pPr>
            <a:r>
              <a:rPr lang="fr-FR" dirty="0"/>
              <a:t>Lequel des éléments suivants n'est PAS le signe d'un compte ou d'un appareil potentiellement piraté</a:t>
            </a:r>
            <a:r>
              <a:rPr lang="en-US" dirty="0"/>
              <a:t>?</a:t>
            </a:r>
          </a:p>
          <a:p>
            <a:pPr marL="342900" indent="-342900" fontAlgn="base">
              <a:buSzPct val="100000"/>
              <a:buFont typeface="Arial" panose="020B0604020202020204" pitchFamily="34" charset="0"/>
              <a:buChar char="•"/>
            </a:pPr>
            <a:r>
              <a:rPr lang="fr-FR" dirty="0"/>
              <a:t>Les applications ou les programmes se bloquent ou prennent beaucoup de temps à se charger</a:t>
            </a:r>
          </a:p>
          <a:p>
            <a:pPr marL="342900" indent="-342900" fontAlgn="base">
              <a:buSzPct val="100000"/>
              <a:buFont typeface="Arial" panose="020B0604020202020204" pitchFamily="34" charset="0"/>
              <a:buChar char="•"/>
            </a:pPr>
            <a:r>
              <a:rPr lang="fr-FR" dirty="0"/>
              <a:t>Augmentation des tentatives de connexion à partir d'appareils ou d'emplacements inconnus</a:t>
            </a:r>
          </a:p>
          <a:p>
            <a:pPr marL="342900" indent="-342900" fontAlgn="base">
              <a:buSzPct val="100000"/>
              <a:buFont typeface="Arial" panose="020B0604020202020204" pitchFamily="34" charset="0"/>
              <a:buChar char="•"/>
            </a:pPr>
            <a:r>
              <a:rPr lang="fr-FR" dirty="0"/>
              <a:t>Activité ou achats en ligne inexpliqués</a:t>
            </a:r>
          </a:p>
          <a:p>
            <a:pPr marL="342900" indent="-342900" fontAlgn="base">
              <a:buSzPct val="100000"/>
              <a:buFont typeface="Arial" panose="020B0604020202020204" pitchFamily="34" charset="0"/>
              <a:buChar char="•"/>
            </a:pPr>
            <a:r>
              <a:rPr lang="fr-FR" b="1" dirty="0"/>
              <a:t>Le navigateur Web bloque après avoir ouvert plus de 100 onglet</a:t>
            </a:r>
            <a:r>
              <a:rPr lang="en-US" b="1" dirty="0"/>
              <a:t>s</a:t>
            </a:r>
          </a:p>
          <a:p>
            <a:pPr fontAlgn="base">
              <a:buNone/>
            </a:pPr>
            <a:r>
              <a:rPr lang="fr-FR" dirty="0"/>
              <a:t>Lequel des éléments suivants n'est PAS une étape pour récupérer un compte piraté</a:t>
            </a:r>
            <a:r>
              <a:rPr lang="en-US" dirty="0"/>
              <a:t>?</a:t>
            </a:r>
          </a:p>
          <a:p>
            <a:pPr marL="342900" indent="-342900" fontAlgn="base">
              <a:buSzPct val="100000"/>
              <a:buFont typeface="Arial" panose="020B0604020202020204" pitchFamily="34" charset="0"/>
              <a:buChar char="•"/>
            </a:pPr>
            <a:r>
              <a:rPr lang="fr-FR" dirty="0"/>
              <a:t>Contacter le fournisseur de compte</a:t>
            </a:r>
          </a:p>
          <a:p>
            <a:pPr marL="342900" indent="-342900" fontAlgn="base">
              <a:buSzPct val="100000"/>
              <a:buFont typeface="Arial" panose="020B0604020202020204" pitchFamily="34" charset="0"/>
              <a:buChar char="•"/>
            </a:pPr>
            <a:r>
              <a:rPr lang="fr-FR" b="1" dirty="0"/>
              <a:t>Contacter le hacker</a:t>
            </a:r>
          </a:p>
          <a:p>
            <a:pPr marL="342900" indent="-342900" fontAlgn="base">
              <a:buSzPct val="100000"/>
              <a:buFont typeface="Arial" panose="020B0604020202020204" pitchFamily="34" charset="0"/>
              <a:buChar char="•"/>
            </a:pPr>
            <a:r>
              <a:rPr lang="fr-FR" dirty="0"/>
              <a:t>Changer votre mot de passe</a:t>
            </a:r>
          </a:p>
          <a:p>
            <a:pPr marL="342900" indent="-342900" fontAlgn="base">
              <a:buSzPct val="100000"/>
              <a:buFont typeface="Arial" panose="020B0604020202020204" pitchFamily="34" charset="0"/>
              <a:buChar char="•"/>
            </a:pPr>
            <a:r>
              <a:rPr lang="fr-FR" dirty="0"/>
              <a:t>Informer les autres personnes susceptibles d'avoir été piratées</a:t>
            </a:r>
            <a:endParaRPr lang="en-US" dirty="0"/>
          </a:p>
          <a:p>
            <a:pPr fontAlgn="base">
              <a:buNone/>
            </a:pPr>
            <a:r>
              <a:rPr lang="fr-FR" dirty="0"/>
              <a:t>Vrai ou faux : les hackers peuvent utiliser vos comptes piratés pour envoyer des liens et des messages potentiellement dangereux aux abonnés de votre compte</a:t>
            </a:r>
            <a:r>
              <a:rPr lang="en-US" dirty="0"/>
              <a:t>. </a:t>
            </a:r>
            <a:r>
              <a:rPr lang="en-US" b="1" dirty="0"/>
              <a:t>VRAI</a:t>
            </a:r>
          </a:p>
          <a:p>
            <a:pPr fontAlgn="base">
              <a:buNone/>
            </a:pPr>
            <a:endParaRPr lang="en-US" dirty="0"/>
          </a:p>
          <a:p>
            <a:pPr marL="342900" indent="-342900" fontAlgn="base">
              <a:buSzPct val="100000"/>
              <a:buFont typeface="Arial" panose="020B0604020202020204" pitchFamily="34" charset="0"/>
              <a:buChar char="•"/>
            </a:pPr>
            <a:endParaRPr lang="en-US" b="1" dirty="0"/>
          </a:p>
          <a:p>
            <a:endParaRPr lang="en-US" dirty="0"/>
          </a:p>
          <a:p>
            <a:endParaRPr lang="en-US" dirty="0"/>
          </a:p>
        </p:txBody>
      </p:sp>
    </p:spTree>
    <p:extLst>
      <p:ext uri="{BB962C8B-B14F-4D97-AF65-F5344CB8AC3E}">
        <p14:creationId xmlns:p14="http://schemas.microsoft.com/office/powerpoint/2010/main" val="3847158487"/>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9"/>
        <p:cNvGrpSpPr/>
        <p:nvPr/>
      </p:nvGrpSpPr>
      <p:grpSpPr>
        <a:xfrm>
          <a:off x="0" y="0"/>
          <a:ext cx="0" cy="0"/>
          <a:chOff x="0" y="0"/>
          <a:chExt cx="0" cy="0"/>
        </a:xfrm>
      </p:grpSpPr>
      <p:sp>
        <p:nvSpPr>
          <p:cNvPr id="1070" name="Google Shape;1070;g76f0c08c2a_1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1" name="Google Shape;1071;g76f0c08c2a_1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086760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fr-FR" dirty="0"/>
              <a:t>Conseils de sûreté et de sécurité pour les appareils personnels</a:t>
            </a:r>
            <a:r>
              <a:rPr lang="en-US" dirty="0"/>
              <a:t>:</a:t>
            </a:r>
          </a:p>
          <a:p>
            <a:pPr lvl="1"/>
            <a:r>
              <a:rPr lang="en-US" dirty="0" err="1"/>
              <a:t>Sachez</a:t>
            </a:r>
            <a:r>
              <a:rPr lang="en-US" baseline="0" dirty="0"/>
              <a:t> </a:t>
            </a:r>
            <a:r>
              <a:rPr lang="en-US" baseline="0" dirty="0" err="1"/>
              <a:t>ce</a:t>
            </a:r>
            <a:r>
              <a:rPr lang="en-US" baseline="0" dirty="0"/>
              <a:t> </a:t>
            </a:r>
            <a:r>
              <a:rPr lang="en-US" baseline="0" dirty="0" err="1"/>
              <a:t>qu’il</a:t>
            </a:r>
            <a:r>
              <a:rPr lang="en-US" baseline="0" dirty="0"/>
              <a:t> y a </a:t>
            </a:r>
            <a:r>
              <a:rPr lang="en-US" baseline="0" dirty="0" err="1"/>
              <a:t>sur</a:t>
            </a:r>
            <a:r>
              <a:rPr lang="en-US" baseline="0" dirty="0"/>
              <a:t> </a:t>
            </a:r>
            <a:r>
              <a:rPr lang="en-US" baseline="0" dirty="0" err="1"/>
              <a:t>votre</a:t>
            </a:r>
            <a:r>
              <a:rPr lang="en-US" baseline="0" dirty="0"/>
              <a:t> </a:t>
            </a:r>
            <a:r>
              <a:rPr lang="en-US" baseline="0" dirty="0" err="1"/>
              <a:t>appareil</a:t>
            </a:r>
            <a:r>
              <a:rPr lang="en-US" dirty="0"/>
              <a:t>.</a:t>
            </a:r>
            <a:r>
              <a:rPr lang="en-US" baseline="0" dirty="0"/>
              <a:t> </a:t>
            </a:r>
            <a:r>
              <a:rPr lang="en-US" baseline="0" dirty="0" err="1"/>
              <a:t>Pensez</a:t>
            </a:r>
            <a:r>
              <a:rPr lang="en-US" baseline="0" dirty="0"/>
              <a:t> à </a:t>
            </a:r>
            <a:r>
              <a:rPr lang="en-US" baseline="0" dirty="0" err="1"/>
              <a:t>ceci</a:t>
            </a:r>
            <a:r>
              <a:rPr lang="en-US" dirty="0"/>
              <a:t>:</a:t>
            </a:r>
          </a:p>
          <a:p>
            <a:pPr lvl="2"/>
            <a:r>
              <a:rPr lang="fr-FR" dirty="0"/>
              <a:t>Quelles applications avez-vous installées et quelles données stockent-elles à votre sujet?</a:t>
            </a:r>
          </a:p>
          <a:p>
            <a:pPr lvl="2"/>
            <a:r>
              <a:rPr lang="fr-FR" dirty="0"/>
              <a:t>De quelles autorisations disposent vos applications? La plupart des appareils et des</a:t>
            </a:r>
            <a:r>
              <a:rPr lang="fr-FR" baseline="0" dirty="0"/>
              <a:t> </a:t>
            </a:r>
            <a:r>
              <a:rPr lang="fr-FR" dirty="0" err="1"/>
              <a:t>app</a:t>
            </a:r>
            <a:r>
              <a:rPr lang="fr-FR" baseline="0" dirty="0"/>
              <a:t> stores</a:t>
            </a:r>
            <a:r>
              <a:rPr lang="fr-FR" dirty="0"/>
              <a:t> vous permettront de savoir ce que vos applications suivent, surveillent et collectent. Par exemple, sur l'iPhone, vous pouvez afficher certains paramètres spécifiques à l'application dans Paramètres, Confidentialité, Services de localisation et Suivi, pour n'en citer que quelques-uns. Avant de télécharger une application, assurez-vous de connaître ses prétendues capacités. Par exemple, dans l'App Store </a:t>
            </a:r>
            <a:r>
              <a:rPr lang="fr-FR" dirty="0" err="1"/>
              <a:t>iOS</a:t>
            </a:r>
            <a:r>
              <a:rPr lang="fr-FR" dirty="0"/>
              <a:t>, lorsque vous recherchez une application, l'onglet Confidentialité de l'application vous permet de savoir quel type de données est utilisé par l'application pour vous suivre, ainsi que le type de données qui sera</a:t>
            </a:r>
            <a:r>
              <a:rPr lang="fr-FR" baseline="0" dirty="0"/>
              <a:t> relié à vous.</a:t>
            </a:r>
            <a:endParaRPr lang="en-US" dirty="0"/>
          </a:p>
          <a:p>
            <a:pPr lvl="2"/>
            <a:r>
              <a:rPr lang="fr-FR" dirty="0"/>
              <a:t>Quels mots de passe avez-vous sauvegardé et toute autre donnée personnelle qui pourrait être accessible à partir de votre dispositif</a:t>
            </a:r>
          </a:p>
          <a:p>
            <a:r>
              <a:rPr lang="en-US" dirty="0" err="1"/>
              <a:t>voir</a:t>
            </a:r>
            <a:r>
              <a:rPr lang="en-US" dirty="0"/>
              <a:t> </a:t>
            </a:r>
            <a:r>
              <a:rPr lang="en-US" dirty="0">
                <a:hlinkClick r:id="rId3"/>
              </a:rPr>
              <a:t>Module</a:t>
            </a:r>
            <a:r>
              <a:rPr lang="en-US" baseline="0" dirty="0">
                <a:hlinkClick r:id="rId3"/>
              </a:rPr>
              <a:t> de </a:t>
            </a:r>
            <a:r>
              <a:rPr lang="en-US" baseline="0" dirty="0" err="1">
                <a:hlinkClick r:id="rId3"/>
              </a:rPr>
              <a:t>confidentialit</a:t>
            </a:r>
            <a:r>
              <a:rPr lang="en-US" dirty="0" err="1">
                <a:hlinkClick r:id="rId3"/>
              </a:rPr>
              <a:t>e</a:t>
            </a:r>
            <a:endParaRPr lang="en-US" dirty="0"/>
          </a:p>
        </p:txBody>
      </p:sp>
    </p:spTree>
    <p:extLst>
      <p:ext uri="{BB962C8B-B14F-4D97-AF65-F5344CB8AC3E}">
        <p14:creationId xmlns:p14="http://schemas.microsoft.com/office/powerpoint/2010/main" val="390808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fr-FR" dirty="0"/>
              <a:t>Tout comme vous devez verrouiller votre voiture, votre maison ou d'autres espaces personnels, vous devez également verrouiller vos appareils numériques personnels. Verrouillez votre appareil en utilisant toutes les méthodes de sécurité disponibles (par exemple, identification faciale, empreinte digitale, code PIN numérique, mot de passe). Et lorsque plusieurs méthodes sont à votre disposition, soyez prudent lorsque vous équilibrez la sécurité et le</a:t>
            </a:r>
            <a:r>
              <a:rPr lang="fr-FR" baseline="0" dirty="0"/>
              <a:t> côté pratique</a:t>
            </a:r>
            <a:r>
              <a:rPr lang="fr-FR" dirty="0"/>
              <a:t> selon vos préférences. Par exemple, bien qu'un</a:t>
            </a:r>
            <a:r>
              <a:rPr lang="fr-FR" baseline="0" dirty="0"/>
              <a:t> code pin</a:t>
            </a:r>
            <a:r>
              <a:rPr lang="fr-FR" dirty="0"/>
              <a:t> numérique à 4 chiffres soit certainement plus facile à saisir qu'un</a:t>
            </a:r>
            <a:r>
              <a:rPr lang="fr-FR" baseline="0" dirty="0"/>
              <a:t> pin</a:t>
            </a:r>
            <a:r>
              <a:rPr lang="fr-FR" dirty="0"/>
              <a:t> numérique à 6 chiffres, le</a:t>
            </a:r>
            <a:r>
              <a:rPr lang="fr-FR" baseline="0" dirty="0"/>
              <a:t> pin</a:t>
            </a:r>
            <a:r>
              <a:rPr lang="fr-FR" dirty="0"/>
              <a:t> le plus long sera beaucoup plus fort</a:t>
            </a:r>
            <a:r>
              <a:rPr lang="en-US" dirty="0"/>
              <a:t>.</a:t>
            </a:r>
          </a:p>
          <a:p>
            <a:endParaRPr lang="en-US" dirty="0"/>
          </a:p>
        </p:txBody>
      </p:sp>
    </p:spTree>
    <p:extLst>
      <p:ext uri="{BB962C8B-B14F-4D97-AF65-F5344CB8AC3E}">
        <p14:creationId xmlns:p14="http://schemas.microsoft.com/office/powerpoint/2010/main" val="35634527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buNone/>
            </a:pPr>
            <a:r>
              <a:rPr lang="fr-FR" dirty="0"/>
              <a:t>Faites attention à qui vous donnez accès à vos appareils personnels</a:t>
            </a:r>
            <a:r>
              <a:rPr lang="en-US" dirty="0"/>
              <a:t>. </a:t>
            </a:r>
            <a:r>
              <a:rPr lang="fr-FR" dirty="0"/>
              <a:t>Si vous laissez d'autres personnes utiliser votre téléphone portable, elles auront accès à toutes les applications, contenus, informations et profils de médias sociaux qui se trouvent sur cet appareil</a:t>
            </a:r>
            <a:r>
              <a:rPr lang="en-US" dirty="0"/>
              <a:t>. </a:t>
            </a:r>
            <a:r>
              <a:rPr lang="fr-FR" dirty="0"/>
              <a:t>Cette personne pourrait se faire passer pour vous ou avoir un impact négatif sur votre identité et votre réputation en ligne</a:t>
            </a:r>
            <a:r>
              <a:rPr lang="en-US" dirty="0"/>
              <a:t> (</a:t>
            </a:r>
            <a:r>
              <a:rPr lang="en-US" dirty="0" err="1"/>
              <a:t>voir</a:t>
            </a:r>
            <a:r>
              <a:rPr lang="en-US" dirty="0"/>
              <a:t> </a:t>
            </a:r>
            <a:r>
              <a:rPr lang="en-US" u="sng" dirty="0">
                <a:hlinkClick r:id="rId3"/>
              </a:rPr>
              <a:t>Module de </a:t>
            </a:r>
            <a:r>
              <a:rPr lang="en-US" u="sng" dirty="0" err="1">
                <a:hlinkClick r:id="rId3"/>
              </a:rPr>
              <a:t>confidentialite</a:t>
            </a:r>
            <a:r>
              <a:rPr lang="en-US" dirty="0"/>
              <a:t>).</a:t>
            </a:r>
          </a:p>
          <a:p>
            <a:pPr fontAlgn="base">
              <a:buNone/>
            </a:pPr>
            <a:r>
              <a:rPr lang="fr-FR" dirty="0"/>
              <a:t>Sauvegardez régulièrement vos appareils. Si un appareil est perdu ou volé, vous pouvez utiliser les sauvegardes enregistrées pour restaurer l'accès à vos comptes et informations. Si vos sauvegardes contiennent des données sensibles, pensez à les crypter</a:t>
            </a:r>
            <a:r>
              <a:rPr lang="en-US" dirty="0"/>
              <a:t>. </a:t>
            </a:r>
            <a:r>
              <a:rPr lang="fr-FR" dirty="0"/>
              <a:t>Certaines applications comme iTunes ont ce type de fonctionnalité intégrée, donc le cryptage de sauvegarde est aussi simple que de cocher une case et de créer un mot de passe</a:t>
            </a:r>
            <a:r>
              <a:rPr lang="en-US" dirty="0"/>
              <a:t>.</a:t>
            </a:r>
          </a:p>
          <a:p>
            <a:endParaRPr lang="en-US" dirty="0"/>
          </a:p>
        </p:txBody>
      </p:sp>
    </p:spTree>
    <p:extLst>
      <p:ext uri="{BB962C8B-B14F-4D97-AF65-F5344CB8AC3E}">
        <p14:creationId xmlns:p14="http://schemas.microsoft.com/office/powerpoint/2010/main" val="21141987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Appareils</a:t>
            </a:r>
            <a:r>
              <a:rPr lang="en-US" dirty="0"/>
              <a:t> publics et </a:t>
            </a:r>
            <a:r>
              <a:rPr lang="en-US" dirty="0" err="1"/>
              <a:t>partagés</a:t>
            </a:r>
            <a:endParaRPr lang="en-US" dirty="0"/>
          </a:p>
          <a:p>
            <a:pPr fontAlgn="base">
              <a:buNone/>
            </a:pPr>
            <a:r>
              <a:rPr kumimoji="0" lang="en-US" sz="2800" b="1" i="0" u="none" strike="noStrike" kern="0" cap="none" spc="40" normalizeH="0" baseline="0" noProof="0" dirty="0">
                <a:ln>
                  <a:noFill/>
                </a:ln>
                <a:solidFill>
                  <a:srgbClr val="627B8E"/>
                </a:solidFill>
                <a:effectLst/>
                <a:uLnTx/>
                <a:uFillTx/>
                <a:latin typeface="Optimistic Text" panose="020B0503020203020204" pitchFamily="34" charset="0"/>
                <a:sym typeface="Arial"/>
              </a:rPr>
              <a:t>Les </a:t>
            </a:r>
            <a:r>
              <a:rPr kumimoji="0" lang="en-US" sz="2800" b="1" i="0" u="none" strike="noStrike" kern="0" cap="none" spc="40" normalizeH="0" baseline="0" noProof="0" dirty="0" err="1">
                <a:ln>
                  <a:noFill/>
                </a:ln>
                <a:solidFill>
                  <a:srgbClr val="627B8E"/>
                </a:solidFill>
                <a:effectLst/>
                <a:uLnTx/>
                <a:uFillTx/>
                <a:latin typeface="Optimistic Text" panose="020B0503020203020204" pitchFamily="34" charset="0"/>
                <a:sym typeface="Arial"/>
              </a:rPr>
              <a:t>appareils</a:t>
            </a:r>
            <a:r>
              <a:rPr kumimoji="0" lang="en-US" sz="2800" b="1" i="0" u="none" strike="noStrike" kern="0" cap="none" spc="40" normalizeH="0" baseline="0" noProof="0" dirty="0">
                <a:ln>
                  <a:noFill/>
                </a:ln>
                <a:solidFill>
                  <a:srgbClr val="627B8E"/>
                </a:solidFill>
                <a:effectLst/>
                <a:uLnTx/>
                <a:uFillTx/>
                <a:latin typeface="Optimistic Text" panose="020B0503020203020204" pitchFamily="34" charset="0"/>
                <a:sym typeface="Arial"/>
              </a:rPr>
              <a:t> </a:t>
            </a:r>
            <a:r>
              <a:rPr kumimoji="0" lang="en-US" sz="2800" b="1" i="0" u="none" strike="noStrike" kern="0" cap="none" spc="40" normalizeH="0" baseline="0" noProof="0" dirty="0" err="1">
                <a:ln>
                  <a:noFill/>
                </a:ln>
                <a:solidFill>
                  <a:srgbClr val="627B8E"/>
                </a:solidFill>
                <a:effectLst/>
                <a:uLnTx/>
                <a:uFillTx/>
                <a:latin typeface="Optimistic Text" panose="020B0503020203020204" pitchFamily="34" charset="0"/>
                <a:sym typeface="Arial"/>
              </a:rPr>
              <a:t>partagés</a:t>
            </a:r>
            <a:r>
              <a:rPr kumimoji="0" lang="en-US" sz="2800" b="1" i="0" u="none" strike="noStrike" kern="0" cap="none" spc="40" normalizeH="0" baseline="0" noProof="0" dirty="0">
                <a:ln>
                  <a:noFill/>
                </a:ln>
                <a:solidFill>
                  <a:srgbClr val="627B8E"/>
                </a:solidFill>
                <a:effectLst/>
                <a:uLnTx/>
                <a:uFillTx/>
                <a:latin typeface="Optimistic Text" panose="020B0503020203020204" pitchFamily="34" charset="0"/>
                <a:sym typeface="Arial"/>
              </a:rPr>
              <a:t> </a:t>
            </a:r>
            <a:r>
              <a:rPr kumimoji="0" lang="fr-FR" sz="2800" b="0" i="0" u="none" strike="noStrike" kern="0" cap="none" spc="40" normalizeH="0" baseline="0" noProof="0" dirty="0">
                <a:ln>
                  <a:noFill/>
                </a:ln>
                <a:solidFill>
                  <a:srgbClr val="1C2B33"/>
                </a:solidFill>
                <a:effectLst/>
                <a:uLnTx/>
                <a:uFillTx/>
                <a:latin typeface="Optimistic Text" panose="020B0503020203020204" pitchFamily="34" charset="0"/>
                <a:sym typeface="Arial"/>
              </a:rPr>
              <a:t>comprennent des appareils à la maison ou dans le cadre d’un bureau où plusieurs personnes utilisent le même appareil</a:t>
            </a:r>
            <a:r>
              <a:rPr lang="en-US" dirty="0"/>
              <a:t>.</a:t>
            </a:r>
            <a:endParaRPr lang="en-US" b="1" dirty="0"/>
          </a:p>
          <a:p>
            <a:pPr marL="0" marR="0" lvl="0" indent="0" algn="l" defTabSz="1828800" rtl="0" eaLnBrk="1" fontAlgn="auto" latinLnBrk="0" hangingPunct="1">
              <a:lnSpc>
                <a:spcPts val="4200"/>
              </a:lnSpc>
              <a:spcBef>
                <a:spcPts val="0"/>
              </a:spcBef>
              <a:spcAft>
                <a:spcPts val="1800"/>
              </a:spcAft>
              <a:buClr>
                <a:srgbClr val="1C2B33"/>
              </a:buClr>
              <a:buSzTx/>
              <a:buFont typeface="Optimistic Text"/>
              <a:buNone/>
              <a:tabLst/>
              <a:defRPr/>
            </a:pPr>
            <a:r>
              <a:rPr kumimoji="0" lang="en-US" sz="2800" b="1" i="0" u="none" strike="noStrike" kern="0" cap="none" spc="40" normalizeH="0" baseline="0" noProof="0" dirty="0">
                <a:ln>
                  <a:noFill/>
                </a:ln>
                <a:solidFill>
                  <a:srgbClr val="627B8E"/>
                </a:solidFill>
                <a:effectLst/>
                <a:uLnTx/>
                <a:uFillTx/>
                <a:latin typeface="Optimistic Text" panose="020B0503020203020204" pitchFamily="34" charset="0"/>
                <a:sym typeface="Arial"/>
              </a:rPr>
              <a:t>Les </a:t>
            </a:r>
            <a:r>
              <a:rPr kumimoji="0" lang="en-US" sz="2800" b="1" i="0" u="none" strike="noStrike" kern="0" cap="none" spc="40" normalizeH="0" baseline="0" noProof="0" dirty="0" err="1">
                <a:ln>
                  <a:noFill/>
                </a:ln>
                <a:solidFill>
                  <a:srgbClr val="627B8E"/>
                </a:solidFill>
                <a:effectLst/>
                <a:uLnTx/>
                <a:uFillTx/>
                <a:latin typeface="Optimistic Text" panose="020B0503020203020204" pitchFamily="34" charset="0"/>
                <a:sym typeface="Arial"/>
              </a:rPr>
              <a:t>appareils</a:t>
            </a:r>
            <a:r>
              <a:rPr kumimoji="0" lang="en-US" sz="2800" b="1" i="0" u="none" strike="noStrike" kern="0" cap="none" spc="40" normalizeH="0" baseline="0" noProof="0" dirty="0">
                <a:ln>
                  <a:noFill/>
                </a:ln>
                <a:solidFill>
                  <a:srgbClr val="627B8E"/>
                </a:solidFill>
                <a:effectLst/>
                <a:uLnTx/>
                <a:uFillTx/>
                <a:latin typeface="Optimistic Text" panose="020B0503020203020204" pitchFamily="34" charset="0"/>
                <a:sym typeface="Arial"/>
              </a:rPr>
              <a:t> publics </a:t>
            </a:r>
            <a:r>
              <a:rPr kumimoji="0" lang="fr-FR" sz="2800" b="0" i="0" u="none" strike="noStrike" kern="0" cap="none" spc="40" normalizeH="0" baseline="0" noProof="0" dirty="0">
                <a:ln>
                  <a:noFill/>
                </a:ln>
                <a:solidFill>
                  <a:srgbClr val="1C2B33"/>
                </a:solidFill>
                <a:effectLst/>
                <a:uLnTx/>
                <a:uFillTx/>
                <a:latin typeface="Optimistic Text" panose="020B0503020203020204" pitchFamily="34" charset="0"/>
                <a:sym typeface="Arial"/>
              </a:rPr>
              <a:t>comprennent des appareils dans un lieu public, comme un cybercafé, une bibliothèque municipale ou un laboratoire informatique scolaire</a:t>
            </a:r>
            <a:r>
              <a:rPr kumimoji="0" lang="en-US" sz="2800" b="0" i="0" u="none" strike="noStrike" kern="0" cap="none" spc="40" normalizeH="0" baseline="0" noProof="0" dirty="0">
                <a:ln>
                  <a:noFill/>
                </a:ln>
                <a:solidFill>
                  <a:srgbClr val="1C2B33"/>
                </a:solidFill>
                <a:effectLst/>
                <a:uLnTx/>
                <a:uFillTx/>
                <a:latin typeface="Optimistic Text" panose="020B0503020203020204" pitchFamily="34" charset="0"/>
                <a:sym typeface="Arial"/>
              </a:rPr>
              <a:t>.</a:t>
            </a:r>
          </a:p>
          <a:p>
            <a:pPr marL="0" marR="0" lvl="0" indent="0" algn="l" defTabSz="1828800" rtl="0" eaLnBrk="1" fontAlgn="auto" latinLnBrk="0" hangingPunct="1">
              <a:lnSpc>
                <a:spcPts val="4200"/>
              </a:lnSpc>
              <a:spcBef>
                <a:spcPts val="0"/>
              </a:spcBef>
              <a:spcAft>
                <a:spcPts val="1800"/>
              </a:spcAft>
              <a:buClr>
                <a:srgbClr val="1C2B33"/>
              </a:buClr>
              <a:buSzTx/>
              <a:buFont typeface="Optimistic Text"/>
              <a:buNone/>
              <a:tabLst/>
              <a:defRPr/>
            </a:pPr>
            <a:r>
              <a:rPr kumimoji="0" lang="fr-FR" sz="2800" b="0" i="0" u="none" strike="noStrike" kern="0" cap="none" spc="40" normalizeH="0" baseline="0" noProof="0" dirty="0">
                <a:ln>
                  <a:noFill/>
                </a:ln>
                <a:solidFill>
                  <a:srgbClr val="1C2B33"/>
                </a:solidFill>
                <a:effectLst/>
                <a:uLnTx/>
                <a:uFillTx/>
                <a:latin typeface="Optimistic Text" panose="020B0503020203020204" pitchFamily="34" charset="0"/>
                <a:sym typeface="Arial"/>
              </a:rPr>
              <a:t>Les appareils partagés et publics nécessitent des mesures de sûreté et de sécurité supplémentaires</a:t>
            </a:r>
            <a:r>
              <a:rPr lang="en-US" dirty="0"/>
              <a:t>.</a:t>
            </a:r>
          </a:p>
          <a:p>
            <a:endParaRPr lang="en-US" dirty="0"/>
          </a:p>
        </p:txBody>
      </p:sp>
    </p:spTree>
    <p:extLst>
      <p:ext uri="{BB962C8B-B14F-4D97-AF65-F5344CB8AC3E}">
        <p14:creationId xmlns:p14="http://schemas.microsoft.com/office/powerpoint/2010/main" val="23420911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buNone/>
            </a:pPr>
            <a:endParaRPr lang="en-US" dirty="0"/>
          </a:p>
          <a:p>
            <a:pPr fontAlgn="base">
              <a:buNone/>
            </a:pPr>
            <a:r>
              <a:rPr lang="fr-FR" dirty="0"/>
              <a:t>Les mesures de sécurité pour les appareils </a:t>
            </a:r>
            <a:r>
              <a:rPr lang="fr-FR" b="1" dirty="0"/>
              <a:t>partagés</a:t>
            </a:r>
            <a:r>
              <a:rPr lang="en-US" dirty="0"/>
              <a:t>:</a:t>
            </a:r>
          </a:p>
          <a:p>
            <a:pPr lvl="1" fontAlgn="base"/>
            <a:r>
              <a:rPr lang="fr-FR" dirty="0"/>
              <a:t>Pour les appareils familiaux partagés, envisagez de mettre en place des paramètres de sécurité supplémentaires pour protéger les jeunes enfants, tels que les rapports d'activité, le filtrage de contenu et les limites de temps d'écran.</a:t>
            </a:r>
          </a:p>
          <a:p>
            <a:pPr lvl="1" fontAlgn="base"/>
            <a:r>
              <a:rPr lang="fr-FR" dirty="0"/>
              <a:t>Désactiver les fonctions de remplissage automatique et de stockage de mot de passe</a:t>
            </a:r>
          </a:p>
          <a:p>
            <a:pPr lvl="1" fontAlgn="base"/>
            <a:r>
              <a:rPr lang="fr-FR" dirty="0"/>
              <a:t>Si vous accédez à un appareil partagé à l'aide d'un profil utilisateur distinct, assurez-vous de vous déconnecter de votre profil lorsque vous avez fini d'utiliser l'appareil. Si les utilisateurs n'ont pas leur propre profil utilisateur unique, traitez l'appareil partagé comme un appareil public (voir la diapositive suivante)</a:t>
            </a:r>
            <a:r>
              <a:rPr lang="en-US" dirty="0"/>
              <a:t>.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fr-FR" dirty="0">
                <a:highlight>
                  <a:srgbClr val="FF00FF"/>
                </a:highlight>
              </a:rPr>
              <a:t>MODIFICATION RÉGIONALE : Partager des exemples locaux de ressources de sécurité pour protéger les enfants</a:t>
            </a:r>
            <a:endParaRPr lang="en-US" dirty="0"/>
          </a:p>
        </p:txBody>
      </p:sp>
    </p:spTree>
    <p:extLst>
      <p:ext uri="{BB962C8B-B14F-4D97-AF65-F5344CB8AC3E}">
        <p14:creationId xmlns:p14="http://schemas.microsoft.com/office/powerpoint/2010/main" val="23518462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buNone/>
            </a:pPr>
            <a:r>
              <a:rPr lang="fr-FR" dirty="0"/>
              <a:t>Mesures de sécurité pour les appareils </a:t>
            </a:r>
            <a:r>
              <a:rPr lang="fr-FR" b="1" dirty="0"/>
              <a:t>publics</a:t>
            </a:r>
            <a:r>
              <a:rPr lang="en-US" dirty="0"/>
              <a:t>:</a:t>
            </a:r>
          </a:p>
          <a:p>
            <a:pPr lvl="1" fontAlgn="base"/>
            <a:r>
              <a:rPr lang="fr-FR" dirty="0"/>
              <a:t>L'utilisation d'appareils publics est similaire à l'utilisation d'autres ressources publiques. Cela peut être pratique, mais cela peut aussi comporter des risques supplémentaires. Et tout comme avec d'autres ressources publiques, il est important d'être prudent lors de leur utilisation et de laisser les appareils publics tels qu'ils ont été trouvés.</a:t>
            </a:r>
          </a:p>
          <a:p>
            <a:pPr lvl="1" fontAlgn="base"/>
            <a:r>
              <a:rPr lang="fr-FR" dirty="0"/>
              <a:t>Lorsque vous naviguez sur Internet, pensez à utiliser le mode de navigation privée, une fonctionnalité disponible sur la plupart des navigateurs Internet. Le mode de navigation privée empêche le navigateur de stocker en permanence l'historique de navigation, les cookies, les entrées de formulaire et d'autres données du site. Cependant, le mode de navigation privée ne cache pas l'activité de l'utilisateur à votre fournisseur de services Internet ou aux sites Web que vous visitez en mode de navigation privée.</a:t>
            </a:r>
          </a:p>
          <a:p>
            <a:pPr lvl="1" fontAlgn="base"/>
            <a:r>
              <a:rPr lang="fr-FR" dirty="0"/>
              <a:t>Si vous n'utilisez pas le mode de navigation privée, pensez à supprimer votre historique de navigation lorsque vous avez fini de naviguer sur Internet</a:t>
            </a:r>
            <a:endParaRPr lang="en-US" dirty="0"/>
          </a:p>
        </p:txBody>
      </p:sp>
    </p:spTree>
    <p:extLst>
      <p:ext uri="{BB962C8B-B14F-4D97-AF65-F5344CB8AC3E}">
        <p14:creationId xmlns:p14="http://schemas.microsoft.com/office/powerpoint/2010/main" val="34221577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buNone/>
            </a:pPr>
            <a:r>
              <a:rPr lang="fr-FR" dirty="0"/>
              <a:t>Désactivez les fonctions de remplissage automatique et de stockage de mot de passe.</a:t>
            </a:r>
          </a:p>
          <a:p>
            <a:pPr fontAlgn="base">
              <a:buNone/>
            </a:pPr>
            <a:r>
              <a:rPr lang="fr-FR" dirty="0"/>
              <a:t>Évitez les opérations bancaires, le paiement de factures, les achats ou toute autre activité sensible sur un appareil public.</a:t>
            </a:r>
          </a:p>
          <a:p>
            <a:pPr fontAlgn="base">
              <a:buNone/>
            </a:pPr>
            <a:r>
              <a:rPr lang="fr-FR" dirty="0"/>
              <a:t>Assurez-vous de vous déconnecter de tous les comptes lorsque vous avez fini d'utiliser un appareil public ou si vous laissez l'appareil sans surveillance, même pour une courte période</a:t>
            </a:r>
            <a:r>
              <a:rPr lang="en-US" dirty="0"/>
              <a:t>.</a:t>
            </a:r>
          </a:p>
          <a:p>
            <a:endParaRPr lang="en-US"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spc="20" dirty="0">
                <a:latin typeface="Optimistic Text" panose="020B0503020203020204" pitchFamily="34" charset="0"/>
              </a:rPr>
              <a:t>Source: Microsoft. (2011). Protecting Your Information On the Go.</a:t>
            </a:r>
          </a:p>
          <a:p>
            <a:endParaRPr lang="en-US" dirty="0"/>
          </a:p>
        </p:txBody>
      </p:sp>
    </p:spTree>
    <p:extLst>
      <p:ext uri="{BB962C8B-B14F-4D97-AF65-F5344CB8AC3E}">
        <p14:creationId xmlns:p14="http://schemas.microsoft.com/office/powerpoint/2010/main" val="32056170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a:t>Réseaux</a:t>
            </a:r>
            <a:r>
              <a:rPr lang="fr-CA" baseline="0" dirty="0"/>
              <a:t> sans fil</a:t>
            </a:r>
            <a:endParaRPr lang="en-US" dirty="0"/>
          </a:p>
          <a:p>
            <a:pPr fontAlgn="base">
              <a:buNone/>
            </a:pPr>
            <a:r>
              <a:rPr lang="fr-FR" dirty="0"/>
              <a:t>Votre </a:t>
            </a:r>
            <a:r>
              <a:rPr lang="fr-FR" b="1" dirty="0"/>
              <a:t>réseau sans fil personnel </a:t>
            </a:r>
            <a:r>
              <a:rPr lang="fr-FR" dirty="0"/>
              <a:t>est une ressource précieuse pour vous connecter à Internet.</a:t>
            </a:r>
          </a:p>
          <a:p>
            <a:pPr fontAlgn="base">
              <a:buNone/>
            </a:pPr>
            <a:r>
              <a:rPr lang="fr-FR" dirty="0"/>
              <a:t>Cependant, il présente également des mesures de sécurité supplémentaires</a:t>
            </a:r>
            <a:r>
              <a:rPr lang="en-US" dirty="0"/>
              <a:t>.</a:t>
            </a:r>
          </a:p>
          <a:p>
            <a:endParaRPr lang="en-US" dirty="0"/>
          </a:p>
        </p:txBody>
      </p:sp>
    </p:spTree>
    <p:extLst>
      <p:ext uri="{BB962C8B-B14F-4D97-AF65-F5344CB8AC3E}">
        <p14:creationId xmlns:p14="http://schemas.microsoft.com/office/powerpoint/2010/main" val="14746780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buNone/>
            </a:pPr>
            <a:r>
              <a:rPr lang="fr-FR" dirty="0"/>
              <a:t>Conseils de sûreté et de sécurité pour les réseaux sans fil personnels</a:t>
            </a:r>
            <a:r>
              <a:rPr lang="en-US" dirty="0"/>
              <a:t>:</a:t>
            </a:r>
          </a:p>
          <a:p>
            <a:pPr lvl="1" fontAlgn="base"/>
            <a:r>
              <a:rPr lang="fr-FR" dirty="0"/>
              <a:t>Modifier le nom par défaut de votre réseau sans fil</a:t>
            </a:r>
          </a:p>
          <a:p>
            <a:pPr lvl="1" fontAlgn="base"/>
            <a:r>
              <a:rPr lang="fr-FR" dirty="0"/>
              <a:t>Définissez un mot de passe Wi-Fi afin que personne ne puisse rejoindre votre réseau sans autorisation. Définissez un mot de passe fort et unique (vous apprendrez à le faire plus tard dans cette leçon)</a:t>
            </a:r>
            <a:endParaRPr lang="en-US" dirty="0"/>
          </a:p>
        </p:txBody>
      </p:sp>
    </p:spTree>
    <p:extLst>
      <p:ext uri="{BB962C8B-B14F-4D97-AF65-F5344CB8AC3E}">
        <p14:creationId xmlns:p14="http://schemas.microsoft.com/office/powerpoint/2010/main" val="18803482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Objectifs</a:t>
            </a:r>
            <a:r>
              <a:rPr lang="en-US" dirty="0"/>
              <a:t> </a:t>
            </a:r>
            <a:r>
              <a:rPr lang="en-US" dirty="0" err="1"/>
              <a:t>d’apprentissage</a:t>
            </a:r>
            <a:r>
              <a:rPr lang="en-US" dirty="0"/>
              <a:t> du module</a:t>
            </a:r>
          </a:p>
          <a:p>
            <a:r>
              <a:rPr lang="fr-FR" sz="1100" spc="40" dirty="0">
                <a:latin typeface="Optimistic Text" panose="020B0503020203020204" pitchFamily="34" charset="0"/>
                <a:sym typeface="Arial"/>
              </a:rPr>
              <a:t>Les participants sauront comment gérer la sécurité de leurs appareils, applications et mots de passe</a:t>
            </a:r>
          </a:p>
          <a:p>
            <a:r>
              <a:rPr lang="fr-FR" sz="1100" spc="40" dirty="0">
                <a:latin typeface="Optimistic Text" panose="020B0503020203020204" pitchFamily="34" charset="0"/>
                <a:sym typeface="Arial"/>
              </a:rPr>
              <a:t>Les participants pourront utiliser les fonctionnalités de contrôle de la sécurité pour gérer leurs comptes en ligne</a:t>
            </a:r>
          </a:p>
          <a:p>
            <a:r>
              <a:rPr lang="fr-FR" sz="1100" spc="40" dirty="0">
                <a:latin typeface="Optimistic Text" panose="020B0503020203020204" pitchFamily="34" charset="0"/>
                <a:sym typeface="Arial"/>
              </a:rPr>
              <a:t>Les participants sauront quand leur propre compte ou celui des autres peut être piraté et comprendront les mesures à prendre</a:t>
            </a:r>
          </a:p>
          <a:p>
            <a:pPr marL="73025" indent="0">
              <a:buSzPct val="100000"/>
              <a:buNone/>
            </a:pPr>
            <a:r>
              <a:rPr lang="fr-CA" sz="1100" b="1" dirty="0"/>
              <a:t>Mots</a:t>
            </a:r>
            <a:r>
              <a:rPr lang="fr-CA" sz="1100" b="1" baseline="0" dirty="0"/>
              <a:t> clé</a:t>
            </a:r>
            <a:endParaRPr lang="en-US" sz="1100" b="1" dirty="0"/>
          </a:p>
          <a:p>
            <a:pPr marL="349250" indent="-276225">
              <a:buSzPct val="100000"/>
              <a:buFont typeface="Arial" panose="020B0604020202020204" pitchFamily="34" charset="0"/>
              <a:buChar char="•"/>
            </a:pPr>
            <a:r>
              <a:rPr lang="en-US" sz="1100" dirty="0"/>
              <a:t>Application</a:t>
            </a:r>
          </a:p>
          <a:p>
            <a:pPr marL="349250" indent="-276225">
              <a:buSzPct val="100000"/>
              <a:buFont typeface="Arial" panose="020B0604020202020204" pitchFamily="34" charset="0"/>
              <a:buChar char="•"/>
            </a:pPr>
            <a:r>
              <a:rPr lang="en-US" sz="1100" dirty="0"/>
              <a:t>Cookies</a:t>
            </a:r>
          </a:p>
          <a:p>
            <a:pPr marL="349250" indent="-276225">
              <a:buSzPct val="100000"/>
              <a:buFont typeface="Arial" panose="020B0604020202020204" pitchFamily="34" charset="0"/>
              <a:buChar char="•"/>
            </a:pPr>
            <a:r>
              <a:rPr lang="fr-CA" sz="1100" dirty="0"/>
              <a:t>Nom</a:t>
            </a:r>
            <a:r>
              <a:rPr lang="fr-CA" sz="1100" baseline="0" dirty="0"/>
              <a:t> de domaine</a:t>
            </a:r>
            <a:endParaRPr lang="en-US" sz="1100" dirty="0"/>
          </a:p>
          <a:p>
            <a:pPr marL="349250" indent="-276225">
              <a:buSzPct val="100000"/>
              <a:buFont typeface="Arial" panose="020B0604020202020204" pitchFamily="34" charset="0"/>
              <a:buChar char="•"/>
            </a:pPr>
            <a:r>
              <a:rPr lang="fr-CA" sz="1100" dirty="0"/>
              <a:t>Crypté</a:t>
            </a:r>
            <a:endParaRPr lang="en-US" sz="1100" dirty="0"/>
          </a:p>
          <a:p>
            <a:pPr marL="349250" indent="-276225">
              <a:buSzPct val="100000"/>
              <a:buFont typeface="Arial" panose="020B0604020202020204" pitchFamily="34" charset="0"/>
              <a:buChar char="•"/>
            </a:pPr>
            <a:r>
              <a:rPr lang="en-US" sz="1100" dirty="0"/>
              <a:t>Hacker</a:t>
            </a:r>
          </a:p>
          <a:p>
            <a:pPr marL="349250" indent="-276225">
              <a:buSzPct val="100000"/>
              <a:buFont typeface="Arial" panose="020B0604020202020204" pitchFamily="34" charset="0"/>
              <a:buChar char="•"/>
            </a:pPr>
            <a:r>
              <a:rPr lang="fr-CA" sz="1100" dirty="0"/>
              <a:t>Fraude</a:t>
            </a:r>
            <a:endParaRPr lang="en-US" sz="1100" dirty="0"/>
          </a:p>
          <a:p>
            <a:pPr marL="349250" indent="-276225">
              <a:buSzPct val="100000"/>
              <a:buFont typeface="Arial" panose="020B0604020202020204" pitchFamily="34" charset="0"/>
              <a:buChar char="•"/>
            </a:pPr>
            <a:r>
              <a:rPr lang="en-US" sz="1100" dirty="0"/>
              <a:t>Juice jacking</a:t>
            </a:r>
          </a:p>
          <a:p>
            <a:pPr marL="349250" indent="-276225">
              <a:buSzPct val="100000"/>
              <a:buFont typeface="Arial" panose="020B0604020202020204" pitchFamily="34" charset="0"/>
              <a:buChar char="•"/>
            </a:pPr>
            <a:r>
              <a:rPr lang="fr-CA" sz="1100" dirty="0"/>
              <a:t>Authentification</a:t>
            </a:r>
            <a:r>
              <a:rPr lang="fr-CA" sz="1100" baseline="0" dirty="0"/>
              <a:t> </a:t>
            </a:r>
            <a:r>
              <a:rPr lang="fr-CA" sz="1100" baseline="0" dirty="0" err="1"/>
              <a:t>multifacteur</a:t>
            </a:r>
            <a:endParaRPr lang="en-US" sz="1100" dirty="0"/>
          </a:p>
          <a:p>
            <a:pPr marL="349250" indent="-276225">
              <a:buSzPct val="100000"/>
              <a:buFont typeface="Arial" panose="020B0604020202020204" pitchFamily="34" charset="0"/>
              <a:buChar char="•"/>
            </a:pPr>
            <a:r>
              <a:rPr lang="fr-CA" sz="1100" dirty="0"/>
              <a:t>Sécurité</a:t>
            </a:r>
            <a:r>
              <a:rPr lang="fr-CA" sz="1100" baseline="0" dirty="0"/>
              <a:t> en ligne</a:t>
            </a:r>
            <a:endParaRPr lang="en-US" sz="1100" dirty="0"/>
          </a:p>
          <a:p>
            <a:pPr marL="349250" indent="-276225">
              <a:buSzPct val="100000"/>
              <a:buFont typeface="Arial" panose="020B0604020202020204" pitchFamily="34" charset="0"/>
              <a:buChar char="•"/>
            </a:pPr>
            <a:r>
              <a:rPr lang="fr-CA" sz="1100" dirty="0" err="1"/>
              <a:t>Surpartage</a:t>
            </a:r>
            <a:endParaRPr lang="en-US" sz="1100" dirty="0"/>
          </a:p>
          <a:p>
            <a:pPr marL="349250" indent="-276225">
              <a:buSzPct val="100000"/>
              <a:buFont typeface="Arial" panose="020B0604020202020204" pitchFamily="34" charset="0"/>
              <a:buChar char="•"/>
            </a:pPr>
            <a:r>
              <a:rPr lang="en-US" sz="1100" dirty="0"/>
              <a:t>Phrase</a:t>
            </a:r>
            <a:r>
              <a:rPr lang="en-US" sz="1100" baseline="0" dirty="0"/>
              <a:t> </a:t>
            </a:r>
            <a:r>
              <a:rPr lang="en-US" sz="1100" baseline="0" dirty="0" err="1"/>
              <a:t>secrète</a:t>
            </a:r>
            <a:endParaRPr lang="en-US" sz="1100" dirty="0"/>
          </a:p>
          <a:p>
            <a:pPr marL="349250" indent="-276225">
              <a:buSzPct val="100000"/>
              <a:buFont typeface="Arial" panose="020B0604020202020204" pitchFamily="34" charset="0"/>
              <a:buChar char="•"/>
            </a:pPr>
            <a:r>
              <a:rPr lang="fr-CA" sz="1100" dirty="0"/>
              <a:t>Générateur</a:t>
            </a:r>
            <a:r>
              <a:rPr lang="fr-CA" sz="1100" baseline="0" dirty="0"/>
              <a:t> de mot de passe</a:t>
            </a:r>
            <a:endParaRPr lang="en-US" sz="1100" dirty="0"/>
          </a:p>
          <a:p>
            <a:pPr marL="349250" indent="-276225">
              <a:buSzPct val="100000"/>
              <a:buFont typeface="Arial" panose="020B0604020202020204" pitchFamily="34" charset="0"/>
              <a:buChar char="•"/>
            </a:pPr>
            <a:r>
              <a:rPr lang="fr-CA" sz="1100" dirty="0"/>
              <a:t>Gestionnaire</a:t>
            </a:r>
            <a:r>
              <a:rPr lang="fr-CA" sz="1100" baseline="0" dirty="0"/>
              <a:t> de mot de passe</a:t>
            </a:r>
            <a:endParaRPr lang="en-US" sz="1100" dirty="0"/>
          </a:p>
          <a:p>
            <a:pPr marL="349250" indent="-276225">
              <a:buSzPct val="100000"/>
              <a:buFont typeface="Arial" panose="020B0604020202020204" pitchFamily="34" charset="0"/>
              <a:buChar char="•"/>
            </a:pPr>
            <a:r>
              <a:rPr lang="fr-CA" sz="1100" dirty="0"/>
              <a:t>Réseau</a:t>
            </a:r>
            <a:r>
              <a:rPr lang="fr-CA" sz="1100" baseline="0" dirty="0"/>
              <a:t> sans fil personnel</a:t>
            </a:r>
            <a:endParaRPr lang="en-US" sz="1100" dirty="0"/>
          </a:p>
          <a:p>
            <a:pPr marL="349250" indent="-276225">
              <a:buSzPct val="100000"/>
              <a:buFont typeface="Arial" panose="020B0604020202020204" pitchFamily="34" charset="0"/>
              <a:buChar char="•"/>
            </a:pPr>
            <a:r>
              <a:rPr lang="fr-CA" sz="1100" dirty="0"/>
              <a:t>Mode</a:t>
            </a:r>
            <a:r>
              <a:rPr lang="fr-CA" sz="1100" baseline="0" dirty="0"/>
              <a:t> de navigation privée</a:t>
            </a:r>
            <a:endParaRPr lang="en-US" sz="1100" dirty="0"/>
          </a:p>
          <a:p>
            <a:pPr marL="349250" indent="-276225">
              <a:buSzPct val="100000"/>
              <a:buFont typeface="Arial" panose="020B0604020202020204" pitchFamily="34" charset="0"/>
              <a:buChar char="•"/>
            </a:pPr>
            <a:r>
              <a:rPr lang="fr-CA" sz="1100" dirty="0"/>
              <a:t>Appareil</a:t>
            </a:r>
            <a:r>
              <a:rPr lang="fr-CA" sz="1100" baseline="0" dirty="0"/>
              <a:t> public</a:t>
            </a:r>
            <a:endParaRPr lang="en-US" sz="1100" dirty="0"/>
          </a:p>
          <a:p>
            <a:pPr marL="349250" indent="-276225">
              <a:buSzPct val="100000"/>
              <a:buFont typeface="Arial" panose="020B0604020202020204" pitchFamily="34" charset="0"/>
              <a:buChar char="•"/>
            </a:pPr>
            <a:r>
              <a:rPr lang="fr-CA" sz="1100" dirty="0"/>
              <a:t>Réseau sans fil public</a:t>
            </a:r>
            <a:endParaRPr lang="en-US" sz="1100" dirty="0"/>
          </a:p>
          <a:p>
            <a:pPr marL="349250" indent="-276225">
              <a:buSzPct val="100000"/>
              <a:buFont typeface="Arial" panose="020B0604020202020204" pitchFamily="34" charset="0"/>
              <a:buChar char="•"/>
            </a:pPr>
            <a:r>
              <a:rPr lang="fr-CA" sz="1100" dirty="0"/>
              <a:t>Sécurité</a:t>
            </a:r>
            <a:endParaRPr lang="en-US" sz="1100" dirty="0"/>
          </a:p>
          <a:p>
            <a:pPr marL="349250" indent="-276225">
              <a:buSzPct val="100000"/>
              <a:buFont typeface="Arial" panose="020B0604020202020204" pitchFamily="34" charset="0"/>
              <a:buChar char="•"/>
            </a:pPr>
            <a:r>
              <a:rPr lang="fr-CA" sz="1100" dirty="0"/>
              <a:t>Appareil</a:t>
            </a:r>
            <a:r>
              <a:rPr lang="fr-CA" sz="1100" baseline="0" dirty="0"/>
              <a:t> partagé</a:t>
            </a:r>
            <a:endParaRPr lang="en-US" sz="1100" dirty="0"/>
          </a:p>
          <a:p>
            <a:pPr marL="349250" indent="-276225">
              <a:buSzPct val="100000"/>
              <a:buFont typeface="Arial" panose="020B0604020202020204" pitchFamily="34" charset="0"/>
              <a:buChar char="•"/>
            </a:pPr>
            <a:r>
              <a:rPr lang="fr-CA" sz="1100" dirty="0"/>
              <a:t>Navigateur</a:t>
            </a:r>
            <a:r>
              <a:rPr lang="fr-CA" sz="1100" baseline="0" dirty="0"/>
              <a:t> internet</a:t>
            </a:r>
            <a:endParaRPr lang="en-US" sz="1100" dirty="0"/>
          </a:p>
          <a:p>
            <a:endParaRPr lang="en-US" dirty="0"/>
          </a:p>
        </p:txBody>
      </p:sp>
    </p:spTree>
    <p:extLst>
      <p:ext uri="{BB962C8B-B14F-4D97-AF65-F5344CB8AC3E}">
        <p14:creationId xmlns:p14="http://schemas.microsoft.com/office/powerpoint/2010/main" val="36492437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buNone/>
            </a:pPr>
            <a:r>
              <a:rPr lang="fr-FR" dirty="0"/>
              <a:t>Le cryptage brouille les informations que vous envoyez dans un code afin qu'elles ne soient pas accessibles aux autres. L'utilisation du cryptage est le moyen le plus efficace de sécuriser votre réseau contre les intrus. Activez le cryptage du réseau et assurez-vous que vos connexions aux sites Web soient également cryptées. Les communications sécurisées sur Internet se déroulent de différentes manières, mais nous pouvons les simplifier en deux catégories pour les besoins de ce module: (i) les connexions entre les appareils de votre réseau personnel, et (ii) les connexions entre un appareil donné sur votre réseau personnel et une ressource sur internet</a:t>
            </a:r>
            <a:r>
              <a:rPr lang="en-US" dirty="0"/>
              <a:t>.</a:t>
            </a:r>
          </a:p>
          <a:p>
            <a:pPr marL="457200" marR="0" lvl="0" indent="-298450" algn="l" defTabSz="914400" rtl="0" eaLnBrk="1" fontAlgn="base" latinLnBrk="0" hangingPunct="1">
              <a:lnSpc>
                <a:spcPct val="100000"/>
              </a:lnSpc>
              <a:spcBef>
                <a:spcPts val="0"/>
              </a:spcBef>
              <a:spcAft>
                <a:spcPts val="0"/>
              </a:spcAft>
              <a:buClr>
                <a:srgbClr val="000000"/>
              </a:buClr>
              <a:buSzPts val="1100"/>
              <a:buFont typeface="Arial"/>
              <a:buNone/>
              <a:tabLst/>
              <a:defRPr/>
            </a:pPr>
            <a:r>
              <a:rPr lang="fr-FR" sz="1100" spc="30" dirty="0">
                <a:solidFill>
                  <a:srgbClr val="1C2B33"/>
                </a:solidFill>
                <a:latin typeface="Optimistic Text" panose="020B0503020203020204" pitchFamily="34" charset="0"/>
                <a:sym typeface="Arial"/>
              </a:rPr>
              <a:t>Pour plus d’informations sur le cryptage, consulter le module</a:t>
            </a:r>
            <a:r>
              <a:rPr lang="en-US" sz="1100" spc="30" dirty="0">
                <a:solidFill>
                  <a:srgbClr val="1C2B33"/>
                </a:solidFill>
                <a:latin typeface="Optimistic Text" panose="020B0503020203020204" pitchFamily="34" charset="0"/>
                <a:sym typeface="Arial"/>
              </a:rPr>
              <a:t> </a:t>
            </a:r>
            <a:r>
              <a:rPr lang="en-US" sz="1100" spc="30" dirty="0" err="1">
                <a:solidFill>
                  <a:schemeClr val="accent2"/>
                </a:solidFill>
                <a:latin typeface="Optimistic Text" panose="020B0503020203020204" pitchFamily="34" charset="0"/>
                <a:sym typeface="Arial"/>
                <a:hlinkClick r:id="rId3">
                  <a:extLst>
                    <a:ext uri="{A12FA001-AC4F-418D-AE19-62706E023703}">
                      <ahyp:hlinkClr xmlns:ahyp="http://schemas.microsoft.com/office/drawing/2018/hyperlinkcolor" val="tx"/>
                    </a:ext>
                  </a:extLst>
                </a:hlinkClick>
              </a:rPr>
              <a:t>éviter</a:t>
            </a:r>
            <a:r>
              <a:rPr lang="en-US" sz="1100" spc="30" baseline="0" dirty="0">
                <a:solidFill>
                  <a:schemeClr val="accent2"/>
                </a:solidFill>
                <a:latin typeface="Optimistic Text" panose="020B0503020203020204" pitchFamily="34" charset="0"/>
                <a:sym typeface="Arial"/>
                <a:hlinkClick r:id="rId3">
                  <a:extLst>
                    <a:ext uri="{A12FA001-AC4F-418D-AE19-62706E023703}">
                      <ahyp:hlinkClr xmlns:ahyp="http://schemas.microsoft.com/office/drawing/2018/hyperlinkcolor" val="tx"/>
                    </a:ext>
                  </a:extLst>
                </a:hlinkClick>
              </a:rPr>
              <a:t> les </a:t>
            </a:r>
            <a:r>
              <a:rPr lang="en-US" sz="1100" spc="30" baseline="0" dirty="0" err="1">
                <a:solidFill>
                  <a:schemeClr val="accent2"/>
                </a:solidFill>
                <a:latin typeface="Optimistic Text" panose="020B0503020203020204" pitchFamily="34" charset="0"/>
                <a:sym typeface="Arial"/>
                <a:hlinkClick r:id="rId3">
                  <a:extLst>
                    <a:ext uri="{A12FA001-AC4F-418D-AE19-62706E023703}">
                      <ahyp:hlinkClr xmlns:ahyp="http://schemas.microsoft.com/office/drawing/2018/hyperlinkcolor" val="tx"/>
                    </a:ext>
                  </a:extLst>
                </a:hlinkClick>
              </a:rPr>
              <a:t>fraude</a:t>
            </a:r>
            <a:r>
              <a:rPr lang="en-US" sz="1100" spc="30" dirty="0" err="1">
                <a:solidFill>
                  <a:schemeClr val="accent2"/>
                </a:solidFill>
                <a:latin typeface="Optimistic Text" panose="020B0503020203020204" pitchFamily="34" charset="0"/>
                <a:sym typeface="Arial"/>
                <a:hlinkClick r:id="rId3">
                  <a:extLst>
                    <a:ext uri="{A12FA001-AC4F-418D-AE19-62706E023703}">
                      <ahyp:hlinkClr xmlns:ahyp="http://schemas.microsoft.com/office/drawing/2018/hyperlinkcolor" val="tx"/>
                    </a:ext>
                  </a:extLst>
                </a:hlinkClick>
              </a:rPr>
              <a:t>s</a:t>
            </a:r>
            <a:r>
              <a:rPr lang="en-US" sz="1100" spc="30" dirty="0">
                <a:solidFill>
                  <a:srgbClr val="1C2B33"/>
                </a:solidFill>
                <a:latin typeface="Optimistic Text" panose="020B0503020203020204" pitchFamily="34" charset="0"/>
                <a:sym typeface="Arial"/>
              </a:rPr>
              <a:t>.</a:t>
            </a:r>
          </a:p>
          <a:p>
            <a:pPr fontAlgn="base">
              <a:buNone/>
            </a:pPr>
            <a:endParaRPr lang="en-US" dirty="0"/>
          </a:p>
        </p:txBody>
      </p:sp>
    </p:spTree>
    <p:extLst>
      <p:ext uri="{BB962C8B-B14F-4D97-AF65-F5344CB8AC3E}">
        <p14:creationId xmlns:p14="http://schemas.microsoft.com/office/powerpoint/2010/main" val="30565367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buNone/>
            </a:pPr>
            <a:r>
              <a:rPr lang="fr-FR" dirty="0"/>
              <a:t>Certains connaissent peut-être la différence entre HTTP et HTTPS, à savoir que ce dernier est sécurisé et affiche parfois une icône de cadenas vert dans la barre d'URL de votre navigateur, ce qui vous permet de savoir que votre connexion est probablement sûre et sécurisée, alors que le premier n'est pas crypté et tout ce que vous envoyez sera en clair.</a:t>
            </a:r>
          </a:p>
          <a:p>
            <a:pPr fontAlgn="base">
              <a:buNone/>
            </a:pPr>
            <a:r>
              <a:rPr lang="fr-FR" dirty="0"/>
              <a:t>Mais tout ce que vous faites sur Internet ne sera pas sécurisé de cette façon, et c'est parfois aussi le cas lorsque les appareils de votre réseau domestique communiquent entre eux</a:t>
            </a:r>
            <a:r>
              <a:rPr lang="en-US" dirty="0"/>
              <a:t>. </a:t>
            </a:r>
            <a:r>
              <a:rPr lang="fr-FR" dirty="0"/>
              <a:t>Par conséquent, nous devons également sécuriser notre réseau domestique à l'aide de protocoles puissants tels que WPA-2 ou, s'il est disponible sur votre routeur, WPA-3 (qui est encore plus puissant). Essayez d'éviter les anciens protocoles obsolètes comme WEP dans la mesure du possible</a:t>
            </a:r>
            <a:r>
              <a:rPr lang="en-US" dirty="0"/>
              <a:t>.</a:t>
            </a:r>
          </a:p>
        </p:txBody>
      </p:sp>
    </p:spTree>
    <p:extLst>
      <p:ext uri="{BB962C8B-B14F-4D97-AF65-F5344CB8AC3E}">
        <p14:creationId xmlns:p14="http://schemas.microsoft.com/office/powerpoint/2010/main" val="17113679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buNone/>
            </a:pPr>
            <a:r>
              <a:rPr kumimoji="0" lang="fr-FR" sz="2800" b="0" i="0" u="none" strike="noStrike" kern="0" cap="none" spc="40" normalizeH="0" baseline="0" noProof="0" dirty="0">
                <a:ln>
                  <a:noFill/>
                </a:ln>
                <a:solidFill>
                  <a:srgbClr val="1C2B33"/>
                </a:solidFill>
                <a:effectLst/>
                <a:uLnTx/>
                <a:uFillTx/>
                <a:latin typeface="Optimistic Text" panose="020B0503020203020204" pitchFamily="34" charset="0"/>
                <a:sym typeface="Arial"/>
              </a:rPr>
              <a:t>Gardez le logiciel de votre routeur à jour.</a:t>
            </a:r>
          </a:p>
          <a:p>
            <a:pPr marL="0" marR="0" lvl="0" indent="0" algn="l" defTabSz="1828800" rtl="0" eaLnBrk="1" fontAlgn="auto" latinLnBrk="0" hangingPunct="1">
              <a:lnSpc>
                <a:spcPts val="4200"/>
              </a:lnSpc>
              <a:spcBef>
                <a:spcPts val="0"/>
              </a:spcBef>
              <a:spcAft>
                <a:spcPts val="1800"/>
              </a:spcAft>
              <a:buClr>
                <a:srgbClr val="1C2B33"/>
              </a:buClr>
              <a:buSzTx/>
              <a:buFont typeface="Optimistic Text"/>
              <a:buNone/>
              <a:tabLst/>
              <a:defRPr/>
            </a:pPr>
            <a:r>
              <a:rPr kumimoji="0" lang="fr-FR" sz="2800" b="0" i="0" u="none" strike="noStrike" kern="0" cap="none" spc="40" normalizeH="0" baseline="0" noProof="0" dirty="0">
                <a:ln>
                  <a:noFill/>
                </a:ln>
                <a:solidFill>
                  <a:srgbClr val="1C2B33"/>
                </a:solidFill>
                <a:effectLst/>
                <a:uLnTx/>
                <a:uFillTx/>
                <a:latin typeface="Optimistic Text" panose="020B0503020203020204" pitchFamily="34" charset="0"/>
                <a:sym typeface="Arial"/>
              </a:rPr>
              <a:t>Pour des couches de sécurité supplémentaires, activez le filtrage de contenu ou bloquez certains téléchargements</a:t>
            </a:r>
            <a:endParaRPr lang="en-US" dirty="0"/>
          </a:p>
        </p:txBody>
      </p:sp>
    </p:spTree>
    <p:extLst>
      <p:ext uri="{BB962C8B-B14F-4D97-AF65-F5344CB8AC3E}">
        <p14:creationId xmlns:p14="http://schemas.microsoft.com/office/powerpoint/2010/main" val="14749936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buNone/>
            </a:pPr>
            <a:r>
              <a:rPr lang="fr-FR" b="1" dirty="0"/>
              <a:t>Les réseaux sans fil publics </a:t>
            </a:r>
            <a:r>
              <a:rPr lang="fr-FR" b="0" dirty="0"/>
              <a:t>sont pratiques, mais présentent des risques de sécurité plus élevés puisqu'ils sont ouverts au public.</a:t>
            </a:r>
          </a:p>
          <a:p>
            <a:pPr fontAlgn="base">
              <a:buNone/>
            </a:pPr>
            <a:r>
              <a:rPr lang="fr-FR" dirty="0"/>
              <a:t>Il</a:t>
            </a:r>
            <a:r>
              <a:rPr lang="fr-FR" baseline="0" dirty="0"/>
              <a:t> faut tenir</a:t>
            </a:r>
            <a:r>
              <a:rPr lang="fr-FR" dirty="0"/>
              <a:t> compte des conseils de sécurité suivants pour les réseaux sans fil publics:</a:t>
            </a:r>
            <a:r>
              <a:rPr lang="en-US" dirty="0"/>
              <a:t> </a:t>
            </a:r>
          </a:p>
          <a:p>
            <a:pPr lvl="1" fontAlgn="base"/>
            <a:r>
              <a:rPr lang="fr-FR" dirty="0"/>
              <a:t>Évitez les opérations bancaires, le paiement de factures, les achats ou toute autre activité sensible sur un réseau sans fil public</a:t>
            </a:r>
          </a:p>
          <a:p>
            <a:pPr lvl="1" fontAlgn="base"/>
            <a:r>
              <a:rPr lang="fr-FR" dirty="0"/>
              <a:t>Évitez d'accéder à des comptes personnels, de vous connecter à des sites de médias sociaux ou de partager des données personnelles (voir le </a:t>
            </a:r>
            <a:r>
              <a:rPr lang="fr-FR" u="sng" dirty="0">
                <a:solidFill>
                  <a:schemeClr val="accent2">
                    <a:lumMod val="60000"/>
                    <a:lumOff val="40000"/>
                  </a:schemeClr>
                </a:solidFill>
              </a:rPr>
              <a:t>module de confidentialité</a:t>
            </a:r>
            <a:r>
              <a:rPr lang="fr-FR" dirty="0"/>
              <a:t>). Les réseaux sans fil publics peuvent être piratés de nombreuses façons, et il est important de protéger les informations personnelles et privées</a:t>
            </a:r>
            <a:r>
              <a:rPr lang="en-US" dirty="0"/>
              <a:t>.</a:t>
            </a:r>
          </a:p>
          <a:p>
            <a:pPr fontAlgn="base"/>
            <a:r>
              <a:rPr lang="fr-FR" dirty="0"/>
              <a:t>La seule vraie façon d'être en sécurité sur un réseau sans fil public est d'utiliser une connexion VPN, qui simule un réseau crypté privé</a:t>
            </a:r>
            <a:r>
              <a:rPr lang="en-US" dirty="0"/>
              <a:t>.</a:t>
            </a:r>
          </a:p>
          <a:p>
            <a:pPr fontAlgn="base"/>
            <a:r>
              <a:rPr lang="fr-FR" dirty="0">
                <a:highlight>
                  <a:srgbClr val="00FFFF"/>
                </a:highlight>
              </a:rPr>
              <a:t>Un </a:t>
            </a:r>
            <a:r>
              <a:rPr lang="fr-FR" i="1" dirty="0">
                <a:highlight>
                  <a:srgbClr val="00FFFF"/>
                </a:highlight>
              </a:rPr>
              <a:t>réseau privé virtuel (VPN) </a:t>
            </a:r>
            <a:r>
              <a:rPr lang="fr-FR" dirty="0">
                <a:highlight>
                  <a:srgbClr val="00FFFF"/>
                </a:highlight>
              </a:rPr>
              <a:t>vous offre confidentialité et anonymat en ligne en créant un réseau privé à partir d'une connexion Internet publique.</a:t>
            </a:r>
            <a:endParaRPr lang="en-US"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spc="20" dirty="0">
                <a:latin typeface="Optimistic Text" panose="020B0503020203020204" pitchFamily="34" charset="0"/>
              </a:rPr>
              <a:t>Source: Federal Trade Commission. (2021). How to Secure Your Home Wi-Fi Network. Microsoft. (2011). Protecting Your Information On the Go.  </a:t>
            </a:r>
          </a:p>
          <a:p>
            <a:endParaRPr lang="en-US" dirty="0"/>
          </a:p>
        </p:txBody>
      </p:sp>
    </p:spTree>
    <p:extLst>
      <p:ext uri="{BB962C8B-B14F-4D97-AF65-F5344CB8AC3E}">
        <p14:creationId xmlns:p14="http://schemas.microsoft.com/office/powerpoint/2010/main" val="21288484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fr-FR" dirty="0"/>
              <a:t>Les stations de charge USB publiques peuvent également constituer un risque pour la sécurité, car les câbles et les ports de charge USB peuvent contenir des logiciels malveillants et potentiellement accéder aux données sur les appareils de charge. Cette tactique s'appelle </a:t>
            </a:r>
            <a:r>
              <a:rPr lang="fr-FR" b="1" dirty="0"/>
              <a:t>le </a:t>
            </a:r>
            <a:r>
              <a:rPr lang="fr-FR" b="1" dirty="0" err="1"/>
              <a:t>juice</a:t>
            </a:r>
            <a:r>
              <a:rPr lang="fr-FR" b="1" dirty="0"/>
              <a:t> </a:t>
            </a:r>
            <a:r>
              <a:rPr lang="fr-FR" b="1" dirty="0" err="1"/>
              <a:t>jacking</a:t>
            </a:r>
            <a:r>
              <a:rPr lang="fr-FR" dirty="0"/>
              <a:t>. Vous pouvez éviter le </a:t>
            </a:r>
            <a:r>
              <a:rPr lang="fr-FR" dirty="0" err="1"/>
              <a:t>juice</a:t>
            </a:r>
            <a:r>
              <a:rPr lang="fr-FR" dirty="0"/>
              <a:t> </a:t>
            </a:r>
            <a:r>
              <a:rPr lang="fr-FR" dirty="0" err="1"/>
              <a:t>jacking</a:t>
            </a:r>
            <a:r>
              <a:rPr lang="fr-FR" dirty="0"/>
              <a:t> en utilisant un chargeur fourni par le fabricant de votre appareil (et non un faux qui pourrait être potentiellement infecté par des logiciels malveillants) branché sur une prise secteur, en utilisant un câble de charge sans connexion de données ou en utilisant un chargeur portable</a:t>
            </a:r>
            <a:endParaRPr lang="en-US" dirty="0"/>
          </a:p>
        </p:txBody>
      </p:sp>
    </p:spTree>
    <p:extLst>
      <p:ext uri="{BB962C8B-B14F-4D97-AF65-F5344CB8AC3E}">
        <p14:creationId xmlns:p14="http://schemas.microsoft.com/office/powerpoint/2010/main" val="26461087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Une</a:t>
            </a:r>
            <a:r>
              <a:rPr lang="en-US" dirty="0"/>
              <a:t> </a:t>
            </a:r>
            <a:r>
              <a:rPr lang="en-US" b="1" dirty="0"/>
              <a:t>application </a:t>
            </a:r>
            <a:r>
              <a:rPr lang="en-US" b="0" dirty="0" err="1"/>
              <a:t>est</a:t>
            </a:r>
            <a:r>
              <a:rPr lang="en-US" dirty="0"/>
              <a:t> “</a:t>
            </a:r>
            <a:r>
              <a:rPr lang="fr-FR" dirty="0"/>
              <a:t>un programme qui exécute une tâche particulière ou un ensemble de tâches</a:t>
            </a:r>
            <a:r>
              <a:rPr lang="en-US" dirty="0"/>
              <a:t>.” </a:t>
            </a:r>
            <a:r>
              <a:rPr lang="fr-FR" dirty="0"/>
              <a:t>Les applications peuvent être destinées aux ordinateurs de bureau ou portables, aux tablettes et aux appareils mobiles</a:t>
            </a:r>
            <a:r>
              <a:rPr lang="en-US" dirty="0"/>
              <a:t>.</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spc="20" dirty="0">
                <a:latin typeface="Optimistic Text" panose="020B0503020203020204" pitchFamily="34" charset="0"/>
              </a:rPr>
              <a:t>Source: Merriam-Webster.</a:t>
            </a:r>
          </a:p>
        </p:txBody>
      </p:sp>
    </p:spTree>
    <p:extLst>
      <p:ext uri="{BB962C8B-B14F-4D97-AF65-F5344CB8AC3E}">
        <p14:creationId xmlns:p14="http://schemas.microsoft.com/office/powerpoint/2010/main" val="23353123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buNone/>
            </a:pPr>
            <a:r>
              <a:rPr lang="en-US" dirty="0" err="1"/>
              <a:t>Applis</a:t>
            </a:r>
            <a:endParaRPr lang="en-US" dirty="0"/>
          </a:p>
          <a:p>
            <a:pPr fontAlgn="base">
              <a:buNone/>
            </a:pPr>
            <a:r>
              <a:rPr lang="fr-FR" dirty="0"/>
              <a:t>Pour plus de sécurité, ne téléchargez que des applications provenant de fournisseurs</a:t>
            </a:r>
            <a:r>
              <a:rPr lang="fr-FR" baseline="0" dirty="0"/>
              <a:t> connus</a:t>
            </a:r>
            <a:r>
              <a:rPr lang="en-US" dirty="0"/>
              <a:t>.</a:t>
            </a:r>
          </a:p>
          <a:p>
            <a:pPr marL="342900" indent="-342900" fontAlgn="base">
              <a:buSzPct val="100000"/>
              <a:buFont typeface="Arial" panose="020B0604020202020204" pitchFamily="34" charset="0"/>
              <a:buChar char="•"/>
            </a:pPr>
            <a:r>
              <a:rPr lang="fr-FR" dirty="0"/>
              <a:t>Sur les appareils </a:t>
            </a:r>
            <a:r>
              <a:rPr lang="fr-FR" dirty="0" err="1"/>
              <a:t>iOS</a:t>
            </a:r>
            <a:r>
              <a:rPr lang="fr-FR" dirty="0"/>
              <a:t>, il est important d'obtenir des applications sur l'App Store officiel. Avant de pouvoir être téléchargées dans l'App Store, les applications doivent passer par un processus d'examen de sécurité. Pour plus d'informations sur la sécurité des applications Apple, consultez l'aperçu précédent de la sécurité des applications</a:t>
            </a:r>
          </a:p>
          <a:p>
            <a:pPr marL="342900" indent="-342900" fontAlgn="base">
              <a:buSzPct val="100000"/>
              <a:buFont typeface="Arial" panose="020B0604020202020204" pitchFamily="34" charset="0"/>
              <a:buChar char="•"/>
            </a:pPr>
            <a:r>
              <a:rPr lang="fr-FR" dirty="0"/>
              <a:t>Sur les appareils Android, vous pouvez obtenir des applications à partir de Google Play Store ou de sources externes. Pour plus d'informations sur le téléchargement d'applications sur un appareil Android, notamment sur la manière de signaler des applications malveillantes, consultez Télécharger des applications sur votre appareil Android - Aide Android.</a:t>
            </a:r>
          </a:p>
          <a:p>
            <a:pPr marL="342900" indent="-342900" fontAlgn="base">
              <a:buSzPct val="100000"/>
              <a:buFont typeface="Arial" panose="020B0604020202020204" pitchFamily="34" charset="0"/>
              <a:buChar char="•"/>
            </a:pPr>
            <a:r>
              <a:rPr lang="fr-FR" dirty="0"/>
              <a:t>Vous pouvez également utiliser Google Play </a:t>
            </a:r>
            <a:r>
              <a:rPr lang="fr-FR" dirty="0" err="1"/>
              <a:t>Protect</a:t>
            </a:r>
            <a:r>
              <a:rPr lang="fr-FR" dirty="0"/>
              <a:t> pour assurer la sécurité de votre appareil. Pour plus d'informations, consultez Aider à</a:t>
            </a:r>
            <a:r>
              <a:rPr lang="fr-FR" baseline="0" dirty="0"/>
              <a:t> la protection</a:t>
            </a:r>
            <a:r>
              <a:rPr lang="fr-FR" dirty="0"/>
              <a:t> contre les applications nuisibles avec Google Play </a:t>
            </a:r>
            <a:r>
              <a:rPr lang="fr-FR" dirty="0" err="1"/>
              <a:t>Protect</a:t>
            </a:r>
            <a:r>
              <a:rPr lang="fr-FR" dirty="0"/>
              <a:t> - Aide Android</a:t>
            </a:r>
          </a:p>
          <a:p>
            <a:pPr marL="342900" indent="-342900" fontAlgn="base">
              <a:buSzPct val="100000"/>
              <a:buFont typeface="Arial" panose="020B0604020202020204" pitchFamily="34" charset="0"/>
              <a:buChar char="•"/>
            </a:pPr>
            <a:r>
              <a:rPr lang="fr-FR" dirty="0"/>
              <a:t>Sur les ordinateurs de bureau ou portables, soyez prudent</a:t>
            </a:r>
            <a:r>
              <a:rPr lang="fr-FR" baseline="0" dirty="0"/>
              <a:t> </a:t>
            </a:r>
            <a:r>
              <a:rPr lang="fr-FR" dirty="0"/>
              <a:t>sur les logiciels que vous téléchargez ou installez. Posez-vous</a:t>
            </a:r>
            <a:r>
              <a:rPr lang="fr-FR" baseline="0" dirty="0"/>
              <a:t> la question</a:t>
            </a:r>
            <a:r>
              <a:rPr lang="fr-FR" dirty="0"/>
              <a:t>: est-ce une entreprise ou une organisation que je connais et en qui j'ai confiance? L'application provient-elle du site Web authentique et vérifié d'une entreprise? Ce logiciel demande-t-il un contrôle ou des autorisations? Êtes-vous sûr que l'application fait ce qu'elle prétend faire et rien d'autre?</a:t>
            </a:r>
            <a:r>
              <a:rPr lang="en-US" dirty="0"/>
              <a:t> </a:t>
            </a:r>
          </a:p>
          <a:p>
            <a:endParaRPr lang="en-US" dirty="0"/>
          </a:p>
        </p:txBody>
      </p:sp>
    </p:spTree>
    <p:extLst>
      <p:ext uri="{BB962C8B-B14F-4D97-AF65-F5344CB8AC3E}">
        <p14:creationId xmlns:p14="http://schemas.microsoft.com/office/powerpoint/2010/main" val="7284916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buNone/>
            </a:pPr>
            <a:r>
              <a:rPr lang="fr-FR" dirty="0"/>
              <a:t>Portez une attention particulière aux paramètres de confidentialité et de sécurité pour toutes les nouvelles applications que vous installez</a:t>
            </a:r>
            <a:r>
              <a:rPr lang="en-US" dirty="0"/>
              <a:t>.</a:t>
            </a:r>
          </a:p>
          <a:p>
            <a:pPr marL="342900" indent="-342900" fontAlgn="base">
              <a:buSzPct val="100000"/>
              <a:buFont typeface="Arial" panose="020B0604020202020204" pitchFamily="34" charset="0"/>
              <a:buChar char="•"/>
            </a:pPr>
            <a:r>
              <a:rPr lang="fr-FR" dirty="0"/>
              <a:t>L'application vous demande-t-elle d'accéder à votre</a:t>
            </a:r>
            <a:r>
              <a:rPr lang="fr-FR" baseline="0" dirty="0"/>
              <a:t> localisation, </a:t>
            </a:r>
            <a:r>
              <a:rPr lang="fr-FR" dirty="0"/>
              <a:t>à votre liste de contacts ou à votre calendrier?</a:t>
            </a:r>
          </a:p>
          <a:p>
            <a:pPr marL="342900" indent="-342900" fontAlgn="base">
              <a:buSzPct val="100000"/>
              <a:buFont typeface="Arial" panose="020B0604020202020204" pitchFamily="34" charset="0"/>
              <a:buChar char="•"/>
            </a:pPr>
            <a:r>
              <a:rPr lang="fr-FR" dirty="0"/>
              <a:t>L'application demande-t-elle l'autorisation d'envoyer des messages ou de publier sur vos profils de réseaux sociaux?</a:t>
            </a:r>
          </a:p>
          <a:p>
            <a:pPr marL="342900" indent="-342900" fontAlgn="base">
              <a:buSzPct val="100000"/>
              <a:buFont typeface="Arial" panose="020B0604020202020204" pitchFamily="34" charset="0"/>
              <a:buChar char="•"/>
            </a:pPr>
            <a:r>
              <a:rPr lang="fr-FR" dirty="0"/>
              <a:t>Réfléchissez bien à la manière dont vos informations seront utilisées. En cas de doute, consultez la politique de confidentialité. Dans certains cas, les données doivent être partagées pour qu'une application puisse exécuter la ou les fonctions prévues</a:t>
            </a:r>
            <a:r>
              <a:rPr lang="en-US" dirty="0"/>
              <a:t>. </a:t>
            </a:r>
            <a:r>
              <a:rPr lang="fr-FR" dirty="0"/>
              <a:t>En fin de compte, c’est à vous de décider si vous souhaitez que les applications accèdent à vos informations personnelles et quelles autorisations accorder aux applications</a:t>
            </a:r>
            <a:r>
              <a:rPr lang="en-US" dirty="0"/>
              <a:t>.</a:t>
            </a:r>
          </a:p>
          <a:p>
            <a:endParaRPr lang="en-US" dirty="0"/>
          </a:p>
        </p:txBody>
      </p:sp>
    </p:spTree>
    <p:extLst>
      <p:ext uri="{BB962C8B-B14F-4D97-AF65-F5344CB8AC3E}">
        <p14:creationId xmlns:p14="http://schemas.microsoft.com/office/powerpoint/2010/main" val="26022016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fr-FR" dirty="0"/>
              <a:t>Certaines applications peuvent autoriser des applications tierces à accéder aux informations de votre compte. Cela peut rendre votre expérience en ligne plus intégrée et pratique, mais peut potentiellement compromettre votre vie privée. Si vous ne souhaitez pas que des applications tierces accèdent à vos informations, vous pouvez vous désinscrire, mais vous risquez de perdre l'accès aux fonctionnalités et fonctions.</a:t>
            </a:r>
            <a:r>
              <a:rPr lang="en-US" dirty="0"/>
              <a:t>.</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fr-FR" dirty="0">
                <a:highlight>
                  <a:srgbClr val="FF00FF"/>
                </a:highlight>
              </a:rPr>
              <a:t>Voici quelques exemples de ce type d'applications : Associer un compte de streaming musical à un profil de réseau social pour partager de nouveaux épisodes de podcast que vous créez, vous connecter à des applications de jeu à l'aide d'un compte de réseau social, utiliser des outils de gestion de réseaux sociaux pour partager simultanément du contenu avec plusieurs comptes de médias sociaux</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b="0" i="0" u="none" strike="noStrike" cap="none" dirty="0">
              <a:solidFill>
                <a:srgbClr val="000000"/>
              </a:solidFill>
              <a:effectLst/>
              <a:latin typeface="Optimistic Text" panose="020B0503020203020204" pitchFamily="34" charset="0"/>
              <a:cs typeface="Optimistic Text" panose="020B0503020203020204" pitchFamily="34" charset="0"/>
              <a:sym typeface="Arial"/>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fr-FR" sz="1100" b="0" i="0" u="none" strike="noStrike" cap="none" dirty="0">
                <a:solidFill>
                  <a:srgbClr val="000000"/>
                </a:solidFill>
                <a:effectLst/>
                <a:highlight>
                  <a:srgbClr val="FF00FF"/>
                </a:highlight>
                <a:latin typeface="Optimistic Text" panose="020B0503020203020204" pitchFamily="34" charset="0"/>
                <a:cs typeface="Optimistic Text" panose="020B0503020203020204" pitchFamily="34" charset="0"/>
                <a:sym typeface="Arial"/>
              </a:rPr>
              <a:t>MODIFICATION RÉGIONALE: Identifiez les applications de votre région qui permettent à des applications tierces d'accéder aux informations de votre compte</a:t>
            </a:r>
            <a:r>
              <a:rPr lang="en-US" sz="1100" b="0" i="0" u="none" strike="noStrike" cap="none" dirty="0">
                <a:solidFill>
                  <a:srgbClr val="000000"/>
                </a:solidFill>
                <a:effectLst/>
                <a:highlight>
                  <a:srgbClr val="FF00FF"/>
                </a:highlight>
                <a:latin typeface="Optimistic Text" panose="020B0503020203020204" pitchFamily="34" charset="0"/>
                <a:cs typeface="Optimistic Text" panose="020B0503020203020204" pitchFamily="34" charset="0"/>
                <a:sym typeface="Arial"/>
              </a:rPr>
              <a:t>.</a:t>
            </a:r>
            <a:endParaRPr lang="en-US" dirty="0">
              <a:highlight>
                <a:srgbClr val="FF00FF"/>
              </a:highlight>
            </a:endParaRPr>
          </a:p>
          <a:p>
            <a:endParaRPr lang="en-US" dirty="0"/>
          </a:p>
        </p:txBody>
      </p:sp>
    </p:spTree>
    <p:extLst>
      <p:ext uri="{BB962C8B-B14F-4D97-AF65-F5344CB8AC3E}">
        <p14:creationId xmlns:p14="http://schemas.microsoft.com/office/powerpoint/2010/main" val="8197055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Un </a:t>
            </a:r>
            <a:r>
              <a:rPr lang="en-US" b="1" dirty="0" err="1"/>
              <a:t>navigateur</a:t>
            </a:r>
            <a:r>
              <a:rPr lang="en-US" b="1" baseline="0" dirty="0"/>
              <a:t> internet</a:t>
            </a:r>
            <a:r>
              <a:rPr lang="en-US" dirty="0"/>
              <a:t> </a:t>
            </a:r>
            <a:r>
              <a:rPr lang="en-US" dirty="0">
                <a:highlight>
                  <a:srgbClr val="FF00FF"/>
                </a:highlight>
              </a:rPr>
              <a:t>(</a:t>
            </a:r>
            <a:r>
              <a:rPr lang="en-US" dirty="0" err="1">
                <a:highlight>
                  <a:srgbClr val="FF00FF"/>
                </a:highlight>
              </a:rPr>
              <a:t>tel</a:t>
            </a:r>
            <a:r>
              <a:rPr lang="en-US" baseline="0" dirty="0">
                <a:highlight>
                  <a:srgbClr val="FF00FF"/>
                </a:highlight>
              </a:rPr>
              <a:t> </a:t>
            </a:r>
            <a:r>
              <a:rPr lang="en-US" baseline="0" dirty="0" err="1">
                <a:highlight>
                  <a:srgbClr val="FF00FF"/>
                </a:highlight>
              </a:rPr>
              <a:t>que</a:t>
            </a:r>
            <a:r>
              <a:rPr lang="en-US" dirty="0">
                <a:highlight>
                  <a:srgbClr val="FF00FF"/>
                </a:highlight>
              </a:rPr>
              <a:t> Chrome, Firefox, Safari) </a:t>
            </a:r>
            <a:r>
              <a:rPr lang="en-US" dirty="0" err="1"/>
              <a:t>est</a:t>
            </a:r>
            <a:r>
              <a:rPr lang="en-US" baseline="0" dirty="0"/>
              <a:t> </a:t>
            </a:r>
            <a:r>
              <a:rPr lang="en-US" baseline="0" dirty="0" err="1"/>
              <a:t>une</a:t>
            </a:r>
            <a:r>
              <a:rPr lang="en-US" dirty="0"/>
              <a:t> application qui</a:t>
            </a:r>
            <a:r>
              <a:rPr lang="en-US" baseline="0" dirty="0"/>
              <a:t> </a:t>
            </a:r>
            <a:r>
              <a:rPr lang="en-US" baseline="0" dirty="0" err="1"/>
              <a:t>vous</a:t>
            </a:r>
            <a:r>
              <a:rPr lang="en-US" baseline="0" dirty="0"/>
              <a:t> </a:t>
            </a:r>
            <a:r>
              <a:rPr lang="en-US" baseline="0" dirty="0" err="1"/>
              <a:t>connecte</a:t>
            </a:r>
            <a:r>
              <a:rPr lang="en-US" baseline="0" dirty="0"/>
              <a:t> </a:t>
            </a:r>
            <a:r>
              <a:rPr lang="en-US" dirty="0"/>
              <a:t>internet.</a:t>
            </a:r>
            <a:endParaRPr lang="en-US" dirty="0">
              <a:highlight>
                <a:srgbClr val="FFFF00"/>
              </a:highlight>
            </a:endParaRPr>
          </a:p>
          <a:p>
            <a:endParaRPr lang="en-US" dirty="0"/>
          </a:p>
        </p:txBody>
      </p:sp>
    </p:spTree>
    <p:extLst>
      <p:ext uri="{BB962C8B-B14F-4D97-AF65-F5344CB8AC3E}">
        <p14:creationId xmlns:p14="http://schemas.microsoft.com/office/powerpoint/2010/main" val="8836198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01	</a:t>
            </a:r>
            <a:r>
              <a:rPr lang="en-US" dirty="0" err="1"/>
              <a:t>Présentation</a:t>
            </a:r>
            <a:r>
              <a:rPr lang="en-US" baseline="0" dirty="0"/>
              <a:t> de la </a:t>
            </a:r>
            <a:r>
              <a:rPr lang="en-US" baseline="0" dirty="0" err="1"/>
              <a:t>sécurité</a:t>
            </a:r>
            <a:r>
              <a:rPr lang="en-US" baseline="0" dirty="0"/>
              <a:t> en </a:t>
            </a:r>
            <a:r>
              <a:rPr lang="en-US" baseline="0" dirty="0" err="1"/>
              <a:t>ligne</a:t>
            </a:r>
            <a:endParaRPr lang="en-US" dirty="0"/>
          </a:p>
        </p:txBody>
      </p:sp>
    </p:spTree>
    <p:extLst>
      <p:ext uri="{BB962C8B-B14F-4D97-AF65-F5344CB8AC3E}">
        <p14:creationId xmlns:p14="http://schemas.microsoft.com/office/powerpoint/2010/main" val="342250443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fr-FR" dirty="0"/>
              <a:t>Quelques mesures de sûreté et de sécurité lorsque vous naviguez sur le Web</a:t>
            </a:r>
            <a:r>
              <a:rPr lang="en-US" dirty="0"/>
              <a:t>:</a:t>
            </a:r>
          </a:p>
          <a:p>
            <a:pPr lvl="1" fontAlgn="base"/>
            <a:r>
              <a:rPr lang="fr-FR" dirty="0"/>
              <a:t>Vérifiez le nom de domaine des sites Web pour vous assurer que vous êtes sur le bon site Web. Un nom de domaine est une chaîne de caractères alphanumériques qui spécifient un ensemble de ressources en ligne et correspondent à une adresse Internet. Un nom de domaine se trouve dans la zone de texte de l'adresse Web d'un navigateur Web avant le premier "/" que vous voyez après le protocole (par exemple, "https://") et avant le "domaine de premier niveau" (par exemple, "</a:t>
            </a:r>
            <a:r>
              <a:rPr lang="fr-FR" dirty="0" err="1"/>
              <a:t>com</a:t>
            </a:r>
            <a:r>
              <a:rPr lang="fr-FR" dirty="0"/>
              <a:t>" ou "</a:t>
            </a:r>
            <a:r>
              <a:rPr lang="fr-FR" dirty="0" err="1"/>
              <a:t>gouv</a:t>
            </a:r>
            <a:r>
              <a:rPr lang="fr-FR" dirty="0"/>
              <a:t>"). Par exemple, dans "https://sitedomain.com/resource.php", le nom de domaine est "</a:t>
            </a:r>
            <a:r>
              <a:rPr lang="fr-FR" dirty="0" err="1"/>
              <a:t>sitedomain</a:t>
            </a:r>
            <a:r>
              <a:rPr lang="fr-FR" dirty="0"/>
              <a:t>". Une stratégie que les pirates utilisent pour tromper les gens consiste à utiliser un nom de domaine similaire à un nom de site Web légitime.</a:t>
            </a:r>
            <a:r>
              <a:rPr lang="en-US" dirty="0"/>
              <a:t>. </a:t>
            </a:r>
          </a:p>
          <a:p>
            <a:pPr lvl="2" fontAlgn="base"/>
            <a:r>
              <a:rPr lang="fr-FR" dirty="0">
                <a:highlight>
                  <a:srgbClr val="FF00FF"/>
                </a:highlight>
              </a:rPr>
              <a:t>[Fournir des exemples, tels que website.com est légitime alors que website.com ne l'est pas]</a:t>
            </a:r>
          </a:p>
          <a:p>
            <a:pPr lvl="2" fontAlgn="base"/>
            <a:r>
              <a:rPr lang="fr-FR" dirty="0">
                <a:highlight>
                  <a:srgbClr val="FF00FF"/>
                </a:highlight>
              </a:rPr>
              <a:t>Pour aller plus loin, les pirates peuvent également jouer avec les domaines et les sous-domaines (la partie avant le nom de domaine mais après le protocole). Par exemple, dans "https://facebook.notfacebook.com", le domaine réel ici n'est PAS "</a:t>
            </a:r>
            <a:r>
              <a:rPr lang="fr-FR" dirty="0" err="1">
                <a:highlight>
                  <a:srgbClr val="FF00FF"/>
                </a:highlight>
              </a:rPr>
              <a:t>facebook</a:t>
            </a:r>
            <a:r>
              <a:rPr lang="fr-FR" dirty="0">
                <a:highlight>
                  <a:srgbClr val="FF00FF"/>
                </a:highlight>
              </a:rPr>
              <a:t>" -c'est en fait "</a:t>
            </a:r>
            <a:r>
              <a:rPr lang="fr-FR" dirty="0" err="1">
                <a:highlight>
                  <a:srgbClr val="FF00FF"/>
                </a:highlight>
              </a:rPr>
              <a:t>notfacebook</a:t>
            </a:r>
            <a:r>
              <a:rPr lang="fr-FR" dirty="0">
                <a:highlight>
                  <a:srgbClr val="FF00FF"/>
                </a:highlight>
              </a:rPr>
              <a:t>", qui est un site imposteur qui espère nous faire croire qu’il appartient à Facebook</a:t>
            </a:r>
            <a:r>
              <a:rPr lang="en-US" dirty="0">
                <a:highlight>
                  <a:srgbClr val="FF00FF"/>
                </a:highlight>
              </a:rPr>
              <a:t>.</a:t>
            </a:r>
          </a:p>
          <a:p>
            <a:endParaRPr lang="en-US" dirty="0"/>
          </a:p>
          <a:p>
            <a:endParaRPr lang="en-US"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spc="20" dirty="0">
                <a:latin typeface="Optimistic Text" panose="020B0503020203020204" pitchFamily="34" charset="0"/>
              </a:rPr>
              <a:t>Source: Merriam-Webster. (n.d.). Domain Name. Du Merriam-Webster dictionary. Recherché</a:t>
            </a:r>
            <a:r>
              <a:rPr lang="en-US" sz="1100" spc="20" baseline="0" dirty="0">
                <a:latin typeface="Optimistic Text" panose="020B0503020203020204" pitchFamily="34" charset="0"/>
              </a:rPr>
              <a:t> le 13</a:t>
            </a:r>
            <a:r>
              <a:rPr lang="en-US" sz="1100" spc="20" dirty="0">
                <a:latin typeface="Optimistic Text" panose="020B0503020203020204" pitchFamily="34" charset="0"/>
              </a:rPr>
              <a:t> </a:t>
            </a:r>
            <a:r>
              <a:rPr lang="en-US" sz="1100" spc="20" dirty="0" err="1">
                <a:latin typeface="Optimistic Text" panose="020B0503020203020204" pitchFamily="34" charset="0"/>
              </a:rPr>
              <a:t>juillet</a:t>
            </a:r>
            <a:r>
              <a:rPr lang="en-US" sz="1100" spc="20" dirty="0">
                <a:latin typeface="Optimistic Text" panose="020B0503020203020204" pitchFamily="34" charset="0"/>
              </a:rPr>
              <a:t> 2021.</a:t>
            </a:r>
          </a:p>
          <a:p>
            <a:endParaRPr lang="en-US" dirty="0"/>
          </a:p>
        </p:txBody>
      </p:sp>
    </p:spTree>
    <p:extLst>
      <p:ext uri="{BB962C8B-B14F-4D97-AF65-F5344CB8AC3E}">
        <p14:creationId xmlns:p14="http://schemas.microsoft.com/office/powerpoint/2010/main" val="25738254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buNone/>
            </a:pPr>
            <a:r>
              <a:rPr lang="fr-FR" dirty="0"/>
              <a:t>Si vous voyez https:// au début d'une adresse Web (au lieu de http://), cela signifie que la session entre le navigateur que vous utilisez et le serveur Web est cryptée. Certains navigateurs Web affichent également une icône de cadenas au début d'une adresse Web cryptée</a:t>
            </a:r>
            <a:r>
              <a:rPr lang="en-US" dirty="0"/>
              <a:t>.</a:t>
            </a:r>
          </a:p>
          <a:p>
            <a:pPr lvl="1" fontAlgn="base"/>
            <a:r>
              <a:rPr lang="fr-FR" dirty="0"/>
              <a:t>Attention</a:t>
            </a:r>
            <a:r>
              <a:rPr lang="fr-FR" baseline="0" dirty="0"/>
              <a:t> quand même</a:t>
            </a:r>
            <a:r>
              <a:rPr lang="fr-FR" dirty="0"/>
              <a:t>! Si vous cliquez sur cette icône de cadenas pour visualiser</a:t>
            </a:r>
            <a:r>
              <a:rPr lang="fr-FR" baseline="0" dirty="0"/>
              <a:t> </a:t>
            </a:r>
            <a:r>
              <a:rPr lang="fr-FR" dirty="0"/>
              <a:t>le certificat, il se peut très bien que le site Web ait créé son propre certificat. Cela ne signifie pas que le site Web n'est pas digne de confiance ou que votre connexion n'est pas sécurisée, mais vous devez toujours être un peu prudent avec un site Web qui n'a pas de certificat d'une autorité de certification tierce de confiance comme </a:t>
            </a:r>
            <a:r>
              <a:rPr lang="fr-FR" dirty="0" err="1"/>
              <a:t>Verisign</a:t>
            </a:r>
            <a:r>
              <a:rPr lang="fr-FR" dirty="0"/>
              <a:t>, </a:t>
            </a:r>
            <a:r>
              <a:rPr lang="fr-FR" dirty="0" err="1"/>
              <a:t>DigiCert</a:t>
            </a:r>
            <a:r>
              <a:rPr lang="fr-FR" dirty="0"/>
              <a:t>, </a:t>
            </a:r>
            <a:r>
              <a:rPr lang="fr-FR" dirty="0" err="1"/>
              <a:t>etc</a:t>
            </a:r>
            <a:r>
              <a:rPr lang="en-US" dirty="0"/>
              <a:t>.</a:t>
            </a:r>
          </a:p>
          <a:p>
            <a:endParaRPr lang="en-US" dirty="0"/>
          </a:p>
        </p:txBody>
      </p:sp>
    </p:spTree>
    <p:extLst>
      <p:ext uri="{BB962C8B-B14F-4D97-AF65-F5344CB8AC3E}">
        <p14:creationId xmlns:p14="http://schemas.microsoft.com/office/powerpoint/2010/main" val="27476048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buNone/>
            </a:pPr>
            <a:r>
              <a:rPr lang="fr-FR" dirty="0"/>
              <a:t>Lorsqu'un site Web est </a:t>
            </a:r>
            <a:r>
              <a:rPr lang="fr-FR" b="1" dirty="0"/>
              <a:t>crypté</a:t>
            </a:r>
            <a:r>
              <a:rPr lang="fr-FR" dirty="0"/>
              <a:t>, cela signifie que les données et les informations sur le site sont protégées contre la consultation par des tiers. Cependant, un site Web crypté ne signifie pas que le site Web lui-même est légitime, vous devez donc toujours examiner attentivement le contenu d'un site Web avant de partager des données</a:t>
            </a:r>
            <a:r>
              <a:rPr lang="fr-FR" baseline="0" dirty="0"/>
              <a:t> personnelles</a:t>
            </a:r>
            <a:r>
              <a:rPr lang="fr-FR" dirty="0"/>
              <a:t> (voir le module de confidentialité).</a:t>
            </a:r>
          </a:p>
          <a:p>
            <a:pPr fontAlgn="base">
              <a:buNone/>
            </a:pPr>
            <a:r>
              <a:rPr lang="fr-FR" dirty="0"/>
              <a:t>Assurez-vous de mettre à jour régulièrement vos navigateurs Web pour vous protéger contre les risques de sécurité provenant de logiciels obsolètes</a:t>
            </a:r>
            <a:r>
              <a:rPr lang="en-US" dirty="0"/>
              <a:t>.</a:t>
            </a:r>
          </a:p>
          <a:p>
            <a:pPr fontAlgn="base">
              <a:buNone/>
            </a:pPr>
            <a:r>
              <a:rPr lang="fr-FR" dirty="0"/>
              <a:t>Si vous avez des doutes quant à la légitimité d'un site Web, il vaut mieux être prudent. Essayez de faire une recherche sur ce site Web pour savoir s'il s'agit ou non d'un site Web légitime ou fiable avant de décider de la suite</a:t>
            </a:r>
            <a:r>
              <a:rPr lang="en-US" dirty="0"/>
              <a:t>.</a:t>
            </a:r>
          </a:p>
          <a:p>
            <a:endParaRPr lang="en-US" dirty="0"/>
          </a:p>
        </p:txBody>
      </p:sp>
    </p:spTree>
    <p:extLst>
      <p:ext uri="{BB962C8B-B14F-4D97-AF65-F5344CB8AC3E}">
        <p14:creationId xmlns:p14="http://schemas.microsoft.com/office/powerpoint/2010/main" val="9551046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b="1" dirty="0"/>
              <a:t>Cookies</a:t>
            </a:r>
            <a:r>
              <a:rPr lang="en-US" dirty="0"/>
              <a:t> </a:t>
            </a:r>
            <a:r>
              <a:rPr lang="fr-FR" dirty="0"/>
              <a:t>sont de petits fichiers texte qui identifient de manière unique votre navigateur ou votre appareil.</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r-FR" dirty="0"/>
              <a:t>        Les cookies permettent à une application ou à un site Web d’avoir des informations spécifiques sur votre navigateur ou votre appareil, notamment si vous avez déjà visité le site ou utilisé le service</a:t>
            </a:r>
            <a:r>
              <a:rPr lang="en-US" dirty="0"/>
              <a:t>. </a:t>
            </a:r>
          </a:p>
          <a:p>
            <a:endParaRPr lang="en-US" dirty="0"/>
          </a:p>
        </p:txBody>
      </p:sp>
    </p:spTree>
    <p:extLst>
      <p:ext uri="{BB962C8B-B14F-4D97-AF65-F5344CB8AC3E}">
        <p14:creationId xmlns:p14="http://schemas.microsoft.com/office/powerpoint/2010/main" val="315076466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buNone/>
            </a:pPr>
            <a:r>
              <a:rPr lang="fr-FR" dirty="0"/>
              <a:t>Les applications et les sites web utilisent les cookies pour plusieurs raisons, notamment</a:t>
            </a:r>
            <a:r>
              <a:rPr lang="en-US" dirty="0"/>
              <a:t>: </a:t>
            </a:r>
          </a:p>
          <a:p>
            <a:pPr lvl="1" fontAlgn="base"/>
            <a:r>
              <a:rPr lang="fr-FR" dirty="0"/>
              <a:t>L’authentification (rester connecté à un site pendant que vous naviguez) </a:t>
            </a:r>
          </a:p>
          <a:p>
            <a:pPr lvl="1" fontAlgn="base"/>
            <a:r>
              <a:rPr lang="fr-FR" dirty="0"/>
              <a:t>La sécurité </a:t>
            </a:r>
          </a:p>
          <a:p>
            <a:pPr lvl="1" fontAlgn="base"/>
            <a:r>
              <a:rPr lang="fr-FR" dirty="0"/>
              <a:t>Fonctionnalités et performances du site (telles que l'optimisation des graphiques, la reconnaissance de la langue préférée)</a:t>
            </a:r>
          </a:p>
          <a:p>
            <a:pPr lvl="1" fontAlgn="base"/>
            <a:r>
              <a:rPr lang="fr-FR" dirty="0"/>
              <a:t>Analytique et recherche</a:t>
            </a:r>
          </a:p>
          <a:p>
            <a:pPr lvl="1" fontAlgn="base"/>
            <a:r>
              <a:rPr lang="fr-FR" dirty="0"/>
              <a:t>Publicité et recommandations de produits</a:t>
            </a:r>
          </a:p>
          <a:p>
            <a:endParaRPr lang="en-US" dirty="0"/>
          </a:p>
        </p:txBody>
      </p:sp>
    </p:spTree>
    <p:extLst>
      <p:ext uri="{BB962C8B-B14F-4D97-AF65-F5344CB8AC3E}">
        <p14:creationId xmlns:p14="http://schemas.microsoft.com/office/powerpoint/2010/main" val="145345914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buNone/>
            </a:pPr>
            <a:r>
              <a:rPr lang="fr-FR" dirty="0"/>
              <a:t>Votre navigateur Web peut proposer des paramètres qui vous permettent de choisir les paramètres de cookies selon le navigateur.</a:t>
            </a:r>
          </a:p>
          <a:p>
            <a:pPr fontAlgn="base">
              <a:buNone/>
            </a:pPr>
            <a:r>
              <a:rPr lang="fr-FR" dirty="0"/>
              <a:t>Notez que les contrôles des cookies du navigateur peuvent avoir un impact sur votre capacité à interagir avec certains sites, en particulier si vous avez désactivé les cookies</a:t>
            </a:r>
            <a:r>
              <a:rPr lang="en-US" dirty="0"/>
              <a:t>.</a:t>
            </a:r>
          </a:p>
          <a:p>
            <a:endParaRPr lang="en-US" dirty="0"/>
          </a:p>
        </p:txBody>
      </p:sp>
    </p:spTree>
    <p:extLst>
      <p:ext uri="{BB962C8B-B14F-4D97-AF65-F5344CB8AC3E}">
        <p14:creationId xmlns:p14="http://schemas.microsoft.com/office/powerpoint/2010/main" val="219961615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buNone/>
            </a:pPr>
            <a:r>
              <a:rPr lang="fr-FR" dirty="0"/>
              <a:t>Un </a:t>
            </a:r>
            <a:r>
              <a:rPr lang="fr-FR" b="1" dirty="0"/>
              <a:t>mot de passe </a:t>
            </a:r>
            <a:r>
              <a:rPr lang="fr-FR" dirty="0"/>
              <a:t>est une séquence de caractères pouvant inclure des lettres, des chiffres ou des symboles utilisés pour accéder à un appareil ou à un compte personnel sur un site Web.</a:t>
            </a:r>
          </a:p>
          <a:p>
            <a:pPr fontAlgn="base">
              <a:buNone/>
            </a:pPr>
            <a:r>
              <a:rPr lang="fr-FR" dirty="0"/>
              <a:t>Une </a:t>
            </a:r>
            <a:r>
              <a:rPr lang="fr-FR" b="1" dirty="0"/>
              <a:t>phrase secrète </a:t>
            </a:r>
            <a:r>
              <a:rPr lang="fr-FR" dirty="0"/>
              <a:t>est une séquence plus longue de caractères, de chiffres ou de symboles, souvent conçue sous la forme d'une expression ou d'une phrase complète, utilisée pour accéder à un appareil ou à un compte personnel sur un site Web</a:t>
            </a:r>
            <a:endParaRPr lang="en-US" dirty="0"/>
          </a:p>
        </p:txBody>
      </p:sp>
    </p:spTree>
    <p:extLst>
      <p:ext uri="{BB962C8B-B14F-4D97-AF65-F5344CB8AC3E}">
        <p14:creationId xmlns:p14="http://schemas.microsoft.com/office/powerpoint/2010/main" val="36552953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buNone/>
            </a:pPr>
            <a:r>
              <a:rPr lang="en-US" dirty="0" err="1"/>
              <a:t>Voici</a:t>
            </a:r>
            <a:r>
              <a:rPr lang="en-US" dirty="0"/>
              <a:t> </a:t>
            </a:r>
            <a:r>
              <a:rPr lang="en-US" dirty="0" err="1"/>
              <a:t>quelques</a:t>
            </a:r>
            <a:r>
              <a:rPr lang="en-US" baseline="0" dirty="0"/>
              <a:t> </a:t>
            </a:r>
            <a:r>
              <a:rPr lang="en-US" baseline="0" dirty="0" err="1"/>
              <a:t>conseils</a:t>
            </a:r>
            <a:r>
              <a:rPr lang="en-US" baseline="0" dirty="0"/>
              <a:t> pour </a:t>
            </a:r>
            <a:r>
              <a:rPr lang="en-US" baseline="0" dirty="0" err="1"/>
              <a:t>créer</a:t>
            </a:r>
            <a:r>
              <a:rPr lang="en-US" baseline="0" dirty="0"/>
              <a:t> des mots de </a:t>
            </a:r>
            <a:r>
              <a:rPr lang="en-US" baseline="0" dirty="0" err="1"/>
              <a:t>passe</a:t>
            </a:r>
            <a:r>
              <a:rPr lang="en-US" baseline="0" dirty="0"/>
              <a:t> </a:t>
            </a:r>
            <a:r>
              <a:rPr lang="en-US" baseline="0" dirty="0" err="1"/>
              <a:t>sécurisés</a:t>
            </a:r>
            <a:r>
              <a:rPr lang="en-US" dirty="0"/>
              <a:t>:</a:t>
            </a:r>
          </a:p>
          <a:p>
            <a:pPr lvl="1" fontAlgn="base"/>
            <a:r>
              <a:rPr lang="fr-FR" dirty="0"/>
              <a:t>Créez un mot de passe ou une phrase secrète distinct pour chaque compte. Si vous utilisez le même mot de passe pour plusieurs comptes et que ce mot de passe est piraté, tous les comptes qui utilisent le même mot de passe seront également piratés</a:t>
            </a:r>
            <a:r>
              <a:rPr lang="en-US" dirty="0"/>
              <a:t>.</a:t>
            </a:r>
          </a:p>
          <a:p>
            <a:pPr lvl="1" fontAlgn="base"/>
            <a:r>
              <a:rPr lang="fr-FR" dirty="0"/>
              <a:t>N'utilisez jamais d'informations personnelles, telles que les anniversaires, les adresses e-mail ou les noms d'utilisateur, qui sont publiquement disponibles dans vos profils et publications sur les réseaux sociaux par exemple ou d'autres informations en ligne qui vous concernent. Cela permet de deviner plus facilement vos mots de passe</a:t>
            </a:r>
            <a:r>
              <a:rPr lang="en-US" dirty="0"/>
              <a:t>.</a:t>
            </a:r>
          </a:p>
          <a:p>
            <a:pPr lvl="1" fontAlgn="base"/>
            <a:r>
              <a:rPr lang="fr-FR" dirty="0"/>
              <a:t>Évitez d'utiliser des mots qu’on peut trouver dans le dictionnaire</a:t>
            </a:r>
            <a:r>
              <a:rPr lang="en-US" dirty="0"/>
              <a:t>. </a:t>
            </a:r>
          </a:p>
          <a:p>
            <a:pPr lvl="1" fontAlgn="base"/>
            <a:r>
              <a:rPr lang="en-US" dirty="0">
                <a:highlight>
                  <a:srgbClr val="FF00FF"/>
                </a:highlight>
              </a:rPr>
              <a:t>[</a:t>
            </a:r>
            <a:r>
              <a:rPr lang="en-US" dirty="0" err="1">
                <a:highlight>
                  <a:srgbClr val="FF00FF"/>
                </a:highlight>
              </a:rPr>
              <a:t>Donnez</a:t>
            </a:r>
            <a:r>
              <a:rPr lang="en-US" baseline="0" dirty="0">
                <a:highlight>
                  <a:srgbClr val="FF00FF"/>
                </a:highlight>
              </a:rPr>
              <a:t> des</a:t>
            </a:r>
            <a:r>
              <a:rPr lang="en-US" dirty="0">
                <a:highlight>
                  <a:srgbClr val="FF00FF"/>
                </a:highlight>
              </a:rPr>
              <a:t> </a:t>
            </a:r>
            <a:r>
              <a:rPr lang="en-US" dirty="0" err="1">
                <a:highlight>
                  <a:srgbClr val="FF00FF"/>
                </a:highlight>
              </a:rPr>
              <a:t>exemples</a:t>
            </a:r>
            <a:r>
              <a:rPr lang="en-US" baseline="0" dirty="0">
                <a:highlight>
                  <a:srgbClr val="FF00FF"/>
                </a:highlight>
              </a:rPr>
              <a:t> </a:t>
            </a:r>
            <a:r>
              <a:rPr lang="en-US" baseline="0" dirty="0" err="1">
                <a:highlight>
                  <a:srgbClr val="FF00FF"/>
                </a:highlight>
              </a:rPr>
              <a:t>comme</a:t>
            </a:r>
            <a:r>
              <a:rPr lang="en-US" dirty="0">
                <a:highlight>
                  <a:srgbClr val="FF00FF"/>
                </a:highlight>
              </a:rPr>
              <a:t> “mot</a:t>
            </a:r>
            <a:r>
              <a:rPr lang="en-US" baseline="0" dirty="0">
                <a:highlight>
                  <a:srgbClr val="FF00FF"/>
                </a:highlight>
              </a:rPr>
              <a:t> de </a:t>
            </a:r>
            <a:r>
              <a:rPr lang="en-US" baseline="0" dirty="0" err="1">
                <a:highlight>
                  <a:srgbClr val="FF00FF"/>
                </a:highlight>
              </a:rPr>
              <a:t>passe</a:t>
            </a:r>
            <a:r>
              <a:rPr lang="en-US" dirty="0">
                <a:highlight>
                  <a:srgbClr val="FF00FF"/>
                </a:highlight>
              </a:rPr>
              <a:t>,” “</a:t>
            </a:r>
            <a:r>
              <a:rPr lang="en-US" dirty="0" err="1">
                <a:highlight>
                  <a:srgbClr val="FF00FF"/>
                </a:highlight>
              </a:rPr>
              <a:t>cadenas</a:t>
            </a:r>
            <a:r>
              <a:rPr lang="en-US" dirty="0">
                <a:highlight>
                  <a:srgbClr val="FF00FF"/>
                </a:highlight>
              </a:rPr>
              <a:t>” </a:t>
            </a:r>
            <a:r>
              <a:rPr lang="en-US" dirty="0" err="1">
                <a:highlight>
                  <a:srgbClr val="FF00FF"/>
                </a:highlight>
              </a:rPr>
              <a:t>ou</a:t>
            </a:r>
            <a:r>
              <a:rPr lang="en-US" dirty="0">
                <a:highlight>
                  <a:srgbClr val="FF00FF"/>
                </a:highlight>
              </a:rPr>
              <a:t> “</a:t>
            </a:r>
            <a:r>
              <a:rPr lang="en-US" dirty="0" err="1">
                <a:highlight>
                  <a:srgbClr val="FF00FF"/>
                </a:highlight>
              </a:rPr>
              <a:t>sécurité</a:t>
            </a:r>
            <a:r>
              <a:rPr lang="en-US" dirty="0">
                <a:highlight>
                  <a:srgbClr val="FF00FF"/>
                </a:highlight>
              </a:rPr>
              <a:t>”]</a:t>
            </a:r>
          </a:p>
          <a:p>
            <a:pPr fontAlgn="base">
              <a:buNone/>
            </a:pPr>
            <a:r>
              <a:rPr lang="fr-FR" dirty="0"/>
              <a:t>Essayez d‘utiliser des lettres minuscules et majuscules, des chiffres et des symboles.</a:t>
            </a:r>
          </a:p>
          <a:p>
            <a:pPr fontAlgn="base">
              <a:buNone/>
            </a:pPr>
            <a:r>
              <a:rPr lang="fr-FR" dirty="0"/>
              <a:t>Utilisez un mot de passe plus long avec au moins huit caractères</a:t>
            </a:r>
            <a:r>
              <a:rPr lang="en-US" dirty="0"/>
              <a:t>.</a:t>
            </a:r>
          </a:p>
          <a:p>
            <a:endParaRPr lang="en-US" dirty="0"/>
          </a:p>
        </p:txBody>
      </p:sp>
    </p:spTree>
    <p:extLst>
      <p:ext uri="{BB962C8B-B14F-4D97-AF65-F5344CB8AC3E}">
        <p14:creationId xmlns:p14="http://schemas.microsoft.com/office/powerpoint/2010/main" val="120442799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buNone/>
            </a:pPr>
            <a:r>
              <a:rPr lang="fr-FR" dirty="0"/>
              <a:t>Voici quelques autres conseils de sûreté et de sécurité liés aux mots de passe</a:t>
            </a:r>
            <a:r>
              <a:rPr lang="en-US" dirty="0"/>
              <a:t>:</a:t>
            </a:r>
          </a:p>
          <a:p>
            <a:pPr lvl="1" fontAlgn="base"/>
            <a:r>
              <a:rPr lang="fr-FR" dirty="0"/>
              <a:t>Ne donnez jamais vos mots de passe à qui que ce soit</a:t>
            </a:r>
          </a:p>
          <a:p>
            <a:pPr lvl="1" fontAlgn="base"/>
            <a:r>
              <a:rPr lang="fr-FR" dirty="0"/>
              <a:t>Ne postez pas vos mots de passe dans un endroit facile à trouver</a:t>
            </a:r>
          </a:p>
          <a:p>
            <a:pPr lvl="1" fontAlgn="base"/>
            <a:r>
              <a:rPr lang="fr-FR" dirty="0"/>
              <a:t>Le cas échéant, configurez des alertes lorsque quelqu'un essaie de se connecter à votre compte à partir d'un nouvel appareil ou d'un navigateur Web. Ces alertes peuvent vous donner des informations sur l'appareil et la</a:t>
            </a:r>
            <a:r>
              <a:rPr lang="fr-FR" baseline="0" dirty="0"/>
              <a:t> localisation</a:t>
            </a:r>
            <a:r>
              <a:rPr lang="fr-FR" dirty="0"/>
              <a:t> pour la tentative de connexion</a:t>
            </a:r>
            <a:r>
              <a:rPr lang="en-US" dirty="0"/>
              <a:t>.</a:t>
            </a:r>
          </a:p>
          <a:p>
            <a:pPr lvl="1" fontAlgn="base"/>
            <a:r>
              <a:rPr lang="fr-FR" dirty="0"/>
              <a:t>Le cas échéant, configurez </a:t>
            </a:r>
            <a:r>
              <a:rPr lang="fr-FR" b="1" dirty="0"/>
              <a:t>l'authentification </a:t>
            </a:r>
            <a:r>
              <a:rPr lang="fr-FR" b="1" dirty="0" err="1"/>
              <a:t>multifacteur</a:t>
            </a:r>
            <a:r>
              <a:rPr lang="fr-FR" b="1" dirty="0"/>
              <a:t> </a:t>
            </a:r>
            <a:r>
              <a:rPr lang="fr-FR" dirty="0"/>
              <a:t>(comprend l'authentification à deux facteurs et la vérification en deux étapes)</a:t>
            </a:r>
            <a:r>
              <a:rPr lang="en-US" dirty="0"/>
              <a:t>. </a:t>
            </a:r>
          </a:p>
          <a:p>
            <a:pPr lvl="2" fontAlgn="base"/>
            <a:r>
              <a:rPr lang="fr-FR" dirty="0"/>
              <a:t>L'authentification </a:t>
            </a:r>
            <a:r>
              <a:rPr lang="fr-FR" dirty="0" err="1"/>
              <a:t>multifacteur</a:t>
            </a:r>
            <a:r>
              <a:rPr lang="fr-FR" dirty="0"/>
              <a:t> oblige les utilisateurs à fournir plusieurs types d'informations pour se connecter à un compte ou accéder à une application ou à un site Web</a:t>
            </a:r>
          </a:p>
          <a:p>
            <a:pPr lvl="2" fontAlgn="base"/>
            <a:r>
              <a:rPr lang="fr-FR" dirty="0"/>
              <a:t>Cela inclut souvent l’introduction de connaissances uniques à un utilisateur (par exemple, un mot de passe, un code PIN, des questions de sécurité) ou un caractère unique inhérent comme la biométrie, comme la reconnaissance faciale, les empreintes digitales ou la reconnaissance vocale</a:t>
            </a:r>
            <a:endParaRPr lang="en-US" dirty="0"/>
          </a:p>
        </p:txBody>
      </p:sp>
    </p:spTree>
    <p:extLst>
      <p:ext uri="{BB962C8B-B14F-4D97-AF65-F5344CB8AC3E}">
        <p14:creationId xmlns:p14="http://schemas.microsoft.com/office/powerpoint/2010/main" val="134776853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fr-FR" dirty="0"/>
              <a:t>Démonstration de l'authentification à deux facteurs</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fr-FR" dirty="0">
                <a:highlight>
                  <a:srgbClr val="00FFFF"/>
                </a:highlight>
              </a:rPr>
              <a:t>Il s'agit d'une </a:t>
            </a:r>
            <a:r>
              <a:rPr lang="fr-FR" b="1" dirty="0">
                <a:highlight>
                  <a:srgbClr val="00FFFF"/>
                </a:highlight>
              </a:rPr>
              <a:t>expérience d'apprentissage synchrone </a:t>
            </a:r>
            <a:r>
              <a:rPr lang="fr-FR" dirty="0">
                <a:highlight>
                  <a:srgbClr val="00FFFF"/>
                </a:highlight>
              </a:rPr>
              <a:t>facultative pour montrer comment configurer l'authentification à deux facteurs dans divers produits Facebook</a:t>
            </a:r>
            <a:r>
              <a:rPr lang="en-US" dirty="0">
                <a:highlight>
                  <a:srgbClr val="00FFFF"/>
                </a:highlight>
              </a:rPr>
              <a:t>.</a:t>
            </a:r>
          </a:p>
          <a:p>
            <a:endParaRPr lang="en-US" dirty="0"/>
          </a:p>
        </p:txBody>
      </p:sp>
    </p:spTree>
    <p:extLst>
      <p:ext uri="{BB962C8B-B14F-4D97-AF65-F5344CB8AC3E}">
        <p14:creationId xmlns:p14="http://schemas.microsoft.com/office/powerpoint/2010/main" val="27247017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Qu’est-ce que la sécurité en ligne?</a:t>
            </a:r>
          </a:p>
          <a:p>
            <a:r>
              <a:rPr lang="fr-FR" dirty="0"/>
              <a:t>À la base, la </a:t>
            </a:r>
            <a:r>
              <a:rPr lang="fr-FR" b="1" dirty="0"/>
              <a:t>sécurité</a:t>
            </a:r>
            <a:r>
              <a:rPr lang="fr-FR" dirty="0"/>
              <a:t> est l'absence de danger, l'absence de crime et de risque de perte et la confiance que vous serez en sécurité.</a:t>
            </a:r>
          </a:p>
          <a:p>
            <a:pPr marL="158750" indent="0">
              <a:buNone/>
            </a:pPr>
            <a:r>
              <a:rPr lang="fr-FR" dirty="0"/>
              <a:t>La </a:t>
            </a:r>
            <a:r>
              <a:rPr lang="fr-FR" b="1" dirty="0">
                <a:solidFill>
                  <a:schemeClr val="tx1"/>
                </a:solidFill>
              </a:rPr>
              <a:t>sécurité en ligne </a:t>
            </a:r>
            <a:r>
              <a:rPr lang="fr-FR" b="0" dirty="0">
                <a:solidFill>
                  <a:srgbClr val="000000"/>
                </a:solidFill>
              </a:rPr>
              <a:t>désigne</a:t>
            </a:r>
            <a:r>
              <a:rPr lang="fr-FR" b="0" baseline="0" dirty="0">
                <a:solidFill>
                  <a:srgbClr val="000000"/>
                </a:solidFill>
              </a:rPr>
              <a:t> les</a:t>
            </a:r>
            <a:r>
              <a:rPr lang="fr-FR" dirty="0"/>
              <a:t> règles que vous suivez, les actions que vous entreprenez et les processus qui permettent de garantir votre sécurité sur Internet. La sécurité en ligne est le résultat escompté de l'utilisation d'un large éventail de mesures de protection qui nous permettent d'accomplir notre mission et nos fonctions critiques malgré les risques posés par les menaces à notre utilisation de la technologie et d'Internet.</a:t>
            </a:r>
            <a:endParaRPr lang="en-US" dirty="0"/>
          </a:p>
          <a:p>
            <a:pPr lvl="0">
              <a:buNone/>
            </a:pPr>
            <a:endParaRPr lang="en-US" dirty="0"/>
          </a:p>
          <a:p>
            <a:pPr lvl="0">
              <a:buNone/>
            </a:pPr>
            <a:endParaRPr lang="en-US"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fr-FR" sz="1100" spc="20" dirty="0">
                <a:latin typeface="Optimistic Text" panose="020B0503020203020204" pitchFamily="34" charset="0"/>
              </a:rPr>
              <a:t>Source : NIST, Centre de ressources sur la sécurité informatique | Glossaire, https://csrc.nist.gov/glossary/term/security (dernier accès le 1er juin 2021); voir également, Organisation internationale de normalisation, Online </a:t>
            </a:r>
            <a:r>
              <a:rPr lang="fr-FR" sz="1100" spc="20" dirty="0" err="1">
                <a:latin typeface="Optimistic Text" panose="020B0503020203020204" pitchFamily="34" charset="0"/>
              </a:rPr>
              <a:t>Browsing</a:t>
            </a:r>
            <a:r>
              <a:rPr lang="fr-FR" sz="1100" spc="20" dirty="0">
                <a:latin typeface="Optimistic Text" panose="020B0503020203020204" pitchFamily="34" charset="0"/>
              </a:rPr>
              <a:t> Platform (OBP), https://www.iso.org/obp/ui (dernier accès le 1er juin 2021) (consultez les différentes définitions ISO de la sécurité); voir également, Commission électrotechnique internationale, </a:t>
            </a:r>
            <a:r>
              <a:rPr lang="fr-FR" sz="1100" spc="20" dirty="0" err="1">
                <a:latin typeface="Optimistic Text" panose="020B0503020203020204" pitchFamily="34" charset="0"/>
              </a:rPr>
              <a:t>Electropedia</a:t>
            </a:r>
            <a:r>
              <a:rPr lang="fr-FR" sz="1100" spc="20" dirty="0">
                <a:latin typeface="Optimistic Text" panose="020B0503020203020204" pitchFamily="34" charset="0"/>
              </a:rPr>
              <a:t>, https://www.electropedia.org/ (dernier accès le 1er juin 2021) (la sécurité est définie comme «l'absence de risque inacceptable pour les unités physiques considérées de l'extérieur»; la sécurité informatique est définie comme «l'absence de risque inacceptable pour un système de traitement de l'information»; la sécurité de l'information est définie comme «la protection des informations contre la divulgation, le transfert, la modification ou la destruction non autorisés, qu'ils soient accidentels ou intentionnels»); </a:t>
            </a:r>
            <a:r>
              <a:rPr lang="fr-FR" sz="1100" spc="20" dirty="0" err="1">
                <a:latin typeface="Optimistic Text" panose="020B0503020203020204" pitchFamily="34" charset="0"/>
              </a:rPr>
              <a:t>Merriam</a:t>
            </a:r>
            <a:r>
              <a:rPr lang="fr-FR" sz="1100" spc="20" dirty="0">
                <a:latin typeface="Optimistic Text" panose="020B0503020203020204" pitchFamily="34" charset="0"/>
              </a:rPr>
              <a:t>-Webster, </a:t>
            </a:r>
            <a:r>
              <a:rPr lang="fr-FR" sz="1100" spc="20" dirty="0" err="1">
                <a:latin typeface="Optimistic Text" panose="020B0503020203020204" pitchFamily="34" charset="0"/>
              </a:rPr>
              <a:t>Dictionary</a:t>
            </a:r>
            <a:r>
              <a:rPr lang="fr-FR" sz="1100" spc="20" dirty="0">
                <a:latin typeface="Optimistic Text" panose="020B0503020203020204" pitchFamily="34" charset="0"/>
              </a:rPr>
              <a:t>, https://www.merriam-webster.com/dictionary/security (dernier accès le 1er juin 2021).</a:t>
            </a:r>
            <a:endParaRPr lang="en-US" dirty="0"/>
          </a:p>
        </p:txBody>
      </p:sp>
    </p:spTree>
    <p:extLst>
      <p:ext uri="{BB962C8B-B14F-4D97-AF65-F5344CB8AC3E}">
        <p14:creationId xmlns:p14="http://schemas.microsoft.com/office/powerpoint/2010/main" val="103007576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buNone/>
            </a:pPr>
            <a:r>
              <a:rPr lang="en-US" dirty="0"/>
              <a:t>Moment </a:t>
            </a:r>
            <a:r>
              <a:rPr lang="en-US" dirty="0" err="1"/>
              <a:t>produit</a:t>
            </a:r>
            <a:r>
              <a:rPr lang="en-US" dirty="0"/>
              <a:t>: </a:t>
            </a:r>
            <a:r>
              <a:rPr lang="fr-FR" dirty="0">
                <a:hlinkClick r:id="rId3"/>
              </a:rPr>
              <a:t>Configurer l’authentification à deux facteurs sur</a:t>
            </a:r>
            <a:r>
              <a:rPr lang="en-US" dirty="0">
                <a:hlinkClick r:id="rId3"/>
              </a:rPr>
              <a:t> Facebook</a:t>
            </a:r>
            <a:endParaRPr lang="en-US" dirty="0"/>
          </a:p>
          <a:p>
            <a:pPr>
              <a:buNone/>
            </a:pPr>
            <a:r>
              <a:rPr lang="fr-FR" dirty="0"/>
              <a:t>L'authentification à deux facteurs est un élément de sécurité qui aide à protéger votre compte Facebook en plus de votre mot de passe. Lorsque vous activez l'authentification à deux facteurs, on vous demandera de saisir un code d'approbation de connexion chaque fois que vous accédez à votre compte Facebook à partir d'un nouveau téléphone ou ordinateur ou de confirmer votre tentative de connexion chaque fois que quelqu'un essaie d'accéder à Facebook à partir d'un navigateur ou d'un appareil mobile que nous ne reconnaissons pas. Vous pouvez également recevoir des alertes lorsque quelqu'un essaie de se connecter à partir d'un navigateur ou d'un appareil mobile que nous ne reconnaissons pas</a:t>
            </a:r>
            <a:r>
              <a:rPr lang="en-US" dirty="0"/>
              <a:t>.</a:t>
            </a:r>
          </a:p>
          <a:p>
            <a:pPr>
              <a:buNone/>
            </a:pPr>
            <a:r>
              <a:rPr lang="fr-FR" dirty="0"/>
              <a:t>Pour activer ou gérer l'authentification à deux facteurs</a:t>
            </a:r>
            <a:r>
              <a:rPr lang="en-US" dirty="0"/>
              <a:t>:</a:t>
            </a:r>
          </a:p>
          <a:p>
            <a:pPr marL="457200" indent="-457200" fontAlgn="base">
              <a:buSzPct val="100000"/>
              <a:buFont typeface="+mj-lt"/>
              <a:buAutoNum type="arabicPeriod"/>
            </a:pPr>
            <a:r>
              <a:rPr lang="en-US" dirty="0" err="1"/>
              <a:t>Rendez</a:t>
            </a:r>
            <a:r>
              <a:rPr lang="en-US" baseline="0" dirty="0"/>
              <a:t> </a:t>
            </a:r>
            <a:r>
              <a:rPr lang="en-US" baseline="0" dirty="0" err="1"/>
              <a:t>vous</a:t>
            </a:r>
            <a:r>
              <a:rPr lang="en-US" baseline="0" dirty="0"/>
              <a:t> </a:t>
            </a:r>
            <a:r>
              <a:rPr lang="en-US" baseline="0" dirty="0" err="1"/>
              <a:t>sur</a:t>
            </a:r>
            <a:r>
              <a:rPr lang="en-US" dirty="0"/>
              <a:t> </a:t>
            </a:r>
            <a:r>
              <a:rPr lang="en-US" u="sng" dirty="0">
                <a:solidFill>
                  <a:schemeClr val="accent2">
                    <a:lumMod val="60000"/>
                    <a:lumOff val="40000"/>
                  </a:schemeClr>
                </a:solidFill>
              </a:rPr>
              <a:t>P</a:t>
            </a:r>
            <a:r>
              <a:rPr lang="fr-FR" u="sng" dirty="0" err="1">
                <a:solidFill>
                  <a:schemeClr val="accent2">
                    <a:lumMod val="60000"/>
                    <a:lumOff val="40000"/>
                  </a:schemeClr>
                </a:solidFill>
              </a:rPr>
              <a:t>aramètres</a:t>
            </a:r>
            <a:r>
              <a:rPr lang="fr-FR" u="sng" dirty="0">
                <a:solidFill>
                  <a:schemeClr val="accent2">
                    <a:lumMod val="60000"/>
                    <a:lumOff val="40000"/>
                  </a:schemeClr>
                </a:solidFill>
              </a:rPr>
              <a:t> de sécurité et de connexion</a:t>
            </a:r>
            <a:endParaRPr lang="en-US" dirty="0">
              <a:solidFill>
                <a:schemeClr val="accent2">
                  <a:lumMod val="60000"/>
                  <a:lumOff val="40000"/>
                </a:schemeClr>
              </a:solidFill>
            </a:endParaRPr>
          </a:p>
          <a:p>
            <a:pPr marL="457200" indent="-457200" fontAlgn="base">
              <a:buSzPct val="100000"/>
              <a:buFont typeface="+mj-lt"/>
              <a:buAutoNum type="arabicPeriod"/>
            </a:pPr>
            <a:r>
              <a:rPr lang="fr-FR" dirty="0"/>
              <a:t>Faites défiler jusqu'à Utiliser l'authentification à deux facteurs et cliquez sur Modifier</a:t>
            </a:r>
          </a:p>
          <a:p>
            <a:pPr marL="457200" indent="-457200" fontAlgn="base">
              <a:buSzPct val="100000"/>
              <a:buFont typeface="+mj-lt"/>
              <a:buAutoNum type="arabicPeriod"/>
            </a:pPr>
            <a:r>
              <a:rPr lang="fr-FR" dirty="0"/>
              <a:t>Choisissez la méthode de sécurité que vous souhaitez ajouter et suivez les instructions à l'écran</a:t>
            </a:r>
          </a:p>
          <a:p>
            <a:pPr marL="0" indent="0" fontAlgn="base">
              <a:buSzPct val="100000"/>
              <a:buFont typeface="+mj-lt"/>
              <a:buNone/>
            </a:pPr>
            <a:r>
              <a:rPr lang="fr-FR" dirty="0"/>
              <a:t>Lorsque vous configurez l'authentification à deux facteurs sur Facebook, on</a:t>
            </a:r>
            <a:r>
              <a:rPr lang="fr-FR" baseline="0" dirty="0"/>
              <a:t> vous</a:t>
            </a:r>
            <a:r>
              <a:rPr lang="fr-FR" dirty="0"/>
              <a:t> demandera de choisir l'une des trois méthodes de sécurité</a:t>
            </a:r>
            <a:r>
              <a:rPr lang="en-US" dirty="0"/>
              <a:t>:</a:t>
            </a:r>
          </a:p>
          <a:p>
            <a:pPr marL="342900" indent="-342900" fontAlgn="base">
              <a:buSzPct val="100000"/>
              <a:buFont typeface="Arial" panose="020B0604020202020204" pitchFamily="34" charset="0"/>
              <a:buChar char="•"/>
            </a:pPr>
            <a:r>
              <a:rPr lang="en-US" dirty="0"/>
              <a:t>Taper</a:t>
            </a:r>
            <a:r>
              <a:rPr lang="en-US" baseline="0" dirty="0"/>
              <a:t> </a:t>
            </a:r>
            <a:r>
              <a:rPr lang="en-US" baseline="0" dirty="0" err="1"/>
              <a:t>votre</a:t>
            </a:r>
            <a:r>
              <a:rPr lang="en-US" dirty="0"/>
              <a:t> </a:t>
            </a:r>
            <a:r>
              <a:rPr lang="en-US" u="sng" dirty="0" err="1"/>
              <a:t>clé</a:t>
            </a:r>
            <a:r>
              <a:rPr lang="en-US" u="sng" baseline="0" dirty="0"/>
              <a:t> de </a:t>
            </a:r>
            <a:r>
              <a:rPr lang="en-US" u="sng" baseline="0" dirty="0" err="1"/>
              <a:t>sécurité</a:t>
            </a:r>
            <a:r>
              <a:rPr lang="en-US" dirty="0"/>
              <a:t> </a:t>
            </a:r>
            <a:r>
              <a:rPr lang="en-US" dirty="0" err="1"/>
              <a:t>sur</a:t>
            </a:r>
            <a:r>
              <a:rPr lang="en-US" baseline="0" dirty="0"/>
              <a:t> un </a:t>
            </a:r>
            <a:r>
              <a:rPr lang="en-US" baseline="0" dirty="0" err="1"/>
              <a:t>appareil</a:t>
            </a:r>
            <a:r>
              <a:rPr lang="en-US" baseline="0" dirty="0"/>
              <a:t> compatible</a:t>
            </a:r>
            <a:endParaRPr lang="en-US" dirty="0"/>
          </a:p>
          <a:p>
            <a:pPr marL="342900" indent="-342900" fontAlgn="base">
              <a:buSzPct val="100000"/>
              <a:buFont typeface="Arial" panose="020B0604020202020204" pitchFamily="34" charset="0"/>
              <a:buChar char="•"/>
            </a:pPr>
            <a:r>
              <a:rPr lang="fr-FR" dirty="0"/>
              <a:t>Codes de connexion d'une application d'authentification tierce</a:t>
            </a:r>
          </a:p>
          <a:p>
            <a:pPr marL="342900" indent="-342900" fontAlgn="base">
              <a:buSzPct val="100000"/>
              <a:buFont typeface="Arial" panose="020B0604020202020204" pitchFamily="34" charset="0"/>
              <a:buChar char="•"/>
            </a:pPr>
            <a:r>
              <a:rPr lang="fr-FR" dirty="0"/>
              <a:t>Codes de message texto (SMS) de votre téléphone portable</a:t>
            </a:r>
            <a:endParaRPr lang="en-US" dirty="0"/>
          </a:p>
          <a:p>
            <a:endParaRPr lang="en-US"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fr-FR" dirty="0"/>
              <a:t>Note</a:t>
            </a:r>
            <a:r>
              <a:rPr lang="fr-FR" baseline="0" dirty="0"/>
              <a:t> à</a:t>
            </a:r>
            <a:r>
              <a:rPr lang="fr-FR" dirty="0"/>
              <a:t> l'animateur: celles-ci peuvent varier légèrement d'une région à l'autre et vous devez les consulter pour vous assurer qu'elles conviennent à votre localisation</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err="1"/>
              <a:t>Autres</a:t>
            </a:r>
            <a:r>
              <a:rPr lang="en-US" baseline="0" dirty="0"/>
              <a:t> </a:t>
            </a:r>
            <a:r>
              <a:rPr lang="en-US" baseline="0" dirty="0" err="1"/>
              <a:t>ressources</a:t>
            </a:r>
            <a:r>
              <a:rPr lang="en-US" baseline="0" dirty="0"/>
              <a:t> </a:t>
            </a:r>
            <a:r>
              <a:rPr lang="en-US" baseline="0" dirty="0" err="1"/>
              <a:t>utiles</a:t>
            </a:r>
            <a:r>
              <a:rPr lang="en-US" dirty="0"/>
              <a:t>:</a:t>
            </a:r>
          </a:p>
          <a:p>
            <a:pPr marL="342900" indent="-342900" fontAlgn="base">
              <a:buSzPct val="100000"/>
              <a:buFont typeface="Arial" panose="020B0604020202020204" pitchFamily="34" charset="0"/>
              <a:buChar char="•"/>
            </a:pPr>
            <a:r>
              <a:rPr lang="fr-FR" dirty="0"/>
              <a:t>Si vous n'avez pas enregistré le navigateur ou l'appareil mobile que vous utilisez, vous serez invité à le faire lorsque vous activerez l'authentification à deux facteurs. De cette façon, vous n'aurez pas à saisir de code de sécurité lorsque vous vous reconnecterez. Ne cliquez pas sur Enregistrer ce navigateur si vous utilisez un ordinateur public auquel d'autres personnes peuvent accéder (par exemple, un ordinateur scolaire).</a:t>
            </a:r>
          </a:p>
          <a:p>
            <a:pPr marL="342900" indent="-342900" fontAlgn="base">
              <a:buSzPct val="100000"/>
              <a:buFont typeface="Arial" panose="020B0604020202020204" pitchFamily="34" charset="0"/>
              <a:buChar char="•"/>
            </a:pPr>
            <a:r>
              <a:rPr lang="fr-FR" dirty="0"/>
              <a:t>Facebook doit être en mesure de mémoriser les informations de votre ordinateur et de votre navigateur afin de pouvoir vous reconnaître la prochaine fois que vous vous connecterez. Certaines fonctionnalités du navigateur bloquent cela. Si vous avez activé la navigation privée ou configuré votre navigateur pour effacer votre historique à chaque fermeture, vous devrez peut-être saisir un code à chaque connexion. </a:t>
            </a:r>
            <a:r>
              <a:rPr lang="fr-FR" b="1" u="sng" dirty="0"/>
              <a:t>En savoir plus</a:t>
            </a:r>
            <a:r>
              <a:rPr lang="fr-FR" dirty="0"/>
              <a:t>.</a:t>
            </a:r>
          </a:p>
          <a:p>
            <a:pPr marL="342900" indent="-342900" fontAlgn="base">
              <a:buSzPct val="100000"/>
              <a:buFont typeface="Arial" panose="020B0604020202020204" pitchFamily="34" charset="0"/>
              <a:buChar char="•"/>
            </a:pPr>
            <a:r>
              <a:rPr lang="fr-FR" dirty="0"/>
              <a:t>Pour configurer l'authentification à deux facteurs par message texte (SMS), vous pouvez soit utiliser un numéro de mobile qui a déjà été ajouté à votre compte, soit ajouter un nouveau numéro. </a:t>
            </a:r>
            <a:r>
              <a:rPr lang="fr-FR" b="1" u="sng" dirty="0"/>
              <a:t>En savoir plus </a:t>
            </a:r>
            <a:r>
              <a:rPr lang="fr-FR" dirty="0"/>
              <a:t>sur la façon dont Facebook utilise un numéro de mobile ajouté pour l'authentification à deux facteurs</a:t>
            </a:r>
            <a:r>
              <a:rPr lang="en-US" dirty="0"/>
              <a:t>.</a:t>
            </a:r>
          </a:p>
        </p:txBody>
      </p:sp>
    </p:spTree>
    <p:extLst>
      <p:ext uri="{BB962C8B-B14F-4D97-AF65-F5344CB8AC3E}">
        <p14:creationId xmlns:p14="http://schemas.microsoft.com/office/powerpoint/2010/main" val="75451311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Moment </a:t>
            </a:r>
            <a:r>
              <a:rPr lang="en-US" dirty="0" err="1"/>
              <a:t>produit</a:t>
            </a:r>
            <a:r>
              <a:rPr lang="en-US" dirty="0"/>
              <a:t>: </a:t>
            </a:r>
            <a:r>
              <a:rPr lang="fr-FR" dirty="0"/>
              <a:t>Configurer l’authentification à deux facteurs sur </a:t>
            </a:r>
            <a:r>
              <a:rPr lang="fr-FR" dirty="0" err="1"/>
              <a:t>Instagram</a:t>
            </a:r>
            <a:endParaRPr lang="en-US" dirty="0"/>
          </a:p>
          <a:p>
            <a:pPr>
              <a:buNone/>
            </a:pPr>
            <a:r>
              <a:rPr lang="fr-FR" b="1" dirty="0"/>
              <a:t>Qu'est-ce que l'authentification à deux facteurs et comment fonctionne-t-elle sur </a:t>
            </a:r>
            <a:r>
              <a:rPr lang="fr-FR" b="1" dirty="0" err="1"/>
              <a:t>Instagram</a:t>
            </a:r>
            <a:r>
              <a:rPr lang="fr-FR" b="1" dirty="0"/>
              <a:t>?</a:t>
            </a:r>
          </a:p>
          <a:p>
            <a:pPr>
              <a:buNone/>
            </a:pPr>
            <a:r>
              <a:rPr lang="fr-FR" dirty="0"/>
              <a:t>L'authentification à deux facteurs est une fonctionnalité de sécurité qui aide à protéger votre compte </a:t>
            </a:r>
            <a:r>
              <a:rPr lang="fr-FR" dirty="0" err="1"/>
              <a:t>Instagram</a:t>
            </a:r>
            <a:r>
              <a:rPr lang="fr-FR" dirty="0"/>
              <a:t> et votre mot de passe. Si vous configurez l'authentification à deux facteurs, vous recevrez une notification ou on vous demandera d’entrer un code de connexion spécial lorsque quelqu'un essaie de se connecter à votre compte à partir d'un appareil que nous ne reconnaissons pas</a:t>
            </a:r>
            <a:r>
              <a:rPr lang="en-US" dirty="0"/>
              <a:t>.</a:t>
            </a:r>
          </a:p>
          <a:p>
            <a:pPr>
              <a:buFontTx/>
              <a:buNone/>
            </a:pPr>
            <a:r>
              <a:rPr lang="fr-FR" sz="1100" b="1" dirty="0"/>
              <a:t>Pour activer l'authentification à deux facteurs depuis l'application </a:t>
            </a:r>
            <a:r>
              <a:rPr lang="fr-FR" sz="1100" b="1" dirty="0" err="1"/>
              <a:t>Instagram</a:t>
            </a:r>
            <a:r>
              <a:rPr lang="en-US" sz="1100" b="1" dirty="0"/>
              <a:t>:</a:t>
            </a:r>
          </a:p>
          <a:p>
            <a:pPr marL="457200" indent="-457200">
              <a:buSzPct val="100000"/>
              <a:buFont typeface="+mj-lt"/>
              <a:buAutoNum type="arabicPeriod"/>
            </a:pPr>
            <a:r>
              <a:rPr lang="fr-FR" sz="1100" dirty="0"/>
              <a:t>Cliquez sur votre photo de profil en bas à droite pour accéder à votre profil</a:t>
            </a:r>
          </a:p>
          <a:p>
            <a:pPr marL="457200" indent="-457200">
              <a:buSzPct val="100000"/>
              <a:buFont typeface="+mj-lt"/>
              <a:buAutoNum type="arabicPeriod"/>
            </a:pPr>
            <a:r>
              <a:rPr lang="fr-FR" sz="1100" dirty="0"/>
              <a:t>Tapez</a:t>
            </a:r>
            <a:r>
              <a:rPr lang="fr-FR" sz="1100" baseline="0" dirty="0"/>
              <a:t> </a:t>
            </a:r>
            <a:r>
              <a:rPr lang="fr-FR" sz="1100" dirty="0"/>
              <a:t>en haut à droite, puis appuyez sur Paramètres</a:t>
            </a:r>
          </a:p>
          <a:p>
            <a:pPr marL="457200" indent="-457200">
              <a:buSzPct val="100000"/>
              <a:buFont typeface="+mj-lt"/>
              <a:buAutoNum type="arabicPeriod"/>
            </a:pPr>
            <a:r>
              <a:rPr lang="fr-FR" sz="1100" dirty="0"/>
              <a:t>Tapez</a:t>
            </a:r>
            <a:r>
              <a:rPr lang="fr-FR" sz="1100" baseline="0" dirty="0"/>
              <a:t> sur</a:t>
            </a:r>
            <a:r>
              <a:rPr lang="fr-FR" sz="1100" dirty="0"/>
              <a:t> Sécurité, puis sur Authentification à deux facteurs</a:t>
            </a:r>
          </a:p>
          <a:p>
            <a:pPr marL="457200" indent="-457200">
              <a:buSzPct val="100000"/>
              <a:buFont typeface="+mj-lt"/>
              <a:buAutoNum type="arabicPeriod"/>
            </a:pPr>
            <a:r>
              <a:rPr lang="fr-FR" sz="1100" dirty="0"/>
              <a:t>Appuyez sur Démarrer en bas</a:t>
            </a:r>
          </a:p>
          <a:p>
            <a:pPr marL="457200" indent="-457200">
              <a:buSzPct val="100000"/>
              <a:buFont typeface="+mj-lt"/>
              <a:buAutoNum type="arabicPeriod"/>
            </a:pPr>
            <a:r>
              <a:rPr lang="fr-FR" sz="1100" dirty="0"/>
              <a:t>Choisissez la méthode de sécurité que vous souhaitez ajouter et suivez les instructions à l'écran</a:t>
            </a:r>
          </a:p>
          <a:p>
            <a:pPr marL="0" indent="0">
              <a:buSzPct val="100000"/>
              <a:buFont typeface="+mj-lt"/>
              <a:buNone/>
            </a:pPr>
            <a:r>
              <a:rPr lang="fr-FR" sz="1100" dirty="0"/>
              <a:t>Lorsque vous configurez l'authentification à deux facteurs sur </a:t>
            </a:r>
            <a:r>
              <a:rPr lang="fr-FR" sz="1100" dirty="0" err="1"/>
              <a:t>Instagram</a:t>
            </a:r>
            <a:r>
              <a:rPr lang="fr-FR" sz="1100" dirty="0"/>
              <a:t>, on vous demandera de choisir l'une des deux méthodes de sécurité:</a:t>
            </a:r>
          </a:p>
          <a:p>
            <a:pPr marL="342900" indent="-342900">
              <a:buSzPct val="100000"/>
              <a:buFont typeface="Arial" panose="020B0604020202020204" pitchFamily="34" charset="0"/>
              <a:buChar char="•"/>
            </a:pPr>
            <a:r>
              <a:rPr lang="fr-FR" sz="1100" u="sng" dirty="0"/>
              <a:t>Codes de connexion d'une application d'authentification tierce (telle</a:t>
            </a:r>
            <a:r>
              <a:rPr lang="fr-FR" sz="1100" u="sng" baseline="0" dirty="0"/>
              <a:t> que Duo Mobile ou Google </a:t>
            </a:r>
            <a:r>
              <a:rPr lang="fr-FR" sz="1100" u="sng" baseline="0" dirty="0" err="1"/>
              <a:t>Authenticator</a:t>
            </a:r>
            <a:r>
              <a:rPr lang="fr-FR" sz="1100" u="sng" baseline="0" dirty="0"/>
              <a:t>)</a:t>
            </a:r>
          </a:p>
          <a:p>
            <a:pPr marL="342900" indent="-342900">
              <a:buSzPct val="100000"/>
              <a:buFont typeface="Arial" panose="020B0604020202020204" pitchFamily="34" charset="0"/>
              <a:buChar char="•"/>
            </a:pPr>
            <a:r>
              <a:rPr lang="fr-FR" sz="1100" u="sng" dirty="0"/>
              <a:t>Codes message texto (SMS) de votre téléphone portable</a:t>
            </a:r>
            <a:endParaRPr lang="en-US" sz="1100" dirty="0"/>
          </a:p>
          <a:p>
            <a:pPr marL="0" indent="0">
              <a:buSzPct val="100000"/>
              <a:buFont typeface="Arial" panose="020B0604020202020204" pitchFamily="34" charset="0"/>
              <a:buNone/>
            </a:pPr>
            <a:r>
              <a:rPr lang="fr-FR" sz="1100" dirty="0"/>
              <a:t>Vous devrez en configurer au moins un pour pouvoir utiliser l'authentification à deux facteurs</a:t>
            </a:r>
            <a:r>
              <a:rPr lang="en-US" sz="1100" dirty="0"/>
              <a:t>.</a:t>
            </a:r>
          </a:p>
          <a:p>
            <a:pPr>
              <a:buFontTx/>
              <a:buNone/>
            </a:pPr>
            <a:r>
              <a:rPr lang="fr-FR" sz="1100" dirty="0"/>
              <a:t>Remarque : après avoir activé l'authentification à deux facteurs, vous pourrez voir les demandes de connexion, supprimer les appareils de confiance et accéder aux codes de sauvegarde de votre compte si vous rencontrez des problèmes pour recevoir un code de récupération. En savoir plus sur les codes de récupération</a:t>
            </a:r>
            <a:r>
              <a:rPr lang="en-US" sz="1100" dirty="0"/>
              <a:t>.</a:t>
            </a:r>
          </a:p>
          <a:p>
            <a:endParaRPr lang="en-US" dirty="0"/>
          </a:p>
        </p:txBody>
      </p:sp>
    </p:spTree>
    <p:extLst>
      <p:ext uri="{BB962C8B-B14F-4D97-AF65-F5344CB8AC3E}">
        <p14:creationId xmlns:p14="http://schemas.microsoft.com/office/powerpoint/2010/main" val="380518680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Moment </a:t>
            </a:r>
            <a:r>
              <a:rPr lang="en-US" dirty="0" err="1"/>
              <a:t>produit</a:t>
            </a:r>
            <a:r>
              <a:rPr lang="en-US" dirty="0"/>
              <a:t>: </a:t>
            </a:r>
            <a:r>
              <a:rPr lang="fr-FR" dirty="0"/>
              <a:t>Configurer l'authentification à deux facteurs sur </a:t>
            </a:r>
            <a:r>
              <a:rPr lang="fr-FR" dirty="0" err="1"/>
              <a:t>Whatsapp</a:t>
            </a:r>
            <a:r>
              <a:rPr lang="fr-FR" dirty="0"/>
              <a:t>.</a:t>
            </a:r>
            <a:endParaRPr lang="en-US" dirty="0">
              <a:solidFill>
                <a:schemeClr val="accent2"/>
              </a:solidFill>
            </a:endParaRPr>
          </a:p>
          <a:p>
            <a:pPr>
              <a:buNone/>
            </a:pPr>
            <a:r>
              <a:rPr lang="fr-FR" b="1" dirty="0"/>
              <a:t>Comment gérer les paramètres de vérification en deux étapes</a:t>
            </a:r>
          </a:p>
          <a:p>
            <a:pPr>
              <a:buNone/>
            </a:pPr>
            <a:r>
              <a:rPr lang="fr-FR" dirty="0"/>
              <a:t>Vous pouvez gérer les paramètres de vérification en deux étapes dans votre compte </a:t>
            </a:r>
            <a:r>
              <a:rPr lang="fr-FR" dirty="0" err="1"/>
              <a:t>WhatsApp</a:t>
            </a:r>
            <a:r>
              <a:rPr lang="fr-FR" dirty="0"/>
              <a:t>. Vous avez la possibilité d'activer ou de désactiver cette fonctionnalité, de modifier le code PIN ou de mettre à jour l'adresse e-mail associée à la vérification en deux étapes</a:t>
            </a:r>
            <a:r>
              <a:rPr lang="en-US" dirty="0"/>
              <a:t>.</a:t>
            </a:r>
          </a:p>
          <a:p>
            <a:pPr>
              <a:buNone/>
            </a:pPr>
            <a:r>
              <a:rPr lang="fr-FR" sz="1100" b="1" dirty="0"/>
              <a:t>Activez la vérification en deux étapes</a:t>
            </a:r>
            <a:r>
              <a:rPr lang="en-US" sz="1100" b="1" dirty="0"/>
              <a:t>:</a:t>
            </a:r>
          </a:p>
          <a:p>
            <a:pPr marL="457200" indent="-457200">
              <a:buSzPct val="100000"/>
              <a:buFont typeface="+mj-lt"/>
              <a:buAutoNum type="arabicPeriod"/>
            </a:pPr>
            <a:r>
              <a:rPr lang="fr-FR" sz="1100" dirty="0"/>
              <a:t>Ouvrir </a:t>
            </a:r>
            <a:r>
              <a:rPr lang="fr-FR" sz="1100" dirty="0" err="1"/>
              <a:t>WhatsApp</a:t>
            </a:r>
            <a:r>
              <a:rPr lang="fr-FR" sz="1100" dirty="0"/>
              <a:t> Paramètres</a:t>
            </a:r>
          </a:p>
          <a:p>
            <a:pPr marL="457200" indent="-457200">
              <a:buSzPct val="100000"/>
              <a:buFont typeface="+mj-lt"/>
              <a:buAutoNum type="arabicPeriod"/>
            </a:pPr>
            <a:r>
              <a:rPr lang="fr-FR" sz="1100" dirty="0"/>
              <a:t>Cliquez sur Compte &gt; Vérification en deux étapes &gt; Activer</a:t>
            </a:r>
          </a:p>
          <a:p>
            <a:pPr marL="457200" indent="-457200">
              <a:buSzPct val="100000"/>
              <a:buFont typeface="+mj-lt"/>
              <a:buAutoNum type="arabicPeriod"/>
            </a:pPr>
            <a:r>
              <a:rPr lang="fr-FR" sz="1100" dirty="0"/>
              <a:t>Entrer le PIN à 6 chiffres de votre choix et confirmer</a:t>
            </a:r>
          </a:p>
          <a:p>
            <a:pPr marL="457200" indent="-457200">
              <a:buSzPct val="100000"/>
              <a:buFont typeface="+mj-lt"/>
              <a:buAutoNum type="arabicPeriod"/>
            </a:pPr>
            <a:r>
              <a:rPr lang="fr-FR" sz="1100" dirty="0"/>
              <a:t>Introduire une adresse email que vous pouvez accéder ou appuyer sur Ignorer si vous ne souhaitez pas ajouter une adresse e-mail. Nous vous recommandons d'ajouter une adresse e-mail, car cela vous permet de réinitialiser la vérification en deux étapes et de protéger votre compte..</a:t>
            </a:r>
          </a:p>
          <a:p>
            <a:pPr marL="457200" indent="-457200">
              <a:buSzPct val="100000"/>
              <a:buFont typeface="+mj-lt"/>
              <a:buAutoNum type="arabicPeriod"/>
            </a:pPr>
            <a:r>
              <a:rPr lang="fr-FR" sz="1100" dirty="0"/>
              <a:t>Tapez Suite</a:t>
            </a:r>
          </a:p>
          <a:p>
            <a:pPr marL="457200" indent="-457200">
              <a:buSzPct val="100000"/>
              <a:buFont typeface="+mj-lt"/>
              <a:buAutoNum type="arabicPeriod"/>
            </a:pPr>
            <a:r>
              <a:rPr lang="fr-FR" sz="1100" dirty="0"/>
              <a:t>Confirmez l’adresse email et tapez Sauvegarder ou Terminer</a:t>
            </a:r>
          </a:p>
          <a:p>
            <a:pPr>
              <a:buNone/>
            </a:pPr>
            <a:r>
              <a:rPr lang="fr-FR" sz="1100" dirty="0"/>
              <a:t>Si vous n'ajoutez pas d'adresse e-mail et que vous oubliez votre code PIN, vous devrez attendre sept jours avant de pouvoir réinitialiser votre code PIN. Étant donné que nous ne vérifions pas cette adresse e-mail pour confirmer son exactitude, assurez-vous de fournir une adresse e-mail exacte à laquelle vous pouvez accéder</a:t>
            </a:r>
            <a:r>
              <a:rPr lang="en-US" sz="1100" dirty="0"/>
              <a:t>.</a:t>
            </a:r>
          </a:p>
          <a:p>
            <a:endParaRPr lang="en-US" dirty="0"/>
          </a:p>
        </p:txBody>
      </p:sp>
    </p:spTree>
    <p:extLst>
      <p:ext uri="{BB962C8B-B14F-4D97-AF65-F5344CB8AC3E}">
        <p14:creationId xmlns:p14="http://schemas.microsoft.com/office/powerpoint/2010/main" val="425025509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Activité</a:t>
            </a:r>
            <a:r>
              <a:rPr lang="en-US" dirty="0"/>
              <a:t>:</a:t>
            </a:r>
            <a:r>
              <a:rPr lang="en-US" baseline="0" dirty="0"/>
              <a:t> </a:t>
            </a:r>
            <a:r>
              <a:rPr lang="en-US" baseline="0" dirty="0" err="1"/>
              <a:t>Évaluation</a:t>
            </a:r>
            <a:r>
              <a:rPr lang="en-US" baseline="0" dirty="0"/>
              <a:t> des mots de </a:t>
            </a:r>
            <a:r>
              <a:rPr lang="en-US" baseline="0" dirty="0" err="1"/>
              <a:t>passe</a:t>
            </a:r>
            <a:endParaRPr lang="en-US" dirty="0"/>
          </a:p>
          <a:p>
            <a:pPr fontAlgn="base">
              <a:buNone/>
            </a:pPr>
            <a:r>
              <a:rPr lang="fr-FR" dirty="0">
                <a:highlight>
                  <a:srgbClr val="FF00FF"/>
                </a:highlight>
              </a:rPr>
              <a:t>Donnez 5 à 10 exemples de mots de passe ou de phrases secrètes de niveau fort, moyen et faible</a:t>
            </a:r>
            <a:r>
              <a:rPr lang="en-US" dirty="0">
                <a:highlight>
                  <a:srgbClr val="FF00FF"/>
                </a:highlight>
              </a:rPr>
              <a:t>.</a:t>
            </a:r>
            <a:r>
              <a:rPr lang="en-US" dirty="0"/>
              <a:t> </a:t>
            </a:r>
            <a:r>
              <a:rPr lang="fr-FR" dirty="0"/>
              <a:t>Pour chaque exemple de mot de passe, expliquez ce qui le rend fort (par exemple, plus long, phrase secrète, aléatoire) ou faible (par exemple, comprenant des données personnelles, des mots du dictionnaire, facile à deviner).</a:t>
            </a:r>
            <a:endParaRPr lang="en-US" dirty="0"/>
          </a:p>
          <a:p>
            <a:pPr fontAlgn="base"/>
            <a:r>
              <a:rPr lang="fr-FR" dirty="0">
                <a:highlight>
                  <a:srgbClr val="00FFFF"/>
                </a:highlight>
              </a:rPr>
              <a:t>Options pour les expériences d'apprentissage synchrones</a:t>
            </a:r>
            <a:r>
              <a:rPr lang="en-US" dirty="0">
                <a:highlight>
                  <a:srgbClr val="00FFFF"/>
                </a:highlight>
              </a:rPr>
              <a:t>: </a:t>
            </a:r>
          </a:p>
          <a:p>
            <a:pPr lvl="1" fontAlgn="base"/>
            <a:r>
              <a:rPr lang="fr-FR" dirty="0">
                <a:highlight>
                  <a:srgbClr val="00FFFF"/>
                </a:highlight>
              </a:rPr>
              <a:t>Demandez aux participants de</a:t>
            </a:r>
            <a:r>
              <a:rPr lang="fr-FR" baseline="0" dirty="0">
                <a:highlight>
                  <a:srgbClr val="00FFFF"/>
                </a:highlight>
              </a:rPr>
              <a:t> donner</a:t>
            </a:r>
            <a:r>
              <a:rPr lang="fr-FR" dirty="0">
                <a:highlight>
                  <a:srgbClr val="00FFFF"/>
                </a:highlight>
              </a:rPr>
              <a:t> des exemples de mots de passe forts, moyens et faibles</a:t>
            </a:r>
          </a:p>
          <a:p>
            <a:pPr lvl="1" fontAlgn="base"/>
            <a:r>
              <a:rPr lang="fr-FR" dirty="0">
                <a:highlight>
                  <a:srgbClr val="00FFFF"/>
                </a:highlight>
              </a:rPr>
              <a:t>Engagez une discussion de groupe sur des exemples</a:t>
            </a:r>
          </a:p>
          <a:p>
            <a:pPr lvl="1" fontAlgn="base"/>
            <a:r>
              <a:rPr lang="fr-FR" dirty="0">
                <a:highlight>
                  <a:srgbClr val="00FFFF"/>
                </a:highlight>
              </a:rPr>
              <a:t>Demandez aux participants de faire des suggestions pour améliorer les mots de passe «faibles»</a:t>
            </a:r>
            <a:endParaRPr lang="en-US" dirty="0"/>
          </a:p>
        </p:txBody>
      </p:sp>
    </p:spTree>
    <p:extLst>
      <p:ext uri="{BB962C8B-B14F-4D97-AF65-F5344CB8AC3E}">
        <p14:creationId xmlns:p14="http://schemas.microsoft.com/office/powerpoint/2010/main" val="171516949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Activité</a:t>
            </a:r>
            <a:r>
              <a:rPr lang="en-US" dirty="0"/>
              <a:t>: </a:t>
            </a:r>
            <a:r>
              <a:rPr lang="fr-FR" dirty="0"/>
              <a:t>Démonstration de changement de mots de passe</a:t>
            </a:r>
            <a:endParaRPr lang="en-US" dirty="0"/>
          </a:p>
          <a:p>
            <a:pPr>
              <a:buNone/>
            </a:pPr>
            <a:r>
              <a:rPr lang="fr-FR" dirty="0">
                <a:highlight>
                  <a:srgbClr val="00FFFF"/>
                </a:highlight>
              </a:rPr>
              <a:t>Il s'agit d'une expérience d'apprentissage synchrone facultative pour montrer comment changer les mots de passe dans divers produits Facebook</a:t>
            </a:r>
            <a:r>
              <a:rPr lang="en-US" dirty="0">
                <a:highlight>
                  <a:srgbClr val="00FFFF"/>
                </a:highlight>
              </a:rPr>
              <a:t>.</a:t>
            </a:r>
          </a:p>
          <a:p>
            <a:pPr>
              <a:buNone/>
            </a:pPr>
            <a:r>
              <a:rPr lang="en-US" dirty="0"/>
              <a:t>Moment </a:t>
            </a:r>
            <a:r>
              <a:rPr lang="en-US" dirty="0" err="1"/>
              <a:t>produit</a:t>
            </a:r>
            <a:r>
              <a:rPr lang="en-US" dirty="0"/>
              <a:t>: </a:t>
            </a:r>
            <a:r>
              <a:rPr lang="en-US" u="sng" dirty="0" err="1">
                <a:hlinkClick r:id="rId3"/>
              </a:rPr>
              <a:t>Changement</a:t>
            </a:r>
            <a:r>
              <a:rPr lang="en-US" u="sng" baseline="0" dirty="0">
                <a:hlinkClick r:id="rId3"/>
              </a:rPr>
              <a:t> du mot de </a:t>
            </a:r>
            <a:r>
              <a:rPr lang="en-US" u="sng" baseline="0" dirty="0" err="1">
                <a:hlinkClick r:id="rId3"/>
              </a:rPr>
              <a:t>passe</a:t>
            </a:r>
            <a:r>
              <a:rPr lang="en-US" u="sng" baseline="0" dirty="0">
                <a:hlinkClick r:id="rId3"/>
              </a:rPr>
              <a:t> </a:t>
            </a:r>
            <a:r>
              <a:rPr lang="en-US" u="sng" baseline="0" dirty="0" err="1">
                <a:hlinkClick r:id="rId3"/>
              </a:rPr>
              <a:t>sur</a:t>
            </a:r>
            <a:r>
              <a:rPr lang="en-US" u="sng" dirty="0">
                <a:hlinkClick r:id="rId3"/>
              </a:rPr>
              <a:t> Facebook</a:t>
            </a:r>
            <a:endParaRPr lang="en-US" u="sng" dirty="0"/>
          </a:p>
          <a:p>
            <a:pPr>
              <a:buNone/>
            </a:pPr>
            <a:r>
              <a:rPr lang="en-US" b="1" dirty="0" err="1"/>
              <a:t>Changez</a:t>
            </a:r>
            <a:r>
              <a:rPr lang="en-US" b="1" baseline="0" dirty="0"/>
              <a:t> </a:t>
            </a:r>
            <a:r>
              <a:rPr lang="en-US" b="1" baseline="0" dirty="0" err="1"/>
              <a:t>votre</a:t>
            </a:r>
            <a:r>
              <a:rPr lang="en-US" b="1" baseline="0" dirty="0"/>
              <a:t> mot de </a:t>
            </a:r>
            <a:r>
              <a:rPr lang="en-US" b="1" baseline="0" dirty="0" err="1"/>
              <a:t>passe</a:t>
            </a:r>
            <a:endParaRPr lang="en-US" b="1" dirty="0"/>
          </a:p>
          <a:p>
            <a:pPr>
              <a:buNone/>
            </a:pPr>
            <a:r>
              <a:rPr lang="fr-FR" dirty="0"/>
              <a:t>Pour changer votre mot de passe sur Facebook si vous êtes déjà connecté</a:t>
            </a:r>
            <a:r>
              <a:rPr lang="en-US" dirty="0"/>
              <a:t>:</a:t>
            </a:r>
          </a:p>
          <a:p>
            <a:pPr marL="457200" indent="-457200">
              <a:buSzPct val="100000"/>
              <a:buFont typeface="+mj-lt"/>
              <a:buAutoNum type="arabicPeriod"/>
            </a:pPr>
            <a:r>
              <a:rPr lang="fr-FR" dirty="0"/>
              <a:t>Cliquez sur la flèche vers le bas en haut à droite de Facebook</a:t>
            </a:r>
          </a:p>
          <a:p>
            <a:pPr marL="457200" indent="-457200">
              <a:buSzPct val="100000"/>
              <a:buFont typeface="+mj-lt"/>
              <a:buAutoNum type="arabicPeriod"/>
            </a:pPr>
            <a:r>
              <a:rPr lang="fr-FR" dirty="0"/>
              <a:t>Sélectionnez Paramètres et Confidentialité, puis cliquez sur Paramètres</a:t>
            </a:r>
          </a:p>
          <a:p>
            <a:pPr marL="457200" indent="-457200">
              <a:buSzPct val="100000"/>
              <a:buFont typeface="+mj-lt"/>
              <a:buAutoNum type="arabicPeriod"/>
            </a:pPr>
            <a:r>
              <a:rPr lang="fr-FR" dirty="0"/>
              <a:t>Cliquez sur Sécurité et Connexion</a:t>
            </a:r>
          </a:p>
          <a:p>
            <a:pPr marL="457200" indent="-457200">
              <a:buSzPct val="100000"/>
              <a:buFont typeface="+mj-lt"/>
              <a:buAutoNum type="arabicPeriod"/>
            </a:pPr>
            <a:r>
              <a:rPr lang="fr-FR" dirty="0"/>
              <a:t>Cliquez sur Modifier à côté de Changer le mot de passe</a:t>
            </a:r>
          </a:p>
          <a:p>
            <a:pPr marL="457200" indent="-457200">
              <a:buSzPct val="100000"/>
              <a:buFont typeface="+mj-lt"/>
              <a:buAutoNum type="arabicPeriod"/>
            </a:pPr>
            <a:r>
              <a:rPr lang="fr-FR" dirty="0"/>
              <a:t>Entrez votre mot de passe actuel et votre nouveau mot de passe</a:t>
            </a:r>
          </a:p>
          <a:p>
            <a:pPr marL="457200" indent="-457200">
              <a:buSzPct val="100000"/>
              <a:buFont typeface="+mj-lt"/>
              <a:buAutoNum type="arabicPeriod"/>
            </a:pPr>
            <a:r>
              <a:rPr lang="fr-FR" dirty="0"/>
              <a:t>Cliquez sur Enregistrer les modifications</a:t>
            </a:r>
          </a:p>
          <a:p>
            <a:pPr>
              <a:buSzPct val="100000"/>
              <a:buNone/>
            </a:pPr>
            <a:r>
              <a:rPr lang="fr-FR" dirty="0"/>
              <a:t>Si vous êtes connecté mais que vous avez oublié votre mot de passe, suivez les étapes sous Modifier votre mot de passe. Cliquez ensuite sur Mot de passe oublié? et suivez les étapes pour le réinitialiser. Gardez à l'esprit que vous aurez besoin d'accéder à l'email associé à votre compte.</a:t>
            </a:r>
            <a:r>
              <a:rPr lang="en-US" dirty="0"/>
              <a:t>.</a:t>
            </a:r>
          </a:p>
        </p:txBody>
      </p:sp>
    </p:spTree>
    <p:extLst>
      <p:ext uri="{BB962C8B-B14F-4D97-AF65-F5344CB8AC3E}">
        <p14:creationId xmlns:p14="http://schemas.microsoft.com/office/powerpoint/2010/main" val="59145177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Activité</a:t>
            </a:r>
            <a:r>
              <a:rPr lang="en-US" dirty="0"/>
              <a:t>: </a:t>
            </a:r>
            <a:r>
              <a:rPr lang="en-US" dirty="0" err="1"/>
              <a:t>Démonstration</a:t>
            </a:r>
            <a:r>
              <a:rPr lang="en-US" dirty="0"/>
              <a:t> de </a:t>
            </a:r>
            <a:r>
              <a:rPr lang="en-US" dirty="0" err="1"/>
              <a:t>changement</a:t>
            </a:r>
            <a:r>
              <a:rPr lang="en-US" dirty="0"/>
              <a:t> de mots de </a:t>
            </a:r>
            <a:r>
              <a:rPr lang="en-US" dirty="0" err="1"/>
              <a:t>passe</a:t>
            </a:r>
            <a:endParaRPr lang="en-US" dirty="0"/>
          </a:p>
          <a:p>
            <a:pPr>
              <a:buNone/>
            </a:pPr>
            <a:r>
              <a:rPr lang="fr-FR" dirty="0">
                <a:highlight>
                  <a:srgbClr val="00FFFF"/>
                </a:highlight>
              </a:rPr>
              <a:t>Il s'agit d'une expérience d'apprentissage synchrone facultative pour montrer comment changer les mots de passe dans divers produits Facebook</a:t>
            </a:r>
            <a:r>
              <a:rPr lang="en-US" dirty="0">
                <a:highlight>
                  <a:srgbClr val="00FFFF"/>
                </a:highlight>
              </a:rPr>
              <a:t>.</a:t>
            </a:r>
          </a:p>
          <a:p>
            <a:pPr>
              <a:buNone/>
            </a:pPr>
            <a:r>
              <a:rPr lang="en-US" dirty="0"/>
              <a:t>Moment </a:t>
            </a:r>
            <a:r>
              <a:rPr lang="en-US" dirty="0" err="1"/>
              <a:t>produit</a:t>
            </a:r>
            <a:r>
              <a:rPr lang="en-US" dirty="0"/>
              <a:t>: </a:t>
            </a:r>
            <a:r>
              <a:rPr lang="en-US" u="sng" dirty="0" err="1">
                <a:hlinkClick r:id="rId3"/>
              </a:rPr>
              <a:t>Changement</a:t>
            </a:r>
            <a:r>
              <a:rPr lang="en-US" u="sng" baseline="0" dirty="0">
                <a:hlinkClick r:id="rId3"/>
              </a:rPr>
              <a:t> des mots de </a:t>
            </a:r>
            <a:r>
              <a:rPr lang="en-US" u="sng" baseline="0" dirty="0" err="1">
                <a:hlinkClick r:id="rId3"/>
              </a:rPr>
              <a:t>passe</a:t>
            </a:r>
            <a:r>
              <a:rPr lang="en-US" u="sng" baseline="0" dirty="0">
                <a:hlinkClick r:id="rId3"/>
              </a:rPr>
              <a:t> </a:t>
            </a:r>
            <a:r>
              <a:rPr lang="en-US" u="sng" baseline="0" dirty="0" err="1">
                <a:hlinkClick r:id="rId3"/>
              </a:rPr>
              <a:t>sur</a:t>
            </a:r>
            <a:r>
              <a:rPr lang="en-US" u="sng" dirty="0">
                <a:hlinkClick r:id="rId3"/>
              </a:rPr>
              <a:t> Facebook</a:t>
            </a:r>
            <a:endParaRPr lang="en-US" dirty="0"/>
          </a:p>
          <a:p>
            <a:pPr>
              <a:buNone/>
            </a:pPr>
            <a:r>
              <a:rPr lang="fr-FR" sz="1100" b="1" dirty="0"/>
              <a:t>Réinitialiser votre mot de passe</a:t>
            </a:r>
          </a:p>
          <a:p>
            <a:pPr>
              <a:buNone/>
            </a:pPr>
            <a:r>
              <a:rPr lang="fr-FR" sz="1100" b="0" dirty="0"/>
              <a:t>Pour réinitialiser votre mot de passe si vous n’êtes pas connecté à Facebook</a:t>
            </a:r>
            <a:r>
              <a:rPr lang="en-US" sz="1100" dirty="0"/>
              <a:t>:</a:t>
            </a:r>
          </a:p>
          <a:p>
            <a:pPr marL="457200" indent="-457200" fontAlgn="base">
              <a:buSzPct val="100000"/>
              <a:buFont typeface="+mj-lt"/>
              <a:buAutoNum type="arabicPeriod"/>
            </a:pPr>
            <a:r>
              <a:rPr lang="fr-FR" sz="1100" dirty="0"/>
              <a:t>Accédez à la page </a:t>
            </a:r>
            <a:r>
              <a:rPr lang="fr-FR" sz="1100" u="sng" dirty="0">
                <a:solidFill>
                  <a:schemeClr val="accent2">
                    <a:lumMod val="60000"/>
                    <a:lumOff val="40000"/>
                  </a:schemeClr>
                </a:solidFill>
              </a:rPr>
              <a:t>Trouver votre compte</a:t>
            </a:r>
          </a:p>
          <a:p>
            <a:pPr marL="457200" indent="-457200" fontAlgn="base">
              <a:buSzPct val="100000"/>
              <a:buFont typeface="+mj-lt"/>
              <a:buAutoNum type="arabicPeriod"/>
            </a:pPr>
            <a:r>
              <a:rPr lang="fr-FR" sz="1100" dirty="0"/>
              <a:t>Tapez l'email, le numéro de téléphone mobile, le nom complet ou le nom d'utilisateur associé à votre compte, puis cliquez sur Rechercher</a:t>
            </a:r>
          </a:p>
          <a:p>
            <a:pPr marL="457200" indent="-457200" fontAlgn="base">
              <a:buSzPct val="100000"/>
              <a:buFont typeface="+mj-lt"/>
              <a:buAutoNum type="arabicPeriod"/>
            </a:pPr>
            <a:r>
              <a:rPr lang="fr-FR" sz="1100" dirty="0"/>
              <a:t>Suivez les instructions à l'écran</a:t>
            </a:r>
          </a:p>
          <a:p>
            <a:pPr>
              <a:buNone/>
            </a:pPr>
            <a:r>
              <a:rPr lang="fr-FR" sz="1100" dirty="0"/>
              <a:t>Pour des raisons de sécurité, vous ne pourrez pas utiliser le même numéro de téléphone mobile que celui que vous utilisez pour l'authentification à deux facteurs pour vous aider à réinitialiser votre mot de passe. Vous devrez ajouter </a:t>
            </a:r>
            <a:r>
              <a:rPr lang="fr-FR" sz="1100" u="sng" dirty="0"/>
              <a:t>un autre numéro de téléphone portable ou une autre adresse e-mail à votre compte</a:t>
            </a:r>
            <a:r>
              <a:rPr lang="fr-FR" sz="1100" dirty="0"/>
              <a:t> pour réinitialiser votre mot de passe si jamais vous en avez besoin.</a:t>
            </a:r>
            <a:br>
              <a:rPr lang="fr-FR" sz="1100" dirty="0"/>
            </a:br>
            <a:endParaRPr lang="fr-FR" sz="1100" dirty="0"/>
          </a:p>
          <a:p>
            <a:pPr>
              <a:buNone/>
            </a:pPr>
            <a:r>
              <a:rPr lang="fr-FR" sz="1100" dirty="0"/>
              <a:t>Si vous rencontrez toujours des problèmes, nous pouvons vous aider à </a:t>
            </a:r>
            <a:r>
              <a:rPr lang="fr-FR" sz="1100" u="sng" dirty="0"/>
              <a:t>récupérer votre compte</a:t>
            </a:r>
            <a:r>
              <a:rPr lang="fr-FR" sz="1100" dirty="0"/>
              <a:t>.</a:t>
            </a:r>
          </a:p>
        </p:txBody>
      </p:sp>
    </p:spTree>
    <p:extLst>
      <p:ext uri="{BB962C8B-B14F-4D97-AF65-F5344CB8AC3E}">
        <p14:creationId xmlns:p14="http://schemas.microsoft.com/office/powerpoint/2010/main" val="87610447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Moment</a:t>
            </a:r>
            <a:r>
              <a:rPr lang="en-US" baseline="0" dirty="0"/>
              <a:t> </a:t>
            </a:r>
            <a:r>
              <a:rPr lang="en-US" baseline="0" dirty="0" err="1"/>
              <a:t>produit</a:t>
            </a:r>
            <a:r>
              <a:rPr lang="en-US" dirty="0"/>
              <a:t>: </a:t>
            </a:r>
            <a:r>
              <a:rPr lang="en-US" u="sng" dirty="0" err="1">
                <a:hlinkClick r:id="rId3"/>
              </a:rPr>
              <a:t>Changement</a:t>
            </a:r>
            <a:r>
              <a:rPr lang="en-US" u="sng" baseline="0" dirty="0">
                <a:hlinkClick r:id="rId3"/>
              </a:rPr>
              <a:t> des mots de </a:t>
            </a:r>
            <a:r>
              <a:rPr lang="en-US" u="sng" baseline="0" dirty="0" err="1">
                <a:hlinkClick r:id="rId3"/>
              </a:rPr>
              <a:t>passe</a:t>
            </a:r>
            <a:r>
              <a:rPr lang="en-US" u="sng" baseline="0" dirty="0">
                <a:hlinkClick r:id="rId3"/>
              </a:rPr>
              <a:t> </a:t>
            </a:r>
            <a:r>
              <a:rPr lang="en-US" u="sng" baseline="0" dirty="0" err="1">
                <a:hlinkClick r:id="rId3"/>
              </a:rPr>
              <a:t>sur</a:t>
            </a:r>
            <a:r>
              <a:rPr lang="en-US" u="sng" dirty="0">
                <a:hlinkClick r:id="rId3"/>
              </a:rPr>
              <a:t> Instagram</a:t>
            </a:r>
            <a:endParaRPr lang="en-US" u="sng" dirty="0"/>
          </a:p>
          <a:p>
            <a:pPr>
              <a:buNone/>
            </a:pPr>
            <a:r>
              <a:rPr lang="fr-FR" b="1" dirty="0"/>
              <a:t>Comment changer mon mot de passe sur </a:t>
            </a:r>
            <a:r>
              <a:rPr lang="fr-FR" b="1" dirty="0" err="1"/>
              <a:t>Instagram</a:t>
            </a:r>
            <a:r>
              <a:rPr lang="fr-FR" b="1" dirty="0"/>
              <a:t>?</a:t>
            </a:r>
          </a:p>
          <a:p>
            <a:pPr>
              <a:buNone/>
            </a:pPr>
            <a:r>
              <a:rPr lang="fr-FR" dirty="0"/>
              <a:t>Si vous êtes déconnecté de votre compte et que vous ne vous souvenez plus de votre mot de passe, vous pouvez demander sa réinitialisation à partir de l'écran de connexion.</a:t>
            </a:r>
          </a:p>
          <a:p>
            <a:pPr>
              <a:buNone/>
            </a:pPr>
            <a:r>
              <a:rPr lang="fr-FR" dirty="0"/>
              <a:t>Si vous parvenez à vous connecter à votre compte et connaissez votre mot de passe actuel, vous pouvez le modifier depuis vos paramètres</a:t>
            </a:r>
            <a:r>
              <a:rPr lang="en-US" dirty="0"/>
              <a:t>:</a:t>
            </a:r>
          </a:p>
          <a:p>
            <a:pPr marL="457200" indent="-457200" fontAlgn="base">
              <a:buSzPct val="100000"/>
              <a:buFont typeface="+mj-lt"/>
              <a:buAutoNum type="arabicPeriod"/>
            </a:pPr>
            <a:r>
              <a:rPr lang="fr-FR" dirty="0"/>
              <a:t>Cliquez sur votre photo de profil en bas à droite pour accéder à votre profil</a:t>
            </a:r>
          </a:p>
          <a:p>
            <a:pPr marL="457200" indent="-457200" fontAlgn="base">
              <a:buSzPct val="100000"/>
              <a:buFont typeface="+mj-lt"/>
              <a:buAutoNum type="arabicPeriod"/>
            </a:pPr>
            <a:r>
              <a:rPr lang="fr-FR" dirty="0"/>
              <a:t>Cliquez sur l’icône menu en haut à droite, puis appuyez sur Paramètres</a:t>
            </a:r>
          </a:p>
          <a:p>
            <a:pPr marL="457200" indent="-457200" fontAlgn="base">
              <a:buSzPct val="100000"/>
              <a:buFont typeface="+mj-lt"/>
              <a:buAutoNum type="arabicPeriod"/>
            </a:pPr>
            <a:r>
              <a:rPr lang="fr-FR" dirty="0"/>
              <a:t>Appuyez sur Sécurité, puis appuyez sur Mot de passe</a:t>
            </a:r>
          </a:p>
          <a:p>
            <a:pPr marL="457200" indent="-457200" fontAlgn="base">
              <a:buSzPct val="100000"/>
              <a:buFont typeface="+mj-lt"/>
              <a:buAutoNum type="arabicPeriod"/>
            </a:pPr>
            <a:r>
              <a:rPr lang="fr-FR" dirty="0"/>
              <a:t>Entrez votre mot de passe actuel puis entrez votre nouveau mot de passe</a:t>
            </a:r>
          </a:p>
          <a:p>
            <a:pPr marL="457200" indent="-457200" fontAlgn="base">
              <a:buSzPct val="100000"/>
              <a:buFont typeface="+mj-lt"/>
              <a:buAutoNum type="arabicPeriod"/>
            </a:pPr>
            <a:r>
              <a:rPr lang="fr-FR" dirty="0"/>
              <a:t>Cliquez sur Enregistrer ou sur la coche en haut à droite</a:t>
            </a:r>
          </a:p>
          <a:p>
            <a:pPr marL="457200" indent="-457200" fontAlgn="base">
              <a:buSzPct val="100000"/>
              <a:buFont typeface="+mj-lt"/>
              <a:buAutoNum type="arabicPeriod"/>
            </a:pPr>
            <a:endParaRPr lang="fr-FR" dirty="0"/>
          </a:p>
          <a:p>
            <a:pPr marL="0" indent="0" fontAlgn="base">
              <a:buSzPct val="100000"/>
              <a:buFont typeface="+mj-lt"/>
              <a:buNone/>
            </a:pPr>
            <a:r>
              <a:rPr lang="fr-FR" dirty="0"/>
              <a:t>Astuce: Pour créer un mot de passe fort, utilisez une combinaison d'au moins huit chiffres, lettres et signes de ponctuation (comme ! et %).</a:t>
            </a:r>
            <a:endParaRPr lang="en-US" dirty="0"/>
          </a:p>
          <a:p>
            <a:endParaRPr lang="en-US" dirty="0"/>
          </a:p>
        </p:txBody>
      </p:sp>
    </p:spTree>
    <p:extLst>
      <p:ext uri="{BB962C8B-B14F-4D97-AF65-F5344CB8AC3E}">
        <p14:creationId xmlns:p14="http://schemas.microsoft.com/office/powerpoint/2010/main" val="31661863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Moment </a:t>
            </a:r>
            <a:r>
              <a:rPr lang="en-US" dirty="0" err="1"/>
              <a:t>produit</a:t>
            </a:r>
            <a:r>
              <a:rPr lang="en-US" dirty="0"/>
              <a:t>: </a:t>
            </a:r>
            <a:r>
              <a:rPr lang="en-US" u="sng" dirty="0" err="1">
                <a:hlinkClick r:id="rId3"/>
              </a:rPr>
              <a:t>Changement</a:t>
            </a:r>
            <a:r>
              <a:rPr lang="en-US" u="sng" baseline="0" dirty="0">
                <a:hlinkClick r:id="rId3"/>
              </a:rPr>
              <a:t> du</a:t>
            </a:r>
            <a:r>
              <a:rPr lang="en-US" u="sng" dirty="0">
                <a:hlinkClick r:id="rId3"/>
              </a:rPr>
              <a:t> PIN </a:t>
            </a:r>
            <a:r>
              <a:rPr lang="en-US" u="sng" dirty="0" err="1">
                <a:hlinkClick r:id="rId3"/>
              </a:rPr>
              <a:t>dans</a:t>
            </a:r>
            <a:r>
              <a:rPr lang="en-US" u="sng" dirty="0">
                <a:hlinkClick r:id="rId3"/>
              </a:rPr>
              <a:t> WhatsApp</a:t>
            </a:r>
            <a:endParaRPr lang="en-US" u="sng" dirty="0"/>
          </a:p>
          <a:p>
            <a:pPr>
              <a:buNone/>
            </a:pPr>
            <a:r>
              <a:rPr lang="fr-FR" b="1" dirty="0"/>
              <a:t>Comment réinitialiser votre code PIN de vérification en deux étapes</a:t>
            </a:r>
          </a:p>
          <a:p>
            <a:pPr>
              <a:buNone/>
            </a:pPr>
            <a:r>
              <a:rPr lang="fr-FR" dirty="0"/>
              <a:t>Il existe plusieurs options pour réinitialiser votre code PIN de vérification en deux étapes</a:t>
            </a:r>
            <a:r>
              <a:rPr lang="en-US" dirty="0"/>
              <a:t>.</a:t>
            </a:r>
          </a:p>
          <a:p>
            <a:pPr>
              <a:buNone/>
            </a:pPr>
            <a:r>
              <a:rPr lang="fr-FR" b="1" dirty="0"/>
              <a:t>Réinitialiser le PIN avec une adresse email</a:t>
            </a:r>
          </a:p>
          <a:p>
            <a:pPr>
              <a:buNone/>
            </a:pPr>
            <a:r>
              <a:rPr lang="fr-FR" dirty="0"/>
              <a:t>Si vous avez fourni une adresse e-mail lors de la configuration de la vérification en deux étapes, vous pouvez réinitialiser le code PIN immédiatement en demandant un lien de réinitialisation. Pour réinitialiser le code PIN :</a:t>
            </a:r>
          </a:p>
          <a:p>
            <a:pPr marL="457200" indent="-457200">
              <a:buSzPct val="100000"/>
              <a:buFont typeface="+mj-lt"/>
              <a:buAutoNum type="arabicPeriod"/>
            </a:pPr>
            <a:r>
              <a:rPr lang="fr-FR" dirty="0"/>
              <a:t>Ouvrir </a:t>
            </a:r>
            <a:r>
              <a:rPr lang="fr-FR" dirty="0" err="1"/>
              <a:t>WhatsApp</a:t>
            </a:r>
            <a:r>
              <a:rPr lang="fr-FR" dirty="0"/>
              <a:t> &gt; taper PIN oublié? &gt; Envoyer un Email. Un lien de réinitialisation sera envoyé à l'adresse e-mail que vous avez fournie.</a:t>
            </a:r>
          </a:p>
          <a:p>
            <a:pPr marL="457200" indent="-457200">
              <a:buSzPct val="100000"/>
              <a:buFont typeface="+mj-lt"/>
              <a:buAutoNum type="arabicPeriod"/>
            </a:pPr>
            <a:r>
              <a:rPr lang="fr-FR" dirty="0"/>
              <a:t>Dans l’email, suivre le lien de réinitialisation et taper CONFIRMER</a:t>
            </a:r>
          </a:p>
          <a:p>
            <a:pPr marL="457200" indent="-457200">
              <a:buSzPct val="100000"/>
              <a:buFont typeface="+mj-lt"/>
              <a:buAutoNum type="arabicPeriod"/>
            </a:pPr>
            <a:r>
              <a:rPr lang="fr-FR" dirty="0"/>
              <a:t>Ouvrir </a:t>
            </a:r>
            <a:r>
              <a:rPr lang="fr-FR" dirty="0" err="1"/>
              <a:t>WhatsApp</a:t>
            </a:r>
            <a:r>
              <a:rPr lang="fr-FR" dirty="0"/>
              <a:t> &gt; taper PIN oublié? &gt; Réinitialiser</a:t>
            </a:r>
          </a:p>
          <a:p>
            <a:pPr>
              <a:buSzPct val="100000"/>
              <a:buNone/>
            </a:pPr>
            <a:r>
              <a:rPr lang="fr-FR" dirty="0"/>
              <a:t>Gardez à l'esprit que la suppression ou la réinstallation de </a:t>
            </a:r>
            <a:r>
              <a:rPr lang="fr-FR" dirty="0" err="1"/>
              <a:t>WhatsApp</a:t>
            </a:r>
            <a:r>
              <a:rPr lang="fr-FR" dirty="0"/>
              <a:t> ne désactivera ni ne réinitialisera le code PIN pour la vérification en deux étapes</a:t>
            </a:r>
            <a:r>
              <a:rPr lang="en-US" dirty="0"/>
              <a:t>.</a:t>
            </a:r>
          </a:p>
          <a:p>
            <a:pPr>
              <a:buFontTx/>
              <a:buNone/>
            </a:pPr>
            <a:r>
              <a:rPr lang="fr-FR" sz="1100" b="1" dirty="0"/>
              <a:t> PIN sans adresse e-mail</a:t>
            </a:r>
          </a:p>
          <a:p>
            <a:pPr>
              <a:buFontTx/>
              <a:buNone/>
            </a:pPr>
            <a:r>
              <a:rPr lang="fr-FR" sz="1100" dirty="0"/>
              <a:t>Vous devrez attendre sept jours pour réinitialiser le code PIN si</a:t>
            </a:r>
            <a:r>
              <a:rPr lang="en-US" sz="1100" dirty="0"/>
              <a:t>:</a:t>
            </a:r>
          </a:p>
          <a:p>
            <a:pPr marL="342900" indent="-342900">
              <a:buSzPct val="100000"/>
              <a:buFont typeface="Arial" panose="020B0604020202020204" pitchFamily="34" charset="0"/>
              <a:buChar char="•"/>
            </a:pPr>
            <a:r>
              <a:rPr lang="fr-FR" sz="1100" dirty="0"/>
              <a:t>Vous n'avez pas fourni d'adresse e-mail pour réinitialiser le code PIN</a:t>
            </a:r>
          </a:p>
          <a:p>
            <a:pPr marL="342900" indent="-342900">
              <a:buSzPct val="100000"/>
              <a:buFont typeface="Arial" panose="020B0604020202020204" pitchFamily="34" charset="0"/>
              <a:buChar char="•"/>
            </a:pPr>
            <a:r>
              <a:rPr lang="fr-FR" sz="1100" dirty="0"/>
              <a:t>Vous avez oublié l'adresse e-mail pour réinitialiser le code PIN</a:t>
            </a:r>
          </a:p>
          <a:p>
            <a:pPr marL="342900" indent="-342900">
              <a:buSzPct val="100000"/>
              <a:buFont typeface="Arial" panose="020B0604020202020204" pitchFamily="34" charset="0"/>
              <a:buChar char="•"/>
            </a:pPr>
            <a:r>
              <a:rPr lang="fr-FR" sz="1100" dirty="0"/>
              <a:t>Quelqu'un d'autre a configuré le code PIN de vérification en deux étapes avant que vous commenciez à utiliser ce numéro de téléphone</a:t>
            </a:r>
            <a:endParaRPr lang="en-US" sz="1100" dirty="0"/>
          </a:p>
          <a:p>
            <a:pPr>
              <a:buFontTx/>
              <a:buNone/>
            </a:pPr>
            <a:r>
              <a:rPr lang="fr-FR" sz="1100" dirty="0"/>
              <a:t>Après la période de sept jours, ouvrez </a:t>
            </a:r>
            <a:r>
              <a:rPr lang="fr-FR" sz="1100" dirty="0" err="1"/>
              <a:t>WhatsApp</a:t>
            </a:r>
            <a:r>
              <a:rPr lang="fr-FR" sz="1100" dirty="0"/>
              <a:t> &gt; appuyez sur PIN oublié? &gt; Réinitialiser.</a:t>
            </a:r>
          </a:p>
          <a:p>
            <a:pPr>
              <a:buFontTx/>
              <a:buNone/>
            </a:pPr>
            <a:r>
              <a:rPr lang="fr-FR" sz="1100" dirty="0"/>
              <a:t>Remarque: Pour des raisons de sécurité, nous n'avons pas la possibilité d'accélérer le délai de sept jours ou de désactiver votre compte après l'activation de la vérification en deux étapes. Le code PIN de vérification en deux étapes est différent du code d'enregistrement à six chiffres que vous recevez par SMS ou appel téléphonique.</a:t>
            </a:r>
            <a:endParaRPr lang="en-US" sz="1100" dirty="0"/>
          </a:p>
          <a:p>
            <a:endParaRPr lang="en-US" dirty="0"/>
          </a:p>
          <a:p>
            <a:endParaRPr lang="en-US" dirty="0"/>
          </a:p>
        </p:txBody>
      </p:sp>
    </p:spTree>
    <p:extLst>
      <p:ext uri="{BB962C8B-B14F-4D97-AF65-F5344CB8AC3E}">
        <p14:creationId xmlns:p14="http://schemas.microsoft.com/office/powerpoint/2010/main" val="256992250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100" b="0" i="0" u="none" strike="noStrike" kern="0" cap="none" spc="0" normalizeH="0" baseline="0" noProof="0" dirty="0">
                <a:ln>
                  <a:noFill/>
                </a:ln>
                <a:solidFill>
                  <a:srgbClr val="000000"/>
                </a:solidFill>
                <a:effectLst/>
                <a:uLnTx/>
                <a:uFillTx/>
                <a:latin typeface="Optimistic Text" panose="020B0503020203020204" pitchFamily="34" charset="0"/>
                <a:sym typeface="Arial"/>
              </a:rPr>
              <a:t>Moment </a:t>
            </a:r>
            <a:r>
              <a:rPr kumimoji="0" lang="en-US" sz="1100" b="0" i="0" u="none" strike="noStrike" kern="0" cap="none" spc="0" normalizeH="0" baseline="0" noProof="0" dirty="0" err="1">
                <a:ln>
                  <a:noFill/>
                </a:ln>
                <a:solidFill>
                  <a:srgbClr val="000000"/>
                </a:solidFill>
                <a:effectLst/>
                <a:uLnTx/>
                <a:uFillTx/>
                <a:latin typeface="Optimistic Text" panose="020B0503020203020204" pitchFamily="34" charset="0"/>
                <a:sym typeface="Arial"/>
              </a:rPr>
              <a:t>produit</a:t>
            </a:r>
            <a:r>
              <a:rPr kumimoji="0" lang="en-US" sz="1100" b="0" i="0" u="none" strike="noStrike" kern="0" cap="none" spc="0" normalizeH="0" baseline="0" noProof="0" dirty="0">
                <a:ln>
                  <a:noFill/>
                </a:ln>
                <a:solidFill>
                  <a:srgbClr val="000000"/>
                </a:solidFill>
                <a:effectLst/>
                <a:uLnTx/>
                <a:uFillTx/>
                <a:latin typeface="Optimistic Text" panose="020B0503020203020204" pitchFamily="34" charset="0"/>
                <a:sym typeface="Arial"/>
              </a:rPr>
              <a:t>: </a:t>
            </a:r>
            <a:r>
              <a:rPr kumimoji="0" lang="en-US" sz="1100" b="0" i="0" u="sng" strike="noStrike" kern="0" cap="none" spc="0" normalizeH="0" baseline="0" noProof="0" dirty="0" err="1">
                <a:ln>
                  <a:noFill/>
                </a:ln>
                <a:solidFill>
                  <a:srgbClr val="000000"/>
                </a:solidFill>
                <a:effectLst/>
                <a:uLnTx/>
                <a:uFillTx/>
                <a:latin typeface="Optimistic Text" panose="020B0503020203020204" pitchFamily="34" charset="0"/>
                <a:sym typeface="Arial"/>
                <a:hlinkClick r:id="rId3"/>
              </a:rPr>
              <a:t>Changement</a:t>
            </a:r>
            <a:r>
              <a:rPr kumimoji="0" lang="en-US" sz="1100" b="0" i="0" u="sng" strike="noStrike" kern="0" cap="none" spc="0" normalizeH="0" baseline="0" noProof="0" dirty="0">
                <a:ln>
                  <a:noFill/>
                </a:ln>
                <a:solidFill>
                  <a:srgbClr val="000000"/>
                </a:solidFill>
                <a:effectLst/>
                <a:uLnTx/>
                <a:uFillTx/>
                <a:latin typeface="Optimistic Text" panose="020B0503020203020204" pitchFamily="34" charset="0"/>
                <a:sym typeface="Arial"/>
                <a:hlinkClick r:id="rId3"/>
              </a:rPr>
              <a:t> du PIN </a:t>
            </a:r>
            <a:r>
              <a:rPr kumimoji="0" lang="en-US" sz="1100" b="0" i="0" u="sng" strike="noStrike" kern="0" cap="none" spc="0" normalizeH="0" baseline="0" noProof="0" dirty="0" err="1">
                <a:ln>
                  <a:noFill/>
                </a:ln>
                <a:solidFill>
                  <a:srgbClr val="000000"/>
                </a:solidFill>
                <a:effectLst/>
                <a:uLnTx/>
                <a:uFillTx/>
                <a:latin typeface="Optimistic Text" panose="020B0503020203020204" pitchFamily="34" charset="0"/>
                <a:sym typeface="Arial"/>
                <a:hlinkClick r:id="rId3"/>
              </a:rPr>
              <a:t>dans</a:t>
            </a:r>
            <a:r>
              <a:rPr kumimoji="0" lang="en-US" sz="1100" b="0" i="0" u="sng" strike="noStrike" kern="0" cap="none" spc="0" normalizeH="0" baseline="0" noProof="0" dirty="0">
                <a:ln>
                  <a:noFill/>
                </a:ln>
                <a:solidFill>
                  <a:srgbClr val="000000"/>
                </a:solidFill>
                <a:effectLst/>
                <a:uLnTx/>
                <a:uFillTx/>
                <a:latin typeface="Optimistic Text" panose="020B0503020203020204" pitchFamily="34" charset="0"/>
                <a:sym typeface="Arial"/>
                <a:hlinkClick r:id="rId3"/>
              </a:rPr>
              <a:t> </a:t>
            </a:r>
            <a:r>
              <a:rPr kumimoji="0" lang="en-US" sz="1100" b="0" i="0" u="sng" strike="noStrike" kern="0" cap="none" spc="0" normalizeH="0" baseline="0" noProof="0" dirty="0" err="1">
                <a:ln>
                  <a:noFill/>
                </a:ln>
                <a:solidFill>
                  <a:srgbClr val="000000"/>
                </a:solidFill>
                <a:effectLst/>
                <a:uLnTx/>
                <a:uFillTx/>
                <a:latin typeface="Optimistic Text" panose="020B0503020203020204" pitchFamily="34" charset="0"/>
                <a:sym typeface="Arial"/>
                <a:hlinkClick r:id="rId3"/>
              </a:rPr>
              <a:t>WhatsApp</a:t>
            </a:r>
            <a:endParaRPr kumimoji="0" lang="en-US" sz="1100" b="0" i="0" u="sng" strike="noStrike" kern="0" cap="none" spc="0" normalizeH="0" baseline="0" noProof="0" dirty="0">
              <a:ln>
                <a:noFill/>
              </a:ln>
              <a:solidFill>
                <a:srgbClr val="000000"/>
              </a:solidFill>
              <a:effectLst/>
              <a:uLnTx/>
              <a:uFillTx/>
              <a:latin typeface="Optimistic Text" panose="020B0503020203020204" pitchFamily="34" charset="0"/>
              <a:sym typeface="Arial"/>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fr-FR" sz="1100" b="1" i="0" u="none" strike="noStrike" kern="0" cap="none" spc="0" normalizeH="0" baseline="0" noProof="0" dirty="0">
                <a:ln>
                  <a:noFill/>
                </a:ln>
                <a:solidFill>
                  <a:srgbClr val="000000"/>
                </a:solidFill>
                <a:effectLst/>
                <a:uLnTx/>
                <a:uFillTx/>
                <a:latin typeface="Optimistic Text" panose="020B0503020203020204" pitchFamily="34" charset="0"/>
                <a:sym typeface="Arial"/>
              </a:rPr>
              <a:t>Comment réinitialiser votre code PIN de vérification en deux étapes</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fr-FR" sz="1100" b="0" i="0" u="none" strike="noStrike" kern="0" cap="none" spc="0" normalizeH="0" baseline="0" noProof="0" dirty="0">
                <a:ln>
                  <a:noFill/>
                </a:ln>
                <a:solidFill>
                  <a:srgbClr val="000000"/>
                </a:solidFill>
                <a:effectLst/>
                <a:uLnTx/>
                <a:uFillTx/>
                <a:latin typeface="Optimistic Text" panose="020B0503020203020204" pitchFamily="34" charset="0"/>
                <a:sym typeface="Arial"/>
              </a:rPr>
              <a:t>Il existe plusieurs options pour réinitialiser votre code PIN de vérification en deux étapes</a:t>
            </a:r>
            <a:r>
              <a:rPr kumimoji="0" lang="en-US" sz="1100" b="0" i="0" u="none" strike="noStrike" kern="0" cap="none" spc="0" normalizeH="0" baseline="0" noProof="0" dirty="0">
                <a:ln>
                  <a:noFill/>
                </a:ln>
                <a:solidFill>
                  <a:srgbClr val="000000"/>
                </a:solidFill>
                <a:effectLst/>
                <a:uLnTx/>
                <a:uFillTx/>
                <a:latin typeface="Optimistic Text" panose="020B0503020203020204" pitchFamily="34" charset="0"/>
                <a:sym typeface="Arial"/>
              </a:rPr>
              <a:t>.</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fr-FR" sz="1100" b="1" i="0" u="none" strike="noStrike" kern="0" cap="none" spc="0" normalizeH="0" baseline="0" noProof="0" dirty="0">
                <a:ln>
                  <a:noFill/>
                </a:ln>
                <a:solidFill>
                  <a:srgbClr val="000000"/>
                </a:solidFill>
                <a:effectLst/>
                <a:uLnTx/>
                <a:uFillTx/>
                <a:latin typeface="Optimistic Text" panose="020B0503020203020204" pitchFamily="34" charset="0"/>
                <a:sym typeface="Arial"/>
              </a:rPr>
              <a:t>Réinitialiser le PIN avec une adresse email</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fr-FR" sz="1100" b="0" i="0" u="none" strike="noStrike" kern="0" cap="none" spc="0" normalizeH="0" baseline="0" noProof="0" dirty="0">
                <a:ln>
                  <a:noFill/>
                </a:ln>
                <a:solidFill>
                  <a:srgbClr val="000000"/>
                </a:solidFill>
                <a:effectLst/>
                <a:uLnTx/>
                <a:uFillTx/>
                <a:latin typeface="Optimistic Text" panose="020B0503020203020204" pitchFamily="34" charset="0"/>
                <a:sym typeface="Arial"/>
              </a:rPr>
              <a:t>Si vous avez fourni une adresse e-mail lors de la configuration de la vérification en deux étapes, vous pouvez réinitialiser le code PIN immédiatement en demandant un lien de réinitialisation. Pour réinitialiser le code PIN :</a:t>
            </a:r>
          </a:p>
          <a:p>
            <a:pPr marL="457200" marR="0" lvl="0" indent="-457200" algn="l" defTabSz="914400" rtl="0" eaLnBrk="1" fontAlgn="auto" latinLnBrk="0" hangingPunct="1">
              <a:lnSpc>
                <a:spcPct val="100000"/>
              </a:lnSpc>
              <a:spcBef>
                <a:spcPts val="0"/>
              </a:spcBef>
              <a:spcAft>
                <a:spcPts val="0"/>
              </a:spcAft>
              <a:buClr>
                <a:srgbClr val="000000"/>
              </a:buClr>
              <a:buSzPct val="100000"/>
              <a:buFont typeface="+mj-lt"/>
              <a:buAutoNum type="arabicPeriod"/>
              <a:tabLst/>
              <a:defRPr/>
            </a:pPr>
            <a:r>
              <a:rPr kumimoji="0" lang="fr-FR" sz="1100" b="0" i="0" u="none" strike="noStrike" kern="0" cap="none" spc="0" normalizeH="0" baseline="0" noProof="0" dirty="0">
                <a:ln>
                  <a:noFill/>
                </a:ln>
                <a:solidFill>
                  <a:srgbClr val="000000"/>
                </a:solidFill>
                <a:effectLst/>
                <a:uLnTx/>
                <a:uFillTx/>
                <a:latin typeface="Optimistic Text" panose="020B0503020203020204" pitchFamily="34" charset="0"/>
                <a:sym typeface="Arial"/>
              </a:rPr>
              <a:t>Ouvrir </a:t>
            </a:r>
            <a:r>
              <a:rPr kumimoji="0" lang="fr-FR" sz="1100" b="0" i="0" u="none" strike="noStrike" kern="0" cap="none" spc="0" normalizeH="0" baseline="0" noProof="0" dirty="0" err="1">
                <a:ln>
                  <a:noFill/>
                </a:ln>
                <a:solidFill>
                  <a:srgbClr val="000000"/>
                </a:solidFill>
                <a:effectLst/>
                <a:uLnTx/>
                <a:uFillTx/>
                <a:latin typeface="Optimistic Text" panose="020B0503020203020204" pitchFamily="34" charset="0"/>
                <a:sym typeface="Arial"/>
              </a:rPr>
              <a:t>WhatsApp</a:t>
            </a:r>
            <a:r>
              <a:rPr kumimoji="0" lang="fr-FR" sz="1100" b="0" i="0" u="none" strike="noStrike" kern="0" cap="none" spc="0" normalizeH="0" baseline="0" noProof="0" dirty="0">
                <a:ln>
                  <a:noFill/>
                </a:ln>
                <a:solidFill>
                  <a:srgbClr val="000000"/>
                </a:solidFill>
                <a:effectLst/>
                <a:uLnTx/>
                <a:uFillTx/>
                <a:latin typeface="Optimistic Text" panose="020B0503020203020204" pitchFamily="34" charset="0"/>
                <a:sym typeface="Arial"/>
              </a:rPr>
              <a:t> &gt; taper PIN oublié? &gt; Envoyer un Email. Un lien de réinitialisation sera envoyé à l'adresse e-mail que vous avez fournie.</a:t>
            </a:r>
          </a:p>
          <a:p>
            <a:pPr marL="457200" marR="0" lvl="0" indent="-457200" algn="l" defTabSz="914400" rtl="0" eaLnBrk="1" fontAlgn="auto" latinLnBrk="0" hangingPunct="1">
              <a:lnSpc>
                <a:spcPct val="100000"/>
              </a:lnSpc>
              <a:spcBef>
                <a:spcPts val="0"/>
              </a:spcBef>
              <a:spcAft>
                <a:spcPts val="0"/>
              </a:spcAft>
              <a:buClr>
                <a:srgbClr val="000000"/>
              </a:buClr>
              <a:buSzPct val="100000"/>
              <a:buFont typeface="+mj-lt"/>
              <a:buAutoNum type="arabicPeriod"/>
              <a:tabLst/>
              <a:defRPr/>
            </a:pPr>
            <a:r>
              <a:rPr kumimoji="0" lang="fr-FR" sz="1100" b="0" i="0" u="none" strike="noStrike" kern="0" cap="none" spc="0" normalizeH="0" baseline="0" noProof="0" dirty="0">
                <a:ln>
                  <a:noFill/>
                </a:ln>
                <a:solidFill>
                  <a:srgbClr val="000000"/>
                </a:solidFill>
                <a:effectLst/>
                <a:uLnTx/>
                <a:uFillTx/>
                <a:latin typeface="Optimistic Text" panose="020B0503020203020204" pitchFamily="34" charset="0"/>
                <a:sym typeface="Arial"/>
              </a:rPr>
              <a:t>Dans l’email, suivre le lien de réinitialisation et taper CONFIRMER</a:t>
            </a:r>
          </a:p>
          <a:p>
            <a:pPr marL="457200" marR="0" lvl="0" indent="-457200" algn="l" defTabSz="914400" rtl="0" eaLnBrk="1" fontAlgn="auto" latinLnBrk="0" hangingPunct="1">
              <a:lnSpc>
                <a:spcPct val="100000"/>
              </a:lnSpc>
              <a:spcBef>
                <a:spcPts val="0"/>
              </a:spcBef>
              <a:spcAft>
                <a:spcPts val="0"/>
              </a:spcAft>
              <a:buClr>
                <a:srgbClr val="000000"/>
              </a:buClr>
              <a:buSzPct val="100000"/>
              <a:buFont typeface="+mj-lt"/>
              <a:buAutoNum type="arabicPeriod"/>
              <a:tabLst/>
              <a:defRPr/>
            </a:pPr>
            <a:r>
              <a:rPr kumimoji="0" lang="fr-FR" sz="1100" b="0" i="0" u="none" strike="noStrike" kern="0" cap="none" spc="0" normalizeH="0" baseline="0" noProof="0" dirty="0">
                <a:ln>
                  <a:noFill/>
                </a:ln>
                <a:solidFill>
                  <a:srgbClr val="000000"/>
                </a:solidFill>
                <a:effectLst/>
                <a:uLnTx/>
                <a:uFillTx/>
                <a:latin typeface="Optimistic Text" panose="020B0503020203020204" pitchFamily="34" charset="0"/>
                <a:sym typeface="Arial"/>
              </a:rPr>
              <a:t>Ouvrir </a:t>
            </a:r>
            <a:r>
              <a:rPr kumimoji="0" lang="fr-FR" sz="1100" b="0" i="0" u="none" strike="noStrike" kern="0" cap="none" spc="0" normalizeH="0" baseline="0" noProof="0" dirty="0" err="1">
                <a:ln>
                  <a:noFill/>
                </a:ln>
                <a:solidFill>
                  <a:srgbClr val="000000"/>
                </a:solidFill>
                <a:effectLst/>
                <a:uLnTx/>
                <a:uFillTx/>
                <a:latin typeface="Optimistic Text" panose="020B0503020203020204" pitchFamily="34" charset="0"/>
                <a:sym typeface="Arial"/>
              </a:rPr>
              <a:t>WhatsApp</a:t>
            </a:r>
            <a:r>
              <a:rPr kumimoji="0" lang="fr-FR" sz="1100" b="0" i="0" u="none" strike="noStrike" kern="0" cap="none" spc="0" normalizeH="0" baseline="0" noProof="0" dirty="0">
                <a:ln>
                  <a:noFill/>
                </a:ln>
                <a:solidFill>
                  <a:srgbClr val="000000"/>
                </a:solidFill>
                <a:effectLst/>
                <a:uLnTx/>
                <a:uFillTx/>
                <a:latin typeface="Optimistic Text" panose="020B0503020203020204" pitchFamily="34" charset="0"/>
                <a:sym typeface="Arial"/>
              </a:rPr>
              <a:t> &gt; taper PIN oublié? &gt; Réinitialiser</a:t>
            </a:r>
          </a:p>
          <a:p>
            <a:pPr marL="457200" marR="0" lvl="0" indent="-298450" algn="l" defTabSz="914400" rtl="0" eaLnBrk="1" fontAlgn="auto" latinLnBrk="0" hangingPunct="1">
              <a:lnSpc>
                <a:spcPct val="100000"/>
              </a:lnSpc>
              <a:spcBef>
                <a:spcPts val="0"/>
              </a:spcBef>
              <a:spcAft>
                <a:spcPts val="0"/>
              </a:spcAft>
              <a:buClr>
                <a:srgbClr val="000000"/>
              </a:buClr>
              <a:buSzPct val="100000"/>
              <a:buFont typeface="Arial"/>
              <a:buNone/>
              <a:tabLst/>
              <a:defRPr/>
            </a:pPr>
            <a:r>
              <a:rPr kumimoji="0" lang="fr-FR" sz="1100" b="0" i="0" u="none" strike="noStrike" kern="0" cap="none" spc="0" normalizeH="0" baseline="0" noProof="0" dirty="0">
                <a:ln>
                  <a:noFill/>
                </a:ln>
                <a:solidFill>
                  <a:srgbClr val="000000"/>
                </a:solidFill>
                <a:effectLst/>
                <a:uLnTx/>
                <a:uFillTx/>
                <a:latin typeface="Optimistic Text" panose="020B0503020203020204" pitchFamily="34" charset="0"/>
                <a:sym typeface="Arial"/>
              </a:rPr>
              <a:t>Gardez à l'esprit que la suppression ou la réinstallation de </a:t>
            </a:r>
            <a:r>
              <a:rPr kumimoji="0" lang="fr-FR" sz="1100" b="0" i="0" u="none" strike="noStrike" kern="0" cap="none" spc="0" normalizeH="0" baseline="0" noProof="0" dirty="0" err="1">
                <a:ln>
                  <a:noFill/>
                </a:ln>
                <a:solidFill>
                  <a:srgbClr val="000000"/>
                </a:solidFill>
                <a:effectLst/>
                <a:uLnTx/>
                <a:uFillTx/>
                <a:latin typeface="Optimistic Text" panose="020B0503020203020204" pitchFamily="34" charset="0"/>
                <a:sym typeface="Arial"/>
              </a:rPr>
              <a:t>WhatsApp</a:t>
            </a:r>
            <a:r>
              <a:rPr kumimoji="0" lang="fr-FR" sz="1100" b="0" i="0" u="none" strike="noStrike" kern="0" cap="none" spc="0" normalizeH="0" baseline="0" noProof="0" dirty="0">
                <a:ln>
                  <a:noFill/>
                </a:ln>
                <a:solidFill>
                  <a:srgbClr val="000000"/>
                </a:solidFill>
                <a:effectLst/>
                <a:uLnTx/>
                <a:uFillTx/>
                <a:latin typeface="Optimistic Text" panose="020B0503020203020204" pitchFamily="34" charset="0"/>
                <a:sym typeface="Arial"/>
              </a:rPr>
              <a:t> ne désactivera ni ne réinitialisera le code PIN pour la vérification en deux étapes</a:t>
            </a:r>
            <a:r>
              <a:rPr kumimoji="0" lang="en-US" sz="1100" b="0" i="0" u="none" strike="noStrike" kern="0" cap="none" spc="0" normalizeH="0" baseline="0" noProof="0" dirty="0">
                <a:ln>
                  <a:noFill/>
                </a:ln>
                <a:solidFill>
                  <a:srgbClr val="000000"/>
                </a:solidFill>
                <a:effectLst/>
                <a:uLnTx/>
                <a:uFillTx/>
                <a:latin typeface="Optimistic Text" panose="020B0503020203020204" pitchFamily="34" charset="0"/>
                <a:sym typeface="Arial"/>
              </a:rPr>
              <a:t>.</a:t>
            </a:r>
          </a:p>
          <a:p>
            <a:pPr marL="457200" marR="0" lvl="0" indent="-298450" algn="l" defTabSz="914400" rtl="0" eaLnBrk="1" fontAlgn="auto" latinLnBrk="0" hangingPunct="1">
              <a:lnSpc>
                <a:spcPct val="100000"/>
              </a:lnSpc>
              <a:spcBef>
                <a:spcPts val="0"/>
              </a:spcBef>
              <a:spcAft>
                <a:spcPts val="0"/>
              </a:spcAft>
              <a:buClr>
                <a:srgbClr val="000000"/>
              </a:buClr>
              <a:buSzPts val="1100"/>
              <a:buFontTx/>
              <a:buNone/>
              <a:tabLst/>
              <a:defRPr/>
            </a:pPr>
            <a:r>
              <a:rPr kumimoji="0" lang="fr-FR" sz="1100" b="1" i="0" u="none" strike="noStrike" kern="0" cap="none" spc="0" normalizeH="0" baseline="0" noProof="0" dirty="0">
                <a:ln>
                  <a:noFill/>
                </a:ln>
                <a:solidFill>
                  <a:srgbClr val="000000"/>
                </a:solidFill>
                <a:effectLst/>
                <a:uLnTx/>
                <a:uFillTx/>
                <a:latin typeface="Optimistic Text" panose="020B0503020203020204" pitchFamily="34" charset="0"/>
                <a:sym typeface="Arial"/>
              </a:rPr>
              <a:t> PIN sans adresse e-mail</a:t>
            </a:r>
          </a:p>
          <a:p>
            <a:pPr marL="457200" marR="0" lvl="0" indent="-298450" algn="l" defTabSz="914400" rtl="0" eaLnBrk="1" fontAlgn="auto" latinLnBrk="0" hangingPunct="1">
              <a:lnSpc>
                <a:spcPct val="100000"/>
              </a:lnSpc>
              <a:spcBef>
                <a:spcPts val="0"/>
              </a:spcBef>
              <a:spcAft>
                <a:spcPts val="0"/>
              </a:spcAft>
              <a:buClr>
                <a:srgbClr val="000000"/>
              </a:buClr>
              <a:buSzPts val="1100"/>
              <a:buFontTx/>
              <a:buNone/>
              <a:tabLst/>
              <a:defRPr/>
            </a:pPr>
            <a:r>
              <a:rPr kumimoji="0" lang="fr-FR" sz="1100" b="0" i="0" u="none" strike="noStrike" kern="0" cap="none" spc="0" normalizeH="0" baseline="0" noProof="0" dirty="0">
                <a:ln>
                  <a:noFill/>
                </a:ln>
                <a:solidFill>
                  <a:srgbClr val="000000"/>
                </a:solidFill>
                <a:effectLst/>
                <a:uLnTx/>
                <a:uFillTx/>
                <a:latin typeface="Optimistic Text" panose="020B0503020203020204" pitchFamily="34" charset="0"/>
                <a:sym typeface="Arial"/>
              </a:rPr>
              <a:t>Vous devrez attendre sept jours pour réinitialiser le code PIN si</a:t>
            </a:r>
            <a:r>
              <a:rPr kumimoji="0" lang="en-US" sz="1100" b="0" i="0" u="none" strike="noStrike" kern="0" cap="none" spc="0" normalizeH="0" baseline="0" noProof="0" dirty="0">
                <a:ln>
                  <a:noFill/>
                </a:ln>
                <a:solidFill>
                  <a:srgbClr val="000000"/>
                </a:solidFill>
                <a:effectLst/>
                <a:uLnTx/>
                <a:uFillTx/>
                <a:latin typeface="Optimistic Text" panose="020B0503020203020204" pitchFamily="34" charset="0"/>
                <a:sym typeface="Arial"/>
              </a:rPr>
              <a:t>:</a:t>
            </a:r>
          </a:p>
          <a:p>
            <a:pPr marL="342900" marR="0" lvl="0" indent="-342900" algn="l" defTabSz="914400" rtl="0" eaLnBrk="1" fontAlgn="auto" latinLnBrk="0" hangingPunct="1">
              <a:lnSpc>
                <a:spcPct val="100000"/>
              </a:lnSpc>
              <a:spcBef>
                <a:spcPts val="0"/>
              </a:spcBef>
              <a:spcAft>
                <a:spcPts val="0"/>
              </a:spcAft>
              <a:buClr>
                <a:srgbClr val="000000"/>
              </a:buClr>
              <a:buSzPct val="100000"/>
              <a:buFont typeface="Arial" panose="020B0604020202020204" pitchFamily="34" charset="0"/>
              <a:buChar char="•"/>
              <a:tabLst/>
              <a:defRPr/>
            </a:pPr>
            <a:r>
              <a:rPr kumimoji="0" lang="fr-FR" sz="1100" b="0" i="0" u="none" strike="noStrike" kern="0" cap="none" spc="0" normalizeH="0" baseline="0" noProof="0" dirty="0">
                <a:ln>
                  <a:noFill/>
                </a:ln>
                <a:solidFill>
                  <a:srgbClr val="000000"/>
                </a:solidFill>
                <a:effectLst/>
                <a:uLnTx/>
                <a:uFillTx/>
                <a:latin typeface="Optimistic Text" panose="020B0503020203020204" pitchFamily="34" charset="0"/>
                <a:sym typeface="Arial"/>
              </a:rPr>
              <a:t>Vous n'avez pas fourni d'adresse e-mail pour réinitialiser le code PIN</a:t>
            </a:r>
          </a:p>
          <a:p>
            <a:pPr marL="342900" marR="0" lvl="0" indent="-342900" algn="l" defTabSz="914400" rtl="0" eaLnBrk="1" fontAlgn="auto" latinLnBrk="0" hangingPunct="1">
              <a:lnSpc>
                <a:spcPct val="100000"/>
              </a:lnSpc>
              <a:spcBef>
                <a:spcPts val="0"/>
              </a:spcBef>
              <a:spcAft>
                <a:spcPts val="0"/>
              </a:spcAft>
              <a:buClr>
                <a:srgbClr val="000000"/>
              </a:buClr>
              <a:buSzPct val="100000"/>
              <a:buFont typeface="Arial" panose="020B0604020202020204" pitchFamily="34" charset="0"/>
              <a:buChar char="•"/>
              <a:tabLst/>
              <a:defRPr/>
            </a:pPr>
            <a:r>
              <a:rPr kumimoji="0" lang="fr-FR" sz="1100" b="0" i="0" u="none" strike="noStrike" kern="0" cap="none" spc="0" normalizeH="0" baseline="0" noProof="0" dirty="0">
                <a:ln>
                  <a:noFill/>
                </a:ln>
                <a:solidFill>
                  <a:srgbClr val="000000"/>
                </a:solidFill>
                <a:effectLst/>
                <a:uLnTx/>
                <a:uFillTx/>
                <a:latin typeface="Optimistic Text" panose="020B0503020203020204" pitchFamily="34" charset="0"/>
                <a:sym typeface="Arial"/>
              </a:rPr>
              <a:t>Vous avez oublié l'adresse e-mail pour réinitialiser le code PIN</a:t>
            </a:r>
          </a:p>
          <a:p>
            <a:pPr marL="342900" marR="0" lvl="0" indent="-342900" algn="l" defTabSz="914400" rtl="0" eaLnBrk="1" fontAlgn="auto" latinLnBrk="0" hangingPunct="1">
              <a:lnSpc>
                <a:spcPct val="100000"/>
              </a:lnSpc>
              <a:spcBef>
                <a:spcPts val="0"/>
              </a:spcBef>
              <a:spcAft>
                <a:spcPts val="0"/>
              </a:spcAft>
              <a:buClr>
                <a:srgbClr val="000000"/>
              </a:buClr>
              <a:buSzPct val="100000"/>
              <a:buFont typeface="Arial" panose="020B0604020202020204" pitchFamily="34" charset="0"/>
              <a:buChar char="•"/>
              <a:tabLst/>
              <a:defRPr/>
            </a:pPr>
            <a:r>
              <a:rPr kumimoji="0" lang="fr-FR" sz="1100" b="0" i="0" u="none" strike="noStrike" kern="0" cap="none" spc="0" normalizeH="0" baseline="0" noProof="0" dirty="0">
                <a:ln>
                  <a:noFill/>
                </a:ln>
                <a:solidFill>
                  <a:srgbClr val="000000"/>
                </a:solidFill>
                <a:effectLst/>
                <a:uLnTx/>
                <a:uFillTx/>
                <a:latin typeface="Optimistic Text" panose="020B0503020203020204" pitchFamily="34" charset="0"/>
                <a:sym typeface="Arial"/>
              </a:rPr>
              <a:t>Quelqu'un d'autre a configuré le code PIN de vérification en deux étapes avant que vous commenciez à utiliser ce numéro de téléphone</a:t>
            </a:r>
            <a:endParaRPr kumimoji="0" lang="en-US" sz="1100" b="0" i="0" u="none" strike="noStrike" kern="0" cap="none" spc="0" normalizeH="0" baseline="0" noProof="0" dirty="0">
              <a:ln>
                <a:noFill/>
              </a:ln>
              <a:solidFill>
                <a:srgbClr val="000000"/>
              </a:solidFill>
              <a:effectLst/>
              <a:uLnTx/>
              <a:uFillTx/>
              <a:latin typeface="Optimistic Text" panose="020B0503020203020204" pitchFamily="34" charset="0"/>
              <a:sym typeface="Arial"/>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Tx/>
              <a:buNone/>
              <a:tabLst/>
              <a:defRPr/>
            </a:pPr>
            <a:r>
              <a:rPr kumimoji="0" lang="fr-FR" sz="1100" b="0" i="0" u="none" strike="noStrike" kern="0" cap="none" spc="0" normalizeH="0" baseline="0" noProof="0" dirty="0">
                <a:ln>
                  <a:noFill/>
                </a:ln>
                <a:solidFill>
                  <a:srgbClr val="000000"/>
                </a:solidFill>
                <a:effectLst/>
                <a:uLnTx/>
                <a:uFillTx/>
                <a:latin typeface="Optimistic Text" panose="020B0503020203020204" pitchFamily="34" charset="0"/>
                <a:sym typeface="Arial"/>
              </a:rPr>
              <a:t>Après la période de sept jours, ouvrez </a:t>
            </a:r>
            <a:r>
              <a:rPr kumimoji="0" lang="fr-FR" sz="1100" b="0" i="0" u="none" strike="noStrike" kern="0" cap="none" spc="0" normalizeH="0" baseline="0" noProof="0" dirty="0" err="1">
                <a:ln>
                  <a:noFill/>
                </a:ln>
                <a:solidFill>
                  <a:srgbClr val="000000"/>
                </a:solidFill>
                <a:effectLst/>
                <a:uLnTx/>
                <a:uFillTx/>
                <a:latin typeface="Optimistic Text" panose="020B0503020203020204" pitchFamily="34" charset="0"/>
                <a:sym typeface="Arial"/>
              </a:rPr>
              <a:t>WhatsApp</a:t>
            </a:r>
            <a:r>
              <a:rPr kumimoji="0" lang="fr-FR" sz="1100" b="0" i="0" u="none" strike="noStrike" kern="0" cap="none" spc="0" normalizeH="0" baseline="0" noProof="0" dirty="0">
                <a:ln>
                  <a:noFill/>
                </a:ln>
                <a:solidFill>
                  <a:srgbClr val="000000"/>
                </a:solidFill>
                <a:effectLst/>
                <a:uLnTx/>
                <a:uFillTx/>
                <a:latin typeface="Optimistic Text" panose="020B0503020203020204" pitchFamily="34" charset="0"/>
                <a:sym typeface="Arial"/>
              </a:rPr>
              <a:t> &gt; appuyez sur PIN oublié? &gt; Réinitialiser.</a:t>
            </a:r>
          </a:p>
          <a:p>
            <a:pPr marL="457200" marR="0" lvl="0" indent="-298450" algn="l" defTabSz="914400" rtl="0" eaLnBrk="1" fontAlgn="auto" latinLnBrk="0" hangingPunct="1">
              <a:lnSpc>
                <a:spcPct val="100000"/>
              </a:lnSpc>
              <a:spcBef>
                <a:spcPts val="0"/>
              </a:spcBef>
              <a:spcAft>
                <a:spcPts val="0"/>
              </a:spcAft>
              <a:buClr>
                <a:srgbClr val="000000"/>
              </a:buClr>
              <a:buSzPts val="1100"/>
              <a:buFontTx/>
              <a:buNone/>
              <a:tabLst/>
              <a:defRPr/>
            </a:pPr>
            <a:r>
              <a:rPr kumimoji="0" lang="fr-FR" sz="1100" b="0" i="0" u="none" strike="noStrike" kern="0" cap="none" spc="0" normalizeH="0" baseline="0" noProof="0" dirty="0">
                <a:ln>
                  <a:noFill/>
                </a:ln>
                <a:solidFill>
                  <a:srgbClr val="000000"/>
                </a:solidFill>
                <a:effectLst/>
                <a:uLnTx/>
                <a:uFillTx/>
                <a:latin typeface="Optimistic Text" panose="020B0503020203020204" pitchFamily="34" charset="0"/>
                <a:sym typeface="Arial"/>
              </a:rPr>
              <a:t>Remarque: Pour des raisons de sécurité, nous n'avons pas la possibilité d'accélérer le délai de sept jours ou de désactiver votre compte après l'activation de la vérification en deux étapes. Le code PIN de vérification en deux étapes est différent du code d'enregistrement à six chiffres que vous recevez par SMS ou appel téléphonique.</a:t>
            </a:r>
            <a:endParaRPr kumimoji="0" lang="en-US" sz="1100" b="0" i="0" u="none" strike="noStrike" kern="0" cap="none" spc="0" normalizeH="0" baseline="0" noProof="0" dirty="0">
              <a:ln>
                <a:noFill/>
              </a:ln>
              <a:solidFill>
                <a:srgbClr val="000000"/>
              </a:solidFill>
              <a:effectLst/>
              <a:uLnTx/>
              <a:uFillTx/>
              <a:latin typeface="Optimistic Text" panose="020B0503020203020204" pitchFamily="34" charset="0"/>
              <a:sym typeface="Arial"/>
            </a:endParaRPr>
          </a:p>
          <a:p>
            <a:endParaRPr lang="en-US" sz="1100" dirty="0"/>
          </a:p>
          <a:p>
            <a:endParaRPr lang="en-US" dirty="0"/>
          </a:p>
          <a:p>
            <a:endParaRPr lang="en-US" dirty="0"/>
          </a:p>
        </p:txBody>
      </p:sp>
    </p:spTree>
    <p:extLst>
      <p:ext uri="{BB962C8B-B14F-4D97-AF65-F5344CB8AC3E}">
        <p14:creationId xmlns:p14="http://schemas.microsoft.com/office/powerpoint/2010/main" val="420776044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Section</a:t>
            </a:r>
            <a:r>
              <a:rPr lang="en-US" baseline="0" dirty="0"/>
              <a:t> </a:t>
            </a:r>
            <a:r>
              <a:rPr lang="en-US" baseline="0" dirty="0" err="1"/>
              <a:t>deux</a:t>
            </a:r>
            <a:r>
              <a:rPr lang="en-US" baseline="0" dirty="0"/>
              <a:t> </a:t>
            </a:r>
            <a:r>
              <a:rPr lang="en-US" baseline="0" dirty="0" err="1"/>
              <a:t>récapitulatif</a:t>
            </a:r>
            <a:r>
              <a:rPr lang="en-US" dirty="0"/>
              <a:t>: </a:t>
            </a:r>
            <a:r>
              <a:rPr lang="en-US" dirty="0" err="1"/>
              <a:t>vérification</a:t>
            </a:r>
            <a:r>
              <a:rPr lang="en-US" baseline="0" dirty="0"/>
              <a:t> de la </a:t>
            </a:r>
            <a:r>
              <a:rPr lang="en-US" baseline="0" dirty="0" err="1"/>
              <a:t>compréhension</a:t>
            </a:r>
            <a:endParaRPr lang="en-US" dirty="0"/>
          </a:p>
          <a:p>
            <a:pPr fontAlgn="base">
              <a:buNone/>
            </a:pPr>
            <a:r>
              <a:rPr lang="en-US" dirty="0" err="1"/>
              <a:t>Vrai</a:t>
            </a:r>
            <a:r>
              <a:rPr lang="en-US" baseline="0" dirty="0"/>
              <a:t> </a:t>
            </a:r>
            <a:r>
              <a:rPr lang="en-US" baseline="0" dirty="0" err="1"/>
              <a:t>ou</a:t>
            </a:r>
            <a:r>
              <a:rPr lang="en-US" baseline="0" dirty="0"/>
              <a:t> faux</a:t>
            </a:r>
            <a:r>
              <a:rPr lang="en-US" dirty="0"/>
              <a:t>: </a:t>
            </a:r>
            <a:r>
              <a:rPr lang="fr-FR" dirty="0"/>
              <a:t>: il est recommandé de verrouiller ou de protéger par mot de passe les appareils personnels comme les téléphones portables:</a:t>
            </a:r>
            <a:r>
              <a:rPr lang="en-US" dirty="0"/>
              <a:t> </a:t>
            </a:r>
            <a:r>
              <a:rPr lang="en-US" b="1" dirty="0"/>
              <a:t>VRAI</a:t>
            </a:r>
            <a:endParaRPr lang="en-US" dirty="0"/>
          </a:p>
          <a:p>
            <a:pPr fontAlgn="base">
              <a:buNone/>
            </a:pPr>
            <a:r>
              <a:rPr lang="fr-FR" dirty="0"/>
              <a:t>Activités à éviter si possible sur les réseaux sans fil publics (cochez tout ce qui est valable):</a:t>
            </a:r>
          </a:p>
          <a:p>
            <a:pPr lvl="1" fontAlgn="base"/>
            <a:r>
              <a:rPr lang="fr-CA" b="1" dirty="0"/>
              <a:t>Services</a:t>
            </a:r>
            <a:r>
              <a:rPr lang="fr-CA" b="1" baseline="0" dirty="0"/>
              <a:t> bancaires</a:t>
            </a:r>
            <a:endParaRPr lang="en-US" b="1" dirty="0"/>
          </a:p>
          <a:p>
            <a:pPr lvl="1" fontAlgn="base"/>
            <a:r>
              <a:rPr lang="fr-CA" b="1" dirty="0"/>
              <a:t>Connexion</a:t>
            </a:r>
            <a:r>
              <a:rPr lang="fr-CA" b="1" baseline="0" dirty="0"/>
              <a:t> aux comptes de médias sociaux</a:t>
            </a:r>
            <a:endParaRPr lang="en-US" b="1" dirty="0"/>
          </a:p>
          <a:p>
            <a:pPr lvl="1" fontAlgn="base"/>
            <a:r>
              <a:rPr lang="en-US" b="1" dirty="0"/>
              <a:t>Shopping en </a:t>
            </a:r>
            <a:r>
              <a:rPr lang="en-US" b="1" dirty="0" err="1"/>
              <a:t>ligne</a:t>
            </a:r>
            <a:endParaRPr lang="en-US" b="1" dirty="0"/>
          </a:p>
          <a:p>
            <a:pPr lvl="1" fontAlgn="base"/>
            <a:r>
              <a:rPr lang="en-US" dirty="0" err="1"/>
              <a:t>Recherche</a:t>
            </a:r>
            <a:r>
              <a:rPr lang="en-US" baseline="0" dirty="0"/>
              <a:t> </a:t>
            </a:r>
            <a:r>
              <a:rPr lang="en-US" baseline="0" dirty="0" err="1"/>
              <a:t>sur</a:t>
            </a:r>
            <a:r>
              <a:rPr lang="en-US" baseline="0" dirty="0"/>
              <a:t> le</a:t>
            </a:r>
            <a:r>
              <a:rPr lang="en-US" dirty="0"/>
              <a:t> web</a:t>
            </a:r>
          </a:p>
          <a:p>
            <a:pPr fontAlgn="base">
              <a:buNone/>
            </a:pPr>
            <a:r>
              <a:rPr lang="en-US" dirty="0" err="1"/>
              <a:t>Vrai</a:t>
            </a:r>
            <a:r>
              <a:rPr lang="en-US" baseline="0" dirty="0"/>
              <a:t> </a:t>
            </a:r>
            <a:r>
              <a:rPr lang="en-US" baseline="0" dirty="0" err="1"/>
              <a:t>ou</a:t>
            </a:r>
            <a:r>
              <a:rPr lang="en-US" baseline="0" dirty="0"/>
              <a:t> faux</a:t>
            </a:r>
            <a:r>
              <a:rPr lang="en-US" dirty="0"/>
              <a:t>: </a:t>
            </a:r>
            <a:r>
              <a:rPr lang="fr-FR" dirty="0"/>
              <a:t>vous pouvez utiliser le même mot de passe pour plusieurs comptes en ligne</a:t>
            </a:r>
            <a:r>
              <a:rPr lang="en-US" dirty="0"/>
              <a:t>. </a:t>
            </a:r>
            <a:r>
              <a:rPr lang="en-US" b="1" dirty="0"/>
              <a:t>FAUX</a:t>
            </a:r>
            <a:endParaRPr lang="en-US" dirty="0"/>
          </a:p>
          <a:p>
            <a:pPr fontAlgn="base">
              <a:buNone/>
            </a:pPr>
            <a:r>
              <a:rPr lang="fr-FR" dirty="0"/>
              <a:t>Qu'est-ce qui n'est PAS une option pour se connecter avec l'authentification </a:t>
            </a:r>
            <a:r>
              <a:rPr lang="fr-FR" dirty="0" err="1"/>
              <a:t>multifacteur</a:t>
            </a:r>
            <a:r>
              <a:rPr lang="en-US" dirty="0"/>
              <a:t>?</a:t>
            </a:r>
          </a:p>
          <a:p>
            <a:pPr lvl="1" fontAlgn="base"/>
            <a:r>
              <a:rPr lang="en-US" dirty="0" err="1"/>
              <a:t>Biométrie</a:t>
            </a:r>
            <a:endParaRPr lang="en-US" dirty="0"/>
          </a:p>
          <a:p>
            <a:pPr lvl="1" fontAlgn="base"/>
            <a:r>
              <a:rPr lang="fr-CA" b="1" dirty="0"/>
              <a:t>Télépathie</a:t>
            </a:r>
            <a:endParaRPr lang="en-US" b="1" dirty="0"/>
          </a:p>
          <a:p>
            <a:pPr lvl="1" fontAlgn="base"/>
            <a:r>
              <a:rPr lang="en-US" dirty="0"/>
              <a:t>Mot</a:t>
            </a:r>
            <a:r>
              <a:rPr lang="en-US" baseline="0" dirty="0"/>
              <a:t> de </a:t>
            </a:r>
            <a:r>
              <a:rPr lang="en-US" baseline="0" dirty="0" err="1"/>
              <a:t>passe</a:t>
            </a:r>
            <a:r>
              <a:rPr lang="en-US" baseline="0" dirty="0"/>
              <a:t> </a:t>
            </a:r>
            <a:r>
              <a:rPr lang="en-US" baseline="0" dirty="0" err="1"/>
              <a:t>ou</a:t>
            </a:r>
            <a:r>
              <a:rPr lang="en-US" dirty="0"/>
              <a:t> PIN</a:t>
            </a:r>
          </a:p>
          <a:p>
            <a:pPr lvl="1" fontAlgn="base"/>
            <a:r>
              <a:rPr lang="en-US" dirty="0"/>
              <a:t>Questions de </a:t>
            </a:r>
            <a:r>
              <a:rPr lang="en-US" dirty="0" err="1"/>
              <a:t>sécurité</a:t>
            </a:r>
            <a:endParaRPr lang="en-US" dirty="0"/>
          </a:p>
          <a:p>
            <a:endParaRPr lang="en-US" dirty="0"/>
          </a:p>
        </p:txBody>
      </p:sp>
    </p:spTree>
    <p:extLst>
      <p:ext uri="{BB962C8B-B14F-4D97-AF65-F5344CB8AC3E}">
        <p14:creationId xmlns:p14="http://schemas.microsoft.com/office/powerpoint/2010/main" val="13701188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r-FR" dirty="0"/>
              <a:t>Certaines mesures de protection sont déployées en fonction des différents types de risques auxquels nous sommes confrontés. Pour déterminer à quoi ressemble la sécurité, protéger la confidentialité (seuls les</a:t>
            </a:r>
            <a:r>
              <a:rPr lang="fr-FR" baseline="0" dirty="0"/>
              <a:t> personnes</a:t>
            </a:r>
            <a:r>
              <a:rPr lang="fr-FR" dirty="0"/>
              <a:t> autorisées à voir les données devraient pouvoir les voir), l'intégrité (les données doivent être authentiques et exemptes de modification ou de suppression involontaires) et la disponibilité (vous devriez pouvoir utiliser un système ou des données en temps opportun si et quand vous le souhaitez) des systèmes et des données sont primordiaux</a:t>
            </a:r>
            <a:r>
              <a:rPr lang="en-US" dirty="0"/>
              <a:t>.</a:t>
            </a:r>
          </a:p>
          <a:p>
            <a:pPr marL="158750" indent="0">
              <a:buNone/>
            </a:pPr>
            <a:endParaRPr lang="en-US" dirty="0"/>
          </a:p>
        </p:txBody>
      </p:sp>
    </p:spTree>
    <p:extLst>
      <p:ext uri="{BB962C8B-B14F-4D97-AF65-F5344CB8AC3E}">
        <p14:creationId xmlns:p14="http://schemas.microsoft.com/office/powerpoint/2010/main" val="214959446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fr-FR" sz="1100" b="0" i="0" u="none" strike="noStrike" cap="none" dirty="0">
                <a:solidFill>
                  <a:srgbClr val="000000"/>
                </a:solidFill>
                <a:effectLst/>
                <a:latin typeface="Optimistic Text" panose="020B0503020203020204" pitchFamily="34" charset="0"/>
                <a:ea typeface="Optimistic Text" panose="020B0503020203020204" pitchFamily="34" charset="0"/>
                <a:cs typeface="Optimistic Text" panose="020B0503020203020204" pitchFamily="34" charset="0"/>
                <a:sym typeface="Arial"/>
              </a:rPr>
              <a:t>Les participants pourront utiliser les fonctions de contrôle de sécurité pour gérer leurs comptes en ligne</a:t>
            </a:r>
            <a:r>
              <a:rPr lang="en-US" sz="1100" b="0" i="0" u="none" strike="noStrike" cap="none" dirty="0">
                <a:solidFill>
                  <a:srgbClr val="000000"/>
                </a:solidFill>
                <a:effectLst/>
                <a:latin typeface="Optimistic Text" panose="020B0503020203020204" pitchFamily="34" charset="0"/>
                <a:ea typeface="Optimistic Text" panose="020B0503020203020204" pitchFamily="34" charset="0"/>
                <a:cs typeface="Optimistic Text" panose="020B0503020203020204" pitchFamily="34" charset="0"/>
                <a:sym typeface="Arial"/>
              </a:rPr>
              <a:t>.</a:t>
            </a:r>
            <a:endParaRPr lang="en-US" dirty="0"/>
          </a:p>
        </p:txBody>
      </p:sp>
    </p:spTree>
    <p:extLst>
      <p:ext uri="{BB962C8B-B14F-4D97-AF65-F5344CB8AC3E}">
        <p14:creationId xmlns:p14="http://schemas.microsoft.com/office/powerpoint/2010/main" val="369942941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a:t>Outils</a:t>
            </a:r>
            <a:r>
              <a:rPr lang="fr-CA" baseline="0" dirty="0"/>
              <a:t> de gestion des mots de passe</a:t>
            </a:r>
            <a:endParaRPr lang="en-US" dirty="0"/>
          </a:p>
          <a:p>
            <a:pPr fontAlgn="base">
              <a:buNone/>
            </a:pPr>
            <a:r>
              <a:rPr lang="en-US" dirty="0"/>
              <a:t>Un </a:t>
            </a:r>
            <a:r>
              <a:rPr lang="en-US" b="1" dirty="0" err="1"/>
              <a:t>gestionnaire</a:t>
            </a:r>
            <a:r>
              <a:rPr lang="en-US" b="1" baseline="0" dirty="0"/>
              <a:t> de mots de </a:t>
            </a:r>
            <a:r>
              <a:rPr lang="en-US" b="1" baseline="0" dirty="0" err="1"/>
              <a:t>passe</a:t>
            </a:r>
            <a:r>
              <a:rPr lang="en-US" dirty="0"/>
              <a:t> </a:t>
            </a:r>
            <a:r>
              <a:rPr lang="fr-FR" dirty="0"/>
              <a:t>est un coffre-fort numérique crypté qui stocke les informations de connexion pour tous vos comptes numériques, y compris les applications, les profils de médias sociaux et autres sites Web. Comme couche de sécurité supplémentaire, certains gestionnaires de mots de passe utilisent également un générateur de mots de passe pour vous aider à créer de nouveaux mots de passe</a:t>
            </a:r>
            <a:r>
              <a:rPr lang="en-US" dirty="0"/>
              <a:t>.</a:t>
            </a:r>
          </a:p>
          <a:p>
            <a:pPr fontAlgn="base">
              <a:buNone/>
            </a:pPr>
            <a:r>
              <a:rPr lang="en-US" dirty="0"/>
              <a:t>Un </a:t>
            </a:r>
            <a:r>
              <a:rPr lang="en-US" b="1" dirty="0" err="1"/>
              <a:t>générateur</a:t>
            </a:r>
            <a:r>
              <a:rPr lang="en-US" b="1" baseline="0" dirty="0"/>
              <a:t> de mots de </a:t>
            </a:r>
            <a:r>
              <a:rPr lang="en-US" b="1" baseline="0" dirty="0" err="1"/>
              <a:t>passe</a:t>
            </a:r>
            <a:r>
              <a:rPr lang="en-US" dirty="0"/>
              <a:t> </a:t>
            </a:r>
            <a:r>
              <a:rPr lang="fr-FR" dirty="0"/>
              <a:t>est un programme ou un service qui crée automatiquement des mots de passe forts et aléatoires pour garantir que vous utilisez des mots de passe uniques pour chaque compte. De nombreux gestionnaires de mots de passe disposent d'un générateur de mots de passe intégré</a:t>
            </a:r>
            <a:r>
              <a:rPr lang="en-US" dirty="0"/>
              <a:t>.</a:t>
            </a:r>
          </a:p>
          <a:p>
            <a:endParaRPr lang="en-US" dirty="0"/>
          </a:p>
        </p:txBody>
      </p:sp>
    </p:spTree>
    <p:extLst>
      <p:ext uri="{BB962C8B-B14F-4D97-AF65-F5344CB8AC3E}">
        <p14:creationId xmlns:p14="http://schemas.microsoft.com/office/powerpoint/2010/main" val="74453428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buNone/>
            </a:pPr>
            <a:r>
              <a:rPr lang="fr-FR" dirty="0"/>
              <a:t>Lorsque vous utilisez un logiciel de gestion de mots de passe, vous devrez toujours mémoriser un seul mot de passe principal pour accéder à vos informations.</a:t>
            </a:r>
          </a:p>
          <a:p>
            <a:pPr fontAlgn="base">
              <a:buNone/>
            </a:pPr>
            <a:r>
              <a:rPr lang="fr-FR" dirty="0"/>
              <a:t>Assurez-vous que votre mot de passe principal est extrêmement fort, mais assurez-vous également de l'avoir mémorisé.</a:t>
            </a:r>
          </a:p>
          <a:p>
            <a:pPr fontAlgn="base">
              <a:buNone/>
            </a:pPr>
            <a:r>
              <a:rPr lang="fr-FR" dirty="0"/>
              <a:t>N'oubliez pas que si quelqu'un devine ou accède au mot de passe de votre compte de gestionnaire de mots de passe, il aura alors accès à tous les autres mots de passe et informations personnelles stockés dans ce compte</a:t>
            </a:r>
            <a:r>
              <a:rPr lang="en-US" dirty="0"/>
              <a:t>.</a:t>
            </a:r>
          </a:p>
          <a:p>
            <a:endParaRPr lang="en-US" dirty="0"/>
          </a:p>
          <a:p>
            <a:pPr fontAlgn="base"/>
            <a:r>
              <a:rPr lang="fr-FR" dirty="0">
                <a:highlight>
                  <a:srgbClr val="FF00FF"/>
                </a:highlight>
              </a:rPr>
              <a:t>Modification régionale (utilisez un outil de gestion de mot de passe populaire de votre région comme exemple)</a:t>
            </a:r>
            <a:r>
              <a:rPr lang="en-US" dirty="0">
                <a:highlight>
                  <a:srgbClr val="FF00FF"/>
                </a:highlight>
              </a:rPr>
              <a:t>.</a:t>
            </a:r>
          </a:p>
          <a:p>
            <a:pPr lvl="1" fontAlgn="base"/>
            <a:r>
              <a:rPr lang="fr-FR" dirty="0">
                <a:highlight>
                  <a:srgbClr val="FF00FF"/>
                </a:highlight>
              </a:rPr>
              <a:t>Quelques exemples de logiciels ou d'outils de gestion de mots de passe</a:t>
            </a:r>
            <a:r>
              <a:rPr lang="en-US" dirty="0">
                <a:highlight>
                  <a:srgbClr val="FF00FF"/>
                </a:highlight>
              </a:rPr>
              <a:t>:</a:t>
            </a:r>
          </a:p>
          <a:p>
            <a:pPr lvl="2" fontAlgn="base"/>
            <a:r>
              <a:rPr lang="en-US" u="sng" dirty="0">
                <a:highlight>
                  <a:srgbClr val="FF00FF"/>
                </a:highlight>
                <a:hlinkClick r:id="rId3"/>
              </a:rPr>
              <a:t>1Password: Password Manager for Families, Businesses, Teams</a:t>
            </a:r>
            <a:endParaRPr lang="en-US" dirty="0">
              <a:highlight>
                <a:srgbClr val="FF00FF"/>
              </a:highlight>
            </a:endParaRPr>
          </a:p>
          <a:p>
            <a:pPr lvl="2" fontAlgn="base"/>
            <a:r>
              <a:rPr lang="en-US" u="sng" dirty="0">
                <a:highlight>
                  <a:srgbClr val="FF00FF"/>
                </a:highlight>
                <a:hlinkClick r:id="rId4"/>
              </a:rPr>
              <a:t>LastPass: #1 Password Manager and Vault App, Enterprise SSO and MFA</a:t>
            </a:r>
            <a:endParaRPr lang="en-US" dirty="0">
              <a:highlight>
                <a:srgbClr val="FF00FF"/>
              </a:highlight>
            </a:endParaRPr>
          </a:p>
          <a:p>
            <a:pPr lvl="2" fontAlgn="base"/>
            <a:r>
              <a:rPr lang="en-US" u="sng" dirty="0">
                <a:highlight>
                  <a:srgbClr val="FF00FF"/>
                </a:highlight>
                <a:hlinkClick r:id="rId5"/>
              </a:rPr>
              <a:t>Google Chrome</a:t>
            </a:r>
            <a:endParaRPr lang="en-US" dirty="0">
              <a:highlight>
                <a:srgbClr val="FF00FF"/>
              </a:highlight>
            </a:endParaRPr>
          </a:p>
          <a:p>
            <a:pPr lvl="1" fontAlgn="base"/>
            <a:r>
              <a:rPr lang="en-US" dirty="0">
                <a:highlight>
                  <a:srgbClr val="00FFFF"/>
                </a:highlight>
              </a:rPr>
              <a:t>[</a:t>
            </a:r>
            <a:r>
              <a:rPr lang="fr-FR" dirty="0">
                <a:highlight>
                  <a:srgbClr val="00FFFF"/>
                </a:highlight>
              </a:rPr>
              <a:t>Inclure une</a:t>
            </a:r>
            <a:r>
              <a:rPr lang="fr-FR" baseline="0" dirty="0">
                <a:highlight>
                  <a:srgbClr val="00FFFF"/>
                </a:highlight>
              </a:rPr>
              <a:t> remarqu</a:t>
            </a:r>
            <a:r>
              <a:rPr lang="fr-FR" dirty="0">
                <a:highlight>
                  <a:srgbClr val="00FFFF"/>
                </a:highlight>
              </a:rPr>
              <a:t>e indiquant que Facebook n'approuve pas certains produits spécifiques</a:t>
            </a:r>
            <a:r>
              <a:rPr lang="en-US" dirty="0">
                <a:highlight>
                  <a:srgbClr val="00FFFF"/>
                </a:highlight>
              </a:rPr>
              <a:t>]</a:t>
            </a:r>
          </a:p>
          <a:p>
            <a:endParaRPr lang="en-US" dirty="0"/>
          </a:p>
        </p:txBody>
      </p:sp>
    </p:spTree>
    <p:extLst>
      <p:ext uri="{BB962C8B-B14F-4D97-AF65-F5344CB8AC3E}">
        <p14:creationId xmlns:p14="http://schemas.microsoft.com/office/powerpoint/2010/main" val="86171896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a:t>Gestion</a:t>
            </a:r>
            <a:r>
              <a:rPr lang="fr-CA" baseline="0" dirty="0"/>
              <a:t> de compte proactive</a:t>
            </a:r>
            <a:endParaRPr lang="en-US"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fr-FR" dirty="0"/>
              <a:t>Vous pouvez prendre certaines mesures pour être proactif dans la gestion de vos comptes en ligne. Cette leçon comprend des conseils pour vous aider à rester en sécurité en ligne, dans la gestion des mots de passe, la prudence avec les inconnus, la gestion de vos informations personnelles et les contrôles de sécurité de vos comptes en ligne</a:t>
            </a:r>
            <a:r>
              <a:rPr lang="en-US" dirty="0"/>
              <a:t>.</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Mots</a:t>
            </a:r>
            <a:r>
              <a:rPr lang="en-US" baseline="0" dirty="0"/>
              <a:t> de </a:t>
            </a:r>
            <a:r>
              <a:rPr lang="en-US" baseline="0" dirty="0" err="1"/>
              <a:t>passe</a:t>
            </a:r>
            <a:r>
              <a:rPr lang="en-US" dirty="0"/>
              <a:t>, </a:t>
            </a:r>
            <a:r>
              <a:rPr lang="en-US" dirty="0" err="1"/>
              <a:t>s’engager</a:t>
            </a:r>
            <a:r>
              <a:rPr lang="en-US" dirty="0"/>
              <a:t> avec des </a:t>
            </a:r>
            <a:r>
              <a:rPr lang="en-US" dirty="0" err="1"/>
              <a:t>inconnus</a:t>
            </a:r>
            <a:r>
              <a:rPr lang="en-US" dirty="0"/>
              <a:t> en </a:t>
            </a:r>
            <a:r>
              <a:rPr lang="en-US" dirty="0" err="1"/>
              <a:t>ligne</a:t>
            </a:r>
            <a:r>
              <a:rPr lang="en-US" dirty="0"/>
              <a:t>, </a:t>
            </a:r>
            <a:r>
              <a:rPr lang="en-US" dirty="0" err="1"/>
              <a:t>données</a:t>
            </a:r>
            <a:r>
              <a:rPr lang="en-US" baseline="0" dirty="0"/>
              <a:t> </a:t>
            </a:r>
            <a:r>
              <a:rPr lang="en-US" baseline="0" dirty="0" err="1"/>
              <a:t>personnelles</a:t>
            </a:r>
            <a:r>
              <a:rPr lang="en-US" sz="1100" b="0" i="0" u="none" strike="noStrike" cap="none" dirty="0">
                <a:solidFill>
                  <a:srgbClr val="000000"/>
                </a:solidFill>
                <a:latin typeface="Optimistic Text" panose="020B0503020203020204" pitchFamily="34" charset="0"/>
                <a:cs typeface="Optimistic Text" panose="020B0503020203020204" pitchFamily="34" charset="0"/>
                <a:sym typeface="Arial"/>
              </a:rPr>
              <a:t>, </a:t>
            </a:r>
            <a:r>
              <a:rPr lang="fr-FR" sz="1100" b="0" i="0" u="none" strike="noStrike" cap="none" dirty="0">
                <a:solidFill>
                  <a:srgbClr val="000000"/>
                </a:solidFill>
                <a:latin typeface="Optimistic Text" panose="020B0503020203020204" pitchFamily="34" charset="0"/>
                <a:cs typeface="Optimistic Text" panose="020B0503020203020204" pitchFamily="34" charset="0"/>
                <a:sym typeface="Arial"/>
              </a:rPr>
              <a:t>modification des services de localisation et de l'accès aux applications tierces</a:t>
            </a:r>
            <a:r>
              <a:rPr lang="en-US" sz="1100" b="0" i="0" u="none" strike="noStrike" cap="none" dirty="0">
                <a:solidFill>
                  <a:srgbClr val="000000"/>
                </a:solidFill>
                <a:latin typeface="Optimistic Text" panose="020B0503020203020204" pitchFamily="34" charset="0"/>
                <a:cs typeface="Optimistic Text" panose="020B0503020203020204" pitchFamily="34" charset="0"/>
                <a:sym typeface="Arial"/>
              </a:rPr>
              <a:t>, </a:t>
            </a:r>
            <a:r>
              <a:rPr lang="en-US" sz="1100" b="0" i="0" u="none" strike="noStrike" cap="none" dirty="0" err="1">
                <a:solidFill>
                  <a:srgbClr val="000000"/>
                </a:solidFill>
                <a:latin typeface="Optimistic Text" panose="020B0503020203020204" pitchFamily="34" charset="0"/>
                <a:cs typeface="Optimistic Text" panose="020B0503020203020204" pitchFamily="34" charset="0"/>
                <a:sym typeface="Arial"/>
              </a:rPr>
              <a:t>gestion</a:t>
            </a:r>
            <a:r>
              <a:rPr lang="en-US" sz="1100" b="0" i="0" u="none" strike="noStrike" cap="none" baseline="0" dirty="0">
                <a:solidFill>
                  <a:srgbClr val="000000"/>
                </a:solidFill>
                <a:latin typeface="Optimistic Text" panose="020B0503020203020204" pitchFamily="34" charset="0"/>
                <a:cs typeface="Optimistic Text" panose="020B0503020203020204" pitchFamily="34" charset="0"/>
                <a:sym typeface="Arial"/>
              </a:rPr>
              <a:t> des </a:t>
            </a:r>
            <a:r>
              <a:rPr lang="en-US" sz="1100" b="0" i="0" u="none" strike="noStrike" cap="none" baseline="0" dirty="0" err="1">
                <a:solidFill>
                  <a:srgbClr val="000000"/>
                </a:solidFill>
                <a:latin typeface="Optimistic Text" panose="020B0503020203020204" pitchFamily="34" charset="0"/>
                <a:cs typeface="Optimistic Text" panose="020B0503020203020204" pitchFamily="34" charset="0"/>
                <a:sym typeface="Arial"/>
              </a:rPr>
              <a:t>profils</a:t>
            </a:r>
            <a:r>
              <a:rPr lang="en-US" sz="1100" b="0" i="0" u="none" strike="noStrike" cap="none" baseline="0" dirty="0">
                <a:solidFill>
                  <a:srgbClr val="000000"/>
                </a:solidFill>
                <a:latin typeface="Optimistic Text" panose="020B0503020203020204" pitchFamily="34" charset="0"/>
                <a:cs typeface="Optimistic Text" panose="020B0503020203020204" pitchFamily="34" charset="0"/>
                <a:sym typeface="Arial"/>
              </a:rPr>
              <a:t> </a:t>
            </a:r>
            <a:r>
              <a:rPr lang="en-US" sz="1100" b="0" i="0" u="none" strike="noStrike" cap="none" baseline="0" dirty="0" err="1">
                <a:solidFill>
                  <a:srgbClr val="000000"/>
                </a:solidFill>
                <a:latin typeface="Optimistic Text" panose="020B0503020203020204" pitchFamily="34" charset="0"/>
                <a:cs typeface="Optimistic Text" panose="020B0503020203020204" pitchFamily="34" charset="0"/>
                <a:sym typeface="Arial"/>
              </a:rPr>
              <a:t>sur</a:t>
            </a:r>
            <a:r>
              <a:rPr lang="en-US" sz="1100" b="0" i="0" u="none" strike="noStrike" cap="none" baseline="0" dirty="0">
                <a:solidFill>
                  <a:srgbClr val="000000"/>
                </a:solidFill>
                <a:latin typeface="Optimistic Text" panose="020B0503020203020204" pitchFamily="34" charset="0"/>
                <a:cs typeface="Optimistic Text" panose="020B0503020203020204" pitchFamily="34" charset="0"/>
                <a:sym typeface="Arial"/>
              </a:rPr>
              <a:t> les </a:t>
            </a:r>
            <a:r>
              <a:rPr lang="en-US" sz="1100" b="0" i="0" u="none" strike="noStrike" cap="none" baseline="0" dirty="0" err="1">
                <a:solidFill>
                  <a:srgbClr val="000000"/>
                </a:solidFill>
                <a:latin typeface="Optimistic Text" panose="020B0503020203020204" pitchFamily="34" charset="0"/>
                <a:cs typeface="Optimistic Text" panose="020B0503020203020204" pitchFamily="34" charset="0"/>
                <a:sym typeface="Arial"/>
              </a:rPr>
              <a:t>réseaux</a:t>
            </a:r>
            <a:r>
              <a:rPr lang="en-US" sz="1100" b="0" i="0" u="none" strike="noStrike" cap="none" baseline="0" dirty="0">
                <a:solidFill>
                  <a:srgbClr val="000000"/>
                </a:solidFill>
                <a:latin typeface="Optimistic Text" panose="020B0503020203020204" pitchFamily="34" charset="0"/>
                <a:cs typeface="Optimistic Text" panose="020B0503020203020204" pitchFamily="34" charset="0"/>
                <a:sym typeface="Arial"/>
              </a:rPr>
              <a:t> </a:t>
            </a:r>
            <a:r>
              <a:rPr lang="en-US" sz="1100" b="0" i="0" u="none" strike="noStrike" cap="none" baseline="0" dirty="0" err="1">
                <a:solidFill>
                  <a:srgbClr val="000000"/>
                </a:solidFill>
                <a:latin typeface="Optimistic Text" panose="020B0503020203020204" pitchFamily="34" charset="0"/>
                <a:cs typeface="Optimistic Text" panose="020B0503020203020204" pitchFamily="34" charset="0"/>
                <a:sym typeface="Arial"/>
              </a:rPr>
              <a:t>sociaux</a:t>
            </a:r>
            <a:endParaRPr lang="en-US" sz="1100" b="0" i="0" u="none" strike="noStrike" cap="none" dirty="0">
              <a:solidFill>
                <a:srgbClr val="000000"/>
              </a:solidFill>
              <a:latin typeface="Optimistic Text" panose="020B0503020203020204" pitchFamily="34" charset="0"/>
              <a:cs typeface="Optimistic Text" panose="020B0503020203020204" pitchFamily="34" charset="0"/>
              <a:sym typeface="Arial"/>
            </a:endParaRPr>
          </a:p>
        </p:txBody>
      </p:sp>
    </p:spTree>
    <p:extLst>
      <p:ext uri="{BB962C8B-B14F-4D97-AF65-F5344CB8AC3E}">
        <p14:creationId xmlns:p14="http://schemas.microsoft.com/office/powerpoint/2010/main" val="200064549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buNone/>
            </a:pPr>
            <a:r>
              <a:rPr lang="fr-CA" dirty="0"/>
              <a:t>Mots</a:t>
            </a:r>
            <a:r>
              <a:rPr lang="fr-CA" baseline="0" dirty="0"/>
              <a:t> de passe</a:t>
            </a:r>
            <a:endParaRPr lang="en-US" dirty="0"/>
          </a:p>
          <a:p>
            <a:pPr fontAlgn="base">
              <a:buNone/>
            </a:pPr>
            <a:r>
              <a:rPr lang="fr-FR" dirty="0"/>
              <a:t>Avec chaque compte en ligne, sachez changer vos mots de passe et assurez-vous de les changer après tout incident où ils auraient pu être compromis, que ce soit sur ce compte ou un autre sur lequel vous avez utilisé les mêmes identifiants.</a:t>
            </a:r>
          </a:p>
          <a:p>
            <a:pPr fontAlgn="base">
              <a:buNone/>
            </a:pPr>
            <a:r>
              <a:rPr lang="fr-FR" dirty="0"/>
              <a:t>Certains navigateurs Web disposent d'outils de vérification des mots de passe pour vous aider à savoir quand vos adresses e-mail et vos mots de passe ont été compromis lors d'une violation de données</a:t>
            </a:r>
            <a:r>
              <a:rPr lang="en-US" dirty="0"/>
              <a:t>.</a:t>
            </a:r>
          </a:p>
          <a:p>
            <a:endParaRPr lang="en-US" dirty="0"/>
          </a:p>
        </p:txBody>
      </p:sp>
    </p:spTree>
    <p:extLst>
      <p:ext uri="{BB962C8B-B14F-4D97-AF65-F5344CB8AC3E}">
        <p14:creationId xmlns:p14="http://schemas.microsoft.com/office/powerpoint/2010/main" val="230922356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S’engager avec des inconnus en ligne</a:t>
            </a:r>
          </a:p>
          <a:p>
            <a:pPr fontAlgn="base">
              <a:buNone/>
            </a:pPr>
            <a:r>
              <a:rPr lang="fr-FR" dirty="0"/>
              <a:t>Il existe de nombreuses raisons pour lesquelles vous pourriez avoir besoin ou vouloir interagir avec des inconnus en ligne.</a:t>
            </a:r>
          </a:p>
          <a:p>
            <a:pPr fontAlgn="base">
              <a:buNone/>
            </a:pPr>
            <a:r>
              <a:rPr lang="fr-FR" dirty="0"/>
              <a:t>Par exemple, vous pouvez planifier une réunion d'affaires avec des clients potentiels, vendre un article personnel, apprendre quelque chose de nouveau d'un expert ou demander des recommandations aux membres de la communauté locale.</a:t>
            </a:r>
          </a:p>
          <a:p>
            <a:pPr fontAlgn="base">
              <a:buNone/>
            </a:pPr>
            <a:r>
              <a:rPr lang="fr-FR" dirty="0"/>
              <a:t>Lorsque vous communiquez avec quelqu'un de nouveau en ligne, il est important de rechercher des signes indiquant que son compte est légitime. Parfois, il peut être difficile de deviner si quelqu'un est vraiment celui qu'il prétend être, surtout si vous ne le connaissez pas personnellement</a:t>
            </a:r>
            <a:r>
              <a:rPr lang="en-US" dirty="0"/>
              <a:t>.</a:t>
            </a:r>
          </a:p>
          <a:p>
            <a:pPr fontAlgn="base">
              <a:buNone/>
            </a:pPr>
            <a:r>
              <a:rPr lang="en-US" dirty="0" err="1"/>
              <a:t>Faites</a:t>
            </a:r>
            <a:r>
              <a:rPr lang="en-US" baseline="0" dirty="0"/>
              <a:t> </a:t>
            </a:r>
            <a:r>
              <a:rPr lang="en-US" baseline="0" dirty="0" err="1"/>
              <a:t>confiance</a:t>
            </a:r>
            <a:r>
              <a:rPr lang="en-US" baseline="0" dirty="0"/>
              <a:t> à </a:t>
            </a:r>
            <a:r>
              <a:rPr lang="en-US" baseline="0" dirty="0" err="1"/>
              <a:t>votre</a:t>
            </a:r>
            <a:r>
              <a:rPr lang="en-US" baseline="0" dirty="0"/>
              <a:t> instinct</a:t>
            </a:r>
            <a:r>
              <a:rPr lang="en-US" dirty="0"/>
              <a:t>:</a:t>
            </a:r>
          </a:p>
          <a:p>
            <a:pPr lvl="1" fontAlgn="base"/>
            <a:r>
              <a:rPr lang="fr-FR" dirty="0"/>
              <a:t>Si quelqu'un semble suspect, posez des questions ou essayez de vérifier son identité avant de partager des informations personnelles.</a:t>
            </a:r>
          </a:p>
          <a:p>
            <a:pPr lvl="1" fontAlgn="base"/>
            <a:r>
              <a:rPr lang="fr-FR" dirty="0"/>
              <a:t>Si vous n’êtes pas convaincu, n'engagez pas la conversation. Au lieu de cela, signalez toute activité suspecte aux modérateurs de la plateforme</a:t>
            </a:r>
            <a:r>
              <a:rPr lang="en-US" dirty="0"/>
              <a:t> </a:t>
            </a:r>
            <a:r>
              <a:rPr lang="en-US" dirty="0">
                <a:highlight>
                  <a:srgbClr val="00FFFF"/>
                </a:highlight>
              </a:rPr>
              <a:t>(</a:t>
            </a:r>
            <a:r>
              <a:rPr lang="en-US" dirty="0" err="1">
                <a:highlight>
                  <a:srgbClr val="00FFFF"/>
                </a:highlight>
              </a:rPr>
              <a:t>voir</a:t>
            </a:r>
            <a:r>
              <a:rPr lang="en-US" dirty="0">
                <a:highlight>
                  <a:srgbClr val="00FFFF"/>
                </a:highlight>
              </a:rPr>
              <a:t> </a:t>
            </a:r>
            <a:r>
              <a:rPr lang="en-US" u="sng" dirty="0">
                <a:highlight>
                  <a:srgbClr val="00FFFF"/>
                </a:highlight>
              </a:rPr>
              <a:t>le</a:t>
            </a:r>
            <a:r>
              <a:rPr lang="en-US" u="sng" baseline="0" dirty="0">
                <a:highlight>
                  <a:srgbClr val="00FFFF"/>
                </a:highlight>
              </a:rPr>
              <a:t> </a:t>
            </a:r>
            <a:r>
              <a:rPr lang="en-US" u="sng" dirty="0">
                <a:highlight>
                  <a:srgbClr val="00FFFF"/>
                </a:highlight>
                <a:hlinkClick r:id="rId3"/>
              </a:rPr>
              <a:t>Module</a:t>
            </a:r>
            <a:r>
              <a:rPr lang="en-US" u="sng" dirty="0">
                <a:highlight>
                  <a:srgbClr val="00FFFF"/>
                </a:highlight>
              </a:rPr>
              <a:t> de </a:t>
            </a:r>
            <a:r>
              <a:rPr lang="en-US" u="sng" dirty="0" err="1">
                <a:highlight>
                  <a:srgbClr val="00FFFF"/>
                </a:highlight>
              </a:rPr>
              <a:t>confidentialité</a:t>
            </a:r>
            <a:r>
              <a:rPr lang="en-US" dirty="0">
                <a:highlight>
                  <a:srgbClr val="00FFFF"/>
                </a:highlight>
              </a:rPr>
              <a:t>).</a:t>
            </a:r>
          </a:p>
          <a:p>
            <a:endParaRPr lang="en-US" dirty="0"/>
          </a:p>
        </p:txBody>
      </p:sp>
    </p:spTree>
    <p:extLst>
      <p:ext uri="{BB962C8B-B14F-4D97-AF65-F5344CB8AC3E}">
        <p14:creationId xmlns:p14="http://schemas.microsoft.com/office/powerpoint/2010/main" val="136778185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a:t>Informations</a:t>
            </a:r>
            <a:r>
              <a:rPr lang="fr-CA" baseline="0" dirty="0"/>
              <a:t> personnelles</a:t>
            </a:r>
            <a:endParaRPr lang="en-US" dirty="0"/>
          </a:p>
          <a:p>
            <a:pPr fontAlgn="base">
              <a:buNone/>
            </a:pPr>
            <a:r>
              <a:rPr lang="fr-FR" dirty="0"/>
              <a:t>Vous souhaitez créer une identité et une réputation en ligne positives, mais le partage excessif peut constituer un risque potentiel pour la sécurité, à la fois en ligne et hors ligne.</a:t>
            </a:r>
          </a:p>
          <a:p>
            <a:pPr fontAlgn="base">
              <a:buNone/>
            </a:pPr>
            <a:r>
              <a:rPr lang="fr-FR" dirty="0"/>
              <a:t>Dans chaque application ou site Web que vous utilisez, découvrez quelles informations sont partagées avec d'autres (comme les services de localisation ou les applications tierces) et qui peut voir votre profil et vos publications</a:t>
            </a:r>
            <a:r>
              <a:rPr lang="en-US" dirty="0"/>
              <a:t>. </a:t>
            </a:r>
          </a:p>
          <a:p>
            <a:endParaRPr lang="en-US" dirty="0"/>
          </a:p>
        </p:txBody>
      </p:sp>
    </p:spTree>
    <p:extLst>
      <p:ext uri="{BB962C8B-B14F-4D97-AF65-F5344CB8AC3E}">
        <p14:creationId xmlns:p14="http://schemas.microsoft.com/office/powerpoint/2010/main" val="235238935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Modification des services de localisation et de l'accès aux applications tierces</a:t>
            </a:r>
          </a:p>
          <a:p>
            <a:r>
              <a:rPr lang="fr-FR" dirty="0">
                <a:highlight>
                  <a:srgbClr val="00FFFF"/>
                </a:highlight>
              </a:rPr>
              <a:t>Il s'agit d'une </a:t>
            </a:r>
            <a:r>
              <a:rPr lang="fr-FR" b="1" dirty="0">
                <a:highlight>
                  <a:srgbClr val="00FFFF"/>
                </a:highlight>
              </a:rPr>
              <a:t>expérience d'apprentissage synchrone </a:t>
            </a:r>
            <a:r>
              <a:rPr lang="fr-FR" dirty="0">
                <a:highlight>
                  <a:srgbClr val="00FFFF"/>
                </a:highlight>
              </a:rPr>
              <a:t>facultative pour montrer comment modifier les services de localisation et l'accès aux applications tierces dans divers produits Facebook</a:t>
            </a:r>
            <a:r>
              <a:rPr lang="en-US" dirty="0">
                <a:highlight>
                  <a:srgbClr val="00FFFF"/>
                </a:highlight>
              </a:rPr>
              <a:t>.</a:t>
            </a:r>
          </a:p>
          <a:p>
            <a:endParaRPr lang="en-US" dirty="0"/>
          </a:p>
        </p:txBody>
      </p:sp>
    </p:spTree>
    <p:extLst>
      <p:ext uri="{BB962C8B-B14F-4D97-AF65-F5344CB8AC3E}">
        <p14:creationId xmlns:p14="http://schemas.microsoft.com/office/powerpoint/2010/main" val="92383216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Modification des services de localisation et d'accès aux applications tierces</a:t>
            </a:r>
          </a:p>
          <a:p>
            <a:pPr marL="158750" indent="0">
              <a:buNone/>
            </a:pPr>
            <a:r>
              <a:rPr lang="en-US" dirty="0"/>
              <a:t>Moment </a:t>
            </a:r>
            <a:r>
              <a:rPr lang="en-US" dirty="0" err="1"/>
              <a:t>produit</a:t>
            </a:r>
            <a:r>
              <a:rPr lang="en-US" dirty="0"/>
              <a:t>: </a:t>
            </a:r>
            <a:r>
              <a:rPr lang="en-US" dirty="0">
                <a:hlinkClick r:id="rId3"/>
              </a:rPr>
              <a:t>Facebook et </a:t>
            </a:r>
            <a:r>
              <a:rPr lang="en-US" dirty="0" err="1">
                <a:hlinkClick r:id="rId3"/>
              </a:rPr>
              <a:t>localisation</a:t>
            </a:r>
            <a:endParaRPr lang="en-US" dirty="0"/>
          </a:p>
          <a:p>
            <a:pPr fontAlgn="base">
              <a:buNone/>
            </a:pPr>
            <a:r>
              <a:rPr lang="fr-FR" dirty="0"/>
              <a:t>Pour activer ou désactiver les services de localisation sur votre appareil Android</a:t>
            </a:r>
            <a:r>
              <a:rPr lang="en-US" dirty="0"/>
              <a:t>:</a:t>
            </a:r>
          </a:p>
          <a:p>
            <a:pPr marL="457200" indent="-457200" fontAlgn="base">
              <a:buSzPct val="100000"/>
              <a:buFont typeface="+mj-lt"/>
              <a:buAutoNum type="arabicPeriod"/>
            </a:pPr>
            <a:r>
              <a:rPr lang="fr-FR" dirty="0"/>
              <a:t>Accédez à l'écran d'accueil de votre appareil</a:t>
            </a:r>
          </a:p>
          <a:p>
            <a:pPr marL="457200" indent="-457200" fontAlgn="base">
              <a:buSzPct val="100000"/>
              <a:buFont typeface="+mj-lt"/>
              <a:buAutoNum type="arabicPeriod"/>
            </a:pPr>
            <a:r>
              <a:rPr lang="fr-FR" dirty="0"/>
              <a:t>Cliquez sur Paramètres, puis cliquez sur Applications</a:t>
            </a:r>
          </a:p>
          <a:p>
            <a:pPr marL="457200" indent="-457200" fontAlgn="base">
              <a:buSzPct val="100000"/>
              <a:buFont typeface="+mj-lt"/>
              <a:buAutoNum type="arabicPeriod"/>
            </a:pPr>
            <a:r>
              <a:rPr lang="fr-FR" dirty="0"/>
              <a:t>Faites défiler la liste des applications et appuyez sur Facebook</a:t>
            </a:r>
          </a:p>
          <a:p>
            <a:pPr marL="457200" indent="-457200" fontAlgn="base">
              <a:buSzPct val="100000"/>
              <a:buFont typeface="+mj-lt"/>
              <a:buAutoNum type="arabicPeriod"/>
            </a:pPr>
            <a:r>
              <a:rPr lang="fr-FR" dirty="0"/>
              <a:t>Cliquez sur Autorisations, puis à côté de Localisation, appuyez sur la touche pour activer ou désactiver les services de localisation</a:t>
            </a:r>
          </a:p>
          <a:p>
            <a:pPr marL="0" indent="0" fontAlgn="base">
              <a:buSzPct val="100000"/>
              <a:buFont typeface="+mj-lt"/>
              <a:buNone/>
            </a:pPr>
            <a:r>
              <a:rPr lang="fr-FR" dirty="0"/>
              <a:t>    Pour activer ou désactiver les services de localisation pour votre appareil </a:t>
            </a:r>
            <a:r>
              <a:rPr lang="fr-FR" dirty="0" err="1"/>
              <a:t>iOS</a:t>
            </a:r>
            <a:r>
              <a:rPr lang="en-US" dirty="0"/>
              <a:t>:</a:t>
            </a:r>
          </a:p>
          <a:p>
            <a:pPr marL="457200" indent="-457200" fontAlgn="base">
              <a:buSzPct val="100000"/>
              <a:buFont typeface="+mj-lt"/>
              <a:buAutoNum type="arabicPeriod"/>
            </a:pPr>
            <a:r>
              <a:rPr lang="fr-FR" dirty="0"/>
              <a:t>Accédez à l'écran d'accueil de votre appareil</a:t>
            </a:r>
          </a:p>
          <a:p>
            <a:pPr marL="457200" indent="-457200" fontAlgn="base">
              <a:buSzPct val="100000"/>
              <a:buFont typeface="+mj-lt"/>
              <a:buAutoNum type="arabicPeriod"/>
            </a:pPr>
            <a:r>
              <a:rPr lang="fr-FR" dirty="0"/>
              <a:t>Cliquez sur Paramètres, puis sur Confidentialité</a:t>
            </a:r>
          </a:p>
          <a:p>
            <a:pPr marL="457200" indent="-457200" fontAlgn="base">
              <a:buSzPct val="100000"/>
              <a:buFont typeface="+mj-lt"/>
              <a:buAutoNum type="arabicPeriod"/>
            </a:pPr>
            <a:r>
              <a:rPr lang="fr-FR" dirty="0"/>
              <a:t>Appuyez sur Services de localisation et appuyez sur la touche à côté de Services de localisation pour activer ou désactiver</a:t>
            </a:r>
          </a:p>
          <a:p>
            <a:pPr marL="0" indent="0" fontAlgn="base">
              <a:buSzPct val="100000"/>
              <a:buFont typeface="+mj-lt"/>
              <a:buNone/>
            </a:pPr>
            <a:r>
              <a:rPr lang="fr-FR" dirty="0"/>
              <a:t>Quand les services de localisation sont activés pour votre appareil </a:t>
            </a:r>
            <a:r>
              <a:rPr lang="fr-FR" dirty="0" err="1"/>
              <a:t>iOS</a:t>
            </a:r>
            <a:r>
              <a:rPr lang="fr-FR" dirty="0"/>
              <a:t>, vous pouvez contrôler quand vous autorisez Facebook à accéder à votre position en faisant défiler la liste des applications répertoriées dans les services de localisation, en appuyant sur Facebook et en sélectionnant Toujours, Lors de l'utilisation de l'application, Demander la prochaine fois ou Jamais</a:t>
            </a:r>
            <a:r>
              <a:rPr lang="en-US" dirty="0"/>
              <a:t>.</a:t>
            </a:r>
          </a:p>
          <a:p>
            <a:endParaRPr lang="en-US" dirty="0"/>
          </a:p>
        </p:txBody>
      </p:sp>
    </p:spTree>
    <p:extLst>
      <p:ext uri="{BB962C8B-B14F-4D97-AF65-F5344CB8AC3E}">
        <p14:creationId xmlns:p14="http://schemas.microsoft.com/office/powerpoint/2010/main" val="388826769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buNone/>
            </a:pPr>
            <a:r>
              <a:rPr lang="en-US" dirty="0"/>
              <a:t>Moment </a:t>
            </a:r>
            <a:r>
              <a:rPr lang="en-US" dirty="0" err="1"/>
              <a:t>produit</a:t>
            </a:r>
            <a:r>
              <a:rPr lang="en-US" dirty="0"/>
              <a:t>: </a:t>
            </a:r>
            <a:r>
              <a:rPr lang="fr-FR" u="sng" dirty="0"/>
              <a:t>Comment activer ou désactiver les services de localisation </a:t>
            </a:r>
            <a:r>
              <a:rPr lang="fr-FR" u="sng" dirty="0" err="1"/>
              <a:t>Instagram</a:t>
            </a:r>
            <a:r>
              <a:rPr lang="fr-FR" u="sng" dirty="0"/>
              <a:t> pour mon iPhone?</a:t>
            </a:r>
            <a:endParaRPr lang="en-US" u="sng" dirty="0"/>
          </a:p>
          <a:p>
            <a:pPr>
              <a:buNone/>
            </a:pPr>
            <a:r>
              <a:rPr lang="fr-FR" b="1" dirty="0"/>
              <a:t>Comment activer ou désactiver les services de localisation </a:t>
            </a:r>
            <a:r>
              <a:rPr lang="fr-FR" b="1" dirty="0" err="1"/>
              <a:t>Instagram</a:t>
            </a:r>
            <a:r>
              <a:rPr lang="fr-FR" b="1" dirty="0"/>
              <a:t> pour mon iPhone?</a:t>
            </a:r>
            <a:endParaRPr lang="en-US" b="1" dirty="0"/>
          </a:p>
          <a:p>
            <a:pPr>
              <a:buNone/>
            </a:pPr>
            <a:r>
              <a:rPr lang="fr-FR" dirty="0"/>
              <a:t>Cette fonctionnalité peut ne pas être disponible au Japon et dans les pays d’Europe.</a:t>
            </a:r>
          </a:p>
          <a:p>
            <a:pPr>
              <a:buNone/>
            </a:pPr>
            <a:r>
              <a:rPr lang="fr-FR" dirty="0"/>
              <a:t>Pour activer ou désactiver les services de localisation</a:t>
            </a:r>
            <a:r>
              <a:rPr lang="en-US" dirty="0"/>
              <a:t>:</a:t>
            </a:r>
          </a:p>
          <a:p>
            <a:pPr marL="342900" indent="-342900" fontAlgn="base">
              <a:buSzPct val="100000"/>
              <a:buFont typeface="Arial" panose="020B0604020202020204" pitchFamily="34" charset="0"/>
              <a:buChar char="•"/>
            </a:pPr>
            <a:r>
              <a:rPr lang="fr-FR" dirty="0"/>
              <a:t>Quittez l'application </a:t>
            </a:r>
            <a:r>
              <a:rPr lang="fr-FR" dirty="0" err="1"/>
              <a:t>Instagram</a:t>
            </a:r>
            <a:r>
              <a:rPr lang="fr-FR" dirty="0"/>
              <a:t> et accédez aux Paramètres de votre iPhone</a:t>
            </a:r>
          </a:p>
          <a:p>
            <a:pPr marL="342900" indent="-342900" fontAlgn="base">
              <a:buSzPct val="100000"/>
              <a:buFont typeface="Arial" panose="020B0604020202020204" pitchFamily="34" charset="0"/>
              <a:buChar char="•"/>
            </a:pPr>
            <a:r>
              <a:rPr lang="fr-FR" dirty="0"/>
              <a:t>Appuyez sur Confidentialité, puis sur Services de localisation</a:t>
            </a:r>
          </a:p>
          <a:p>
            <a:pPr marL="342900" indent="-342900" fontAlgn="base">
              <a:buSzPct val="100000"/>
              <a:buFont typeface="Arial" panose="020B0604020202020204" pitchFamily="34" charset="0"/>
              <a:buChar char="•"/>
            </a:pPr>
            <a:r>
              <a:rPr lang="fr-FR" dirty="0"/>
              <a:t>Faites défiler vers le bas et appuyez sur </a:t>
            </a:r>
            <a:r>
              <a:rPr lang="fr-FR" dirty="0" err="1"/>
              <a:t>Instagram</a:t>
            </a:r>
            <a:endParaRPr lang="fr-FR" dirty="0"/>
          </a:p>
          <a:p>
            <a:pPr marL="342900" indent="-342900" fontAlgn="base">
              <a:buSzPct val="100000"/>
              <a:buFont typeface="Arial" panose="020B0604020202020204" pitchFamily="34" charset="0"/>
              <a:buChar char="•"/>
            </a:pPr>
            <a:r>
              <a:rPr lang="fr-FR" dirty="0"/>
              <a:t>Sélectionnez Autoriser uniquement lors de l'utilisation de l'application, Demander à chaque fois et Ne pas autoriser à choisir l'accès à la</a:t>
            </a:r>
            <a:r>
              <a:rPr lang="fr-FR" baseline="0" dirty="0"/>
              <a:t> localisation</a:t>
            </a:r>
            <a:endParaRPr lang="fr-FR" dirty="0"/>
          </a:p>
        </p:txBody>
      </p:sp>
    </p:spTree>
    <p:extLst>
      <p:ext uri="{BB962C8B-B14F-4D97-AF65-F5344CB8AC3E}">
        <p14:creationId xmlns:p14="http://schemas.microsoft.com/office/powerpoint/2010/main" val="18737857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15000"/>
              </a:lnSpc>
              <a:buFont typeface="Symbol" pitchFamily="2" charset="2"/>
              <a:buChar char="-"/>
            </a:pPr>
            <a:r>
              <a:rPr lang="fr-FR" dirty="0">
                <a:latin typeface="Open Sans" panose="020B0606030504020204" pitchFamily="34" charset="0"/>
                <a:ea typeface="Open Sans" panose="020B0606030504020204" pitchFamily="34" charset="0"/>
              </a:rPr>
              <a:t>La sécurité en ligne est un résultat des meilleures pratiques, elle n'est pas inhérente, et encore moins garantie. C'est à nous, en tant qu'utilisateurs, d'être vigilants et d'observer les mesures de protection dont nous disposons et comment nous pouvons les exploiter au mieux pour être en sécurité en ligne et protéger nos informations personnelles</a:t>
            </a:r>
            <a:r>
              <a:rPr lang="en-US" dirty="0">
                <a:latin typeface="Open Sans" panose="020B0606030504020204" pitchFamily="34" charset="0"/>
                <a:ea typeface="Open Sans" panose="020B0606030504020204" pitchFamily="34" charset="0"/>
              </a:rPr>
              <a:t>.</a:t>
            </a:r>
            <a:endParaRPr lang="en-US" dirty="0">
              <a:latin typeface="Arial" panose="020B0604020202020204" pitchFamily="34" charset="0"/>
              <a:ea typeface="Arial" panose="020B0604020202020204" pitchFamily="34" charset="0"/>
            </a:endParaRPr>
          </a:p>
          <a:p>
            <a:pPr marL="342900" lvl="0" indent="-342900">
              <a:lnSpc>
                <a:spcPct val="115000"/>
              </a:lnSpc>
              <a:buFont typeface="Symbol" pitchFamily="2" charset="2"/>
              <a:buChar char="-"/>
            </a:pPr>
            <a:r>
              <a:rPr lang="fr-FR" b="1" dirty="0">
                <a:latin typeface="Open Sans" panose="020B0606030504020204" pitchFamily="34" charset="0"/>
                <a:ea typeface="Open Sans" panose="020B0606030504020204" pitchFamily="34" charset="0"/>
              </a:rPr>
              <a:t>La sûreté en ligne </a:t>
            </a:r>
            <a:r>
              <a:rPr lang="fr-FR" b="0" dirty="0">
                <a:latin typeface="Open Sans" panose="020B0606030504020204" pitchFamily="34" charset="0"/>
                <a:ea typeface="Open Sans" panose="020B0606030504020204" pitchFamily="34" charset="0"/>
              </a:rPr>
              <a:t>consiste à comprendre les risques liés à l'utilisation d'Internet et à apprendre à gérer ces risques en comprenant et en utilisant les mesures de protection disponibles sur un service donné</a:t>
            </a:r>
            <a:endParaRPr lang="en-US" b="0" dirty="0">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292977099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buNone/>
            </a:pPr>
            <a:r>
              <a:rPr lang="en-US" dirty="0"/>
              <a:t>Moment </a:t>
            </a:r>
            <a:r>
              <a:rPr lang="en-US" dirty="0" err="1"/>
              <a:t>produit</a:t>
            </a:r>
            <a:r>
              <a:rPr lang="en-US" dirty="0"/>
              <a:t>: </a:t>
            </a:r>
            <a:r>
              <a:rPr lang="fr-FR" u="sng" dirty="0"/>
              <a:t>Comment déconnecter mon compte </a:t>
            </a:r>
            <a:r>
              <a:rPr lang="fr-FR" u="sng" dirty="0" err="1"/>
              <a:t>Instagram</a:t>
            </a:r>
            <a:r>
              <a:rPr lang="fr-FR" u="sng" dirty="0"/>
              <a:t> d'un autre réseau social ?</a:t>
            </a:r>
            <a:endParaRPr lang="en-US" u="sng" dirty="0"/>
          </a:p>
          <a:p>
            <a:pPr fontAlgn="base">
              <a:buNone/>
            </a:pPr>
            <a:r>
              <a:rPr lang="fr-FR" b="1" dirty="0"/>
              <a:t>Comment déconnecter mon compte </a:t>
            </a:r>
            <a:r>
              <a:rPr lang="fr-FR" b="1" dirty="0" err="1"/>
              <a:t>Instagram</a:t>
            </a:r>
            <a:r>
              <a:rPr lang="fr-FR" b="1" dirty="0"/>
              <a:t> d'un autre réseau social</a:t>
            </a:r>
            <a:r>
              <a:rPr lang="en-US" b="1" dirty="0"/>
              <a:t>?</a:t>
            </a:r>
          </a:p>
          <a:p>
            <a:pPr fontAlgn="base">
              <a:buNone/>
            </a:pPr>
            <a:r>
              <a:rPr lang="fr-FR" dirty="0"/>
              <a:t>Pour vous déconnecter et arrêter de partager vos publications </a:t>
            </a:r>
            <a:r>
              <a:rPr lang="fr-FR" dirty="0" err="1"/>
              <a:t>Instagram</a:t>
            </a:r>
            <a:r>
              <a:rPr lang="fr-FR" dirty="0"/>
              <a:t> sur un autre réseau social</a:t>
            </a:r>
            <a:r>
              <a:rPr lang="en-US" dirty="0"/>
              <a:t>:</a:t>
            </a:r>
          </a:p>
          <a:p>
            <a:pPr marL="457200" indent="-457200" fontAlgn="base">
              <a:buSzPct val="100000"/>
              <a:buFont typeface="+mj-lt"/>
              <a:buAutoNum type="arabicPeriod"/>
            </a:pPr>
            <a:r>
              <a:rPr lang="fr-FR" dirty="0"/>
              <a:t>Accédez à votre profil et appuyez sur le menu</a:t>
            </a:r>
          </a:p>
          <a:p>
            <a:pPr marL="457200" indent="-457200" fontAlgn="base">
              <a:buSzPct val="100000"/>
              <a:buFont typeface="+mj-lt"/>
              <a:buAutoNum type="arabicPeriod"/>
            </a:pPr>
            <a:r>
              <a:rPr lang="fr-FR" dirty="0"/>
              <a:t>Cliquez sur Paramètres</a:t>
            </a:r>
          </a:p>
          <a:p>
            <a:pPr marL="457200" indent="-457200" fontAlgn="base">
              <a:buSzPct val="100000"/>
              <a:buFont typeface="+mj-lt"/>
              <a:buAutoNum type="arabicPeriod"/>
            </a:pPr>
            <a:r>
              <a:rPr lang="fr-FR" dirty="0"/>
              <a:t>Cliquez sur Compte</a:t>
            </a:r>
          </a:p>
          <a:p>
            <a:pPr marL="457200" indent="-457200" fontAlgn="base">
              <a:buSzPct val="100000"/>
              <a:buFont typeface="+mj-lt"/>
              <a:buAutoNum type="arabicPeriod"/>
            </a:pPr>
            <a:r>
              <a:rPr lang="fr-FR" dirty="0"/>
              <a:t>Cliquez sur Comptes liés, puis appuyez sur [nom du site]</a:t>
            </a:r>
          </a:p>
          <a:p>
            <a:pPr marL="457200" indent="-457200" fontAlgn="base">
              <a:buSzPct val="100000"/>
              <a:buFont typeface="+mj-lt"/>
              <a:buAutoNum type="arabicPeriod"/>
            </a:pPr>
            <a:r>
              <a:rPr lang="fr-FR" dirty="0"/>
              <a:t>Cliquez sur Dissocier le compte (</a:t>
            </a:r>
            <a:r>
              <a:rPr lang="fr-FR" dirty="0" err="1"/>
              <a:t>iOS</a:t>
            </a:r>
            <a:r>
              <a:rPr lang="fr-FR" dirty="0"/>
              <a:t>) ou Dissocier (Android)</a:t>
            </a:r>
          </a:p>
          <a:p>
            <a:pPr marL="457200" indent="-457200" fontAlgn="base">
              <a:buSzPct val="100000"/>
              <a:buFont typeface="+mj-lt"/>
              <a:buAutoNum type="arabicPeriod"/>
            </a:pPr>
            <a:r>
              <a:rPr lang="fr-FR" dirty="0"/>
              <a:t>Sélectionnez sur Oui, dissocier</a:t>
            </a:r>
            <a:endParaRPr lang="en-US" dirty="0"/>
          </a:p>
          <a:p>
            <a:pPr fontAlgn="base">
              <a:buFontTx/>
              <a:buNone/>
            </a:pPr>
            <a:r>
              <a:rPr lang="fr-FR" sz="1100" dirty="0"/>
              <a:t>Si vous essayez de reconnecter </a:t>
            </a:r>
            <a:r>
              <a:rPr lang="fr-FR" sz="1100" dirty="0" err="1"/>
              <a:t>Instagram</a:t>
            </a:r>
            <a:r>
              <a:rPr lang="fr-FR" sz="1100" dirty="0"/>
              <a:t> à un réseau social, vous devrez peut-être visiter les paramètres de ce site pour dissocier votre compte précédent. Découvrez comment révoquer l'accès d'</a:t>
            </a:r>
            <a:r>
              <a:rPr lang="fr-FR" sz="1100" dirty="0" err="1"/>
              <a:t>Instagram</a:t>
            </a:r>
            <a:r>
              <a:rPr lang="fr-FR" sz="1100" dirty="0"/>
              <a:t> à un autre réseau social</a:t>
            </a:r>
            <a:r>
              <a:rPr lang="en-US" sz="1100" dirty="0"/>
              <a:t>:</a:t>
            </a:r>
          </a:p>
          <a:p>
            <a:pPr marL="342900" indent="-342900" fontAlgn="base">
              <a:buSzPct val="100000"/>
              <a:buFont typeface="Arial" panose="020B0604020202020204" pitchFamily="34" charset="0"/>
              <a:buChar char="•"/>
            </a:pPr>
            <a:r>
              <a:rPr lang="en-US" sz="1100" dirty="0">
                <a:hlinkClick r:id="rId3"/>
              </a:rPr>
              <a:t>Twitter</a:t>
            </a:r>
            <a:r>
              <a:rPr lang="en-US" sz="1100" dirty="0"/>
              <a:t>: </a:t>
            </a:r>
            <a:r>
              <a:rPr lang="en-US" sz="1100" dirty="0" err="1"/>
              <a:t>Voir</a:t>
            </a:r>
            <a:r>
              <a:rPr lang="en-US" sz="1100" baseline="0" dirty="0"/>
              <a:t> </a:t>
            </a:r>
            <a:r>
              <a:rPr lang="en-US" sz="1100" baseline="0" dirty="0" err="1"/>
              <a:t>vos</a:t>
            </a:r>
            <a:r>
              <a:rPr lang="en-US" sz="1100" dirty="0"/>
              <a:t> </a:t>
            </a:r>
            <a:r>
              <a:rPr lang="en-US" sz="1100" dirty="0" err="1"/>
              <a:t>applis</a:t>
            </a:r>
            <a:r>
              <a:rPr lang="en-US" sz="1100" dirty="0"/>
              <a:t> </a:t>
            </a:r>
            <a:r>
              <a:rPr lang="en-US" sz="1100" dirty="0" err="1"/>
              <a:t>autorisées</a:t>
            </a:r>
            <a:endParaRPr lang="en-US" sz="1100" dirty="0"/>
          </a:p>
          <a:p>
            <a:pPr marL="342900" indent="-342900" fontAlgn="base">
              <a:buSzPct val="100000"/>
              <a:buFont typeface="Arial" panose="020B0604020202020204" pitchFamily="34" charset="0"/>
              <a:buChar char="•"/>
            </a:pPr>
            <a:r>
              <a:rPr lang="en-US" sz="1100" dirty="0">
                <a:hlinkClick r:id="rId4"/>
              </a:rPr>
              <a:t>Facebook</a:t>
            </a:r>
            <a:r>
              <a:rPr lang="en-US" sz="1100" dirty="0"/>
              <a:t>: </a:t>
            </a:r>
            <a:r>
              <a:rPr lang="en-US" sz="1100" dirty="0" err="1"/>
              <a:t>Voir</a:t>
            </a:r>
            <a:r>
              <a:rPr lang="en-US" sz="1100" baseline="0" dirty="0"/>
              <a:t> les </a:t>
            </a:r>
            <a:r>
              <a:rPr lang="en-US" sz="1100" baseline="0" dirty="0" err="1"/>
              <a:t>paramètres</a:t>
            </a:r>
            <a:r>
              <a:rPr lang="en-US" sz="1100" baseline="0" dirty="0"/>
              <a:t> de </a:t>
            </a:r>
            <a:r>
              <a:rPr lang="en-US" sz="1100" baseline="0" dirty="0" err="1"/>
              <a:t>votre</a:t>
            </a:r>
            <a:r>
              <a:rPr lang="en-US" sz="1100" baseline="0" dirty="0"/>
              <a:t> </a:t>
            </a:r>
            <a:r>
              <a:rPr lang="en-US" sz="1100" baseline="0" dirty="0" err="1"/>
              <a:t>appli</a:t>
            </a:r>
            <a:endParaRPr lang="en-US" sz="1100" dirty="0"/>
          </a:p>
          <a:p>
            <a:pPr marL="342900" indent="-342900" fontAlgn="base">
              <a:buSzPct val="100000"/>
              <a:buFont typeface="Arial" panose="020B0604020202020204" pitchFamily="34" charset="0"/>
              <a:buChar char="•"/>
            </a:pPr>
            <a:r>
              <a:rPr lang="en-US" sz="1100" dirty="0">
                <a:hlinkClick r:id="rId5"/>
              </a:rPr>
              <a:t>Tumblr</a:t>
            </a:r>
            <a:r>
              <a:rPr lang="en-US" sz="1100" dirty="0"/>
              <a:t>: </a:t>
            </a:r>
            <a:r>
              <a:rPr lang="fr-FR" sz="1100" dirty="0"/>
              <a:t>Voir vos préférences et révoquer l'accès depuis la section Applications</a:t>
            </a:r>
            <a:endParaRPr lang="en-US" sz="1100" dirty="0"/>
          </a:p>
          <a:p>
            <a:endParaRPr lang="en-US" dirty="0"/>
          </a:p>
        </p:txBody>
      </p:sp>
    </p:spTree>
    <p:extLst>
      <p:ext uri="{BB962C8B-B14F-4D97-AF65-F5344CB8AC3E}">
        <p14:creationId xmlns:p14="http://schemas.microsoft.com/office/powerpoint/2010/main" val="399934509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buNone/>
            </a:pPr>
            <a:r>
              <a:rPr lang="en-US" dirty="0"/>
              <a:t>Moment </a:t>
            </a:r>
            <a:r>
              <a:rPr lang="en-US" dirty="0" err="1"/>
              <a:t>produit</a:t>
            </a:r>
            <a:r>
              <a:rPr lang="en-US" dirty="0"/>
              <a:t>: </a:t>
            </a:r>
            <a:r>
              <a:rPr lang="en-US" u="sng" dirty="0" err="1"/>
              <a:t>WhatsApp</a:t>
            </a:r>
            <a:r>
              <a:rPr lang="en-US" u="sng" dirty="0"/>
              <a:t> Pages</a:t>
            </a:r>
            <a:r>
              <a:rPr lang="en-US" u="sng" baseline="0" dirty="0"/>
              <a:t> </a:t>
            </a:r>
            <a:r>
              <a:rPr lang="en-US" u="sng" baseline="0" dirty="0" err="1"/>
              <a:t>d’aide</a:t>
            </a:r>
            <a:r>
              <a:rPr lang="en-US" u="sng" dirty="0"/>
              <a:t> – Comment</a:t>
            </a:r>
            <a:r>
              <a:rPr lang="en-US" u="sng" baseline="0" dirty="0"/>
              <a:t> </a:t>
            </a:r>
            <a:r>
              <a:rPr lang="en-US" u="sng" baseline="0" dirty="0" err="1"/>
              <a:t>utiliser</a:t>
            </a:r>
            <a:r>
              <a:rPr lang="en-US" u="sng" baseline="0" dirty="0"/>
              <a:t> la </a:t>
            </a:r>
            <a:r>
              <a:rPr lang="en-US" u="sng" baseline="0" dirty="0" err="1"/>
              <a:t>localisation</a:t>
            </a:r>
            <a:r>
              <a:rPr lang="en-US" u="sng" baseline="0" dirty="0"/>
              <a:t> en direct</a:t>
            </a:r>
            <a:r>
              <a:rPr lang="en-US" dirty="0"/>
              <a:t> (Android)</a:t>
            </a:r>
          </a:p>
          <a:p>
            <a:pPr fontAlgn="base">
              <a:buNone/>
            </a:pPr>
            <a:r>
              <a:rPr lang="fr-CA" b="1" dirty="0"/>
              <a:t>Comment</a:t>
            </a:r>
            <a:r>
              <a:rPr lang="fr-CA" b="1" baseline="0" dirty="0"/>
              <a:t> utiliser la localisation en direct</a:t>
            </a:r>
            <a:endParaRPr lang="en-US" b="1" dirty="0"/>
          </a:p>
          <a:p>
            <a:pPr fontAlgn="base">
              <a:buNone/>
            </a:pPr>
            <a:r>
              <a:rPr lang="fr-FR" dirty="0"/>
              <a:t>La fonction de localisation en direct vous permet de partager votre position en temps réel pendant une durée spécifique avec les participants d'une</a:t>
            </a:r>
            <a:r>
              <a:rPr lang="fr-FR" baseline="0" dirty="0"/>
              <a:t> conversation</a:t>
            </a:r>
            <a:r>
              <a:rPr lang="fr-FR" dirty="0"/>
              <a:t> individuelle ou de groupe. Vous pouvez décider si vous voulez partager votre position en direct et pendant combien de temps. Vous pouvez également arrêter de partager votre position en direct à tout moment. Une fois arrêtée ou expirée, votre position en direct n'est plus partagée. Les personnes avec qui vous avez partagé votre position en direct continueront de voir la position que vous avez partagée sous forme de vignette statique et pourront cliquer sur l'image pour voir votre dernière position mise à jour.</a:t>
            </a:r>
          </a:p>
          <a:p>
            <a:pPr fontAlgn="base">
              <a:buNone/>
            </a:pPr>
            <a:r>
              <a:rPr lang="fr-FR" dirty="0"/>
              <a:t>Cette fonctionnalité est cryptée de bout en bout, ce qui signifie que personne ne peut voir votre position en direct, à l'exception des personnes avec lesquelles vous l'avez partagée. Pour en savoir plus sur votre sécurité sur </a:t>
            </a:r>
            <a:r>
              <a:rPr lang="fr-FR" dirty="0" err="1"/>
              <a:t>WhatsApp</a:t>
            </a:r>
            <a:r>
              <a:rPr lang="fr-FR" dirty="0"/>
              <a:t>, veuillez visiter </a:t>
            </a:r>
            <a:r>
              <a:rPr lang="fr-FR" dirty="0" err="1"/>
              <a:t>WhatsApp</a:t>
            </a:r>
            <a:r>
              <a:rPr lang="fr-FR" dirty="0"/>
              <a:t> Sécurité. Vous pouvez également lire notre politique de confidentialité pour plus d'informations sur les pratiques de confidentialité de </a:t>
            </a:r>
            <a:r>
              <a:rPr lang="fr-FR" dirty="0" err="1"/>
              <a:t>WhatsApp</a:t>
            </a:r>
            <a:r>
              <a:rPr lang="en-US" dirty="0"/>
              <a:t>.</a:t>
            </a:r>
          </a:p>
        </p:txBody>
      </p:sp>
    </p:spTree>
    <p:extLst>
      <p:ext uri="{BB962C8B-B14F-4D97-AF65-F5344CB8AC3E}">
        <p14:creationId xmlns:p14="http://schemas.microsoft.com/office/powerpoint/2010/main" val="390532445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buNone/>
            </a:pPr>
            <a:r>
              <a:rPr lang="en-US" sz="1100" b="1" dirty="0" err="1"/>
              <a:t>Partagez</a:t>
            </a:r>
            <a:r>
              <a:rPr lang="en-US" sz="1100" b="1" baseline="0" dirty="0"/>
              <a:t> </a:t>
            </a:r>
            <a:r>
              <a:rPr lang="en-US" sz="1100" b="1" baseline="0" dirty="0" err="1"/>
              <a:t>votre</a:t>
            </a:r>
            <a:r>
              <a:rPr lang="en-US" sz="1100" b="1" baseline="0" dirty="0"/>
              <a:t> </a:t>
            </a:r>
            <a:r>
              <a:rPr lang="en-US" sz="1100" b="1" baseline="0" dirty="0" err="1"/>
              <a:t>localisation</a:t>
            </a:r>
            <a:r>
              <a:rPr lang="en-US" sz="1100" b="1" baseline="0" dirty="0"/>
              <a:t> en direct</a:t>
            </a:r>
            <a:r>
              <a:rPr lang="en-US" sz="1100" b="1" dirty="0"/>
              <a:t>:</a:t>
            </a:r>
          </a:p>
          <a:p>
            <a:pPr marL="457200" indent="-457200" fontAlgn="base">
              <a:buSzPct val="100000"/>
              <a:buFont typeface="+mj-lt"/>
              <a:buAutoNum type="arabicPeriod"/>
            </a:pPr>
            <a:r>
              <a:rPr lang="fr-FR" sz="1100" dirty="0"/>
              <a:t>Activez les autorisations de localisation pour </a:t>
            </a:r>
            <a:r>
              <a:rPr lang="fr-FR" sz="1100" dirty="0" err="1"/>
              <a:t>WhatsApp</a:t>
            </a:r>
            <a:r>
              <a:rPr lang="fr-FR" sz="1100" dirty="0"/>
              <a:t> dans les paramètres de votre téléphone &gt; Applications et notifications &gt; Avancé &gt; Autorisations des applications &gt; Localisation &gt; activez </a:t>
            </a:r>
            <a:r>
              <a:rPr lang="fr-FR" sz="1100" dirty="0" err="1"/>
              <a:t>WhatsApp</a:t>
            </a:r>
            <a:r>
              <a:rPr lang="fr-FR" sz="1100" dirty="0"/>
              <a:t>. Alternativement, si vous avez récemment ouvert </a:t>
            </a:r>
            <a:r>
              <a:rPr lang="fr-FR" sz="1100" dirty="0" err="1"/>
              <a:t>WhatsApp</a:t>
            </a:r>
            <a:r>
              <a:rPr lang="fr-FR" sz="1100" dirty="0"/>
              <a:t>, vous pouvez accéder aux paramètres de votre téléphone &gt; Applications et notifications &gt; </a:t>
            </a:r>
            <a:r>
              <a:rPr lang="fr-FR" sz="1100" dirty="0" err="1"/>
              <a:t>WhatsApp</a:t>
            </a:r>
            <a:r>
              <a:rPr lang="fr-FR" sz="1100" dirty="0"/>
              <a:t> &gt; Autorisations &gt; activer la localisation.</a:t>
            </a:r>
          </a:p>
          <a:p>
            <a:pPr marL="457200" indent="-457200" fontAlgn="base">
              <a:buSzPct val="100000"/>
              <a:buFont typeface="+mj-lt"/>
              <a:buAutoNum type="arabicPeriod"/>
            </a:pPr>
            <a:r>
              <a:rPr lang="fr-FR" sz="1100" dirty="0"/>
              <a:t>Ouvrir une conversation individuelle ou de groupe</a:t>
            </a:r>
          </a:p>
          <a:p>
            <a:pPr marL="457200" indent="-457200" fontAlgn="base">
              <a:buSzPct val="100000"/>
              <a:buFont typeface="+mj-lt"/>
              <a:buAutoNum type="arabicPeriod"/>
            </a:pPr>
            <a:r>
              <a:rPr lang="fr-FR" sz="1100" dirty="0"/>
              <a:t>Appuyez sur Joindre &gt; localisation &gt; Partager localisation en direct</a:t>
            </a:r>
          </a:p>
          <a:p>
            <a:pPr marL="457200" indent="-457200" fontAlgn="base">
              <a:buSzPct val="100000"/>
              <a:buFont typeface="+mj-lt"/>
              <a:buAutoNum type="arabicPeriod"/>
            </a:pPr>
            <a:r>
              <a:rPr lang="fr-FR" sz="1100" dirty="0"/>
              <a:t>Sélectionnez la durée pendant laquelle vous souhaitez partager votre position en direct. Votre position en direct cessera d'être partagée après la durée sélectionnée. Ajoutez éventuellement un commentaire.</a:t>
            </a:r>
          </a:p>
          <a:p>
            <a:pPr marL="457200" indent="-457200" fontAlgn="base">
              <a:buSzPct val="100000"/>
              <a:buFont typeface="+mj-lt"/>
              <a:buAutoNum type="arabicPeriod"/>
            </a:pPr>
            <a:r>
              <a:rPr lang="fr-FR" sz="1100" dirty="0"/>
              <a:t>Appuyez sur Envoyer</a:t>
            </a:r>
            <a:endParaRPr lang="en-US" sz="1100" dirty="0"/>
          </a:p>
          <a:p>
            <a:endParaRPr lang="en-US" dirty="0"/>
          </a:p>
        </p:txBody>
      </p:sp>
    </p:spTree>
    <p:extLst>
      <p:ext uri="{BB962C8B-B14F-4D97-AF65-F5344CB8AC3E}">
        <p14:creationId xmlns:p14="http://schemas.microsoft.com/office/powerpoint/2010/main" val="355949714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buNone/>
            </a:pPr>
            <a:r>
              <a:rPr lang="en-US" dirty="0"/>
              <a:t>Moment </a:t>
            </a:r>
            <a:r>
              <a:rPr lang="en-US" dirty="0" err="1"/>
              <a:t>produit</a:t>
            </a:r>
            <a:r>
              <a:rPr lang="en-US" dirty="0"/>
              <a:t>: </a:t>
            </a:r>
            <a:r>
              <a:rPr lang="en-US" u="sng" dirty="0" err="1"/>
              <a:t>WhatsApp</a:t>
            </a:r>
            <a:r>
              <a:rPr lang="en-US" u="sng" baseline="0" dirty="0"/>
              <a:t> Pages </a:t>
            </a:r>
            <a:r>
              <a:rPr lang="en-US" u="sng" baseline="0" dirty="0" err="1"/>
              <a:t>d’aide</a:t>
            </a:r>
            <a:r>
              <a:rPr lang="en-US" u="sng" dirty="0"/>
              <a:t> – Comment</a:t>
            </a:r>
            <a:r>
              <a:rPr lang="en-US" u="sng" baseline="0" dirty="0"/>
              <a:t> </a:t>
            </a:r>
            <a:r>
              <a:rPr lang="en-US" u="sng" baseline="0" dirty="0" err="1"/>
              <a:t>utiliser</a:t>
            </a:r>
            <a:r>
              <a:rPr lang="en-US" u="sng" baseline="0" dirty="0"/>
              <a:t> la </a:t>
            </a:r>
            <a:r>
              <a:rPr lang="en-US" u="sng" baseline="0" dirty="0" err="1"/>
              <a:t>localisation</a:t>
            </a:r>
            <a:r>
              <a:rPr lang="en-US" u="sng" baseline="0" dirty="0"/>
              <a:t> en direct</a:t>
            </a:r>
            <a:r>
              <a:rPr lang="en-US" dirty="0"/>
              <a:t> (Android)</a:t>
            </a:r>
          </a:p>
          <a:p>
            <a:pPr fontAlgn="base">
              <a:buNone/>
            </a:pPr>
            <a:r>
              <a:rPr lang="fr-FR" b="1" dirty="0"/>
              <a:t>Arrêter de partager la localisation en direct</a:t>
            </a:r>
            <a:r>
              <a:rPr lang="en-US" b="1" dirty="0"/>
              <a:t>:</a:t>
            </a:r>
          </a:p>
          <a:p>
            <a:pPr marL="457200" indent="-457200" fontAlgn="base">
              <a:buSzPct val="100000"/>
              <a:buFont typeface="+mj-lt"/>
              <a:buAutoNum type="arabicPeriod"/>
            </a:pPr>
            <a:r>
              <a:rPr lang="fr-FR" dirty="0"/>
              <a:t>Arrêtez de partager votre localisation en direct dans une</a:t>
            </a:r>
            <a:r>
              <a:rPr lang="fr-FR" baseline="0" dirty="0"/>
              <a:t> conversation</a:t>
            </a:r>
            <a:r>
              <a:rPr lang="fr-FR" dirty="0"/>
              <a:t> ou un groupe spécifique</a:t>
            </a:r>
          </a:p>
          <a:p>
            <a:pPr marL="457200" indent="-457200" fontAlgn="base">
              <a:buSzPct val="100000"/>
              <a:buFont typeface="+mj-lt"/>
              <a:buAutoNum type="arabicPeriod"/>
            </a:pPr>
            <a:r>
              <a:rPr lang="fr-FR" dirty="0"/>
              <a:t>Ouvrir la</a:t>
            </a:r>
            <a:r>
              <a:rPr lang="fr-FR" baseline="0" dirty="0"/>
              <a:t> conversation</a:t>
            </a:r>
            <a:r>
              <a:rPr lang="fr-FR" dirty="0"/>
              <a:t> individuelle ou de groupe</a:t>
            </a:r>
          </a:p>
          <a:p>
            <a:pPr marL="457200" indent="-457200" fontAlgn="base">
              <a:buSzPct val="100000"/>
              <a:buFont typeface="+mj-lt"/>
              <a:buAutoNum type="arabicPeriod"/>
            </a:pPr>
            <a:r>
              <a:rPr lang="fr-FR" dirty="0"/>
              <a:t>Appuyez sur Arrêter le partage &gt; STO</a:t>
            </a:r>
            <a:r>
              <a:rPr lang="en-US" dirty="0"/>
              <a:t>P</a:t>
            </a:r>
          </a:p>
          <a:p>
            <a:pPr fontAlgn="base">
              <a:buSzPct val="100000"/>
              <a:buNone/>
            </a:pPr>
            <a:r>
              <a:rPr lang="fr-FR" b="1" dirty="0"/>
              <a:t>Arrêter de partager votre localisation en direct dans toutes les conversations et groupes</a:t>
            </a:r>
            <a:r>
              <a:rPr lang="en-US" b="1" dirty="0"/>
              <a:t>:</a:t>
            </a:r>
          </a:p>
          <a:p>
            <a:pPr marL="457200" indent="-457200" fontAlgn="base">
              <a:buSzPct val="100000"/>
              <a:buFont typeface="+mj-lt"/>
              <a:buAutoNum type="arabicPeriod"/>
            </a:pPr>
            <a:r>
              <a:rPr lang="fr-FR" dirty="0"/>
              <a:t>Cliquez sur Plus d’options &gt; Paramètres &gt; Compte&gt; Confidentialité &gt; Localisation en direct</a:t>
            </a:r>
          </a:p>
          <a:p>
            <a:pPr marL="457200" indent="-457200" fontAlgn="base">
              <a:buSzPct val="100000"/>
              <a:buFont typeface="+mj-lt"/>
              <a:buAutoNum type="arabicPeriod"/>
            </a:pPr>
            <a:r>
              <a:rPr lang="fr-FR" dirty="0"/>
              <a:t>Cliquez sur Arrêter de partager &gt; STO</a:t>
            </a:r>
            <a:r>
              <a:rPr lang="en-US" dirty="0"/>
              <a:t>P</a:t>
            </a:r>
          </a:p>
          <a:p>
            <a:endParaRPr lang="en-US" dirty="0"/>
          </a:p>
          <a:p>
            <a:pPr fontAlgn="base">
              <a:buSzPct val="100000"/>
              <a:buNone/>
            </a:pPr>
            <a:r>
              <a:rPr lang="fr-FR" sz="1100" dirty="0"/>
              <a:t>Remarque:</a:t>
            </a:r>
          </a:p>
          <a:p>
            <a:pPr fontAlgn="base">
              <a:buSzPct val="100000"/>
              <a:buNone/>
            </a:pPr>
            <a:r>
              <a:rPr lang="fr-FR" sz="1100" dirty="0"/>
              <a:t>Vous pouvez désactiver les autorisations de localisation pour </a:t>
            </a:r>
            <a:r>
              <a:rPr lang="fr-FR" sz="1100" dirty="0" err="1"/>
              <a:t>WhatsApp</a:t>
            </a:r>
            <a:r>
              <a:rPr lang="fr-FR" sz="1100" dirty="0"/>
              <a:t> à tout moment en accédant aux paramètres de votre téléphone &gt; Applications et notifications &gt; Avancé &gt; Autorisations des applications &gt; Localisation &gt; désactiver </a:t>
            </a:r>
            <a:r>
              <a:rPr lang="fr-FR" sz="1100" dirty="0" err="1"/>
              <a:t>WhatsApp</a:t>
            </a:r>
            <a:r>
              <a:rPr lang="fr-FR" sz="1100" dirty="0"/>
              <a:t>.</a:t>
            </a:r>
          </a:p>
          <a:p>
            <a:pPr fontAlgn="base">
              <a:buSzPct val="100000"/>
              <a:buNone/>
            </a:pPr>
            <a:r>
              <a:rPr lang="fr-FR" sz="1100" dirty="0"/>
              <a:t>Sinon, si vous avez récemment ouvert </a:t>
            </a:r>
            <a:r>
              <a:rPr lang="fr-FR" sz="1100" dirty="0" err="1"/>
              <a:t>WhatsApp</a:t>
            </a:r>
            <a:r>
              <a:rPr lang="fr-FR" sz="1100" dirty="0"/>
              <a:t>, vous pouvez accéder aux paramètres de votre téléphone &gt; Applications et notifications &gt; </a:t>
            </a:r>
            <a:r>
              <a:rPr lang="fr-FR" sz="1100" dirty="0" err="1"/>
              <a:t>WhatsApp</a:t>
            </a:r>
            <a:r>
              <a:rPr lang="fr-FR" sz="1100" dirty="0"/>
              <a:t> &gt; Autorisations &gt; désactiver la localisation</a:t>
            </a:r>
            <a:endParaRPr lang="en-US" dirty="0"/>
          </a:p>
        </p:txBody>
      </p:sp>
    </p:spTree>
    <p:extLst>
      <p:ext uri="{BB962C8B-B14F-4D97-AF65-F5344CB8AC3E}">
        <p14:creationId xmlns:p14="http://schemas.microsoft.com/office/powerpoint/2010/main" val="418737105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buNone/>
            </a:pPr>
            <a:r>
              <a:rPr lang="en-US" dirty="0"/>
              <a:t>Moment </a:t>
            </a:r>
            <a:r>
              <a:rPr lang="en-US" dirty="0" err="1"/>
              <a:t>produit</a:t>
            </a:r>
            <a:r>
              <a:rPr lang="en-US" dirty="0"/>
              <a:t>: </a:t>
            </a:r>
            <a:r>
              <a:rPr lang="en-US" u="sng" dirty="0" err="1">
                <a:hlinkClick r:id="rId3"/>
              </a:rPr>
              <a:t>WhatsApp</a:t>
            </a:r>
            <a:r>
              <a:rPr lang="en-US" u="sng" baseline="0" dirty="0">
                <a:hlinkClick r:id="rId3"/>
              </a:rPr>
              <a:t> Pages </a:t>
            </a:r>
            <a:r>
              <a:rPr lang="en-US" u="sng" baseline="0" dirty="0" err="1">
                <a:hlinkClick r:id="rId3"/>
              </a:rPr>
              <a:t>d’aide</a:t>
            </a:r>
            <a:r>
              <a:rPr lang="en-US" u="sng" dirty="0">
                <a:hlinkClick r:id="rId3"/>
              </a:rPr>
              <a:t> – Comment</a:t>
            </a:r>
            <a:r>
              <a:rPr lang="en-US" u="sng" baseline="0" dirty="0">
                <a:hlinkClick r:id="rId3"/>
              </a:rPr>
              <a:t> </a:t>
            </a:r>
            <a:r>
              <a:rPr lang="en-US" u="sng" baseline="0" dirty="0" err="1">
                <a:hlinkClick r:id="rId3"/>
              </a:rPr>
              <a:t>utiliser</a:t>
            </a:r>
            <a:r>
              <a:rPr lang="en-US" u="sng" baseline="0" dirty="0">
                <a:hlinkClick r:id="rId3"/>
              </a:rPr>
              <a:t> la </a:t>
            </a:r>
            <a:r>
              <a:rPr lang="en-US" u="sng" baseline="0" dirty="0" err="1">
                <a:hlinkClick r:id="rId3"/>
              </a:rPr>
              <a:t>localisation</a:t>
            </a:r>
            <a:r>
              <a:rPr lang="en-US" u="sng" baseline="0" dirty="0">
                <a:hlinkClick r:id="rId3"/>
              </a:rPr>
              <a:t> en direct</a:t>
            </a:r>
            <a:r>
              <a:rPr lang="en-US" dirty="0">
                <a:hlinkClick r:id="rId3"/>
              </a:rPr>
              <a:t> </a:t>
            </a:r>
            <a:r>
              <a:rPr lang="en-US" dirty="0"/>
              <a:t>(iPhone)</a:t>
            </a:r>
          </a:p>
          <a:p>
            <a:pPr fontAlgn="base">
              <a:buNone/>
            </a:pPr>
            <a:r>
              <a:rPr lang="en-US" b="1" dirty="0"/>
              <a:t>Comment </a:t>
            </a:r>
            <a:r>
              <a:rPr lang="en-US" b="1" dirty="0" err="1"/>
              <a:t>utiliser</a:t>
            </a:r>
            <a:r>
              <a:rPr lang="en-US" b="1" dirty="0"/>
              <a:t> la </a:t>
            </a:r>
            <a:r>
              <a:rPr lang="en-US" b="1" dirty="0" err="1"/>
              <a:t>localisation</a:t>
            </a:r>
            <a:r>
              <a:rPr lang="en-US" b="1" dirty="0"/>
              <a:t> en direct</a:t>
            </a:r>
          </a:p>
          <a:p>
            <a:pPr fontAlgn="base">
              <a:buNone/>
            </a:pPr>
            <a:r>
              <a:rPr lang="fr-FR" dirty="0"/>
              <a:t>La fonction de localisation en direct vous permet de partager votre position en temps réel pendant une durée spécifique avec les participants d'une</a:t>
            </a:r>
            <a:r>
              <a:rPr lang="fr-FR" baseline="0" dirty="0"/>
              <a:t> conversation</a:t>
            </a:r>
            <a:r>
              <a:rPr lang="fr-FR" dirty="0"/>
              <a:t> individuelle ou de groupe. Vous pouvez décider de partager votre emplacement en direct et pendant combien de temps. Vous pouvez également arrêter de partager votre position en direct à tout moment. Une fois arrêtée ou expirée, votre position en direct n'est plus partagée. Les personnes avec qui vous avez partagé votre position en direct continueront de voir la position que vous avez partagée sous forme de vignette statique et pourront cliquer sur l'image pour voir votre dernière position mise à jour.</a:t>
            </a:r>
          </a:p>
          <a:p>
            <a:pPr fontAlgn="base">
              <a:buNone/>
            </a:pPr>
            <a:r>
              <a:rPr lang="fr-FR" dirty="0"/>
              <a:t>Cette fonctionnalité est cryptée de bout en bout, ce qui signifie que personne ne peut voir votre position en direct, à l'exception des personnes avec lesquelles vous l'avez partagée. Pour en savoir plus sur votre sécurité sur </a:t>
            </a:r>
            <a:r>
              <a:rPr lang="fr-FR" dirty="0" err="1"/>
              <a:t>WhatsApp</a:t>
            </a:r>
            <a:r>
              <a:rPr lang="fr-FR" dirty="0"/>
              <a:t>, veuillez visiter </a:t>
            </a:r>
            <a:r>
              <a:rPr lang="fr-FR" dirty="0" err="1"/>
              <a:t>WhatsApp</a:t>
            </a:r>
            <a:r>
              <a:rPr lang="fr-FR" dirty="0"/>
              <a:t> Sécurité. Vous pouvez également lire notre politique de confidentialité pour plus d'informations sur les pratiques de confidentialité de </a:t>
            </a:r>
            <a:r>
              <a:rPr lang="fr-FR" dirty="0" err="1"/>
              <a:t>WhatsApp</a:t>
            </a:r>
            <a:r>
              <a:rPr lang="en-US" dirty="0"/>
              <a:t>.</a:t>
            </a:r>
          </a:p>
        </p:txBody>
      </p:sp>
    </p:spTree>
    <p:extLst>
      <p:ext uri="{BB962C8B-B14F-4D97-AF65-F5344CB8AC3E}">
        <p14:creationId xmlns:p14="http://schemas.microsoft.com/office/powerpoint/2010/main" val="420101814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buSzPct val="100000"/>
              <a:buNone/>
            </a:pPr>
            <a:r>
              <a:rPr lang="fr-FR" sz="1100" b="1" dirty="0"/>
              <a:t>Partagez votre localisation en direct</a:t>
            </a:r>
            <a:r>
              <a:rPr lang="en-US" sz="1100" b="1" dirty="0"/>
              <a:t>:</a:t>
            </a:r>
          </a:p>
          <a:p>
            <a:pPr marL="457200" indent="-457200" fontAlgn="base">
              <a:buSzPct val="100000"/>
              <a:buFont typeface="+mj-lt"/>
              <a:buAutoNum type="arabicPeriod"/>
            </a:pPr>
            <a:r>
              <a:rPr lang="fr-FR" sz="1100" dirty="0"/>
              <a:t>Activez les autorisations de localisation pour </a:t>
            </a:r>
            <a:r>
              <a:rPr lang="fr-FR" sz="1100" dirty="0" err="1"/>
              <a:t>WhatsApp</a:t>
            </a:r>
            <a:r>
              <a:rPr lang="fr-FR" sz="1100" dirty="0"/>
              <a:t> dans les paramètres de votre iPhone en appuyant sur Confidentialité &gt; Services de localisation &gt; </a:t>
            </a:r>
            <a:r>
              <a:rPr lang="fr-FR" sz="1100" dirty="0" err="1"/>
              <a:t>WhatsApp</a:t>
            </a:r>
            <a:r>
              <a:rPr lang="fr-FR" sz="1100" dirty="0"/>
              <a:t> &gt; Toujours. Vous pouvez également accéder aux paramètres de votre téléphone &gt; </a:t>
            </a:r>
            <a:r>
              <a:rPr lang="fr-FR" sz="1100" dirty="0" err="1"/>
              <a:t>WhatsApp</a:t>
            </a:r>
            <a:r>
              <a:rPr lang="fr-FR" sz="1100" dirty="0"/>
              <a:t> &gt; Localisation &gt; Toujours.</a:t>
            </a:r>
          </a:p>
          <a:p>
            <a:pPr marL="457200" indent="-457200" fontAlgn="base">
              <a:buSzPct val="100000"/>
              <a:buFont typeface="+mj-lt"/>
              <a:buAutoNum type="arabicPeriod"/>
            </a:pPr>
            <a:r>
              <a:rPr lang="fr-FR" sz="1100" dirty="0"/>
              <a:t>Ouvrir une conversation individuelle ou de groupe</a:t>
            </a:r>
          </a:p>
          <a:p>
            <a:pPr marL="457200" indent="-457200" fontAlgn="base">
              <a:buSzPct val="100000"/>
              <a:buFont typeface="+mj-lt"/>
              <a:buAutoNum type="arabicPeriod"/>
            </a:pPr>
            <a:r>
              <a:rPr lang="fr-FR" sz="1100" dirty="0"/>
              <a:t>Appuyez sur Joindre &gt; Emplacement &gt; Partager l'emplacement en direct</a:t>
            </a:r>
          </a:p>
          <a:p>
            <a:pPr marL="457200" indent="-457200" fontAlgn="base">
              <a:buSzPct val="100000"/>
              <a:buFont typeface="+mj-lt"/>
              <a:buAutoNum type="arabicPeriod"/>
            </a:pPr>
            <a:r>
              <a:rPr lang="fr-FR" sz="1100" dirty="0"/>
              <a:t>Sélectionnez la durée pendant laquelle vous souhaitez partager votre position en direct. Votre position en direct cessera d'être partagée après la durée sélectionnée. Ajoutez éventuellement un commentaire.</a:t>
            </a:r>
          </a:p>
          <a:p>
            <a:pPr marL="457200" indent="-457200" fontAlgn="base">
              <a:buSzPct val="100000"/>
              <a:buFont typeface="+mj-lt"/>
              <a:buAutoNum type="arabicPeriod"/>
            </a:pPr>
            <a:r>
              <a:rPr lang="fr-FR" sz="1100" dirty="0"/>
              <a:t>Appuyez sur Envoyer</a:t>
            </a:r>
            <a:endParaRPr lang="en-US" sz="1100" dirty="0"/>
          </a:p>
          <a:p>
            <a:endParaRPr lang="en-US" dirty="0"/>
          </a:p>
        </p:txBody>
      </p:sp>
    </p:spTree>
    <p:extLst>
      <p:ext uri="{BB962C8B-B14F-4D97-AF65-F5344CB8AC3E}">
        <p14:creationId xmlns:p14="http://schemas.microsoft.com/office/powerpoint/2010/main" val="148453972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buNone/>
            </a:pPr>
            <a:r>
              <a:rPr lang="en-US" dirty="0"/>
              <a:t>Moment </a:t>
            </a:r>
            <a:r>
              <a:rPr lang="en-US" dirty="0" err="1"/>
              <a:t>produit</a:t>
            </a:r>
            <a:r>
              <a:rPr lang="en-US" dirty="0"/>
              <a:t>: </a:t>
            </a:r>
            <a:r>
              <a:rPr lang="en-US" u="sng" dirty="0" err="1">
                <a:hlinkClick r:id="rId3"/>
              </a:rPr>
              <a:t>WhatsApp</a:t>
            </a:r>
            <a:r>
              <a:rPr lang="en-US" u="sng" dirty="0">
                <a:hlinkClick r:id="rId3"/>
              </a:rPr>
              <a:t> Pages</a:t>
            </a:r>
            <a:r>
              <a:rPr lang="en-US" u="sng" baseline="0" dirty="0">
                <a:hlinkClick r:id="rId3"/>
              </a:rPr>
              <a:t> </a:t>
            </a:r>
            <a:r>
              <a:rPr lang="en-US" u="sng" baseline="0" dirty="0" err="1">
                <a:hlinkClick r:id="rId3"/>
              </a:rPr>
              <a:t>d’aide</a:t>
            </a:r>
            <a:r>
              <a:rPr lang="en-US" u="sng" dirty="0">
                <a:hlinkClick r:id="rId3"/>
              </a:rPr>
              <a:t> – Comment</a:t>
            </a:r>
            <a:r>
              <a:rPr lang="en-US" u="sng" baseline="0" dirty="0">
                <a:hlinkClick r:id="rId3"/>
              </a:rPr>
              <a:t> </a:t>
            </a:r>
            <a:r>
              <a:rPr lang="en-US" u="sng" baseline="0" dirty="0" err="1">
                <a:hlinkClick r:id="rId3"/>
              </a:rPr>
              <a:t>utiliser</a:t>
            </a:r>
            <a:r>
              <a:rPr lang="en-US" u="sng" baseline="0" dirty="0">
                <a:hlinkClick r:id="rId3"/>
              </a:rPr>
              <a:t> la </a:t>
            </a:r>
            <a:r>
              <a:rPr lang="en-US" u="sng" baseline="0" dirty="0" err="1">
                <a:hlinkClick r:id="rId3"/>
              </a:rPr>
              <a:t>localisation</a:t>
            </a:r>
            <a:r>
              <a:rPr lang="en-US" u="sng" baseline="0" dirty="0">
                <a:hlinkClick r:id="rId3"/>
              </a:rPr>
              <a:t> en direct</a:t>
            </a:r>
            <a:r>
              <a:rPr lang="en-US" dirty="0">
                <a:hlinkClick r:id="rId3"/>
              </a:rPr>
              <a:t> </a:t>
            </a:r>
            <a:r>
              <a:rPr lang="en-US" dirty="0"/>
              <a:t>(iPhone)</a:t>
            </a:r>
          </a:p>
          <a:p>
            <a:pPr fontAlgn="base">
              <a:buNone/>
            </a:pPr>
            <a:r>
              <a:rPr lang="fr-FR" b="1" dirty="0"/>
              <a:t>Arrêtez de partager votre emplacement en direct dans une conversation individuelle ou de groupe spécifique</a:t>
            </a:r>
            <a:r>
              <a:rPr lang="en-US" b="1" dirty="0"/>
              <a:t>:</a:t>
            </a:r>
          </a:p>
          <a:p>
            <a:pPr marL="457200" indent="-457200" fontAlgn="base">
              <a:buSzPct val="100000"/>
              <a:buFont typeface="+mj-lt"/>
              <a:buAutoNum type="arabicPeriod"/>
            </a:pPr>
            <a:r>
              <a:rPr lang="fr-FR" dirty="0"/>
              <a:t>Ouvrir la</a:t>
            </a:r>
            <a:r>
              <a:rPr lang="fr-FR" baseline="0" dirty="0"/>
              <a:t> conversation </a:t>
            </a:r>
            <a:r>
              <a:rPr lang="fr-FR" dirty="0"/>
              <a:t>individuelle ou de groupe</a:t>
            </a:r>
          </a:p>
          <a:p>
            <a:pPr marL="457200" indent="-457200" fontAlgn="base">
              <a:buSzPct val="100000"/>
              <a:buFont typeface="+mj-lt"/>
              <a:buAutoNum type="arabicPeriod"/>
            </a:pPr>
            <a:r>
              <a:rPr lang="fr-FR" dirty="0"/>
              <a:t>Appuyez sur Arrêter le partage &gt; Arrêter le </a:t>
            </a:r>
            <a:r>
              <a:rPr lang="fr-FR" dirty="0" err="1"/>
              <a:t>partag</a:t>
            </a:r>
            <a:r>
              <a:rPr lang="en-US" dirty="0"/>
              <a:t>e</a:t>
            </a:r>
          </a:p>
          <a:p>
            <a:pPr fontAlgn="base">
              <a:buNone/>
            </a:pPr>
            <a:r>
              <a:rPr lang="fr-FR" b="1" dirty="0"/>
              <a:t>Arrêtez de partager votre position en direct dans toutes les conversations individuelles ou de groupe</a:t>
            </a:r>
            <a:r>
              <a:rPr lang="en-US" b="1" dirty="0"/>
              <a:t>:</a:t>
            </a:r>
          </a:p>
          <a:p>
            <a:pPr marL="457200" indent="-457200" fontAlgn="base">
              <a:buSzPct val="100000"/>
              <a:buFont typeface="+mj-lt"/>
              <a:buAutoNum type="arabicPeriod"/>
            </a:pPr>
            <a:r>
              <a:rPr lang="fr-FR" dirty="0"/>
              <a:t>Allez dans Paramètres </a:t>
            </a:r>
            <a:r>
              <a:rPr lang="fr-FR" dirty="0" err="1"/>
              <a:t>WhatsApp</a:t>
            </a:r>
            <a:r>
              <a:rPr lang="fr-FR" dirty="0"/>
              <a:t>&gt; Compte&gt; Confidentialité&gt; Emplacement en direct</a:t>
            </a:r>
          </a:p>
          <a:p>
            <a:pPr marL="457200" indent="-457200" fontAlgn="base">
              <a:buSzPct val="100000"/>
              <a:buFont typeface="+mj-lt"/>
              <a:buAutoNum type="arabicPeriod"/>
            </a:pPr>
            <a:r>
              <a:rPr lang="fr-FR" dirty="0"/>
              <a:t>Appuyez sur Arrêter le partage &gt; Arrêter le partage</a:t>
            </a:r>
            <a:endParaRPr lang="en-US" dirty="0"/>
          </a:p>
          <a:p>
            <a:pPr fontAlgn="base">
              <a:buSzPct val="100000"/>
              <a:buNone/>
            </a:pPr>
            <a:endParaRPr lang="en-US" dirty="0"/>
          </a:p>
          <a:p>
            <a:pPr fontAlgn="base">
              <a:buSzPct val="100000"/>
              <a:buNone/>
            </a:pPr>
            <a:r>
              <a:rPr lang="fr-FR" sz="1100" dirty="0"/>
              <a:t>Remarque:</a:t>
            </a:r>
          </a:p>
          <a:p>
            <a:pPr fontAlgn="base">
              <a:buSzPct val="100000"/>
              <a:buNone/>
            </a:pPr>
            <a:r>
              <a:rPr lang="fr-FR" sz="1100" dirty="0"/>
              <a:t>Vous pouvez désactiver les autorisations de localisation pour </a:t>
            </a:r>
            <a:r>
              <a:rPr lang="fr-FR" sz="1100" dirty="0" err="1"/>
              <a:t>WhatsApp</a:t>
            </a:r>
            <a:r>
              <a:rPr lang="fr-FR" sz="1100" dirty="0"/>
              <a:t> à tout moment en accédant aux paramètres de votre iPhone &gt; Confidentialité &gt; Services de localisation &gt; </a:t>
            </a:r>
            <a:r>
              <a:rPr lang="fr-FR" sz="1100" dirty="0" err="1"/>
              <a:t>WhatsApp</a:t>
            </a:r>
            <a:r>
              <a:rPr lang="fr-FR" sz="1100" dirty="0"/>
              <a:t> &gt; Jamais.</a:t>
            </a:r>
          </a:p>
          <a:p>
            <a:pPr fontAlgn="base">
              <a:buSzPct val="100000"/>
              <a:buNone/>
            </a:pPr>
            <a:r>
              <a:rPr lang="fr-FR" sz="1100" dirty="0"/>
              <a:t>Vous pouvez également accéder aux paramètres de votre téléphone &gt; </a:t>
            </a:r>
            <a:r>
              <a:rPr lang="fr-FR" sz="1100" dirty="0" err="1"/>
              <a:t>WhatsApp</a:t>
            </a:r>
            <a:r>
              <a:rPr lang="fr-FR" sz="1100" dirty="0"/>
              <a:t> &gt; Localisation &gt; Jamais</a:t>
            </a:r>
            <a:r>
              <a:rPr lang="en-US" sz="1100" dirty="0"/>
              <a:t>.</a:t>
            </a:r>
          </a:p>
          <a:p>
            <a:endParaRPr lang="en-US" dirty="0"/>
          </a:p>
        </p:txBody>
      </p:sp>
    </p:spTree>
    <p:extLst>
      <p:ext uri="{BB962C8B-B14F-4D97-AF65-F5344CB8AC3E}">
        <p14:creationId xmlns:p14="http://schemas.microsoft.com/office/powerpoint/2010/main" val="54623101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Gestion des profils sur les réseaux sociaux</a:t>
            </a:r>
          </a:p>
          <a:p>
            <a:pPr marL="158750" indent="0">
              <a:buNone/>
            </a:pPr>
            <a:r>
              <a:rPr lang="fr-FR" dirty="0"/>
              <a:t>Les plateformes de réseaux sociaux ont souvent des outils que vous pouvez utiliser pour contrôler votre expérience et gérer vos propres profils. Vous pouvez prendre certaines mesures pour assurer la sécurité de votre compte. Par exemple, certaines plateformes donnent aux utilisateurs la possibilité de bloquer, supprimer, filtrer, masquer ou attacher des commentaires en fonction de leurs préférences de sécurité</a:t>
            </a:r>
            <a:r>
              <a:rPr lang="en-US" dirty="0"/>
              <a:t>.</a:t>
            </a:r>
          </a:p>
          <a:p>
            <a:pPr fontAlgn="base">
              <a:buNone/>
            </a:pPr>
            <a:r>
              <a:rPr lang="fr-FR" dirty="0"/>
              <a:t>Si vous rencontrez des problèmes avec certains utilisateurs, vous pouvez souvent les bloquer ou les masquer, ce qui signifie qu'ils ne pourront plus communiquer avec vous ou interagir avec votre contenu sur cette plateforme particulière</a:t>
            </a:r>
            <a:r>
              <a:rPr lang="en-US" dirty="0"/>
              <a:t>.</a:t>
            </a:r>
          </a:p>
          <a:p>
            <a:pPr fontAlgn="base">
              <a:buNone/>
            </a:pPr>
            <a:r>
              <a:rPr lang="fr-FR" dirty="0"/>
              <a:t>Dans certains cas, vous souhaiterez peut-être créer un profil privé. Un profil privé signifie que vous contrôlez qui voit votre profil, qui peut interagir avec vos publications et qui peut communiquer avec vous sur cette plateforme particulière</a:t>
            </a:r>
            <a:r>
              <a:rPr lang="en-US" dirty="0"/>
              <a:t>.</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fr-FR" dirty="0">
                <a:highlight>
                  <a:srgbClr val="00FFFF"/>
                </a:highlight>
              </a:rPr>
              <a:t>Il s'agit d'une expérience d'apprentissage synchrone facultative pour montrer comment configurer l'authentification à deux facteurs dans divers produits Facebook</a:t>
            </a:r>
            <a:r>
              <a:rPr lang="en-US" dirty="0">
                <a:highlight>
                  <a:srgbClr val="00FFFF"/>
                </a:highlight>
              </a:rPr>
              <a:t>.</a:t>
            </a:r>
            <a:endParaRPr lang="en-US" sz="1100" dirty="0">
              <a:highlight>
                <a:srgbClr val="00FFFF"/>
              </a:highlight>
            </a:endParaRPr>
          </a:p>
        </p:txBody>
      </p:sp>
    </p:spTree>
    <p:extLst>
      <p:ext uri="{BB962C8B-B14F-4D97-AF65-F5344CB8AC3E}">
        <p14:creationId xmlns:p14="http://schemas.microsoft.com/office/powerpoint/2010/main" val="63936581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buNone/>
            </a:pPr>
            <a:r>
              <a:rPr lang="en-US" sz="1100" dirty="0"/>
              <a:t>Moment </a:t>
            </a:r>
            <a:r>
              <a:rPr lang="en-US" sz="1100" dirty="0" err="1"/>
              <a:t>produit</a:t>
            </a:r>
            <a:r>
              <a:rPr lang="en-US" sz="1100" dirty="0"/>
              <a:t>: </a:t>
            </a:r>
            <a:r>
              <a:rPr lang="fr-FR" sz="1100" dirty="0"/>
              <a:t>Retirer une personne de votre liste d’amis ou la bloquer </a:t>
            </a:r>
            <a:r>
              <a:rPr lang="en-US" sz="1100" dirty="0"/>
              <a:t>(Facebook)</a:t>
            </a:r>
          </a:p>
          <a:p>
            <a:pPr fontAlgn="base">
              <a:buNone/>
            </a:pPr>
            <a:r>
              <a:rPr lang="en-US" sz="1100" b="1" dirty="0" err="1"/>
              <a:t>Retirer</a:t>
            </a:r>
            <a:r>
              <a:rPr lang="en-US" sz="1100" b="1" baseline="0" dirty="0"/>
              <a:t> des </a:t>
            </a:r>
            <a:r>
              <a:rPr lang="en-US" sz="1100" b="1" baseline="0" dirty="0" err="1"/>
              <a:t>amis</a:t>
            </a:r>
            <a:r>
              <a:rPr lang="en-US" sz="1100" b="1" dirty="0"/>
              <a:t>:</a:t>
            </a:r>
          </a:p>
          <a:p>
            <a:pPr marL="457200" indent="-457200" fontAlgn="base">
              <a:buSzPct val="100000"/>
              <a:buFont typeface="+mj-lt"/>
              <a:buAutoNum type="arabicPeriod"/>
            </a:pPr>
            <a:r>
              <a:rPr lang="fr-FR" sz="1100" dirty="0"/>
              <a:t>Accédez au profil de cette personne en tapant son nom dans la barre de recherche en haut de Facebook</a:t>
            </a:r>
          </a:p>
          <a:p>
            <a:pPr marL="457200" indent="-457200" fontAlgn="base">
              <a:buSzPct val="100000"/>
              <a:buFont typeface="+mj-lt"/>
              <a:buAutoNum type="arabicPeriod"/>
            </a:pPr>
            <a:r>
              <a:rPr lang="fr-FR" sz="1100" dirty="0"/>
              <a:t>Cliquez sur l'icône de la personne en cochant en haut de son profil</a:t>
            </a:r>
          </a:p>
          <a:p>
            <a:pPr marL="457200" indent="-457200" fontAlgn="base">
              <a:buSzPct val="100000"/>
              <a:buFont typeface="+mj-lt"/>
              <a:buAutoNum type="arabicPeriod"/>
            </a:pPr>
            <a:r>
              <a:rPr lang="fr-FR" sz="1100" dirty="0"/>
              <a:t>Cliquez sur retirer l’ami, puis sur Confirme</a:t>
            </a:r>
            <a:r>
              <a:rPr lang="en-US" sz="1100" dirty="0"/>
              <a:t>r</a:t>
            </a:r>
          </a:p>
          <a:p>
            <a:pPr fontAlgn="base">
              <a:buSzPct val="100000"/>
              <a:buNone/>
            </a:pPr>
            <a:r>
              <a:rPr lang="fr-FR" sz="1100" dirty="0"/>
              <a:t>Remarque : Si vous ne trouvez pas la personne que vous souhaitez retirer de votre liste d'amis, son compte peut être désactivé</a:t>
            </a:r>
            <a:r>
              <a:rPr lang="en-US" sz="1100" dirty="0"/>
              <a:t>.</a:t>
            </a:r>
          </a:p>
          <a:p>
            <a:pPr fontAlgn="base">
              <a:buSzPct val="100000"/>
              <a:buNone/>
            </a:pPr>
            <a:r>
              <a:rPr lang="fr-FR" sz="1100" b="1" dirty="0"/>
              <a:t>Pour retirer de la liste d'amis quelqu'un qui a désactivé son compte Facebook</a:t>
            </a:r>
            <a:r>
              <a:rPr lang="en-US" sz="1100" b="1" dirty="0"/>
              <a:t>:</a:t>
            </a:r>
          </a:p>
          <a:p>
            <a:pPr marL="457200" indent="-457200" fontAlgn="base">
              <a:buSzPct val="100000"/>
              <a:buFont typeface="+mj-lt"/>
              <a:buAutoNum type="arabicPeriod"/>
            </a:pPr>
            <a:r>
              <a:rPr lang="fr-FR" sz="1100" dirty="0"/>
              <a:t>Cliquez sur votre photo de profil en haut à droite de Facebook</a:t>
            </a:r>
          </a:p>
          <a:p>
            <a:pPr marL="457200" indent="-457200" fontAlgn="base">
              <a:buSzPct val="100000"/>
              <a:buFont typeface="+mj-lt"/>
              <a:buAutoNum type="arabicPeriod"/>
            </a:pPr>
            <a:r>
              <a:rPr lang="fr-FR" sz="1100" dirty="0"/>
              <a:t>Cliquez sur Amis</a:t>
            </a:r>
          </a:p>
          <a:p>
            <a:pPr marL="457200" indent="-457200" fontAlgn="base">
              <a:buSzPct val="100000"/>
              <a:buFont typeface="+mj-lt"/>
              <a:buAutoNum type="arabicPeriod"/>
            </a:pPr>
            <a:r>
              <a:rPr lang="fr-FR" sz="1100" dirty="0"/>
              <a:t>Rechercher le nom de la personne</a:t>
            </a:r>
          </a:p>
          <a:p>
            <a:pPr marL="457200" indent="-457200" fontAlgn="base">
              <a:buSzPct val="100000"/>
              <a:buFont typeface="+mj-lt"/>
              <a:buAutoNum type="arabicPeriod"/>
            </a:pPr>
            <a:r>
              <a:rPr lang="fr-FR" sz="1100" dirty="0"/>
              <a:t>Cliquez sur les trois points, puis sélectionnez Retirer </a:t>
            </a:r>
            <a:r>
              <a:rPr lang="fr-FR" sz="1100" dirty="0" err="1"/>
              <a:t>l’am</a:t>
            </a:r>
            <a:r>
              <a:rPr lang="en-US" sz="1100" dirty="0" err="1"/>
              <a:t>i</a:t>
            </a:r>
            <a:endParaRPr lang="en-US" sz="1100" dirty="0"/>
          </a:p>
          <a:p>
            <a:pPr fontAlgn="base">
              <a:buSzPct val="100000"/>
              <a:buNone/>
            </a:pPr>
            <a:r>
              <a:rPr lang="fr-FR" sz="1100" dirty="0"/>
              <a:t>La personne que vous avez retirée de votre liste d'amis ne sera pas notifiée. Si vous ne voulez pas que quelqu'un voie votre profil, vous ajoute comme ami ou vous envoie un message, vous pouvez le bloquer.</a:t>
            </a:r>
          </a:p>
          <a:p>
            <a:pPr fontAlgn="base">
              <a:buSzPct val="100000"/>
              <a:buNone/>
            </a:pPr>
            <a:r>
              <a:rPr lang="fr-FR" sz="1100" dirty="0"/>
              <a:t>Remarque : si vous supprimez quelqu'un de votre liste d'amis, vous serez également supprimé de la liste d'amis de cette personne. Si vous souhaitez redevenir ami avec cette personne, vous devrez l'ajouter à nouveau en tant qu'ami</a:t>
            </a:r>
            <a:r>
              <a:rPr lang="en-US" sz="1100" dirty="0"/>
              <a:t>.</a:t>
            </a:r>
          </a:p>
        </p:txBody>
      </p:sp>
    </p:spTree>
    <p:extLst>
      <p:ext uri="{BB962C8B-B14F-4D97-AF65-F5344CB8AC3E}">
        <p14:creationId xmlns:p14="http://schemas.microsoft.com/office/powerpoint/2010/main" val="231119442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buSzPct val="100000"/>
              <a:buFontTx/>
              <a:buNone/>
            </a:pPr>
            <a:r>
              <a:rPr lang="fr-FR" sz="1100" dirty="0"/>
              <a:t>Lorsque vous bloquez quelqu'un, il ne pourra plus faire des choses comme vous taguer ou voir les choses que vous publiez sur votre journal</a:t>
            </a:r>
            <a:r>
              <a:rPr lang="en-US" sz="1100" dirty="0"/>
              <a:t>.</a:t>
            </a:r>
          </a:p>
          <a:p>
            <a:pPr fontAlgn="base">
              <a:buSzPct val="100000"/>
              <a:buNone/>
            </a:pPr>
            <a:r>
              <a:rPr lang="en-US" sz="1100" b="1" dirty="0"/>
              <a:t>Pour</a:t>
            </a:r>
            <a:r>
              <a:rPr lang="en-US" sz="1100" b="1" baseline="0" dirty="0"/>
              <a:t> </a:t>
            </a:r>
            <a:r>
              <a:rPr lang="en-US" sz="1100" b="1" baseline="0" dirty="0" err="1"/>
              <a:t>bloquer</a:t>
            </a:r>
            <a:r>
              <a:rPr lang="en-US" sz="1100" b="1" baseline="0" dirty="0"/>
              <a:t> </a:t>
            </a:r>
            <a:r>
              <a:rPr lang="en-US" sz="1100" b="1" baseline="0" dirty="0" err="1"/>
              <a:t>quelqu’un</a:t>
            </a:r>
            <a:r>
              <a:rPr lang="en-US" sz="1100" b="1" dirty="0"/>
              <a:t>:</a:t>
            </a:r>
          </a:p>
          <a:p>
            <a:pPr marL="457200" indent="-457200" fontAlgn="base">
              <a:buSzPct val="100000"/>
              <a:buFont typeface="+mj-lt"/>
              <a:buAutoNum type="arabicPeriod"/>
            </a:pPr>
            <a:r>
              <a:rPr lang="fr-FR" sz="1100" dirty="0"/>
              <a:t>Cliquez sur la flèche vers le bas en haut à droite de Facebook</a:t>
            </a:r>
          </a:p>
          <a:p>
            <a:pPr marL="457200" indent="-457200" fontAlgn="base">
              <a:buSzPct val="100000"/>
              <a:buFont typeface="+mj-lt"/>
              <a:buAutoNum type="arabicPeriod"/>
            </a:pPr>
            <a:r>
              <a:rPr lang="fr-FR" sz="1100" dirty="0"/>
              <a:t>Sélectionnez Paramètres et Confidentialité, puis cliquez sur Paramètres</a:t>
            </a:r>
          </a:p>
          <a:p>
            <a:pPr marL="457200" indent="-457200" fontAlgn="base">
              <a:buSzPct val="100000"/>
              <a:buFont typeface="+mj-lt"/>
              <a:buAutoNum type="arabicPeriod"/>
            </a:pPr>
            <a:r>
              <a:rPr lang="fr-FR" sz="1100" dirty="0"/>
              <a:t>Cliquez sur Blocage dans le menu de gauche</a:t>
            </a:r>
          </a:p>
          <a:p>
            <a:pPr marL="457200" indent="-457200" fontAlgn="base">
              <a:buSzPct val="100000"/>
              <a:buFont typeface="+mj-lt"/>
              <a:buAutoNum type="arabicPeriod"/>
            </a:pPr>
            <a:r>
              <a:rPr lang="fr-FR" sz="1100" dirty="0"/>
              <a:t>Dans la section Bloquer les utilisateurs, entrez le nom de la personne que vous souhaitez bloquer et cliquez sur Bloquer</a:t>
            </a:r>
          </a:p>
          <a:p>
            <a:pPr marL="457200" indent="-457200" fontAlgn="base">
              <a:buSzPct val="100000"/>
              <a:buFont typeface="+mj-lt"/>
              <a:buAutoNum type="arabicPeriod"/>
            </a:pPr>
            <a:r>
              <a:rPr lang="fr-FR" sz="1100" dirty="0"/>
              <a:t>Sélectionnez la personne spécifique que vous souhaitez bloquer dans la liste qui s'affiche et cliquez sur Bloquer, puis cliquez sur Bloquer [nom</a:t>
            </a:r>
            <a:r>
              <a:rPr lang="en-US" sz="1100" dirty="0"/>
              <a:t>]</a:t>
            </a:r>
          </a:p>
          <a:p>
            <a:pPr fontAlgn="base">
              <a:buSzPct val="100000"/>
              <a:buNone/>
            </a:pPr>
            <a:r>
              <a:rPr lang="fr-FR" sz="1100" dirty="0"/>
              <a:t>Remarque : Si vous ne trouvez pas quelqu'un en utilisant cette méthode, essayez d'accéder au profil de la personne et de sélectionner Bloquer dans le menu à trois points en bas à droite de sa photo de couverture.</a:t>
            </a:r>
          </a:p>
          <a:p>
            <a:pPr fontAlgn="base">
              <a:buSzPct val="100000"/>
              <a:buNone/>
            </a:pPr>
            <a:r>
              <a:rPr lang="fr-FR" sz="1100" dirty="0"/>
              <a:t>Souvenez-vous:</a:t>
            </a:r>
          </a:p>
          <a:p>
            <a:pPr fontAlgn="base">
              <a:buSzPct val="100000"/>
              <a:buNone/>
            </a:pPr>
            <a:r>
              <a:rPr lang="fr-FR" sz="1100" dirty="0"/>
              <a:t>Lorsque vous débloquez quelqu'un, vous ne serez plus automatiquement amis, si vous le souhaitez. Si vous bloquez un ami puis le débloquez, vous devrez lui envoyer une nouvelle invitation.</a:t>
            </a:r>
          </a:p>
          <a:p>
            <a:pPr fontAlgn="base">
              <a:buSzPct val="100000"/>
              <a:buNone/>
            </a:pPr>
            <a:r>
              <a:rPr lang="fr-FR" sz="1100" dirty="0"/>
              <a:t>Les personnes ne seront pas notifiées lorsque vous les bloquerez</a:t>
            </a:r>
            <a:r>
              <a:rPr lang="en-US" sz="1100" dirty="0"/>
              <a:t>.</a:t>
            </a:r>
          </a:p>
          <a:p>
            <a:pPr fontAlgn="base">
              <a:buSzPct val="100000"/>
              <a:buNone/>
            </a:pPr>
            <a:endParaRPr lang="en-US" sz="1100" dirty="0"/>
          </a:p>
          <a:p>
            <a:endParaRPr lang="en-US" dirty="0"/>
          </a:p>
        </p:txBody>
      </p:sp>
    </p:spTree>
    <p:extLst>
      <p:ext uri="{BB962C8B-B14F-4D97-AF65-F5344CB8AC3E}">
        <p14:creationId xmlns:p14="http://schemas.microsoft.com/office/powerpoint/2010/main" val="32070619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Pourquoi la sécurité en ligne est-elle importante</a:t>
            </a:r>
            <a:r>
              <a:rPr lang="en-US" dirty="0"/>
              <a:t>?</a:t>
            </a:r>
          </a:p>
          <a:p>
            <a:pPr lvl="0">
              <a:buNone/>
            </a:pPr>
            <a:r>
              <a:rPr lang="fr-FR" dirty="0"/>
              <a:t>Le monde d'aujourd'hui est un monde numérique. Dans un paysage numérique presque constamment connecté, la sécurité en ligne devrait être une priorité pour tous ceux qui interagissent avec les autres et partagent des informations en ligne</a:t>
            </a:r>
            <a:r>
              <a:rPr lang="en-US" dirty="0"/>
              <a:t>.</a:t>
            </a:r>
          </a:p>
          <a:p>
            <a:endParaRPr lang="en-US" dirty="0">
              <a:effectLst/>
            </a:endParaRPr>
          </a:p>
          <a:p>
            <a:pPr lvl="1"/>
            <a:r>
              <a:rPr lang="fr-FR" sz="1100" dirty="0">
                <a:effectLst/>
              </a:rPr>
              <a:t>Par exemple, sur l'iPhone, vous pouvez afficher certains paramètres spécifiques à l'application dans Paramètres, Confidentialité, Services de localisation et Suivi, pour n'en citer que quelques-uns. Avant de télécharger une application, le plus important est de vous assurer de connaître ses prétendues capacités. Par exemple, dans l'App Store </a:t>
            </a:r>
            <a:r>
              <a:rPr lang="fr-FR" sz="1100" dirty="0" err="1">
                <a:effectLst/>
              </a:rPr>
              <a:t>iOS</a:t>
            </a:r>
            <a:r>
              <a:rPr lang="fr-FR" sz="1100" dirty="0">
                <a:effectLst/>
              </a:rPr>
              <a:t>, lorsque vous recherchez une application, l'onglet Confidentialité de l'application vous permet de savoir quel type de données est utilisé par l'application pour vous suivre, ainsi que le type de données qui sera</a:t>
            </a:r>
            <a:r>
              <a:rPr lang="fr-FR" sz="1100" baseline="0" dirty="0">
                <a:effectLst/>
              </a:rPr>
              <a:t> relié à vous</a:t>
            </a:r>
            <a:r>
              <a:rPr lang="en-US" sz="1100" dirty="0">
                <a:effectLst/>
              </a:rPr>
              <a:t>.</a:t>
            </a:r>
          </a:p>
          <a:p>
            <a:pPr lvl="0">
              <a:buNone/>
            </a:pPr>
            <a:endParaRPr lang="en-US" dirty="0"/>
          </a:p>
          <a:p>
            <a:pPr lvl="0">
              <a:buNone/>
            </a:pPr>
            <a:r>
              <a:rPr lang="fr-FR" dirty="0"/>
              <a:t>Dans ce module, vous découvrirez la sûreté et la sécurité en ligne liées aux appareils numériques, aux applications, aux mots de passe et aux comptes en ligne</a:t>
            </a:r>
            <a:r>
              <a:rPr lang="en-US" dirty="0"/>
              <a:t>.</a:t>
            </a:r>
          </a:p>
          <a:p>
            <a:endParaRPr lang="en-US" dirty="0"/>
          </a:p>
        </p:txBody>
      </p:sp>
    </p:spTree>
    <p:extLst>
      <p:ext uri="{BB962C8B-B14F-4D97-AF65-F5344CB8AC3E}">
        <p14:creationId xmlns:p14="http://schemas.microsoft.com/office/powerpoint/2010/main" val="370331667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buNone/>
            </a:pPr>
            <a:r>
              <a:rPr lang="en-US" sz="1100" dirty="0"/>
              <a:t>Moment </a:t>
            </a:r>
            <a:r>
              <a:rPr lang="en-US" sz="1100" dirty="0" err="1"/>
              <a:t>produit</a:t>
            </a:r>
            <a:r>
              <a:rPr lang="en-US" sz="1100" dirty="0"/>
              <a:t>: </a:t>
            </a:r>
            <a:r>
              <a:rPr lang="en-US" sz="1100" dirty="0" err="1"/>
              <a:t>Bloquer</a:t>
            </a:r>
            <a:r>
              <a:rPr lang="en-US" sz="1100" baseline="0" dirty="0"/>
              <a:t> </a:t>
            </a:r>
            <a:r>
              <a:rPr lang="en-US" sz="1100" baseline="0" dirty="0" err="1"/>
              <a:t>quelqu’un</a:t>
            </a:r>
            <a:endParaRPr lang="en-US" sz="1100" dirty="0"/>
          </a:p>
          <a:p>
            <a:pPr fontAlgn="base">
              <a:buNone/>
            </a:pPr>
            <a:r>
              <a:rPr lang="fr-FR" sz="1100" b="1" dirty="0"/>
              <a:t>Bloquer ou débloquer quelqu'un à</a:t>
            </a:r>
            <a:r>
              <a:rPr lang="fr-FR" sz="1100" b="1" baseline="0" dirty="0"/>
              <a:t> travers</a:t>
            </a:r>
            <a:r>
              <a:rPr lang="fr-FR" sz="1100" b="1" dirty="0"/>
              <a:t> les paramètres</a:t>
            </a:r>
            <a:r>
              <a:rPr lang="en-US" sz="1100" b="1" dirty="0"/>
              <a:t>:</a:t>
            </a:r>
          </a:p>
          <a:p>
            <a:pPr marL="457200" indent="-457200" fontAlgn="base">
              <a:buSzPct val="100000"/>
              <a:buAutoNum type="arabicPeriod"/>
            </a:pPr>
            <a:r>
              <a:rPr lang="fr-FR" sz="1100" dirty="0"/>
              <a:t>Cliquez sur votre photo de profil en bas à droite pour accéder à votre profil</a:t>
            </a:r>
          </a:p>
          <a:p>
            <a:pPr marL="457200" indent="-457200" fontAlgn="base">
              <a:buSzPct val="100000"/>
              <a:buAutoNum type="arabicPeriod"/>
            </a:pPr>
            <a:r>
              <a:rPr lang="fr-FR" sz="1100" dirty="0"/>
              <a:t>Cliquez sur le menu en haut à droite, puis appuyez sur Paramètres</a:t>
            </a:r>
          </a:p>
          <a:p>
            <a:pPr marL="457200" indent="-457200" fontAlgn="base">
              <a:buSzPct val="100000"/>
              <a:buAutoNum type="arabicPeriod"/>
            </a:pPr>
            <a:r>
              <a:rPr lang="fr-FR" sz="1100" dirty="0"/>
              <a:t>Appuyez sur Confidentialité, puis sur Comptes bloqués</a:t>
            </a:r>
          </a:p>
          <a:p>
            <a:pPr marL="457200" indent="-457200" fontAlgn="base">
              <a:buSzPct val="100000"/>
              <a:buAutoNum type="arabicPeriod"/>
            </a:pPr>
            <a:r>
              <a:rPr lang="fr-FR" sz="1100" dirty="0"/>
              <a:t>Pour débloquer une personne de votre liste de comptes bloqués, appuyez sur Débloquer à droite de son nom. Appuyez à nouveau sur Débloquer pour confirmer.</a:t>
            </a:r>
          </a:p>
          <a:p>
            <a:pPr marL="457200" indent="-457200" fontAlgn="base">
              <a:buSzPct val="100000"/>
              <a:buAutoNum type="arabicPeriod"/>
            </a:pPr>
            <a:r>
              <a:rPr lang="fr-FR" sz="1100" dirty="0"/>
              <a:t>Pour ajouter quelqu'un à votre liste de comptes bloqués, appuyez en haut à droite et recherchez la personne que vous souhaitez bloquer. Appuyez sur Bloquer à droite de son nom.</a:t>
            </a:r>
          </a:p>
          <a:p>
            <a:pPr marL="457200" indent="-457200" fontAlgn="base">
              <a:buSzPct val="100000"/>
              <a:buAutoNum type="arabicPeriod"/>
            </a:pPr>
            <a:r>
              <a:rPr lang="fr-FR" sz="1100" dirty="0"/>
              <a:t>Pour bloquer le compte et les nouveaux comptes qu'ils peuvent créer, appuyez sur Bloquer en bas pour confirmer</a:t>
            </a:r>
          </a:p>
          <a:p>
            <a:pPr marL="457200" indent="-457200" fontAlgn="base">
              <a:buSzPct val="100000"/>
              <a:buAutoNum type="arabicPeriod"/>
            </a:pPr>
            <a:r>
              <a:rPr lang="fr-FR" sz="1100" dirty="0"/>
              <a:t>Si vous préférez bloquer uniquement ce compte, appuyez sur le cercle à côté de Bloquer [nom d'utilisateur]. Appuyez à nouveau sur Bloquer pour confirmer</a:t>
            </a:r>
            <a:r>
              <a:rPr lang="en-US" sz="1100" dirty="0"/>
              <a:t>.</a:t>
            </a:r>
          </a:p>
        </p:txBody>
      </p:sp>
    </p:spTree>
    <p:extLst>
      <p:ext uri="{BB962C8B-B14F-4D97-AF65-F5344CB8AC3E}">
        <p14:creationId xmlns:p14="http://schemas.microsoft.com/office/powerpoint/2010/main" val="18191196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buSzPct val="100000"/>
              <a:buNone/>
            </a:pPr>
            <a:r>
              <a:rPr lang="fr-FR" sz="1100" b="1" dirty="0"/>
              <a:t>Bloquer ou débloquer quelqu'un via Direct</a:t>
            </a:r>
            <a:r>
              <a:rPr lang="en-US" sz="1100" b="1" dirty="0"/>
              <a:t>:</a:t>
            </a:r>
          </a:p>
          <a:p>
            <a:pPr marL="457200" indent="-457200" fontAlgn="base">
              <a:buSzPct val="100000"/>
              <a:buFont typeface="+mj-lt"/>
              <a:buAutoNum type="arabicPeriod"/>
            </a:pPr>
            <a:r>
              <a:rPr lang="fr-FR" sz="1100" dirty="0"/>
              <a:t>Cliquez sur l'icône Messages directs ou Messages en haut à droite de l’écran</a:t>
            </a:r>
          </a:p>
          <a:p>
            <a:pPr marL="457200" indent="-457200" fontAlgn="base">
              <a:buSzPct val="100000"/>
              <a:buFont typeface="+mj-lt"/>
              <a:buAutoNum type="arabicPeriod"/>
            </a:pPr>
            <a:r>
              <a:rPr lang="fr-FR" sz="1100" dirty="0"/>
              <a:t>Appuyez sur la</a:t>
            </a:r>
            <a:r>
              <a:rPr lang="fr-FR" sz="1100" baseline="0" dirty="0"/>
              <a:t> conversation</a:t>
            </a:r>
            <a:r>
              <a:rPr lang="fr-FR" sz="1100" dirty="0"/>
              <a:t> avec la personne que vous souhaitez bloquer/débloquer</a:t>
            </a:r>
          </a:p>
          <a:p>
            <a:pPr marL="457200" indent="-457200" fontAlgn="base">
              <a:buSzPct val="100000"/>
              <a:buFont typeface="+mj-lt"/>
              <a:buAutoNum type="arabicPeriod"/>
            </a:pPr>
            <a:r>
              <a:rPr lang="fr-FR" sz="1100" dirty="0"/>
              <a:t>Cliquez sur le nom de la personne en haut de votre conversation</a:t>
            </a:r>
          </a:p>
          <a:p>
            <a:pPr marL="457200" indent="-457200" fontAlgn="base">
              <a:buSzPct val="100000"/>
              <a:buFont typeface="+mj-lt"/>
              <a:buAutoNum type="arabicPeriod"/>
            </a:pPr>
            <a:r>
              <a:rPr lang="fr-FR" sz="1100" dirty="0"/>
              <a:t>Appuyez sur Bloquer/Débloquer, puis appuyez à nouveau pour confirme</a:t>
            </a:r>
            <a:r>
              <a:rPr lang="en-US" sz="1100" dirty="0"/>
              <a:t>r</a:t>
            </a:r>
          </a:p>
          <a:p>
            <a:pPr fontAlgn="base">
              <a:buSzPct val="100000"/>
              <a:buNone/>
            </a:pPr>
            <a:r>
              <a:rPr lang="fr-FR" sz="1100" b="1" dirty="0"/>
              <a:t>Bloquer ou débloquer quelqu’un par le profil</a:t>
            </a:r>
            <a:r>
              <a:rPr lang="en-US" sz="1100" b="1" dirty="0"/>
              <a:t>:</a:t>
            </a:r>
          </a:p>
          <a:p>
            <a:pPr marL="457200" indent="-457200" fontAlgn="base">
              <a:buSzPct val="100000"/>
              <a:buFont typeface="+mj-lt"/>
              <a:buAutoNum type="arabicPeriod"/>
            </a:pPr>
            <a:r>
              <a:rPr lang="fr-FR" sz="1100" dirty="0"/>
              <a:t>Appuyez sur leur nom d'utilisateur à partir de leur entrée ou de leur publication dans l'histoire, ou appuyez sur et recherchez leur nom d'utilisateur pour accéder à leur profil</a:t>
            </a:r>
          </a:p>
          <a:p>
            <a:pPr marL="457200" indent="-457200" fontAlgn="base">
              <a:buSzPct val="100000"/>
              <a:buFont typeface="+mj-lt"/>
              <a:buAutoNum type="arabicPeriod"/>
            </a:pPr>
            <a:r>
              <a:rPr lang="fr-FR" sz="1100" dirty="0"/>
              <a:t>Appuyez sur les trois points horizontaux (iPhone/ordinateur) ou les trois points verticaux (Android) en haut à droite</a:t>
            </a:r>
          </a:p>
          <a:p>
            <a:pPr marL="457200" indent="-457200" fontAlgn="base">
              <a:buSzPct val="100000"/>
              <a:buFont typeface="+mj-lt"/>
              <a:buAutoNum type="arabicPeriod"/>
            </a:pPr>
            <a:r>
              <a:rPr lang="fr-FR" sz="1100" dirty="0"/>
              <a:t>Pour bloquer le compte et les nouveaux comptes qu'ils peuvent créer, appuyez sur Bloquer en bas pour confirmer</a:t>
            </a:r>
          </a:p>
          <a:p>
            <a:pPr marL="457200" indent="-457200" fontAlgn="base">
              <a:buSzPct val="100000"/>
              <a:buFont typeface="+mj-lt"/>
              <a:buAutoNum type="arabicPeriod"/>
            </a:pPr>
            <a:r>
              <a:rPr lang="fr-FR" sz="1100" dirty="0"/>
              <a:t>Si vous préférez bloquer uniquement ce compte, appuyez sur le cercle à côté de Bloquer [nom d'utilisateur]. Appuyez à nouveau sur Bloquer pour confirmer</a:t>
            </a:r>
            <a:r>
              <a:rPr lang="en-US" sz="1100" dirty="0"/>
              <a:t>.</a:t>
            </a:r>
          </a:p>
          <a:p>
            <a:pPr fontAlgn="base">
              <a:buSzPct val="100000"/>
              <a:buNone/>
            </a:pPr>
            <a:endParaRPr lang="en-US" sz="1100" b="1" dirty="0"/>
          </a:p>
          <a:p>
            <a:endParaRPr lang="en-US" dirty="0"/>
          </a:p>
        </p:txBody>
      </p:sp>
    </p:spTree>
    <p:extLst>
      <p:ext uri="{BB962C8B-B14F-4D97-AF65-F5344CB8AC3E}">
        <p14:creationId xmlns:p14="http://schemas.microsoft.com/office/powerpoint/2010/main" val="29733778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buNone/>
            </a:pPr>
            <a:r>
              <a:rPr lang="en-US" b="1" dirty="0"/>
              <a:t>Comment</a:t>
            </a:r>
            <a:r>
              <a:rPr lang="en-US" b="1" baseline="0" dirty="0"/>
              <a:t> signaler un </a:t>
            </a:r>
            <a:r>
              <a:rPr lang="en-US" b="1" baseline="0" dirty="0" err="1"/>
              <a:t>abus</a:t>
            </a:r>
            <a:r>
              <a:rPr lang="en-US" b="1" baseline="0" dirty="0"/>
              <a:t> </a:t>
            </a:r>
            <a:r>
              <a:rPr lang="en-US" b="1" baseline="0" dirty="0" err="1"/>
              <a:t>sur</a:t>
            </a:r>
            <a:r>
              <a:rPr lang="en-US" b="1" dirty="0"/>
              <a:t> Facebook?</a:t>
            </a:r>
          </a:p>
          <a:p>
            <a:pPr>
              <a:lnSpc>
                <a:spcPts val="3000"/>
              </a:lnSpc>
              <a:buNone/>
            </a:pPr>
            <a:r>
              <a:rPr lang="fr-FR" dirty="0"/>
              <a:t>La meilleure façon de signaler un contenu abusif ou un spam sur Facebook est d'utiliser le lien Signaler près du contenu lui-même. Voici quelques exemples de la manière dont vous pouvez nous signaler du contenu. En savoir plus sur le signalement d'abus.</a:t>
            </a:r>
          </a:p>
          <a:p>
            <a:pPr>
              <a:lnSpc>
                <a:spcPts val="3000"/>
              </a:lnSpc>
              <a:buNone/>
            </a:pPr>
            <a:r>
              <a:rPr lang="fr-FR" dirty="0"/>
              <a:t>Si vous n'avez pas de compte ou si vous ne voyez pas le contenu que vous souhaitez signaler (par exemple : quelqu'un vous a bloqué), voici ce que vous pouvez faire</a:t>
            </a:r>
            <a:r>
              <a:rPr lang="en-US" dirty="0"/>
              <a:t>.</a:t>
            </a:r>
          </a:p>
        </p:txBody>
      </p:sp>
    </p:spTree>
    <p:extLst>
      <p:ext uri="{BB962C8B-B14F-4D97-AF65-F5344CB8AC3E}">
        <p14:creationId xmlns:p14="http://schemas.microsoft.com/office/powerpoint/2010/main" val="406719252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buNone/>
            </a:pPr>
            <a:r>
              <a:rPr lang="fr-FR" b="1" dirty="0"/>
              <a:t>Comment signaler une publication ou un profil sur </a:t>
            </a:r>
            <a:r>
              <a:rPr lang="fr-FR" b="1" dirty="0" err="1"/>
              <a:t>Instagram</a:t>
            </a:r>
            <a:r>
              <a:rPr lang="fr-FR" b="1" dirty="0"/>
              <a:t>?</a:t>
            </a:r>
          </a:p>
          <a:p>
            <a:pPr fontAlgn="base">
              <a:buNone/>
            </a:pPr>
            <a:r>
              <a:rPr lang="fr-FR" dirty="0"/>
              <a:t>Si vous avez un compte </a:t>
            </a:r>
            <a:r>
              <a:rPr lang="fr-FR" dirty="0" err="1"/>
              <a:t>Instagram</a:t>
            </a:r>
            <a:r>
              <a:rPr lang="fr-FR" dirty="0"/>
              <a:t>, vous pouvez signaler un profil ou un contenu sur </a:t>
            </a:r>
            <a:r>
              <a:rPr lang="fr-FR" dirty="0" err="1"/>
              <a:t>Instagram</a:t>
            </a:r>
            <a:r>
              <a:rPr lang="fr-FR" dirty="0"/>
              <a:t> qui ne respecte pas nos Règles de la communauté.</a:t>
            </a:r>
          </a:p>
          <a:p>
            <a:pPr fontAlgn="base">
              <a:buNone/>
            </a:pPr>
            <a:r>
              <a:rPr lang="fr-FR" dirty="0"/>
              <a:t>Actuellement, vous pouvez signaler une publication pour l'une des raisons suivantes</a:t>
            </a:r>
            <a:r>
              <a:rPr lang="en-US" dirty="0"/>
              <a:t>:</a:t>
            </a:r>
          </a:p>
          <a:p>
            <a:pPr marL="342900" indent="-342900" fontAlgn="base">
              <a:buSzPct val="100000"/>
              <a:buFont typeface="Arial" panose="020B0604020202020204" pitchFamily="34" charset="0"/>
              <a:buChar char="•"/>
            </a:pPr>
            <a:r>
              <a:rPr lang="en-US" dirty="0"/>
              <a:t>Spam</a:t>
            </a:r>
          </a:p>
          <a:p>
            <a:pPr marL="342900" indent="-342900" fontAlgn="base">
              <a:buSzPct val="100000"/>
              <a:buFont typeface="Arial" panose="020B0604020202020204" pitchFamily="34" charset="0"/>
              <a:buChar char="•"/>
            </a:pPr>
            <a:r>
              <a:rPr lang="fr-FR" dirty="0"/>
              <a:t>Nudité ou activité sexuelle</a:t>
            </a:r>
          </a:p>
          <a:p>
            <a:pPr marL="342900" indent="-342900" fontAlgn="base">
              <a:buSzPct val="100000"/>
              <a:buFont typeface="Arial" panose="020B0604020202020204" pitchFamily="34" charset="0"/>
              <a:buChar char="•"/>
            </a:pPr>
            <a:r>
              <a:rPr lang="fr-FR" dirty="0"/>
              <a:t>Discours ou symboles haineux</a:t>
            </a:r>
          </a:p>
          <a:p>
            <a:pPr marL="342900" indent="-342900" fontAlgn="base">
              <a:buSzPct val="100000"/>
              <a:buFont typeface="Arial" panose="020B0604020202020204" pitchFamily="34" charset="0"/>
              <a:buChar char="•"/>
            </a:pPr>
            <a:r>
              <a:rPr lang="fr-FR" dirty="0"/>
              <a:t>Langage ou activité raciste</a:t>
            </a:r>
          </a:p>
          <a:p>
            <a:pPr marL="342900" indent="-342900" fontAlgn="base">
              <a:buSzPct val="100000"/>
              <a:buFont typeface="Arial" panose="020B0604020202020204" pitchFamily="34" charset="0"/>
              <a:buChar char="•"/>
            </a:pPr>
            <a:r>
              <a:rPr lang="fr-FR" dirty="0"/>
              <a:t>Violence ou organisations dangereuse</a:t>
            </a:r>
            <a:r>
              <a:rPr lang="en-US" dirty="0"/>
              <a:t>s</a:t>
            </a:r>
          </a:p>
          <a:p>
            <a:pPr fontAlgn="base">
              <a:buNone/>
            </a:pPr>
            <a:r>
              <a:rPr lang="fr-FR" dirty="0"/>
              <a:t>Vous pouvez également signaler un profil pour avoir publié du contenu qu'il ne devrait pas publier, pour se faire passer pour quelqu'un d'autre ou pour être un enfant de moins de 13 ans. Découvrez comment signaler un commentaire ou comment signaler un message.</a:t>
            </a:r>
          </a:p>
          <a:p>
            <a:pPr fontAlgn="base">
              <a:buNone/>
            </a:pPr>
            <a:r>
              <a:rPr lang="fr-FR" dirty="0"/>
              <a:t>Souvenez-vous que votre signalement reste anonyme, sauf si vous signalez une violation de la propriété intellectuelle. Le compte que vous avez signalé ne verra pas qui l'a signalé</a:t>
            </a:r>
            <a:r>
              <a:rPr lang="en-US" dirty="0"/>
              <a:t>.</a:t>
            </a:r>
          </a:p>
        </p:txBody>
      </p:sp>
    </p:spTree>
    <p:extLst>
      <p:ext uri="{BB962C8B-B14F-4D97-AF65-F5344CB8AC3E}">
        <p14:creationId xmlns:p14="http://schemas.microsoft.com/office/powerpoint/2010/main" val="315164241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buSzPct val="100000"/>
              <a:buNone/>
            </a:pPr>
            <a:r>
              <a:rPr lang="fr-FR" sz="1100" b="1" dirty="0"/>
              <a:t>Il y a plusieurs façons de signaler quelque chose ou quelqu'un sur l'application </a:t>
            </a:r>
            <a:r>
              <a:rPr lang="fr-FR" sz="1100" b="1" dirty="0" err="1"/>
              <a:t>Instagram</a:t>
            </a:r>
            <a:r>
              <a:rPr lang="fr-FR" sz="1100" b="1" dirty="0"/>
              <a:t> pour Android et iPhone</a:t>
            </a:r>
            <a:r>
              <a:rPr lang="en-US" sz="1100" b="1" dirty="0"/>
              <a:t>:</a:t>
            </a:r>
          </a:p>
          <a:p>
            <a:pPr fontAlgn="base">
              <a:buSzPct val="100000"/>
              <a:buNone/>
            </a:pPr>
            <a:r>
              <a:rPr lang="fr-FR" sz="1100" b="1" dirty="0"/>
              <a:t>Signaler une publication à travers l’entrée</a:t>
            </a:r>
            <a:r>
              <a:rPr lang="en-US" sz="1100" b="1" dirty="0"/>
              <a:t>:</a:t>
            </a:r>
          </a:p>
          <a:p>
            <a:pPr marL="457200" indent="-457200" fontAlgn="base">
              <a:buSzPct val="100000"/>
              <a:buFont typeface="+mj-lt"/>
              <a:buAutoNum type="arabicPeriod"/>
            </a:pPr>
            <a:r>
              <a:rPr lang="fr-FR" sz="1100" dirty="0"/>
              <a:t>Appuyez sur les trois points horizontaux (iPhone) ou les trois points verticaux (Android) au-dessus de</a:t>
            </a:r>
            <a:r>
              <a:rPr lang="fr-FR" sz="1100" baseline="0" dirty="0"/>
              <a:t> la publication</a:t>
            </a:r>
            <a:endParaRPr lang="fr-FR" sz="1100" dirty="0"/>
          </a:p>
          <a:p>
            <a:pPr marL="457200" indent="-457200" fontAlgn="base">
              <a:buSzPct val="100000"/>
              <a:buFont typeface="+mj-lt"/>
              <a:buAutoNum type="arabicPeriod"/>
            </a:pPr>
            <a:r>
              <a:rPr lang="fr-FR" sz="1100" dirty="0"/>
              <a:t>Appuyez sur Signaler</a:t>
            </a:r>
          </a:p>
          <a:p>
            <a:pPr marL="457200" indent="-457200" fontAlgn="base">
              <a:buSzPct val="100000"/>
              <a:buFont typeface="+mj-lt"/>
              <a:buAutoNum type="arabicPeriod"/>
            </a:pPr>
            <a:r>
              <a:rPr lang="fr-FR" sz="1100" dirty="0"/>
              <a:t>Suivez les instructions à l'écran</a:t>
            </a:r>
            <a:endParaRPr lang="en-US" sz="1100" dirty="0"/>
          </a:p>
          <a:p>
            <a:pPr fontAlgn="base">
              <a:buSzPct val="100000"/>
              <a:buNone/>
            </a:pPr>
            <a:r>
              <a:rPr lang="fr-FR" sz="1100" b="1" dirty="0"/>
              <a:t>Signaler quelqu’un à travers Direct</a:t>
            </a:r>
            <a:r>
              <a:rPr lang="en-US" sz="1100" b="1" dirty="0"/>
              <a:t>:</a:t>
            </a:r>
          </a:p>
          <a:p>
            <a:pPr marL="457200" indent="-457200" fontAlgn="base">
              <a:buSzPct val="100000"/>
              <a:buFont typeface="+mj-lt"/>
              <a:buAutoNum type="arabicPeriod"/>
            </a:pPr>
            <a:r>
              <a:rPr lang="fr-FR" sz="1100" dirty="0"/>
              <a:t>Appuyez sur Messages directs ou Messenger en haut à droite de l’entrée</a:t>
            </a:r>
          </a:p>
          <a:p>
            <a:pPr marL="457200" indent="-457200" fontAlgn="base">
              <a:buSzPct val="100000"/>
              <a:buFont typeface="+mj-lt"/>
              <a:buAutoNum type="arabicPeriod"/>
            </a:pPr>
            <a:r>
              <a:rPr lang="fr-FR" sz="1100" dirty="0"/>
              <a:t>Appuyez sur la</a:t>
            </a:r>
            <a:r>
              <a:rPr lang="fr-FR" sz="1100" baseline="0" dirty="0"/>
              <a:t> conversation </a:t>
            </a:r>
            <a:r>
              <a:rPr lang="fr-FR" sz="1100" dirty="0"/>
              <a:t>avec la personne que vous souhaitez signaler</a:t>
            </a:r>
          </a:p>
          <a:p>
            <a:pPr marL="457200" indent="-457200" fontAlgn="base">
              <a:buSzPct val="100000"/>
              <a:buFont typeface="+mj-lt"/>
              <a:buAutoNum type="arabicPeriod"/>
            </a:pPr>
            <a:r>
              <a:rPr lang="fr-FR" sz="1100" dirty="0"/>
              <a:t>Appuyez sur le nom de la personne en haut de votre conversation</a:t>
            </a:r>
          </a:p>
          <a:p>
            <a:pPr marL="457200" indent="-457200" fontAlgn="base">
              <a:buSzPct val="100000"/>
              <a:buFont typeface="+mj-lt"/>
              <a:buAutoNum type="arabicPeriod"/>
            </a:pPr>
            <a:r>
              <a:rPr lang="fr-FR" sz="1100" dirty="0"/>
              <a:t>Appuyez sur Signaler, puis suivez les instructions à l'écran</a:t>
            </a:r>
            <a:endParaRPr lang="en-US" sz="1100" dirty="0"/>
          </a:p>
          <a:p>
            <a:pPr fontAlgn="base">
              <a:buSzPct val="100000"/>
              <a:buNone/>
            </a:pPr>
            <a:r>
              <a:rPr lang="fr-FR" sz="1100" b="1" dirty="0"/>
              <a:t>Signaler quelqu’un à travers son prof</a:t>
            </a:r>
            <a:r>
              <a:rPr lang="en-US" sz="1100" b="1" dirty="0" err="1"/>
              <a:t>il</a:t>
            </a:r>
            <a:endParaRPr lang="en-US" sz="1100" b="1" dirty="0"/>
          </a:p>
          <a:p>
            <a:pPr marL="457200" indent="-457200" fontAlgn="base">
              <a:buSzPct val="100000"/>
              <a:buFont typeface="+mj-lt"/>
              <a:buAutoNum type="arabicPeriod"/>
            </a:pPr>
            <a:r>
              <a:rPr lang="fr-FR" sz="1100" dirty="0"/>
              <a:t>Appuyez sur son nom d'utilisateur à partir de son entrée ou de sa publication dans Story, ou cliquez et recherchez son nom d'utilisateur pour accéder à son profil</a:t>
            </a:r>
          </a:p>
          <a:p>
            <a:pPr marL="457200" indent="-457200" fontAlgn="base">
              <a:buSzPct val="100000"/>
              <a:buFont typeface="+mj-lt"/>
              <a:buAutoNum type="arabicPeriod"/>
            </a:pPr>
            <a:r>
              <a:rPr lang="fr-FR" sz="1100" dirty="0"/>
              <a:t>Appuyez sur les trois points horizontaux (iPhone) ou les trois points verticaux (Android) au-dessus du message</a:t>
            </a:r>
          </a:p>
          <a:p>
            <a:pPr marL="457200" indent="-457200" fontAlgn="base">
              <a:buSzPct val="100000"/>
              <a:buFont typeface="+mj-lt"/>
              <a:buAutoNum type="arabicPeriod"/>
            </a:pPr>
            <a:r>
              <a:rPr lang="fr-FR" sz="1100" dirty="0"/>
              <a:t>Appuyez sur Signaler</a:t>
            </a:r>
          </a:p>
          <a:p>
            <a:pPr marL="457200" indent="-457200" fontAlgn="base">
              <a:buSzPct val="100000"/>
              <a:buFont typeface="+mj-lt"/>
              <a:buAutoNum type="arabicPeriod"/>
            </a:pPr>
            <a:r>
              <a:rPr lang="fr-FR" sz="1100" dirty="0"/>
              <a:t>Suivez les instructions à l'écran</a:t>
            </a:r>
            <a:endParaRPr lang="en-US" sz="1100" dirty="0"/>
          </a:p>
          <a:p>
            <a:endParaRPr lang="en-US" dirty="0"/>
          </a:p>
        </p:txBody>
      </p:sp>
    </p:spTree>
    <p:extLst>
      <p:ext uri="{BB962C8B-B14F-4D97-AF65-F5344CB8AC3E}">
        <p14:creationId xmlns:p14="http://schemas.microsoft.com/office/powerpoint/2010/main" val="180669252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WhatsApp</a:t>
            </a:r>
            <a:r>
              <a:rPr lang="en-US" dirty="0"/>
              <a:t> Pages</a:t>
            </a:r>
            <a:r>
              <a:rPr lang="en-US" baseline="0" dirty="0"/>
              <a:t> </a:t>
            </a:r>
            <a:r>
              <a:rPr lang="en-US" baseline="0" dirty="0" err="1"/>
              <a:t>d’aide</a:t>
            </a:r>
            <a:endParaRPr lang="en-US" dirty="0"/>
          </a:p>
          <a:p>
            <a:pPr fontAlgn="base">
              <a:buNone/>
            </a:pPr>
            <a:r>
              <a:rPr lang="en-US" sz="1400" b="1" dirty="0"/>
              <a:t>Android</a:t>
            </a:r>
          </a:p>
          <a:p>
            <a:pPr fontAlgn="base">
              <a:buNone/>
            </a:pPr>
            <a:r>
              <a:rPr lang="fr-FR" b="1" dirty="0"/>
              <a:t>Comment bloquer et débloquer un </a:t>
            </a:r>
            <a:r>
              <a:rPr lang="fr-FR" b="1" dirty="0" err="1"/>
              <a:t>contac</a:t>
            </a:r>
            <a:r>
              <a:rPr lang="en-US" b="1" dirty="0"/>
              <a:t>t</a:t>
            </a:r>
          </a:p>
          <a:p>
            <a:pPr fontAlgn="base">
              <a:buNone/>
            </a:pPr>
            <a:r>
              <a:rPr lang="fr-FR" dirty="0"/>
              <a:t>Vous pouvez arrêter de recevoir des messages, des appels et des mises à jour de statut de certains contacts en les bloquant</a:t>
            </a:r>
            <a:r>
              <a:rPr lang="en-US" dirty="0"/>
              <a:t>.</a:t>
            </a:r>
          </a:p>
          <a:p>
            <a:pPr fontAlgn="base">
              <a:buNone/>
            </a:pPr>
            <a:r>
              <a:rPr lang="en-US" b="1" dirty="0" err="1"/>
              <a:t>Bloquer</a:t>
            </a:r>
            <a:r>
              <a:rPr lang="en-US" b="1" baseline="0" dirty="0"/>
              <a:t> un</a:t>
            </a:r>
            <a:r>
              <a:rPr lang="en-US" b="1" dirty="0"/>
              <a:t> contact:</a:t>
            </a:r>
          </a:p>
          <a:p>
            <a:pPr marL="457200" indent="-457200" fontAlgn="base">
              <a:buSzPct val="100000"/>
              <a:buFont typeface="+mj-lt"/>
              <a:buAutoNum type="arabicPeriod"/>
            </a:pPr>
            <a:r>
              <a:rPr lang="fr-FR" dirty="0"/>
              <a:t>Ouvrez </a:t>
            </a:r>
            <a:r>
              <a:rPr lang="fr-FR" dirty="0" err="1"/>
              <a:t>WhatsApp</a:t>
            </a:r>
            <a:r>
              <a:rPr lang="fr-FR" dirty="0"/>
              <a:t>, appuyez sur Plus d'options &gt; Paramètres</a:t>
            </a:r>
          </a:p>
          <a:p>
            <a:pPr marL="457200" indent="-457200" fontAlgn="base">
              <a:buSzPct val="100000"/>
              <a:buFont typeface="+mj-lt"/>
              <a:buAutoNum type="arabicPeriod"/>
            </a:pPr>
            <a:r>
              <a:rPr lang="fr-FR" dirty="0"/>
              <a:t>Appuyez sur Compte &gt; Confidentialité &gt; Contacts bloqués</a:t>
            </a:r>
          </a:p>
          <a:p>
            <a:pPr marL="457200" indent="-457200" fontAlgn="base">
              <a:buSzPct val="100000"/>
              <a:buFont typeface="+mj-lt"/>
              <a:buAutoNum type="arabicPeriod"/>
            </a:pPr>
            <a:r>
              <a:rPr lang="fr-FR" dirty="0"/>
              <a:t>Appuyez sur Ajouter</a:t>
            </a:r>
          </a:p>
          <a:p>
            <a:pPr marL="457200" indent="-457200" fontAlgn="base">
              <a:buSzPct val="100000"/>
              <a:buFont typeface="+mj-lt"/>
              <a:buAutoNum type="arabicPeriod"/>
            </a:pPr>
            <a:r>
              <a:rPr lang="fr-FR" dirty="0"/>
              <a:t>Recherchez ou sélectionnez le contact que vous souhaitez bloque</a:t>
            </a:r>
            <a:r>
              <a:rPr lang="en-US" dirty="0"/>
              <a:t>r</a:t>
            </a:r>
          </a:p>
          <a:p>
            <a:pPr fontAlgn="base">
              <a:buNone/>
            </a:pPr>
            <a:r>
              <a:rPr lang="fr-FR" b="1" dirty="0"/>
              <a:t>Voici quelques options alternatives pour bloquer un contact</a:t>
            </a:r>
            <a:r>
              <a:rPr lang="en-US" b="1" dirty="0"/>
              <a:t>:</a:t>
            </a:r>
          </a:p>
          <a:p>
            <a:pPr marL="342900" indent="-342900" fontAlgn="base">
              <a:buSzPct val="100000"/>
              <a:buFont typeface="Arial" panose="020B0604020202020204" pitchFamily="34" charset="0"/>
              <a:buChar char="•"/>
            </a:pPr>
            <a:r>
              <a:rPr lang="fr-FR" dirty="0"/>
              <a:t>Ouvrez une conversation avec le contact, puis appuyez sur Plus d'options &gt; Plus &gt; Bloquer &gt; BLOQUER ou SIGNALER ET BLOQUER, ce qui signalera et bloquera le numéro</a:t>
            </a:r>
          </a:p>
          <a:p>
            <a:pPr marL="342900" indent="-342900" fontAlgn="base">
              <a:buSzPct val="100000"/>
              <a:buFont typeface="Arial" panose="020B0604020202020204" pitchFamily="34" charset="0"/>
              <a:buChar char="•"/>
            </a:pPr>
            <a:r>
              <a:rPr lang="fr-FR" dirty="0"/>
              <a:t>Ouvrez une conversation avec le contact, puis appuyez sur le nom du contact &gt; Bloquer &gt; BLOQUER</a:t>
            </a:r>
            <a:endParaRPr lang="en-US" dirty="0"/>
          </a:p>
        </p:txBody>
      </p:sp>
    </p:spTree>
    <p:extLst>
      <p:ext uri="{BB962C8B-B14F-4D97-AF65-F5344CB8AC3E}">
        <p14:creationId xmlns:p14="http://schemas.microsoft.com/office/powerpoint/2010/main" val="404668401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buNone/>
            </a:pPr>
            <a:r>
              <a:rPr lang="fr-FR" sz="1100" b="1" dirty="0"/>
              <a:t>Bloquer un numéro de téléphone inconnu</a:t>
            </a:r>
            <a:r>
              <a:rPr lang="en-US" sz="1100" b="1" dirty="0"/>
              <a:t>:</a:t>
            </a:r>
          </a:p>
          <a:p>
            <a:pPr marL="457200" indent="-457200" fontAlgn="base">
              <a:buSzPct val="100000"/>
              <a:buFont typeface="+mj-lt"/>
              <a:buAutoNum type="arabicPeriod"/>
            </a:pPr>
            <a:r>
              <a:rPr lang="fr-FR" sz="1100" dirty="0"/>
              <a:t>Ouvrez la</a:t>
            </a:r>
            <a:r>
              <a:rPr lang="fr-FR" sz="1100" baseline="0" dirty="0"/>
              <a:t> discussion</a:t>
            </a:r>
            <a:r>
              <a:rPr lang="fr-FR" sz="1100" dirty="0"/>
              <a:t> </a:t>
            </a:r>
            <a:r>
              <a:rPr lang="fr-FR" sz="1100" dirty="0" err="1"/>
              <a:t>WhatsApp</a:t>
            </a:r>
            <a:r>
              <a:rPr lang="fr-FR" sz="1100" dirty="0"/>
              <a:t> avec le numéro de téléphone inconnu</a:t>
            </a:r>
          </a:p>
          <a:p>
            <a:pPr marL="457200" indent="-457200" fontAlgn="base">
              <a:buSzPct val="100000"/>
              <a:buFont typeface="+mj-lt"/>
              <a:buAutoNum type="arabicPeriod"/>
            </a:pPr>
            <a:r>
              <a:rPr lang="fr-FR" sz="1100" dirty="0"/>
              <a:t>Appuyez sur BLOQUER</a:t>
            </a:r>
          </a:p>
          <a:p>
            <a:pPr marL="457200" indent="-457200" fontAlgn="base">
              <a:buSzPct val="100000"/>
              <a:buFont typeface="+mj-lt"/>
              <a:buAutoNum type="arabicPeriod"/>
            </a:pPr>
            <a:r>
              <a:rPr lang="fr-FR" sz="1100" dirty="0"/>
              <a:t>Appuyez sur BLOQUER ou SIGNALER ET BLOQUER, ce qui signalera et bloquera le numéro</a:t>
            </a:r>
            <a:endParaRPr lang="en-US" sz="1100" dirty="0"/>
          </a:p>
          <a:p>
            <a:pPr fontAlgn="base">
              <a:buNone/>
            </a:pPr>
            <a:r>
              <a:rPr lang="en-US" sz="1100" dirty="0"/>
              <a:t>Remarque:</a:t>
            </a:r>
          </a:p>
          <a:p>
            <a:pPr fontAlgn="base">
              <a:buNone/>
            </a:pPr>
            <a:r>
              <a:rPr lang="fr-FR" sz="1100" dirty="0"/>
              <a:t>Les messages, les appels et les mises à jour de statut envoyés par un contact bloqué n'apparaîtront pas sur votre téléphone et ne vous seront jamais envoyés.</a:t>
            </a:r>
          </a:p>
          <a:p>
            <a:pPr fontAlgn="base">
              <a:buNone/>
            </a:pPr>
            <a:r>
              <a:rPr lang="fr-FR" sz="1100" dirty="0"/>
              <a:t>Vos dernières mises à jour de statut, vues, en ligne et toutes les modifications apportées à votre photo de profil ne seront plus visibles pour les contacts que vous avez bloqués.</a:t>
            </a:r>
          </a:p>
          <a:p>
            <a:pPr fontAlgn="base">
              <a:buNone/>
            </a:pPr>
            <a:r>
              <a:rPr lang="fr-FR" sz="1100" dirty="0"/>
              <a:t>Le blocage d'un contact ne le supprimera pas de votre liste de contacts, ni ne vous supprimera de la liste sur le téléphone du contact. Pour supprimer un contact, vous devez supprimer le contact du carnet d'adresses de votre téléphone</a:t>
            </a:r>
            <a:r>
              <a:rPr lang="en-US" sz="1100" dirty="0"/>
              <a:t>.</a:t>
            </a:r>
          </a:p>
        </p:txBody>
      </p:sp>
    </p:spTree>
    <p:extLst>
      <p:ext uri="{BB962C8B-B14F-4D97-AF65-F5344CB8AC3E}">
        <p14:creationId xmlns:p14="http://schemas.microsoft.com/office/powerpoint/2010/main" val="342974415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buNone/>
            </a:pPr>
            <a:r>
              <a:rPr lang="en-US" b="1" dirty="0" err="1"/>
              <a:t>Débloquer</a:t>
            </a:r>
            <a:r>
              <a:rPr lang="en-US" b="1" baseline="0" dirty="0"/>
              <a:t> un</a:t>
            </a:r>
            <a:r>
              <a:rPr lang="en-US" b="1" dirty="0"/>
              <a:t> contact:</a:t>
            </a:r>
          </a:p>
          <a:p>
            <a:pPr marL="457200" indent="-457200" fontAlgn="base">
              <a:buSzPct val="100000"/>
              <a:buFont typeface="+mj-lt"/>
              <a:buAutoNum type="arabicPeriod"/>
            </a:pPr>
            <a:r>
              <a:rPr lang="fr-FR" dirty="0"/>
              <a:t>Dans </a:t>
            </a:r>
            <a:r>
              <a:rPr lang="fr-FR" dirty="0" err="1"/>
              <a:t>WhatsApp</a:t>
            </a:r>
            <a:r>
              <a:rPr lang="fr-FR" dirty="0"/>
              <a:t>, appuyez sur Plus d'options &gt; Paramètres</a:t>
            </a:r>
          </a:p>
          <a:p>
            <a:pPr marL="457200" indent="-457200" fontAlgn="base">
              <a:buSzPct val="100000"/>
              <a:buFont typeface="+mj-lt"/>
              <a:buAutoNum type="arabicPeriod"/>
            </a:pPr>
            <a:r>
              <a:rPr lang="fr-FR" dirty="0"/>
              <a:t>Appuyez sur Compte &gt; Confidentialité &gt; Contacts bloqués</a:t>
            </a:r>
          </a:p>
          <a:p>
            <a:pPr marL="457200" indent="-457200" fontAlgn="base">
              <a:buSzPct val="100000"/>
              <a:buFont typeface="+mj-lt"/>
              <a:buAutoNum type="arabicPeriod"/>
            </a:pPr>
            <a:r>
              <a:rPr lang="fr-FR" dirty="0"/>
              <a:t>Appuyez sur le contact que vous souhaitez débloquer</a:t>
            </a:r>
          </a:p>
          <a:p>
            <a:pPr marL="457200" indent="-457200" fontAlgn="base">
              <a:buSzPct val="100000"/>
              <a:buFont typeface="+mj-lt"/>
              <a:buAutoNum type="arabicPeriod"/>
            </a:pPr>
            <a:r>
              <a:rPr lang="fr-FR" dirty="0"/>
              <a:t>Appuyez sur Débloquer [contact]. Vous et le contact pourrez désormais envoyer et recevoir des messages, des appels et des mises à jour de statut</a:t>
            </a:r>
            <a:r>
              <a:rPr lang="en-US" dirty="0"/>
              <a:t>.</a:t>
            </a:r>
          </a:p>
          <a:p>
            <a:pPr fontAlgn="base">
              <a:buNone/>
            </a:pPr>
            <a:r>
              <a:rPr lang="fr-FR" dirty="0"/>
              <a:t>Vous pouvez également rechercher le contact que vous avez bloqué &gt; appuyez longuement sur le contact &gt; appuyez sur Débloquer [contact</a:t>
            </a:r>
            <a:r>
              <a:rPr lang="en-US" dirty="0"/>
              <a:t>].</a:t>
            </a:r>
          </a:p>
          <a:p>
            <a:endParaRPr lang="en-US" dirty="0"/>
          </a:p>
          <a:p>
            <a:pPr fontAlgn="base">
              <a:buNone/>
            </a:pPr>
            <a:endParaRPr lang="en-US" sz="1100" dirty="0"/>
          </a:p>
          <a:p>
            <a:pPr fontAlgn="base">
              <a:buNone/>
            </a:pPr>
            <a:r>
              <a:rPr lang="en-US" sz="1100" dirty="0"/>
              <a:t>Remarque:</a:t>
            </a:r>
          </a:p>
          <a:p>
            <a:pPr fontAlgn="base">
              <a:buNone/>
            </a:pPr>
            <a:r>
              <a:rPr lang="fr-FR" sz="1100" dirty="0"/>
              <a:t>Si vous débloquez un contact, vous ne recevrez aucun message, appel ou mise à jour de statut que le contact vous a envoyé pendant la période où il était bloqué.</a:t>
            </a:r>
          </a:p>
          <a:p>
            <a:pPr fontAlgn="base">
              <a:buNone/>
            </a:pPr>
            <a:r>
              <a:rPr lang="fr-FR" sz="1100" dirty="0"/>
              <a:t>Si vous débloquez un contact ou un numéro de téléphone qui n'a pas été précédemment enregistré dans le carnet d'adresses de votre téléphone, vous ne pourrez pas restaurer ce contact ou ce numéro de téléphone sur votre appareil</a:t>
            </a:r>
            <a:r>
              <a:rPr lang="en-US" sz="1100" dirty="0"/>
              <a:t>.</a:t>
            </a:r>
          </a:p>
          <a:p>
            <a:endParaRPr lang="en-US" dirty="0"/>
          </a:p>
        </p:txBody>
      </p:sp>
    </p:spTree>
    <p:extLst>
      <p:ext uri="{BB962C8B-B14F-4D97-AF65-F5344CB8AC3E}">
        <p14:creationId xmlns:p14="http://schemas.microsoft.com/office/powerpoint/2010/main" val="399220494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buNone/>
            </a:pPr>
            <a:r>
              <a:rPr lang="en-US" sz="1400" b="1" dirty="0"/>
              <a:t>iPhone</a:t>
            </a:r>
          </a:p>
          <a:p>
            <a:pPr>
              <a:buNone/>
            </a:pPr>
            <a:r>
              <a:rPr lang="fr-FR" b="1" dirty="0"/>
              <a:t>Comment bloquer et débloquer des contact</a:t>
            </a:r>
            <a:r>
              <a:rPr lang="en-US" b="1" dirty="0"/>
              <a:t>s</a:t>
            </a:r>
          </a:p>
          <a:p>
            <a:pPr>
              <a:buNone/>
            </a:pPr>
            <a:r>
              <a:rPr lang="fr-FR" dirty="0"/>
              <a:t>Vous pouvez arrêter de recevoir des messages, des appels et des mises à jour de statut de certains contacts en les bloquant</a:t>
            </a:r>
            <a:r>
              <a:rPr lang="en-US" dirty="0"/>
              <a:t>.</a:t>
            </a:r>
          </a:p>
          <a:p>
            <a:pPr fontAlgn="base">
              <a:buNone/>
            </a:pPr>
            <a:r>
              <a:rPr lang="en-US" b="1" dirty="0" err="1"/>
              <a:t>Bloquer</a:t>
            </a:r>
            <a:r>
              <a:rPr lang="en-US" b="1" baseline="0" dirty="0"/>
              <a:t> un</a:t>
            </a:r>
            <a:r>
              <a:rPr lang="en-US" b="1" dirty="0"/>
              <a:t> contact</a:t>
            </a:r>
          </a:p>
          <a:p>
            <a:pPr marL="457200" indent="-457200" fontAlgn="base">
              <a:buSzPct val="100000"/>
              <a:buFont typeface="+mj-lt"/>
              <a:buAutoNum type="arabicPeriod"/>
            </a:pPr>
            <a:r>
              <a:rPr lang="fr-FR" dirty="0"/>
              <a:t>Ouvrez Paramètres </a:t>
            </a:r>
            <a:r>
              <a:rPr lang="fr-FR" dirty="0" err="1"/>
              <a:t>WhatsApp</a:t>
            </a:r>
            <a:r>
              <a:rPr lang="fr-FR" dirty="0"/>
              <a:t>&gt; Compte&gt; Confidentialité&gt; Bloqué&gt; Ajouter un nouveau</a:t>
            </a:r>
          </a:p>
          <a:p>
            <a:pPr marL="457200" indent="-457200" fontAlgn="base">
              <a:buSzPct val="100000"/>
              <a:buFont typeface="+mj-lt"/>
              <a:buAutoNum type="arabicPeriod"/>
            </a:pPr>
            <a:r>
              <a:rPr lang="fr-FR" dirty="0"/>
              <a:t>Trouvez le contact que vous souhaitez bloquer, puis appuyez sur le </a:t>
            </a:r>
            <a:r>
              <a:rPr lang="fr-FR" dirty="0" err="1"/>
              <a:t>contac</a:t>
            </a:r>
            <a:r>
              <a:rPr lang="en-US" dirty="0"/>
              <a:t>t</a:t>
            </a:r>
          </a:p>
          <a:p>
            <a:pPr>
              <a:buNone/>
            </a:pPr>
            <a:r>
              <a:rPr lang="fr-FR" dirty="0"/>
              <a:t>Voici quelques options alternatives pour bloquer un contact</a:t>
            </a:r>
            <a:r>
              <a:rPr lang="en-US" dirty="0"/>
              <a:t>:</a:t>
            </a:r>
          </a:p>
          <a:p>
            <a:pPr marL="342900" indent="-342900" fontAlgn="base">
              <a:buSzPct val="100000"/>
              <a:buFont typeface="Arial" panose="020B0604020202020204" pitchFamily="34" charset="0"/>
              <a:buChar char="•"/>
            </a:pPr>
            <a:r>
              <a:rPr lang="fr-FR" dirty="0"/>
              <a:t>Ouvrez la discussion avec le contact, puis appuyez sur le nom du contact &gt; Bloquer le contact &gt; Bloquer ou signaler le contact &gt; Signaler et bloquer, ce qui signalera et bloquera le numéro</a:t>
            </a:r>
          </a:p>
          <a:p>
            <a:pPr marL="342900" indent="-342900" fontAlgn="base">
              <a:buSzPct val="100000"/>
              <a:buFont typeface="Arial" panose="020B0604020202020204" pitchFamily="34" charset="0"/>
              <a:buChar char="•"/>
            </a:pPr>
            <a:r>
              <a:rPr lang="fr-FR" dirty="0"/>
              <a:t>Faites</a:t>
            </a:r>
            <a:r>
              <a:rPr lang="fr-FR" baseline="0" dirty="0"/>
              <a:t> glisser</a:t>
            </a:r>
            <a:r>
              <a:rPr lang="fr-FR" dirty="0"/>
              <a:t> vers la gauche de</a:t>
            </a:r>
            <a:r>
              <a:rPr lang="fr-FR" baseline="0" dirty="0"/>
              <a:t> la discussion</a:t>
            </a:r>
            <a:r>
              <a:rPr lang="fr-FR" dirty="0"/>
              <a:t> avec le contact dans votre onglet Discussions, puis appuyez sur Plus &gt; Informations de contact &gt; Bloquer le contact &gt; Bloquer ou signaler le contact &gt; Signaler et bloquer, ce qui signalera et bloquera le numéro</a:t>
            </a:r>
            <a:endParaRPr lang="en-US" dirty="0"/>
          </a:p>
        </p:txBody>
      </p:sp>
    </p:spTree>
    <p:extLst>
      <p:ext uri="{BB962C8B-B14F-4D97-AF65-F5344CB8AC3E}">
        <p14:creationId xmlns:p14="http://schemas.microsoft.com/office/powerpoint/2010/main" val="46620388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buNone/>
            </a:pPr>
            <a:r>
              <a:rPr lang="fr-FR" sz="1100" b="1" dirty="0"/>
              <a:t>Bloquer un numéro de téléphone inconnu</a:t>
            </a:r>
          </a:p>
          <a:p>
            <a:pPr fontAlgn="base">
              <a:buNone/>
            </a:pPr>
            <a:r>
              <a:rPr lang="fr-FR" sz="1100" b="0" dirty="0"/>
              <a:t>Pour bloquer un numéro de téléphone inconnu, vous avez plusieurs options</a:t>
            </a:r>
            <a:r>
              <a:rPr lang="en-US" sz="1100" dirty="0"/>
              <a:t>:</a:t>
            </a:r>
          </a:p>
          <a:p>
            <a:pPr marL="457200" indent="-457200" fontAlgn="base">
              <a:buSzPct val="100000"/>
              <a:buFont typeface="Arial" panose="020B0604020202020204" pitchFamily="34" charset="0"/>
              <a:buChar char="•"/>
            </a:pPr>
            <a:r>
              <a:rPr lang="fr-FR" sz="1100" dirty="0"/>
              <a:t>Si c'est la première fois que vous êtes contacté par ce numéro de téléphone, vous pouvez ouvrir la discussion et appuyer sur Bloquer &gt; Bloquer</a:t>
            </a:r>
          </a:p>
          <a:p>
            <a:pPr marL="457200" indent="-457200" fontAlgn="base">
              <a:buSzPct val="100000"/>
              <a:buFont typeface="Arial" panose="020B0604020202020204" pitchFamily="34" charset="0"/>
              <a:buChar char="•"/>
            </a:pPr>
            <a:r>
              <a:rPr lang="fr-FR" sz="1100" dirty="0"/>
              <a:t>Ouvrez la discussion avec le numéro de téléphone inconnu, puis appuyez sur le numéro de téléphone &gt; Bloquer le contact &gt; Bloquer ou Signaler et bloquer, ce qui signalera et bloquera le numéro</a:t>
            </a:r>
            <a:endParaRPr lang="en-US" sz="1100" dirty="0"/>
          </a:p>
          <a:p>
            <a:pPr fontAlgn="base">
              <a:buSzPct val="100000"/>
              <a:buNone/>
            </a:pPr>
            <a:r>
              <a:rPr lang="en-US" sz="1100" dirty="0"/>
              <a:t>Remarque:</a:t>
            </a:r>
          </a:p>
          <a:p>
            <a:pPr marL="342900" indent="-342900" fontAlgn="base">
              <a:buSzPct val="100000"/>
              <a:buFont typeface="Arial" panose="020B0604020202020204" pitchFamily="34" charset="0"/>
              <a:buChar char="•"/>
            </a:pPr>
            <a:r>
              <a:rPr lang="fr-FR" sz="1100" dirty="0"/>
              <a:t>Les messages, les appels et les mises à jour de statut envoyés par un contact bloqué n'apparaîtront pas sur votre téléphone et ne vous seront jamais livrés</a:t>
            </a:r>
          </a:p>
          <a:p>
            <a:pPr marL="342900" indent="-342900" fontAlgn="base">
              <a:buSzPct val="100000"/>
              <a:buFont typeface="Arial" panose="020B0604020202020204" pitchFamily="34" charset="0"/>
              <a:buChar char="•"/>
            </a:pPr>
            <a:r>
              <a:rPr lang="fr-FR" sz="1100" dirty="0"/>
              <a:t>Vos dernières mises à jour de statut vues, en ligne et toutes les modifications apportées à votre photo de profil ne seront plus visibles pour les contacts que vous avez bloqués</a:t>
            </a:r>
          </a:p>
          <a:p>
            <a:pPr marL="342900" indent="-342900" fontAlgn="base">
              <a:buSzPct val="100000"/>
              <a:buFont typeface="Arial" panose="020B0604020202020204" pitchFamily="34" charset="0"/>
              <a:buChar char="•"/>
            </a:pPr>
            <a:r>
              <a:rPr lang="fr-FR" sz="1100" dirty="0"/>
              <a:t>Le blocage d'un contact ne le supprimera pas de votre liste de contacts, ni ne vous supprimera de la liste sur le téléphone du contact. Pour supprimer un contact, vous devez supprimer le contact du carnet d'adresses de votre téléphone.</a:t>
            </a:r>
          </a:p>
          <a:p>
            <a:pPr marL="342900" indent="-342900" fontAlgn="base">
              <a:buSzPct val="100000"/>
              <a:buFont typeface="Arial" panose="020B0604020202020204" pitchFamily="34" charset="0"/>
              <a:buChar char="•"/>
            </a:pPr>
            <a:r>
              <a:rPr lang="fr-FR" sz="1100" dirty="0"/>
              <a:t>Si vous vous demandez si un contact bloqué saura si vous le bloquez, veuillez lire</a:t>
            </a:r>
            <a:r>
              <a:rPr lang="en-US" sz="1100" dirty="0"/>
              <a:t> </a:t>
            </a:r>
            <a:r>
              <a:rPr lang="en-US" sz="1100" u="sng" dirty="0" err="1">
                <a:solidFill>
                  <a:schemeClr val="accent2"/>
                </a:solidFill>
              </a:rPr>
              <a:t>cet</a:t>
            </a:r>
            <a:r>
              <a:rPr lang="en-US" sz="1100" u="sng" dirty="0">
                <a:solidFill>
                  <a:schemeClr val="accent2"/>
                </a:solidFill>
                <a:hlinkClick r:id="rId3">
                  <a:extLst>
                    <a:ext uri="{A12FA001-AC4F-418D-AE19-62706E023703}">
                      <ahyp:hlinkClr xmlns:ahyp="http://schemas.microsoft.com/office/drawing/2018/hyperlinkcolor" val="tx"/>
                    </a:ext>
                  </a:extLst>
                </a:hlinkClick>
              </a:rPr>
              <a:t> </a:t>
            </a:r>
            <a:r>
              <a:rPr lang="en-US" sz="1100" dirty="0">
                <a:solidFill>
                  <a:schemeClr val="accent2"/>
                </a:solidFill>
                <a:hlinkClick r:id="rId3">
                  <a:extLst>
                    <a:ext uri="{A12FA001-AC4F-418D-AE19-62706E023703}">
                      <ahyp:hlinkClr xmlns:ahyp="http://schemas.microsoft.com/office/drawing/2018/hyperlinkcolor" val="tx"/>
                    </a:ext>
                  </a:extLst>
                </a:hlinkClick>
              </a:rPr>
              <a:t>article</a:t>
            </a:r>
            <a:r>
              <a:rPr lang="en-US" sz="1100" dirty="0">
                <a:solidFill>
                  <a:schemeClr val="accent2"/>
                </a:solidFill>
              </a:rPr>
              <a:t>.</a:t>
            </a:r>
          </a:p>
          <a:p>
            <a:endParaRPr lang="en-US" dirty="0"/>
          </a:p>
        </p:txBody>
      </p:sp>
    </p:spTree>
    <p:extLst>
      <p:ext uri="{BB962C8B-B14F-4D97-AF65-F5344CB8AC3E}">
        <p14:creationId xmlns:p14="http://schemas.microsoft.com/office/powerpoint/2010/main" val="5219277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r-FR" sz="1100" b="0" i="0" u="none" strike="noStrike" cap="none" dirty="0">
                <a:solidFill>
                  <a:srgbClr val="000000"/>
                </a:solidFill>
                <a:effectLst/>
                <a:latin typeface="Optimistic Text" panose="020B0503020203020204" pitchFamily="34" charset="0"/>
                <a:ea typeface="Optimistic Text" panose="020B0503020203020204" pitchFamily="34" charset="0"/>
                <a:cs typeface="Optimistic Text" panose="020B0503020203020204" pitchFamily="34" charset="0"/>
                <a:sym typeface="Arial"/>
              </a:rPr>
              <a:t>Les participants sauront comment gérer la sécurité de leurs appareils, applications, souvent désignées par applis, et les mots de passe</a:t>
            </a:r>
            <a:r>
              <a:rPr lang="en-US" sz="1100" b="0" i="0" u="none" strike="noStrike" cap="none" dirty="0">
                <a:solidFill>
                  <a:srgbClr val="000000"/>
                </a:solidFill>
                <a:effectLst/>
                <a:latin typeface="Optimistic Text" panose="020B0503020203020204" pitchFamily="34" charset="0"/>
                <a:ea typeface="Optimistic Text" panose="020B0503020203020204" pitchFamily="34" charset="0"/>
                <a:cs typeface="Optimistic Text" panose="020B0503020203020204" pitchFamily="34" charset="0"/>
                <a:sym typeface="Arial"/>
              </a:rPr>
              <a:t>. </a:t>
            </a:r>
          </a:p>
        </p:txBody>
      </p:sp>
    </p:spTree>
    <p:extLst>
      <p:ext uri="{BB962C8B-B14F-4D97-AF65-F5344CB8AC3E}">
        <p14:creationId xmlns:p14="http://schemas.microsoft.com/office/powerpoint/2010/main" val="235613155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buNone/>
            </a:pPr>
            <a:r>
              <a:rPr lang="en-US" b="1" dirty="0" err="1"/>
              <a:t>Débloquer</a:t>
            </a:r>
            <a:r>
              <a:rPr lang="en-US" b="1" baseline="0" dirty="0"/>
              <a:t> un</a:t>
            </a:r>
            <a:r>
              <a:rPr lang="en-US" b="1" dirty="0"/>
              <a:t> contact:</a:t>
            </a:r>
          </a:p>
          <a:p>
            <a:pPr marL="457200" indent="-457200" fontAlgn="base">
              <a:buSzPct val="100000"/>
              <a:buFont typeface="+mj-lt"/>
              <a:buAutoNum type="arabicPeriod"/>
            </a:pPr>
            <a:r>
              <a:rPr lang="fr-FR" dirty="0"/>
              <a:t>Appuyez sur Paramètres &gt; Compte &gt; Confidentialité &gt; Bloqué</a:t>
            </a:r>
          </a:p>
          <a:p>
            <a:pPr marL="457200" indent="-457200" fontAlgn="base">
              <a:buSzPct val="100000"/>
              <a:buFont typeface="+mj-lt"/>
              <a:buAutoNum type="arabicPeriod"/>
            </a:pPr>
            <a:r>
              <a:rPr lang="fr-FR" dirty="0"/>
              <a:t>Faire</a:t>
            </a:r>
            <a:r>
              <a:rPr lang="fr-FR" baseline="0" dirty="0"/>
              <a:t> g</a:t>
            </a:r>
            <a:r>
              <a:rPr lang="fr-FR" dirty="0"/>
              <a:t>lisser vers la gauche sur le nom du contact</a:t>
            </a:r>
          </a:p>
          <a:p>
            <a:pPr marL="457200" indent="-457200" fontAlgn="base">
              <a:buSzPct val="100000"/>
              <a:buFont typeface="+mj-lt"/>
              <a:buAutoNum type="arabicPeriod"/>
            </a:pPr>
            <a:r>
              <a:rPr lang="fr-FR" dirty="0"/>
              <a:t>Vous pouvez également appuyer sur Modifier &gt; l'icône du signe moins rouge</a:t>
            </a:r>
          </a:p>
          <a:p>
            <a:pPr marL="457200" indent="-457200" fontAlgn="base">
              <a:buSzPct val="100000"/>
              <a:buFont typeface="+mj-lt"/>
              <a:buAutoNum type="arabicPeriod"/>
            </a:pPr>
            <a:r>
              <a:rPr lang="fr-FR" dirty="0"/>
              <a:t>Appuyez sur Débloquer</a:t>
            </a:r>
            <a:endParaRPr lang="en-US" dirty="0"/>
          </a:p>
          <a:p>
            <a:pPr fontAlgn="base">
              <a:buSzPct val="100000"/>
              <a:buNone/>
            </a:pPr>
            <a:r>
              <a:rPr lang="fr-FR" dirty="0"/>
              <a:t>Voici quelques options alternatives pour débloquer un contact</a:t>
            </a:r>
            <a:r>
              <a:rPr lang="en-US" dirty="0"/>
              <a:t>:</a:t>
            </a:r>
          </a:p>
          <a:p>
            <a:pPr marL="457200" indent="-457200" fontAlgn="base">
              <a:buSzPct val="100000"/>
              <a:buFont typeface="Arial" panose="020B0604020202020204" pitchFamily="34" charset="0"/>
              <a:buChar char="•"/>
            </a:pPr>
            <a:r>
              <a:rPr lang="fr-FR" dirty="0"/>
              <a:t>Ouvrez la discussion avec le contact, puis appuyez sur le nom du contact &gt; Débloquer le contact</a:t>
            </a:r>
          </a:p>
          <a:p>
            <a:pPr marL="457200" indent="-457200" fontAlgn="base">
              <a:buSzPct val="100000"/>
              <a:buFont typeface="Arial" panose="020B0604020202020204" pitchFamily="34" charset="0"/>
              <a:buChar char="•"/>
            </a:pPr>
            <a:r>
              <a:rPr lang="fr-FR" dirty="0"/>
              <a:t>Faire</a:t>
            </a:r>
            <a:r>
              <a:rPr lang="fr-FR" baseline="0" dirty="0"/>
              <a:t> glisser</a:t>
            </a:r>
            <a:r>
              <a:rPr lang="fr-FR" dirty="0"/>
              <a:t> vers la gauche de la discussion avec le contact dans votre onglet Discussions, puis appuyez sur Plus &gt; Informations de contact &gt; Débloquer le </a:t>
            </a:r>
            <a:r>
              <a:rPr lang="fr-FR" dirty="0" err="1"/>
              <a:t>contac</a:t>
            </a:r>
            <a:r>
              <a:rPr lang="en-US" dirty="0"/>
              <a:t>t</a:t>
            </a:r>
          </a:p>
          <a:p>
            <a:pPr fontAlgn="base">
              <a:buSzPct val="100000"/>
              <a:buNone/>
            </a:pPr>
            <a:r>
              <a:rPr lang="fr-FR" dirty="0"/>
              <a:t>Si vous débloquez un contact, vous ne recevrez plus de messages, d'appels et de mises à jour de statut que le contact vous a envoyés pendant la période où il était bloqué</a:t>
            </a:r>
            <a:r>
              <a:rPr lang="en-US" dirty="0"/>
              <a:t>.</a:t>
            </a:r>
          </a:p>
          <a:p>
            <a:endParaRPr lang="en-US" dirty="0"/>
          </a:p>
        </p:txBody>
      </p:sp>
    </p:spTree>
    <p:extLst>
      <p:ext uri="{BB962C8B-B14F-4D97-AF65-F5344CB8AC3E}">
        <p14:creationId xmlns:p14="http://schemas.microsoft.com/office/powerpoint/2010/main" val="375565070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buNone/>
            </a:pPr>
            <a:r>
              <a:rPr lang="fr-FR" dirty="0"/>
              <a:t>Certaines plates-formes proposent un contrôle de sécurité pour vous aider à ajouter certaines des mesures de sécurité que nous avons présentées dans cette leçon, notamment les alertes de connexion, la protection par mot de passe et l'authentification à deux facteurs</a:t>
            </a:r>
            <a:r>
              <a:rPr lang="en-US" dirty="0"/>
              <a:t>.</a:t>
            </a:r>
          </a:p>
          <a:p>
            <a:pPr fontAlgn="base">
              <a:buNone/>
            </a:pPr>
            <a:r>
              <a:rPr lang="fr-FR" dirty="0">
                <a:highlight>
                  <a:srgbClr val="00FFFF"/>
                </a:highlight>
              </a:rPr>
              <a:t>Il s'agit d'une expérience d'apprentissage synchrone facultative pour montrer comment effectuer un contrôle de sécurité dans divers produits Facebook</a:t>
            </a:r>
            <a:r>
              <a:rPr lang="en-US" dirty="0">
                <a:highlight>
                  <a:srgbClr val="00FFFF"/>
                </a:highlight>
              </a:rPr>
              <a:t>.</a:t>
            </a:r>
            <a:endParaRPr lang="en-US" sz="1100" dirty="0">
              <a:highlight>
                <a:srgbClr val="00FFFF"/>
              </a:highlight>
            </a:endParaRPr>
          </a:p>
        </p:txBody>
      </p:sp>
    </p:spTree>
    <p:extLst>
      <p:ext uri="{BB962C8B-B14F-4D97-AF65-F5344CB8AC3E}">
        <p14:creationId xmlns:p14="http://schemas.microsoft.com/office/powerpoint/2010/main" val="72951279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buNone/>
            </a:pPr>
            <a:r>
              <a:rPr lang="en-US" sz="1100" dirty="0"/>
              <a:t>Moment </a:t>
            </a:r>
            <a:r>
              <a:rPr lang="en-US" sz="1100" dirty="0" err="1"/>
              <a:t>produit</a:t>
            </a:r>
            <a:r>
              <a:rPr lang="en-US" sz="1100" dirty="0"/>
              <a:t>: </a:t>
            </a:r>
            <a:r>
              <a:rPr lang="fr-FR" sz="1100" dirty="0"/>
              <a:t>Vérification de la sécurité de Facebook</a:t>
            </a:r>
            <a:endParaRPr lang="en-US" u="sng" dirty="0"/>
          </a:p>
          <a:p>
            <a:pPr fontAlgn="base">
              <a:buNone/>
            </a:pPr>
            <a:r>
              <a:rPr lang="fr-FR" b="1" dirty="0"/>
              <a:t>En quoi consiste la vérification de la sécurité de Facebook et comment la lancer</a:t>
            </a:r>
            <a:r>
              <a:rPr lang="en-US" b="1" dirty="0"/>
              <a:t>?</a:t>
            </a:r>
          </a:p>
          <a:p>
            <a:pPr fontAlgn="base">
              <a:buNone/>
            </a:pPr>
            <a:r>
              <a:rPr lang="fr-FR" dirty="0"/>
              <a:t>Vous pouvez utiliser la vérification de la sécurité pour connaître et améliorer le niveau de sécurité de votre compte. Vous devrez vous connecter à votre compte Facebook pour lancer la vérification de la sécurité</a:t>
            </a:r>
            <a:r>
              <a:rPr lang="en-US" dirty="0"/>
              <a:t>. </a:t>
            </a:r>
            <a:r>
              <a:rPr lang="en-US" u="sng" dirty="0">
                <a:solidFill>
                  <a:schemeClr val="accent2"/>
                </a:solidFill>
              </a:rPr>
              <a:t>Lancer</a:t>
            </a:r>
            <a:r>
              <a:rPr lang="en-US" u="sng" baseline="0" dirty="0">
                <a:solidFill>
                  <a:schemeClr val="accent2"/>
                </a:solidFill>
              </a:rPr>
              <a:t> la </a:t>
            </a:r>
            <a:r>
              <a:rPr lang="en-US" u="sng" baseline="0" dirty="0" err="1">
                <a:solidFill>
                  <a:schemeClr val="accent2"/>
                </a:solidFill>
              </a:rPr>
              <a:t>vérification</a:t>
            </a:r>
            <a:r>
              <a:rPr lang="en-US" u="sng" baseline="0" dirty="0">
                <a:solidFill>
                  <a:schemeClr val="accent2"/>
                </a:solidFill>
              </a:rPr>
              <a:t> de la </a:t>
            </a:r>
            <a:r>
              <a:rPr lang="en-US" u="sng" baseline="0" dirty="0" err="1">
                <a:solidFill>
                  <a:schemeClr val="accent2"/>
                </a:solidFill>
              </a:rPr>
              <a:t>sécurité</a:t>
            </a:r>
            <a:endParaRPr lang="en-US" u="sng" dirty="0">
              <a:solidFill>
                <a:schemeClr val="accent2"/>
              </a:solidFill>
            </a:endParaRPr>
          </a:p>
          <a:p>
            <a:pPr fontAlgn="base">
              <a:buSzPct val="100000"/>
              <a:buNone/>
            </a:pPr>
            <a:r>
              <a:rPr lang="fr-FR" sz="1100" b="1" dirty="0"/>
              <a:t>Grâce à la vérification de la sécurité, vous pouvez</a:t>
            </a:r>
            <a:r>
              <a:rPr lang="en-US" sz="1100" b="1" dirty="0"/>
              <a:t>:</a:t>
            </a:r>
          </a:p>
          <a:p>
            <a:pPr marL="342900" indent="-342900" fontAlgn="base">
              <a:buSzPct val="100000"/>
              <a:buFont typeface="Arial" panose="020B0604020202020204" pitchFamily="34" charset="0"/>
              <a:buChar char="•"/>
            </a:pPr>
            <a:r>
              <a:rPr lang="fr-FR" sz="1100" dirty="0"/>
              <a:t>Recevoir des alertes lorsque quelqu'un essaie de se connecter à votre compte à partir d'un ordinateur ou d'un appareil mobile non reconnu</a:t>
            </a:r>
          </a:p>
          <a:p>
            <a:pPr marL="342900" indent="-342900" fontAlgn="base">
              <a:buSzPct val="100000"/>
              <a:buFont typeface="Arial" panose="020B0604020202020204" pitchFamily="34" charset="0"/>
              <a:buChar char="•"/>
            </a:pPr>
            <a:r>
              <a:rPr lang="fr-FR" sz="1100" dirty="0"/>
              <a:t>Apprendre à protéger votre mot de passe</a:t>
            </a:r>
          </a:p>
          <a:p>
            <a:pPr marL="342900" indent="-342900" fontAlgn="base">
              <a:buSzPct val="100000"/>
              <a:buFont typeface="Arial" panose="020B0604020202020204" pitchFamily="34" charset="0"/>
              <a:buChar char="•"/>
            </a:pPr>
            <a:r>
              <a:rPr lang="fr-FR" sz="1100" dirty="0"/>
              <a:t>Activer l’authentification à deux facteurs, une fonctionnalité facultative qui accroît la sécurité de votre compte Facebook</a:t>
            </a:r>
            <a:endParaRPr lang="en-US" sz="1100" dirty="0"/>
          </a:p>
          <a:p>
            <a:pPr fontAlgn="base">
              <a:buSzPct val="100000"/>
              <a:buNone/>
            </a:pPr>
            <a:r>
              <a:rPr lang="fr-FR" sz="1100" dirty="0"/>
              <a:t>Remarque: cette fonction est actuellement disponible pour les personnes connectées à Facebook depuis un ordinateur ou avec la dernière version de l’application Facebook pour Android ou </a:t>
            </a:r>
            <a:r>
              <a:rPr lang="fr-FR" sz="1100" dirty="0" err="1"/>
              <a:t>iOS</a:t>
            </a:r>
            <a:r>
              <a:rPr lang="en-US" sz="1100" dirty="0"/>
              <a:t>. </a:t>
            </a:r>
            <a:r>
              <a:rPr lang="fr-FR" sz="1100" u="sng" dirty="0"/>
              <a:t>Découvrez comment sécuriser votre compte</a:t>
            </a:r>
            <a:r>
              <a:rPr lang="fr-FR" sz="1100" dirty="0"/>
              <a:t>.</a:t>
            </a:r>
            <a:endParaRPr lang="en-US" sz="1100" dirty="0"/>
          </a:p>
          <a:p>
            <a:endParaRPr lang="en-US" dirty="0"/>
          </a:p>
        </p:txBody>
      </p:sp>
    </p:spTree>
    <p:extLst>
      <p:ext uri="{BB962C8B-B14F-4D97-AF65-F5344CB8AC3E}">
        <p14:creationId xmlns:p14="http://schemas.microsoft.com/office/powerpoint/2010/main" val="297786770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Page de </a:t>
            </a:r>
            <a:r>
              <a:rPr lang="en-US" u="sng" dirty="0" err="1"/>
              <a:t>sécurité</a:t>
            </a:r>
            <a:r>
              <a:rPr lang="en-US" u="sng" dirty="0"/>
              <a:t> </a:t>
            </a:r>
            <a:r>
              <a:rPr lang="en-US" u="sng" dirty="0" err="1"/>
              <a:t>WhatsApp</a:t>
            </a:r>
            <a:endParaRPr lang="en-US" u="sng" dirty="0"/>
          </a:p>
        </p:txBody>
      </p:sp>
    </p:spTree>
    <p:extLst>
      <p:ext uri="{BB962C8B-B14F-4D97-AF65-F5344CB8AC3E}">
        <p14:creationId xmlns:p14="http://schemas.microsoft.com/office/powerpoint/2010/main" val="226597475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Page </a:t>
            </a:r>
            <a:r>
              <a:rPr lang="en-US" dirty="0" err="1"/>
              <a:t>officielle</a:t>
            </a:r>
            <a:r>
              <a:rPr lang="en-US" dirty="0"/>
              <a:t> de </a:t>
            </a:r>
            <a:r>
              <a:rPr lang="en-US" dirty="0" err="1"/>
              <a:t>sécurité</a:t>
            </a:r>
            <a:r>
              <a:rPr lang="en-US" dirty="0"/>
              <a:t> Instagram</a:t>
            </a:r>
          </a:p>
        </p:txBody>
      </p:sp>
    </p:spTree>
    <p:extLst>
      <p:ext uri="{BB962C8B-B14F-4D97-AF65-F5344CB8AC3E}">
        <p14:creationId xmlns:p14="http://schemas.microsoft.com/office/powerpoint/2010/main" val="80201771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Activité</a:t>
            </a:r>
            <a:r>
              <a:rPr lang="en-US" dirty="0"/>
              <a:t>: Security Checkup</a:t>
            </a:r>
          </a:p>
          <a:p>
            <a:pPr fontAlgn="base">
              <a:buNone/>
            </a:pPr>
            <a:r>
              <a:rPr lang="fr-FR" dirty="0"/>
              <a:t>Dans cette activité, les participants examineront leurs paramètres de sécurité sur leurs profils de médias sociaux</a:t>
            </a:r>
            <a:r>
              <a:rPr lang="en-US" dirty="0"/>
              <a:t>.</a:t>
            </a:r>
          </a:p>
          <a:p>
            <a:pPr fontAlgn="base">
              <a:buNone/>
            </a:pPr>
            <a:r>
              <a:rPr lang="fr-FR" dirty="0">
                <a:highlight>
                  <a:srgbClr val="00FFFF"/>
                </a:highlight>
              </a:rPr>
              <a:t>Dans une </a:t>
            </a:r>
            <a:r>
              <a:rPr lang="fr-FR" b="1" dirty="0">
                <a:highlight>
                  <a:srgbClr val="00FFFF"/>
                </a:highlight>
              </a:rPr>
              <a:t>expérience asynchrone</a:t>
            </a:r>
            <a:r>
              <a:rPr lang="fr-FR" dirty="0">
                <a:highlight>
                  <a:srgbClr val="00FFFF"/>
                </a:highlight>
              </a:rPr>
              <a:t>, les participants reçoivent une checklist pour chaque plateforme.</a:t>
            </a:r>
          </a:p>
          <a:p>
            <a:pPr fontAlgn="base">
              <a:buNone/>
            </a:pPr>
            <a:r>
              <a:rPr lang="fr-FR" dirty="0">
                <a:highlight>
                  <a:srgbClr val="00FFFF"/>
                </a:highlight>
              </a:rPr>
              <a:t>Dans une </a:t>
            </a:r>
            <a:r>
              <a:rPr lang="fr-FR" b="1" dirty="0">
                <a:highlight>
                  <a:srgbClr val="00FFFF"/>
                </a:highlight>
              </a:rPr>
              <a:t>expérience d'apprentissage synchrone</a:t>
            </a:r>
            <a:r>
              <a:rPr lang="fr-FR" dirty="0">
                <a:highlight>
                  <a:srgbClr val="00FFFF"/>
                </a:highlight>
              </a:rPr>
              <a:t>, l'animateur guide les participants étape par étape à travers les checklists ou leur donne le temps de remplir les checklists de manière indépendante (avec une</a:t>
            </a:r>
            <a:r>
              <a:rPr lang="fr-FR" baseline="0" dirty="0">
                <a:highlight>
                  <a:srgbClr val="00FFFF"/>
                </a:highlight>
              </a:rPr>
              <a:t> assistance</a:t>
            </a:r>
            <a:r>
              <a:rPr lang="fr-FR" dirty="0">
                <a:highlight>
                  <a:srgbClr val="00FFFF"/>
                </a:highlight>
              </a:rPr>
              <a:t> le</a:t>
            </a:r>
            <a:r>
              <a:rPr lang="fr-FR" baseline="0" dirty="0">
                <a:highlight>
                  <a:srgbClr val="00FFFF"/>
                </a:highlight>
              </a:rPr>
              <a:t> cas échéant</a:t>
            </a:r>
            <a:r>
              <a:rPr lang="fr-FR" dirty="0">
                <a:highlight>
                  <a:srgbClr val="00FFFF"/>
                </a:highlight>
              </a:rPr>
              <a:t>).</a:t>
            </a:r>
            <a:endParaRPr lang="en-US" dirty="0">
              <a:highlight>
                <a:srgbClr val="00FFFF"/>
              </a:highlight>
            </a:endParaRPr>
          </a:p>
          <a:p>
            <a:endParaRPr lang="en-US" dirty="0"/>
          </a:p>
        </p:txBody>
      </p:sp>
    </p:spTree>
    <p:extLst>
      <p:ext uri="{BB962C8B-B14F-4D97-AF65-F5344CB8AC3E}">
        <p14:creationId xmlns:p14="http://schemas.microsoft.com/office/powerpoint/2010/main" val="91507784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b="1" cap="all" spc="250" dirty="0">
                <a:latin typeface="Optimistic Text" panose="020B0503020203020204" pitchFamily="34" charset="0"/>
              </a:rPr>
              <a:t>section </a:t>
            </a:r>
            <a:r>
              <a:rPr lang="en-US" sz="1100" b="1" cap="all" spc="250" dirty="0" err="1">
                <a:latin typeface="Optimistic Text" panose="020B0503020203020204" pitchFamily="34" charset="0"/>
              </a:rPr>
              <a:t>quatre</a:t>
            </a:r>
            <a:r>
              <a:rPr lang="en-US" sz="1100" b="1" cap="all" spc="250" dirty="0">
                <a:latin typeface="Optimistic Text" panose="020B0503020203020204" pitchFamily="34" charset="0"/>
              </a:rPr>
              <a:t>: </a:t>
            </a:r>
            <a:r>
              <a:rPr lang="en-US" sz="1100" b="1" cap="all" spc="250" dirty="0" err="1">
                <a:latin typeface="Optimistic Text" panose="020B0503020203020204" pitchFamily="34" charset="0"/>
              </a:rPr>
              <a:t>récapitulatif</a:t>
            </a:r>
            <a:endParaRPr lang="en-US" sz="1100" b="1" cap="all" spc="250" dirty="0">
              <a:solidFill>
                <a:srgbClr val="1C2B33"/>
              </a:solidFill>
              <a:latin typeface="Optimistic Text" panose="020B0503020203020204" pitchFamily="34" charset="0"/>
              <a:cs typeface="Optimistic Text" panose="020B0503020203020204" pitchFamily="34" charset="0"/>
            </a:endParaRPr>
          </a:p>
          <a:p>
            <a:r>
              <a:rPr lang="fr-CA" dirty="0"/>
              <a:t>Vérifiez</a:t>
            </a:r>
            <a:r>
              <a:rPr lang="fr-CA" baseline="0" dirty="0"/>
              <a:t> la compréhension</a:t>
            </a:r>
            <a:endParaRPr lang="en-US" dirty="0"/>
          </a:p>
          <a:p>
            <a:pPr fontAlgn="base">
              <a:buNone/>
            </a:pPr>
            <a:r>
              <a:rPr lang="fr-FR" dirty="0"/>
              <a:t>Vrai ou faux : vous pouvez utiliser un générateur de mots de passe et un coffre-fort pour stocker en toute sécurité toutes les informations de votre compte en ligne, y compris les mots de passe</a:t>
            </a:r>
            <a:r>
              <a:rPr lang="en-US" dirty="0"/>
              <a:t>. </a:t>
            </a:r>
            <a:r>
              <a:rPr lang="en-US" b="1" dirty="0"/>
              <a:t>VRAI</a:t>
            </a:r>
          </a:p>
          <a:p>
            <a:pPr fontAlgn="base">
              <a:buNone/>
            </a:pPr>
            <a:r>
              <a:rPr lang="fr-FR" dirty="0"/>
              <a:t>Vrai ou faux : il est acceptable de partager des informations personnelles avec des inconnus en ligne sans d'abord vérifier leur identité</a:t>
            </a:r>
            <a:r>
              <a:rPr lang="en-US" dirty="0"/>
              <a:t>. </a:t>
            </a:r>
            <a:r>
              <a:rPr lang="en-US" b="1" dirty="0"/>
              <a:t>FAUX</a:t>
            </a:r>
          </a:p>
          <a:p>
            <a:pPr fontAlgn="base">
              <a:buNone/>
            </a:pPr>
            <a:r>
              <a:rPr lang="fr-FR" dirty="0"/>
              <a:t>Vrai ou faux : le partage excessif peut constituer un risque potentiel pour la sécurité, à la fois en ligne et hors ligne</a:t>
            </a:r>
            <a:r>
              <a:rPr lang="en-US" dirty="0"/>
              <a:t>. </a:t>
            </a:r>
            <a:r>
              <a:rPr lang="en-US" b="1" dirty="0"/>
              <a:t>VRAI</a:t>
            </a:r>
          </a:p>
          <a:p>
            <a:endParaRPr lang="en-US" dirty="0"/>
          </a:p>
          <a:p>
            <a:endParaRPr lang="en-US" dirty="0"/>
          </a:p>
        </p:txBody>
      </p:sp>
    </p:spTree>
    <p:extLst>
      <p:ext uri="{BB962C8B-B14F-4D97-AF65-F5344CB8AC3E}">
        <p14:creationId xmlns:p14="http://schemas.microsoft.com/office/powerpoint/2010/main" val="387649394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fr-FR" dirty="0"/>
              <a:t>Les participants sauront quand leur propre compte ou celui des autres peuvent être piratés et comprendront</a:t>
            </a:r>
            <a:r>
              <a:rPr lang="fr-FR" baseline="0" dirty="0"/>
              <a:t> les</a:t>
            </a:r>
            <a:r>
              <a:rPr lang="fr-FR" dirty="0"/>
              <a:t> étapes à suivre</a:t>
            </a:r>
            <a:r>
              <a:rPr lang="en-US" dirty="0"/>
              <a:t>. </a:t>
            </a:r>
          </a:p>
        </p:txBody>
      </p:sp>
    </p:spTree>
    <p:extLst>
      <p:ext uri="{BB962C8B-B14F-4D97-AF65-F5344CB8AC3E}">
        <p14:creationId xmlns:p14="http://schemas.microsoft.com/office/powerpoint/2010/main" val="126743293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a:t>Menaces</a:t>
            </a:r>
            <a:r>
              <a:rPr lang="fr-CA" baseline="0" dirty="0"/>
              <a:t> de sécurité</a:t>
            </a:r>
            <a:endParaRPr lang="en-US" dirty="0"/>
          </a:p>
          <a:p>
            <a:pPr fontAlgn="base">
              <a:buNone/>
            </a:pPr>
            <a:r>
              <a:rPr lang="en-US" b="1" dirty="0"/>
              <a:t>Le</a:t>
            </a:r>
            <a:r>
              <a:rPr lang="en-US" b="1" baseline="0" dirty="0"/>
              <a:t> </a:t>
            </a:r>
            <a:r>
              <a:rPr lang="en-US" b="1" baseline="0" dirty="0" err="1"/>
              <a:t>piratage</a:t>
            </a:r>
            <a:r>
              <a:rPr lang="en-US" dirty="0"/>
              <a:t> </a:t>
            </a:r>
            <a:r>
              <a:rPr lang="fr-FR" dirty="0"/>
              <a:t>est un accès non autorisé à vos comptes ou appareils. Il existe différentes méthodes de piratage, y compris la force brute, le </a:t>
            </a:r>
            <a:r>
              <a:rPr lang="fr-FR" dirty="0" err="1"/>
              <a:t>phishing</a:t>
            </a:r>
            <a:r>
              <a:rPr lang="fr-FR" dirty="0"/>
              <a:t> et les </a:t>
            </a:r>
            <a:r>
              <a:rPr lang="fr-FR" dirty="0" err="1"/>
              <a:t>scams</a:t>
            </a:r>
            <a:r>
              <a:rPr lang="fr-FR" dirty="0"/>
              <a:t>, dont certaines seront abordées plus en détail dans des modules ultérieurs</a:t>
            </a:r>
            <a:r>
              <a:rPr lang="en-US" dirty="0"/>
              <a:t>.</a:t>
            </a:r>
          </a:p>
          <a:p>
            <a:pPr fontAlgn="base">
              <a:buNone/>
            </a:pPr>
            <a:r>
              <a:rPr lang="en-US" dirty="0"/>
              <a:t>Un </a:t>
            </a:r>
            <a:r>
              <a:rPr lang="en-US" b="1" dirty="0"/>
              <a:t>hacker</a:t>
            </a:r>
            <a:r>
              <a:rPr lang="en-US" dirty="0"/>
              <a:t> </a:t>
            </a:r>
            <a:r>
              <a:rPr lang="fr-FR" dirty="0"/>
              <a:t>est quelqu'un qui utilise vos informations personnelles à des fins contraires à l'éthique. Il peut utiliser vos informations personnelles pour contrôler vos appareils, créer de fausses identités, installer des logiciels malveillants ou des </a:t>
            </a:r>
            <a:r>
              <a:rPr lang="fr-FR" dirty="0" err="1"/>
              <a:t>rançongiciels</a:t>
            </a:r>
            <a:r>
              <a:rPr lang="fr-FR" dirty="0"/>
              <a:t> sur vos appareils ou partager vos données personnelles à son profit</a:t>
            </a:r>
            <a:r>
              <a:rPr lang="en-US" dirty="0"/>
              <a:t>.</a:t>
            </a:r>
          </a:p>
          <a:p>
            <a:endParaRPr lang="en-US" dirty="0"/>
          </a:p>
        </p:txBody>
      </p:sp>
    </p:spTree>
    <p:extLst>
      <p:ext uri="{BB962C8B-B14F-4D97-AF65-F5344CB8AC3E}">
        <p14:creationId xmlns:p14="http://schemas.microsoft.com/office/powerpoint/2010/main" val="110430738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buNone/>
            </a:pPr>
            <a:r>
              <a:rPr lang="fr-FR" dirty="0"/>
              <a:t>Lorsqu’un hacker a accès à votre appareil ou à vos comptes et données personnelles, il peut essayer de</a:t>
            </a:r>
            <a:r>
              <a:rPr lang="en-US" dirty="0"/>
              <a:t>:</a:t>
            </a:r>
          </a:p>
          <a:p>
            <a:pPr marL="342900" indent="-342900" fontAlgn="base">
              <a:buSzPct val="100000"/>
              <a:buFont typeface="Arial" panose="020B0604020202020204" pitchFamily="34" charset="0"/>
              <a:buChar char="•"/>
            </a:pPr>
            <a:r>
              <a:rPr lang="fr-FR" dirty="0"/>
              <a:t>Installer des logiciels malveillants (tels que des logiciels espions ou des </a:t>
            </a:r>
            <a:r>
              <a:rPr lang="fr-FR" dirty="0" err="1"/>
              <a:t>rançongiciels</a:t>
            </a:r>
            <a:r>
              <a:rPr lang="fr-FR" dirty="0"/>
              <a:t>)</a:t>
            </a:r>
          </a:p>
          <a:p>
            <a:pPr marL="342900" indent="-342900" fontAlgn="base">
              <a:buSzPct val="100000"/>
              <a:buFont typeface="Arial" panose="020B0604020202020204" pitchFamily="34" charset="0"/>
              <a:buChar char="•"/>
            </a:pPr>
            <a:r>
              <a:rPr lang="fr-FR" dirty="0"/>
              <a:t>Modifier vos connexions réseau ou les paramètres de votre appareil</a:t>
            </a:r>
          </a:p>
          <a:p>
            <a:pPr marL="342900" indent="-342900" fontAlgn="base">
              <a:buSzPct val="100000"/>
              <a:buFont typeface="Arial" panose="020B0604020202020204" pitchFamily="34" charset="0"/>
              <a:buChar char="•"/>
            </a:pPr>
            <a:r>
              <a:rPr lang="fr-FR" dirty="0"/>
              <a:t>Voler des données personnelles (voir le module de la confidentialité), y compris les informations de carte de crédit et les mots de passe</a:t>
            </a:r>
          </a:p>
          <a:p>
            <a:pPr marL="342900" indent="-342900" fontAlgn="base">
              <a:buSzPct val="100000"/>
              <a:buFont typeface="Arial" panose="020B0604020202020204" pitchFamily="34" charset="0"/>
              <a:buChar char="•"/>
            </a:pPr>
            <a:r>
              <a:rPr lang="fr-FR" dirty="0"/>
              <a:t>Regardez ce que vous faites en ligne ou en personne par votre webcam</a:t>
            </a:r>
            <a:r>
              <a:rPr lang="en-US" dirty="0"/>
              <a:t> </a:t>
            </a:r>
          </a:p>
          <a:p>
            <a:endParaRPr lang="en-US" dirty="0"/>
          </a:p>
        </p:txBody>
      </p:sp>
    </p:spTree>
    <p:extLst>
      <p:ext uri="{BB962C8B-B14F-4D97-AF65-F5344CB8AC3E}">
        <p14:creationId xmlns:p14="http://schemas.microsoft.com/office/powerpoint/2010/main" val="20652233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2645083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Détecter</a:t>
            </a:r>
            <a:r>
              <a:rPr lang="en-US" dirty="0"/>
              <a:t> les </a:t>
            </a:r>
            <a:r>
              <a:rPr lang="en-US" dirty="0" err="1"/>
              <a:t>comptes</a:t>
            </a:r>
            <a:r>
              <a:rPr lang="en-US" dirty="0"/>
              <a:t> </a:t>
            </a:r>
            <a:r>
              <a:rPr lang="en-US" dirty="0" err="1"/>
              <a:t>piratés</a:t>
            </a:r>
            <a:endParaRPr lang="en-US" dirty="0"/>
          </a:p>
          <a:p>
            <a:pPr fontAlgn="base">
              <a:buNone/>
            </a:pPr>
            <a:r>
              <a:rPr lang="fr-FR" dirty="0"/>
              <a:t>Le piratage est un problème de sécurité pour vos propres comptes ainsi que pour les comptes de vos amis, de votre famille et des autres personnes avec lesquelles vous interagissez en ligne. Les comptes piratés peuvent entraîner de graves conséquences financières, mais également avoir un impact négatif sur votre réputation en ligne. (Voir le module de la</a:t>
            </a:r>
            <a:r>
              <a:rPr lang="fr-FR" baseline="0" dirty="0"/>
              <a:t> confidentialité)</a:t>
            </a:r>
            <a:endParaRPr lang="fr-FR" dirty="0"/>
          </a:p>
          <a:p>
            <a:pPr fontAlgn="base">
              <a:buNone/>
            </a:pPr>
            <a:r>
              <a:rPr lang="fr-FR" dirty="0"/>
              <a:t>Cette leçon vous apprendra les signes avant-coureurs indiquant qu'un compte ou un appareil a été piraté. Vous apprendrez également les mesures à prendre si votre compte est piraté</a:t>
            </a:r>
            <a:r>
              <a:rPr lang="en-US" dirty="0"/>
              <a:t>.</a:t>
            </a:r>
          </a:p>
          <a:p>
            <a:endParaRPr lang="en-US" dirty="0"/>
          </a:p>
        </p:txBody>
      </p:sp>
    </p:spTree>
    <p:extLst>
      <p:ext uri="{BB962C8B-B14F-4D97-AF65-F5344CB8AC3E}">
        <p14:creationId xmlns:p14="http://schemas.microsoft.com/office/powerpoint/2010/main" val="219704863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buNone/>
            </a:pPr>
            <a:r>
              <a:rPr lang="en-US" b="1" dirty="0" err="1"/>
              <a:t>Remarquer</a:t>
            </a:r>
            <a:r>
              <a:rPr lang="en-US" b="1" dirty="0"/>
              <a:t> un </a:t>
            </a:r>
            <a:r>
              <a:rPr lang="en-US" b="1" dirty="0" err="1"/>
              <a:t>comportement</a:t>
            </a:r>
            <a:r>
              <a:rPr lang="en-US" b="1" dirty="0"/>
              <a:t> </a:t>
            </a:r>
            <a:r>
              <a:rPr lang="en-US" b="1" dirty="0" err="1"/>
              <a:t>inhabituel</a:t>
            </a:r>
            <a:r>
              <a:rPr lang="en-US" b="1" dirty="0"/>
              <a:t>:</a:t>
            </a:r>
          </a:p>
          <a:p>
            <a:pPr marL="342900" indent="-342900" fontAlgn="base">
              <a:buSzPct val="100000"/>
              <a:buFont typeface="Arial" panose="020B0604020202020204" pitchFamily="34" charset="0"/>
              <a:buChar char="•"/>
            </a:pPr>
            <a:r>
              <a:rPr lang="fr-FR" dirty="0"/>
              <a:t>Les applications ou les programmes se bloquent ou prennent beaucoup de temps à se charger</a:t>
            </a:r>
          </a:p>
          <a:p>
            <a:pPr marL="342900" indent="-342900" fontAlgn="base">
              <a:buSzPct val="100000"/>
              <a:buFont typeface="Arial" panose="020B0604020202020204" pitchFamily="34" charset="0"/>
              <a:buChar char="•"/>
            </a:pPr>
            <a:r>
              <a:rPr lang="fr-FR" dirty="0"/>
              <a:t>Augmentation des tentatives de connexion à partir d'appareils ou d'emplacements inconnus</a:t>
            </a:r>
          </a:p>
          <a:p>
            <a:pPr marL="342900" indent="-342900" fontAlgn="base">
              <a:buSzPct val="100000"/>
              <a:buFont typeface="Arial" panose="020B0604020202020204" pitchFamily="34" charset="0"/>
              <a:buChar char="•"/>
            </a:pPr>
            <a:r>
              <a:rPr lang="fr-FR" dirty="0"/>
              <a:t>Augmentation de l'utilisation des données pour des raisons inexpliquées</a:t>
            </a:r>
          </a:p>
          <a:p>
            <a:pPr marL="342900" indent="-342900" fontAlgn="base">
              <a:buSzPct val="100000"/>
              <a:buFont typeface="Arial" panose="020B0604020202020204" pitchFamily="34" charset="0"/>
              <a:buChar char="•"/>
            </a:pPr>
            <a:r>
              <a:rPr lang="fr-FR" dirty="0"/>
              <a:t>Ralentissement important de votre appareil, de vos programmes ou de vos sites Web</a:t>
            </a:r>
          </a:p>
          <a:p>
            <a:pPr marL="342900" indent="-342900" fontAlgn="base">
              <a:buSzPct val="100000"/>
              <a:buFont typeface="Arial" panose="020B0604020202020204" pitchFamily="34" charset="0"/>
              <a:buChar char="•"/>
            </a:pPr>
            <a:r>
              <a:rPr lang="fr-FR" dirty="0"/>
              <a:t>Activité ou achats en ligne inexpliqués</a:t>
            </a:r>
          </a:p>
        </p:txBody>
      </p:sp>
    </p:spTree>
    <p:extLst>
      <p:ext uri="{BB962C8B-B14F-4D97-AF65-F5344CB8AC3E}">
        <p14:creationId xmlns:p14="http://schemas.microsoft.com/office/powerpoint/2010/main" val="159822006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a:t>Étapes</a:t>
            </a:r>
            <a:r>
              <a:rPr lang="fr-CA" baseline="0" dirty="0"/>
              <a:t> de récupération</a:t>
            </a:r>
            <a:endParaRPr lang="en-US"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fr-FR" dirty="0"/>
              <a:t>Vos étapes de récupération seront différentes selon que vous pouvez toujours accéder à votre compte, l’application ou l’appareil piraté et une variété d'autres facteurs</a:t>
            </a:r>
            <a:r>
              <a:rPr lang="en-US" dirty="0"/>
              <a:t>.</a:t>
            </a:r>
          </a:p>
          <a:p>
            <a:endParaRPr lang="en-US" dirty="0"/>
          </a:p>
        </p:txBody>
      </p:sp>
    </p:spTree>
    <p:extLst>
      <p:ext uri="{BB962C8B-B14F-4D97-AF65-F5344CB8AC3E}">
        <p14:creationId xmlns:p14="http://schemas.microsoft.com/office/powerpoint/2010/main" val="336613633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buNone/>
            </a:pPr>
            <a:r>
              <a:rPr lang="fr-FR" b="1" dirty="0"/>
              <a:t>Contacter le fournisseur de compte</a:t>
            </a:r>
            <a:r>
              <a:rPr lang="en-US" b="1" dirty="0"/>
              <a:t>:</a:t>
            </a:r>
          </a:p>
          <a:p>
            <a:pPr marL="342900" indent="-342900" fontAlgn="base">
              <a:buSzPct val="100000"/>
              <a:buFont typeface="Arial" panose="020B0604020202020204" pitchFamily="34" charset="0"/>
              <a:buChar char="•"/>
            </a:pPr>
            <a:r>
              <a:rPr lang="fr-FR" dirty="0"/>
              <a:t>Selon que vous pouvez toujours accéder à votre compte ou non, le fournisseur vous donnera des suggestions sur les prochaines étapes à suivre. Vous devrez probablement leur fournir des informations supplémentaires pour vérifier votre identité et restaurer l'accès à votre compte, s'il est verrouillé.</a:t>
            </a:r>
          </a:p>
          <a:p>
            <a:pPr marL="342900" indent="-342900" fontAlgn="base">
              <a:buSzPct val="100000"/>
              <a:buFont typeface="Arial" panose="020B0604020202020204" pitchFamily="34" charset="0"/>
              <a:buChar char="•"/>
            </a:pPr>
            <a:r>
              <a:rPr lang="fr-FR" dirty="0"/>
              <a:t>Si un groupe ou une personne prétend avoir accédé à votre compte, ne cliquez pas sur les liens qu'ils envoient. Ces liens pourraient être des tentatives de piratage de votre compte</a:t>
            </a:r>
            <a:r>
              <a:rPr lang="en-US" dirty="0"/>
              <a:t>.</a:t>
            </a:r>
          </a:p>
          <a:p>
            <a:endParaRPr lang="en-US" dirty="0"/>
          </a:p>
        </p:txBody>
      </p:sp>
    </p:spTree>
    <p:extLst>
      <p:ext uri="{BB962C8B-B14F-4D97-AF65-F5344CB8AC3E}">
        <p14:creationId xmlns:p14="http://schemas.microsoft.com/office/powerpoint/2010/main" val="115893658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buNone/>
            </a:pPr>
            <a:r>
              <a:rPr lang="en-US" b="1" dirty="0" err="1"/>
              <a:t>Modifiez</a:t>
            </a:r>
            <a:r>
              <a:rPr lang="en-US" b="1" baseline="0" dirty="0"/>
              <a:t> les mots de </a:t>
            </a:r>
            <a:r>
              <a:rPr lang="en-US" b="1" baseline="0" dirty="0" err="1"/>
              <a:t>passe</a:t>
            </a:r>
            <a:r>
              <a:rPr lang="en-US" b="1" baseline="0" dirty="0"/>
              <a:t> et les </a:t>
            </a:r>
            <a:r>
              <a:rPr lang="en-US" b="1" baseline="0" dirty="0" err="1"/>
              <a:t>paramètres</a:t>
            </a:r>
            <a:r>
              <a:rPr lang="en-US" b="1" dirty="0"/>
              <a:t>:</a:t>
            </a:r>
          </a:p>
          <a:p>
            <a:pPr marL="342900" indent="-342900" fontAlgn="base">
              <a:buSzPct val="100000"/>
              <a:buFont typeface="Arial" panose="020B0604020202020204" pitchFamily="34" charset="0"/>
              <a:buChar char="•"/>
            </a:pPr>
            <a:r>
              <a:rPr lang="fr-FR" dirty="0"/>
              <a:t>Modifiez le mot de passe du compte piraté et des autres comptes qui utilisent le même mot de passe, le cas échéant. N'oubliez pas qu'il n'est pas conseillé de réutiliser les mots de passe, car cela présente un risque pour la sécurité.</a:t>
            </a:r>
          </a:p>
          <a:p>
            <a:pPr marL="342900" indent="-342900" fontAlgn="base">
              <a:buSzPct val="100000"/>
              <a:buFont typeface="Arial" panose="020B0604020202020204" pitchFamily="34" charset="0"/>
              <a:buChar char="•"/>
            </a:pPr>
            <a:r>
              <a:rPr lang="fr-FR" dirty="0"/>
              <a:t>Vérifiez les paramètres de votre compte pour vous assurer qu'ils n'ont pas été manipulés. Par exemple, si votre e-mail est piraté, le hacker peut avoir activé un paramètre pour transférer automatiquement tous vos e-mails vers un autre compte</a:t>
            </a:r>
            <a:r>
              <a:rPr lang="en-US" dirty="0"/>
              <a:t>.</a:t>
            </a:r>
          </a:p>
          <a:p>
            <a:endParaRPr lang="en-US" dirty="0"/>
          </a:p>
        </p:txBody>
      </p:sp>
    </p:spTree>
    <p:extLst>
      <p:ext uri="{BB962C8B-B14F-4D97-AF65-F5344CB8AC3E}">
        <p14:creationId xmlns:p14="http://schemas.microsoft.com/office/powerpoint/2010/main" val="410247862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buNone/>
            </a:pPr>
            <a:r>
              <a:rPr lang="en-US" b="1" dirty="0" err="1"/>
              <a:t>Avertir</a:t>
            </a:r>
            <a:r>
              <a:rPr lang="en-US" b="1" baseline="0" dirty="0"/>
              <a:t> les </a:t>
            </a:r>
            <a:r>
              <a:rPr lang="en-US" b="1" baseline="0" dirty="0" err="1"/>
              <a:t>autres</a:t>
            </a:r>
            <a:r>
              <a:rPr lang="en-US" b="1" dirty="0"/>
              <a:t>:</a:t>
            </a:r>
          </a:p>
          <a:p>
            <a:pPr marL="342900" indent="-342900" fontAlgn="base">
              <a:buSzPct val="100000"/>
              <a:buFont typeface="Arial" panose="020B0604020202020204" pitchFamily="34" charset="0"/>
              <a:buChar char="•"/>
            </a:pPr>
            <a:r>
              <a:rPr lang="fr-FR" dirty="0"/>
              <a:t>Informez vos amis et votre famille que vous avez été piraté</a:t>
            </a:r>
          </a:p>
          <a:p>
            <a:pPr marL="342900" indent="-342900" fontAlgn="base">
              <a:buSzPct val="100000"/>
              <a:buFont typeface="Arial" panose="020B0604020202020204" pitchFamily="34" charset="0"/>
              <a:buChar char="•"/>
            </a:pPr>
            <a:r>
              <a:rPr lang="fr-FR" dirty="0"/>
              <a:t>Parfois, les hackers envoient des messages à des amis à partir de vos comptes de réseaux sociaux piratés. Ces messages peuvent contenir du contenu inapproprié ou des liens malveillants, susceptibles de compromettre également les comptes d'autres personnes.</a:t>
            </a:r>
          </a:p>
          <a:p>
            <a:pPr marL="342900" indent="-342900" fontAlgn="base">
              <a:buSzPct val="100000"/>
              <a:buFont typeface="Arial" panose="020B0604020202020204" pitchFamily="34" charset="0"/>
              <a:buChar char="•"/>
            </a:pPr>
            <a:r>
              <a:rPr lang="fr-FR" dirty="0"/>
              <a:t>Si vous devez créer un nouveau compte de réseau social, vous devrez informer vos amis, votre famille et les autres contacts avec lesquels vous communiquez en ligne des détails du nouveau compte afin qu'ils sachent qu'il est légitime.</a:t>
            </a:r>
          </a:p>
          <a:p>
            <a:pPr marL="342900" indent="-342900" fontAlgn="base">
              <a:buSzPct val="100000"/>
              <a:buFont typeface="Arial" panose="020B0604020202020204" pitchFamily="34" charset="0"/>
              <a:buChar char="•"/>
            </a:pPr>
            <a:r>
              <a:rPr lang="fr-FR" dirty="0"/>
              <a:t>Le cas échéant, informer les forces de l'ordre ou d'autres autorités du harcèlement en ligne</a:t>
            </a:r>
            <a:r>
              <a:rPr lang="en-US" dirty="0"/>
              <a:t>.</a:t>
            </a:r>
            <a:endParaRPr lang="fr-FR" dirty="0"/>
          </a:p>
        </p:txBody>
      </p:sp>
    </p:spTree>
    <p:extLst>
      <p:ext uri="{BB962C8B-B14F-4D97-AF65-F5344CB8AC3E}">
        <p14:creationId xmlns:p14="http://schemas.microsoft.com/office/powerpoint/2010/main" val="3806934833"/>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a:t>Signaler</a:t>
            </a:r>
            <a:r>
              <a:rPr lang="fr-CA" baseline="0" dirty="0"/>
              <a:t> les comptes piratés</a:t>
            </a:r>
            <a:endParaRPr lang="en-US" dirty="0"/>
          </a:p>
        </p:txBody>
      </p:sp>
    </p:spTree>
    <p:extLst>
      <p:ext uri="{BB962C8B-B14F-4D97-AF65-F5344CB8AC3E}">
        <p14:creationId xmlns:p14="http://schemas.microsoft.com/office/powerpoint/2010/main" val="148942006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a:t>Signaler</a:t>
            </a:r>
            <a:r>
              <a:rPr lang="fr-CA" baseline="0" dirty="0"/>
              <a:t> les comptes piratés</a:t>
            </a:r>
            <a:endParaRPr lang="en-US" dirty="0"/>
          </a:p>
          <a:p>
            <a:pPr fontAlgn="base">
              <a:buNone/>
            </a:pPr>
            <a:r>
              <a:rPr lang="en-US" b="1" dirty="0"/>
              <a:t>Moment </a:t>
            </a:r>
            <a:r>
              <a:rPr lang="en-US" b="1" dirty="0" err="1"/>
              <a:t>produit</a:t>
            </a:r>
            <a:r>
              <a:rPr lang="en-US" b="1" dirty="0"/>
              <a:t>: </a:t>
            </a:r>
            <a:r>
              <a:rPr lang="en-US" dirty="0"/>
              <a:t>Facebook signaler</a:t>
            </a:r>
            <a:r>
              <a:rPr lang="en-US" baseline="0" dirty="0"/>
              <a:t> un </a:t>
            </a:r>
            <a:r>
              <a:rPr lang="en-US" baseline="0" dirty="0" err="1"/>
              <a:t>compte</a:t>
            </a:r>
            <a:r>
              <a:rPr lang="en-US" baseline="0" dirty="0"/>
              <a:t> </a:t>
            </a:r>
            <a:r>
              <a:rPr lang="en-US" baseline="0" dirty="0" err="1"/>
              <a:t>piraté</a:t>
            </a:r>
            <a:endParaRPr lang="en-US" dirty="0"/>
          </a:p>
          <a:p>
            <a:pPr fontAlgn="base">
              <a:buSzPct val="100000"/>
              <a:buNone/>
            </a:pPr>
            <a:r>
              <a:rPr lang="fr-FR" dirty="0"/>
              <a:t>Si vous pensez que votre compte a été piraté par une autre personne ou par un virus, veuillez cliquer sur le bouton "Mon compte est piraté". Nous vous aiderons à vous reconnecter à votre compte afin que vous puissiez reprendre le contrôle</a:t>
            </a:r>
            <a:r>
              <a:rPr lang="en-US" dirty="0"/>
              <a:t>.</a:t>
            </a:r>
          </a:p>
          <a:p>
            <a:endParaRPr lang="en-US" dirty="0"/>
          </a:p>
        </p:txBody>
      </p:sp>
    </p:spTree>
    <p:extLst>
      <p:ext uri="{BB962C8B-B14F-4D97-AF65-F5344CB8AC3E}">
        <p14:creationId xmlns:p14="http://schemas.microsoft.com/office/powerpoint/2010/main" val="262828526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buNone/>
            </a:pPr>
            <a:r>
              <a:rPr lang="en-US" b="1" dirty="0"/>
              <a:t>Moment </a:t>
            </a:r>
            <a:r>
              <a:rPr lang="en-US" b="1" dirty="0" err="1"/>
              <a:t>produit</a:t>
            </a:r>
            <a:r>
              <a:rPr lang="en-US" b="1" dirty="0"/>
              <a:t>: </a:t>
            </a:r>
            <a:r>
              <a:rPr lang="en-US" u="sng" dirty="0"/>
              <a:t>Instagram signaler</a:t>
            </a:r>
            <a:r>
              <a:rPr lang="en-US" u="sng" baseline="0" dirty="0"/>
              <a:t> un </a:t>
            </a:r>
            <a:r>
              <a:rPr lang="en-US" u="sng" baseline="0" dirty="0" err="1"/>
              <a:t>compte</a:t>
            </a:r>
            <a:r>
              <a:rPr lang="en-US" u="sng" baseline="0" dirty="0"/>
              <a:t> </a:t>
            </a:r>
            <a:r>
              <a:rPr lang="en-US" u="sng" baseline="0" dirty="0" err="1"/>
              <a:t>piraté</a:t>
            </a:r>
            <a:endParaRPr lang="en-US" dirty="0"/>
          </a:p>
          <a:p>
            <a:pPr fontAlgn="base">
              <a:buSzPct val="100000"/>
              <a:buNone/>
            </a:pPr>
            <a:r>
              <a:rPr lang="fr-FR" b="1" dirty="0"/>
              <a:t>Je pense que mon compte </a:t>
            </a:r>
            <a:r>
              <a:rPr lang="fr-FR" b="1" dirty="0" err="1"/>
              <a:t>Instagram</a:t>
            </a:r>
            <a:r>
              <a:rPr lang="fr-FR" b="1" dirty="0"/>
              <a:t> a été piraté</a:t>
            </a:r>
          </a:p>
          <a:p>
            <a:pPr fontAlgn="base">
              <a:buSzPct val="100000"/>
              <a:buNone/>
            </a:pPr>
            <a:r>
              <a:rPr lang="fr-FR" b="0" dirty="0"/>
              <a:t>Si vous pensez que votre compte a été piraté, vous pouvez prendre plusieurs mesures pour sécuriser votre compte.</a:t>
            </a:r>
          </a:p>
          <a:p>
            <a:pPr fontAlgn="base">
              <a:buSzPct val="100000"/>
              <a:buNone/>
            </a:pPr>
            <a:r>
              <a:rPr lang="fr-FR" b="1" dirty="0"/>
              <a:t>Si vous parvenez toujours à vous connecter à votre compte </a:t>
            </a:r>
            <a:r>
              <a:rPr lang="fr-FR" b="1" dirty="0" err="1"/>
              <a:t>Instagram</a:t>
            </a:r>
            <a:endParaRPr lang="fr-FR" b="1" dirty="0"/>
          </a:p>
          <a:p>
            <a:pPr fontAlgn="base">
              <a:buSzPct val="100000"/>
              <a:buNone/>
            </a:pPr>
            <a:r>
              <a:rPr lang="fr-FR" b="0" dirty="0"/>
              <a:t>Si vous pensez que votre compte a été piraté et que vous parvenez toujours à vous connecter, vous pouvez faire certaines choses pour assurer la sécurité de votre compte</a:t>
            </a:r>
            <a:r>
              <a:rPr lang="en-US" dirty="0"/>
              <a:t>:</a:t>
            </a:r>
          </a:p>
          <a:p>
            <a:pPr marL="342900" indent="-342900" fontAlgn="base">
              <a:buSzPct val="100000"/>
              <a:buFont typeface="Arial" panose="020B0604020202020204" pitchFamily="34" charset="0"/>
              <a:buChar char="•"/>
            </a:pPr>
            <a:r>
              <a:rPr lang="fr-FR" dirty="0"/>
              <a:t>Modifiez votre mot de passe ou envoyez-vous un e-mail de réinitialisation de mot de passe</a:t>
            </a:r>
          </a:p>
          <a:p>
            <a:pPr marL="342900" indent="-342900" fontAlgn="base">
              <a:buSzPct val="100000"/>
              <a:buFont typeface="Arial" panose="020B0604020202020204" pitchFamily="34" charset="0"/>
              <a:buChar char="•"/>
            </a:pPr>
            <a:r>
              <a:rPr lang="fr-FR" dirty="0"/>
              <a:t>Activez l'authentification à deux facteurs pour plus de sécurité</a:t>
            </a:r>
          </a:p>
          <a:p>
            <a:pPr marL="342900" indent="-342900" fontAlgn="base">
              <a:buSzPct val="100000"/>
              <a:buFont typeface="Arial" panose="020B0604020202020204" pitchFamily="34" charset="0"/>
              <a:buChar char="•"/>
            </a:pPr>
            <a:r>
              <a:rPr lang="fr-FR" dirty="0"/>
              <a:t>Confirmez que votre numéro de téléphone et votre adresse e-mail dans les paramètres du compte sont corrects</a:t>
            </a:r>
          </a:p>
          <a:p>
            <a:pPr marL="342900" indent="-342900" fontAlgn="base">
              <a:buSzPct val="100000"/>
              <a:buFont typeface="Arial" panose="020B0604020202020204" pitchFamily="34" charset="0"/>
              <a:buChar char="•"/>
            </a:pPr>
            <a:r>
              <a:rPr lang="fr-FR" dirty="0"/>
              <a:t>Vérifiez le Centre des comptes et supprimez tous les comptes liés que vous ne reconnaissez pas</a:t>
            </a:r>
          </a:p>
          <a:p>
            <a:pPr marL="342900" indent="-342900" fontAlgn="base">
              <a:buSzPct val="100000"/>
              <a:buFont typeface="Arial" panose="020B0604020202020204" pitchFamily="34" charset="0"/>
              <a:buChar char="•"/>
            </a:pPr>
            <a:r>
              <a:rPr lang="fr-FR" dirty="0"/>
              <a:t>Révoquer l'accès à toutes les applications tierces suspectes</a:t>
            </a:r>
            <a:endParaRPr lang="en-US" dirty="0"/>
          </a:p>
        </p:txBody>
      </p:sp>
    </p:spTree>
    <p:extLst>
      <p:ext uri="{BB962C8B-B14F-4D97-AF65-F5344CB8AC3E}">
        <p14:creationId xmlns:p14="http://schemas.microsoft.com/office/powerpoint/2010/main" val="508405145"/>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buNone/>
            </a:pPr>
            <a:r>
              <a:rPr lang="en-US" b="1" dirty="0"/>
              <a:t>Moment</a:t>
            </a:r>
            <a:r>
              <a:rPr lang="en-US" b="1" baseline="0" dirty="0"/>
              <a:t> </a:t>
            </a:r>
            <a:r>
              <a:rPr lang="en-US" b="1" baseline="0" dirty="0" err="1"/>
              <a:t>produit</a:t>
            </a:r>
            <a:r>
              <a:rPr lang="en-US" b="1" dirty="0"/>
              <a:t>: </a:t>
            </a:r>
            <a:r>
              <a:rPr lang="en-US" u="sng" dirty="0"/>
              <a:t>Instagram signaler</a:t>
            </a:r>
            <a:r>
              <a:rPr lang="en-US" u="sng" baseline="0" dirty="0"/>
              <a:t> un </a:t>
            </a:r>
            <a:r>
              <a:rPr lang="en-US" u="sng" baseline="0" dirty="0" err="1"/>
              <a:t>compte</a:t>
            </a:r>
            <a:r>
              <a:rPr lang="en-US" u="sng" baseline="0" dirty="0"/>
              <a:t> </a:t>
            </a:r>
            <a:r>
              <a:rPr lang="en-US" u="sng" baseline="0" dirty="0" err="1"/>
              <a:t>piraté</a:t>
            </a:r>
            <a:endParaRPr lang="en-US" dirty="0"/>
          </a:p>
          <a:p>
            <a:pPr fontAlgn="base">
              <a:buSzPct val="100000"/>
              <a:buFontTx/>
              <a:buNone/>
            </a:pPr>
            <a:r>
              <a:rPr lang="en-US" b="1" dirty="0" err="1"/>
              <a:t>Consultez</a:t>
            </a:r>
            <a:r>
              <a:rPr lang="en-US" b="1" baseline="0" dirty="0"/>
              <a:t> </a:t>
            </a:r>
            <a:r>
              <a:rPr lang="en-US" b="1" baseline="0" dirty="0" err="1"/>
              <a:t>votre</a:t>
            </a:r>
            <a:r>
              <a:rPr lang="en-US" b="1" baseline="0" dirty="0"/>
              <a:t> email pour un message </a:t>
            </a:r>
            <a:r>
              <a:rPr lang="en-US" b="1" baseline="0" dirty="0" err="1"/>
              <a:t>d’</a:t>
            </a:r>
            <a:r>
              <a:rPr lang="en-US" b="1" dirty="0" err="1"/>
              <a:t>Instagram</a:t>
            </a:r>
            <a:endParaRPr lang="en-US" b="1" dirty="0"/>
          </a:p>
          <a:p>
            <a:pPr fontAlgn="base">
              <a:buSzPct val="100000"/>
              <a:buFontTx/>
              <a:buNone/>
            </a:pPr>
            <a:r>
              <a:rPr lang="fr-FR" dirty="0"/>
              <a:t>i vous avez reçu un e-mail de security@mail.instagram.com vous informant que votre adresse e-mail a été modifiée, vous pourrez peut-être annuler ce changement en sélectionnant Supprimer ce changement dans ce message. Si des informations supplémentaires ont également été modifiées (exemple: votre mot de passe) et que vous ne parvenez pas à modifier votre adresse e-mail, demandez un lien de connexion ou un code de sécurité à </a:t>
            </a:r>
            <a:r>
              <a:rPr lang="fr-FR" dirty="0" err="1"/>
              <a:t>Instagram</a:t>
            </a:r>
            <a:r>
              <a:rPr lang="en-US" dirty="0"/>
              <a:t>.</a:t>
            </a:r>
          </a:p>
          <a:p>
            <a:pPr fontAlgn="base">
              <a:buSzPct val="100000"/>
              <a:buNone/>
            </a:pPr>
            <a:r>
              <a:rPr lang="fr-FR" b="1" dirty="0"/>
              <a:t>Demander un lien de connexion à </a:t>
            </a:r>
            <a:r>
              <a:rPr lang="fr-FR" b="1" dirty="0" err="1"/>
              <a:t>Instagram</a:t>
            </a:r>
            <a:endParaRPr lang="fr-FR" b="1" dirty="0"/>
          </a:p>
          <a:p>
            <a:pPr fontAlgn="base">
              <a:buSzPct val="100000"/>
              <a:buNone/>
            </a:pPr>
            <a:r>
              <a:rPr lang="fr-FR" dirty="0"/>
              <a:t>Pour nous aider à confirmer que vous êtes</a:t>
            </a:r>
            <a:r>
              <a:rPr lang="fr-FR" baseline="0" dirty="0"/>
              <a:t> le titulaire du </a:t>
            </a:r>
            <a:r>
              <a:rPr lang="fr-FR" dirty="0"/>
              <a:t>compte, vous pouvez nous demander d'envoyer un lien de connexion à votre adresse e-mail ou à votre numéro de téléphone.</a:t>
            </a:r>
          </a:p>
          <a:p>
            <a:pPr fontAlgn="base">
              <a:buSzPct val="100000"/>
              <a:buNone/>
            </a:pPr>
            <a:r>
              <a:rPr lang="fr-FR" dirty="0"/>
              <a:t>Pour demander un lien de connexion</a:t>
            </a:r>
            <a:r>
              <a:rPr lang="en-US" dirty="0"/>
              <a:t>:</a:t>
            </a:r>
          </a:p>
          <a:p>
            <a:pPr marL="457200" indent="-457200" fontAlgn="base">
              <a:buSzPct val="100000"/>
              <a:buFont typeface="+mj-lt"/>
              <a:buAutoNum type="arabicPeriod"/>
            </a:pPr>
            <a:r>
              <a:rPr lang="fr-FR" dirty="0"/>
              <a:t>Sur l'écran de connexion, appuyez sur Obtenir de l'aide pour vous connecter (Android) ou sur Mot de passe oublié? (iPhone)</a:t>
            </a:r>
          </a:p>
          <a:p>
            <a:pPr marL="457200" indent="-457200" fontAlgn="base">
              <a:buSzPct val="100000"/>
              <a:buFont typeface="+mj-lt"/>
              <a:buAutoNum type="arabicPeriod"/>
            </a:pPr>
            <a:r>
              <a:rPr lang="fr-FR" dirty="0"/>
              <a:t>Saisissez le nom d'utilisateur, l'adresse e-mail ou le numéro de téléphone associé à votre compte, puis appuyez sur Suivant. Remarque : Si vous ne connaissez pas le nom d'utilisateur, l'adresse e-mail ou le numéro de téléphone associé à votre compte, appuyez sur Besoin d'aide? sous le bouton Suivant et suivez les instructions à l'écran.</a:t>
            </a:r>
          </a:p>
          <a:p>
            <a:pPr marL="457200" indent="-457200" fontAlgn="base">
              <a:buSzPct val="100000"/>
              <a:buFont typeface="+mj-lt"/>
              <a:buAutoNum type="arabicPeriod"/>
            </a:pPr>
            <a:r>
              <a:rPr lang="fr-FR" dirty="0"/>
              <a:t>Sélectionnez votre adresse e-mail ou votre numéro de téléphone, puis appuyez sur Envoyer le lien de connexion</a:t>
            </a:r>
          </a:p>
          <a:p>
            <a:pPr marL="457200" indent="-457200" fontAlgn="base">
              <a:buSzPct val="100000"/>
              <a:buFont typeface="+mj-lt"/>
              <a:buAutoNum type="arabicPeriod"/>
            </a:pPr>
            <a:r>
              <a:rPr lang="fr-FR" dirty="0"/>
              <a:t>Cliquez sur le lien de connexion dans votre e-mail ou message texto (SMS) et suivez les instructions à l'écran</a:t>
            </a:r>
            <a:endParaRPr lang="en-US" dirty="0"/>
          </a:p>
          <a:p>
            <a:endParaRPr lang="en-US" dirty="0"/>
          </a:p>
        </p:txBody>
      </p:sp>
    </p:spTree>
    <p:extLst>
      <p:ext uri="{BB962C8B-B14F-4D97-AF65-F5344CB8AC3E}">
        <p14:creationId xmlns:p14="http://schemas.microsoft.com/office/powerpoint/2010/main" val="1179338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reserve="1">
  <p:cSld name="2_Title">
    <p:spTree>
      <p:nvGrpSpPr>
        <p:cNvPr id="1" name="Shape 8"/>
        <p:cNvGrpSpPr/>
        <p:nvPr/>
      </p:nvGrpSpPr>
      <p:grpSpPr>
        <a:xfrm>
          <a:off x="0" y="0"/>
          <a:ext cx="0" cy="0"/>
          <a:chOff x="0" y="0"/>
          <a:chExt cx="0" cy="0"/>
        </a:xfrm>
      </p:grpSpPr>
      <p:grpSp>
        <p:nvGrpSpPr>
          <p:cNvPr id="26" name="Group">
            <a:extLst>
              <a:ext uri="{FF2B5EF4-FFF2-40B4-BE49-F238E27FC236}">
                <a16:creationId xmlns:a16="http://schemas.microsoft.com/office/drawing/2014/main" id="{010FAE27-5909-924B-82B2-E4A41C500516}"/>
              </a:ext>
            </a:extLst>
          </p:cNvPr>
          <p:cNvGrpSpPr>
            <a:grpSpLocks noChangeAspect="1"/>
          </p:cNvGrpSpPr>
          <p:nvPr userDrawn="1"/>
        </p:nvGrpSpPr>
        <p:grpSpPr>
          <a:xfrm>
            <a:off x="21134474" y="12310748"/>
            <a:ext cx="2313778" cy="466344"/>
            <a:chOff x="0" y="0"/>
            <a:chExt cx="6857999" cy="1382235"/>
          </a:xfrm>
        </p:grpSpPr>
        <p:grpSp>
          <p:nvGrpSpPr>
            <p:cNvPr id="27" name="Graphic 16">
              <a:extLst>
                <a:ext uri="{FF2B5EF4-FFF2-40B4-BE49-F238E27FC236}">
                  <a16:creationId xmlns:a16="http://schemas.microsoft.com/office/drawing/2014/main" id="{4512B9CD-581F-2F49-8BC4-44BEF8903839}"/>
                </a:ext>
              </a:extLst>
            </p:cNvPr>
            <p:cNvGrpSpPr/>
            <p:nvPr/>
          </p:nvGrpSpPr>
          <p:grpSpPr>
            <a:xfrm>
              <a:off x="2517110" y="44365"/>
              <a:ext cx="4340890" cy="1337319"/>
              <a:chOff x="0" y="0"/>
              <a:chExt cx="4340889" cy="1337317"/>
            </a:xfrm>
          </p:grpSpPr>
          <p:sp>
            <p:nvSpPr>
              <p:cNvPr id="35" name="Freeform 20">
                <a:extLst>
                  <a:ext uri="{FF2B5EF4-FFF2-40B4-BE49-F238E27FC236}">
                    <a16:creationId xmlns:a16="http://schemas.microsoft.com/office/drawing/2014/main" id="{7A8E2AF7-6E0B-6E4F-AF71-63CF5060A9B7}"/>
                  </a:ext>
                </a:extLst>
              </p:cNvPr>
              <p:cNvSpPr/>
              <p:nvPr/>
            </p:nvSpPr>
            <p:spPr>
              <a:xfrm>
                <a:off x="-1" y="-1"/>
                <a:ext cx="1398136" cy="131382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016" y="0"/>
                    </a:lnTo>
                    <a:lnTo>
                      <a:pt x="10844" y="13145"/>
                    </a:lnTo>
                    <a:lnTo>
                      <a:pt x="17672" y="0"/>
                    </a:lnTo>
                    <a:lnTo>
                      <a:pt x="21600" y="0"/>
                    </a:lnTo>
                    <a:lnTo>
                      <a:pt x="21600" y="21600"/>
                    </a:lnTo>
                    <a:lnTo>
                      <a:pt x="18325" y="21600"/>
                    </a:lnTo>
                    <a:lnTo>
                      <a:pt x="18325" y="5047"/>
                    </a:lnTo>
                    <a:lnTo>
                      <a:pt x="12338" y="16510"/>
                    </a:lnTo>
                    <a:lnTo>
                      <a:pt x="9266" y="16510"/>
                    </a:lnTo>
                    <a:lnTo>
                      <a:pt x="3279" y="5047"/>
                    </a:lnTo>
                    <a:lnTo>
                      <a:pt x="3279" y="21600"/>
                    </a:lnTo>
                    <a:lnTo>
                      <a:pt x="4" y="21600"/>
                    </a:lnTo>
                    <a:lnTo>
                      <a:pt x="4" y="0"/>
                    </a:lnTo>
                    <a:close/>
                  </a:path>
                </a:pathLst>
              </a:custGeom>
              <a:solidFill>
                <a:schemeClr val="tx1"/>
              </a:solidFill>
              <a:ln w="12700" cap="flat">
                <a:noFill/>
                <a:miter lim="400000"/>
              </a:ln>
              <a:effectLst/>
            </p:spPr>
            <p:txBody>
              <a:bodyPr wrap="square" lIns="45719" tIns="45719" rIns="45719" bIns="45719" numCol="1" anchor="ctr">
                <a:noAutofit/>
              </a:bodyPr>
              <a:lstStyle/>
              <a:p>
                <a:pPr defTabSz="914400">
                  <a:buClrTx/>
                  <a:buFontTx/>
                  <a:defRPr>
                    <a:solidFill>
                      <a:srgbClr val="000000"/>
                    </a:solidFill>
                    <a:latin typeface="Calibri"/>
                    <a:ea typeface="Calibri"/>
                    <a:cs typeface="Calibri"/>
                    <a:sym typeface="Calibri"/>
                  </a:defRPr>
                </a:pPr>
                <a:endParaRPr dirty="0"/>
              </a:p>
            </p:txBody>
          </p:sp>
          <p:sp>
            <p:nvSpPr>
              <p:cNvPr id="36" name="Freeform 21">
                <a:extLst>
                  <a:ext uri="{FF2B5EF4-FFF2-40B4-BE49-F238E27FC236}">
                    <a16:creationId xmlns:a16="http://schemas.microsoft.com/office/drawing/2014/main" id="{DB934F90-785A-BA41-B0E8-972C2AC29C4F}"/>
                  </a:ext>
                </a:extLst>
              </p:cNvPr>
              <p:cNvSpPr/>
              <p:nvPr/>
            </p:nvSpPr>
            <p:spPr>
              <a:xfrm>
                <a:off x="1586633" y="311662"/>
                <a:ext cx="930064" cy="1025656"/>
              </a:xfrm>
              <a:custGeom>
                <a:avLst/>
                <a:gdLst/>
                <a:ahLst/>
                <a:cxnLst>
                  <a:cxn ang="0">
                    <a:pos x="wd2" y="hd2"/>
                  </a:cxn>
                  <a:cxn ang="5400000">
                    <a:pos x="wd2" y="hd2"/>
                  </a:cxn>
                  <a:cxn ang="10800000">
                    <a:pos x="wd2" y="hd2"/>
                  </a:cxn>
                  <a:cxn ang="16200000">
                    <a:pos x="wd2" y="hd2"/>
                  </a:cxn>
                </a:cxnLst>
                <a:rect l="0" t="0" r="r" b="b"/>
                <a:pathLst>
                  <a:path w="21600" h="21600" extrusionOk="0">
                    <a:moveTo>
                      <a:pt x="11506" y="21600"/>
                    </a:moveTo>
                    <a:cubicBezTo>
                      <a:pt x="9224" y="21600"/>
                      <a:pt x="7221" y="21143"/>
                      <a:pt x="5491" y="20226"/>
                    </a:cubicBezTo>
                    <a:cubicBezTo>
                      <a:pt x="3762" y="19309"/>
                      <a:pt x="2414" y="18043"/>
                      <a:pt x="1451" y="16422"/>
                    </a:cubicBezTo>
                    <a:cubicBezTo>
                      <a:pt x="485" y="14801"/>
                      <a:pt x="0" y="12944"/>
                      <a:pt x="0" y="10848"/>
                    </a:cubicBezTo>
                    <a:cubicBezTo>
                      <a:pt x="0" y="8726"/>
                      <a:pt x="472" y="6849"/>
                      <a:pt x="1415" y="5216"/>
                    </a:cubicBezTo>
                    <a:cubicBezTo>
                      <a:pt x="2359" y="3583"/>
                      <a:pt x="3672" y="2305"/>
                      <a:pt x="5350" y="1383"/>
                    </a:cubicBezTo>
                    <a:cubicBezTo>
                      <a:pt x="7029" y="460"/>
                      <a:pt x="8958" y="0"/>
                      <a:pt x="11137" y="0"/>
                    </a:cubicBezTo>
                    <a:cubicBezTo>
                      <a:pt x="13300" y="0"/>
                      <a:pt x="15165" y="466"/>
                      <a:pt x="16728" y="1394"/>
                    </a:cubicBezTo>
                    <a:cubicBezTo>
                      <a:pt x="18291" y="2323"/>
                      <a:pt x="19491" y="3624"/>
                      <a:pt x="20335" y="5297"/>
                    </a:cubicBezTo>
                    <a:cubicBezTo>
                      <a:pt x="21176" y="6971"/>
                      <a:pt x="21600" y="8933"/>
                      <a:pt x="21600" y="11186"/>
                    </a:cubicBezTo>
                    <a:lnTo>
                      <a:pt x="21600" y="12411"/>
                    </a:lnTo>
                    <a:lnTo>
                      <a:pt x="4885" y="12411"/>
                    </a:lnTo>
                    <a:cubicBezTo>
                      <a:pt x="5190" y="14099"/>
                      <a:pt x="5941" y="15426"/>
                      <a:pt x="7141" y="16393"/>
                    </a:cubicBezTo>
                    <a:cubicBezTo>
                      <a:pt x="8338" y="17362"/>
                      <a:pt x="9853" y="17845"/>
                      <a:pt x="11686" y="17845"/>
                    </a:cubicBezTo>
                    <a:cubicBezTo>
                      <a:pt x="13153" y="17845"/>
                      <a:pt x="14417" y="17647"/>
                      <a:pt x="15476" y="17251"/>
                    </a:cubicBezTo>
                    <a:cubicBezTo>
                      <a:pt x="16535" y="16856"/>
                      <a:pt x="17530" y="16256"/>
                      <a:pt x="18461" y="15453"/>
                    </a:cubicBezTo>
                    <a:lnTo>
                      <a:pt x="21077" y="18358"/>
                    </a:lnTo>
                    <a:cubicBezTo>
                      <a:pt x="18474" y="20520"/>
                      <a:pt x="15284" y="21600"/>
                      <a:pt x="11506" y="21600"/>
                    </a:cubicBezTo>
                    <a:close/>
                    <a:moveTo>
                      <a:pt x="15104" y="5187"/>
                    </a:moveTo>
                    <a:cubicBezTo>
                      <a:pt x="14074" y="4232"/>
                      <a:pt x="12722" y="3755"/>
                      <a:pt x="11050" y="3755"/>
                    </a:cubicBezTo>
                    <a:cubicBezTo>
                      <a:pt x="9423" y="3755"/>
                      <a:pt x="8062" y="4244"/>
                      <a:pt x="6965" y="5216"/>
                    </a:cubicBezTo>
                    <a:cubicBezTo>
                      <a:pt x="5867" y="6191"/>
                      <a:pt x="5174" y="7501"/>
                      <a:pt x="4885" y="9148"/>
                    </a:cubicBezTo>
                    <a:lnTo>
                      <a:pt x="16869" y="9148"/>
                    </a:lnTo>
                    <a:cubicBezTo>
                      <a:pt x="16722" y="7463"/>
                      <a:pt x="16134" y="6141"/>
                      <a:pt x="15104" y="5187"/>
                    </a:cubicBezTo>
                    <a:close/>
                  </a:path>
                </a:pathLst>
              </a:custGeom>
              <a:solidFill>
                <a:schemeClr val="tx1"/>
              </a:solidFill>
              <a:ln w="12700" cap="flat">
                <a:noFill/>
                <a:miter lim="400000"/>
              </a:ln>
              <a:effectLst/>
            </p:spPr>
            <p:txBody>
              <a:bodyPr wrap="square" lIns="45719" tIns="45719" rIns="45719" bIns="45719" numCol="1" anchor="ctr">
                <a:noAutofit/>
              </a:bodyPr>
              <a:lstStyle/>
              <a:p>
                <a:pPr defTabSz="914400">
                  <a:buClrTx/>
                  <a:buFontTx/>
                  <a:defRPr>
                    <a:solidFill>
                      <a:srgbClr val="000000"/>
                    </a:solidFill>
                    <a:latin typeface="Calibri"/>
                    <a:ea typeface="Calibri"/>
                    <a:cs typeface="Calibri"/>
                    <a:sym typeface="Calibri"/>
                  </a:defRPr>
                </a:pPr>
                <a:endParaRPr/>
              </a:p>
            </p:txBody>
          </p:sp>
          <p:sp>
            <p:nvSpPr>
              <p:cNvPr id="37" name="Freeform 22">
                <a:extLst>
                  <a:ext uri="{FF2B5EF4-FFF2-40B4-BE49-F238E27FC236}">
                    <a16:creationId xmlns:a16="http://schemas.microsoft.com/office/drawing/2014/main" id="{2896A9A9-E14F-2647-AE1D-FF1F104479F5}"/>
                  </a:ext>
                </a:extLst>
              </p:cNvPr>
              <p:cNvSpPr/>
              <p:nvPr/>
            </p:nvSpPr>
            <p:spPr>
              <a:xfrm>
                <a:off x="2578607" y="47820"/>
                <a:ext cx="696097" cy="1287425"/>
              </a:xfrm>
              <a:custGeom>
                <a:avLst/>
                <a:gdLst/>
                <a:ahLst/>
                <a:cxnLst>
                  <a:cxn ang="0">
                    <a:pos x="wd2" y="hd2"/>
                  </a:cxn>
                  <a:cxn ang="5400000">
                    <a:pos x="wd2" y="hd2"/>
                  </a:cxn>
                  <a:cxn ang="10800000">
                    <a:pos x="wd2" y="hd2"/>
                  </a:cxn>
                  <a:cxn ang="16200000">
                    <a:pos x="wd2" y="hd2"/>
                  </a:cxn>
                </a:cxnLst>
                <a:rect l="0" t="0" r="r" b="b"/>
                <a:pathLst>
                  <a:path w="21600" h="21600" extrusionOk="0">
                    <a:moveTo>
                      <a:pt x="6055" y="7731"/>
                    </a:moveTo>
                    <a:lnTo>
                      <a:pt x="0" y="7731"/>
                    </a:lnTo>
                    <a:lnTo>
                      <a:pt x="0" y="4819"/>
                    </a:lnTo>
                    <a:lnTo>
                      <a:pt x="6055" y="4819"/>
                    </a:lnTo>
                    <a:lnTo>
                      <a:pt x="6055" y="0"/>
                    </a:lnTo>
                    <a:lnTo>
                      <a:pt x="12402" y="0"/>
                    </a:lnTo>
                    <a:lnTo>
                      <a:pt x="12402" y="4819"/>
                    </a:lnTo>
                    <a:lnTo>
                      <a:pt x="21600" y="4819"/>
                    </a:lnTo>
                    <a:lnTo>
                      <a:pt x="21600" y="7731"/>
                    </a:lnTo>
                    <a:lnTo>
                      <a:pt x="12397" y="7731"/>
                    </a:lnTo>
                    <a:lnTo>
                      <a:pt x="12397" y="15114"/>
                    </a:lnTo>
                    <a:cubicBezTo>
                      <a:pt x="12397" y="16343"/>
                      <a:pt x="12788" y="17220"/>
                      <a:pt x="13564" y="17744"/>
                    </a:cubicBezTo>
                    <a:cubicBezTo>
                      <a:pt x="14340" y="18268"/>
                      <a:pt x="15669" y="18532"/>
                      <a:pt x="17552" y="18530"/>
                    </a:cubicBezTo>
                    <a:cubicBezTo>
                      <a:pt x="18388" y="18530"/>
                      <a:pt x="19096" y="18511"/>
                      <a:pt x="19679" y="18474"/>
                    </a:cubicBezTo>
                    <a:cubicBezTo>
                      <a:pt x="20262" y="18437"/>
                      <a:pt x="20901" y="18388"/>
                      <a:pt x="21600" y="18323"/>
                    </a:cubicBezTo>
                    <a:lnTo>
                      <a:pt x="21600" y="21206"/>
                    </a:lnTo>
                    <a:cubicBezTo>
                      <a:pt x="20802" y="21331"/>
                      <a:pt x="19992" y="21426"/>
                      <a:pt x="19169" y="21489"/>
                    </a:cubicBezTo>
                    <a:cubicBezTo>
                      <a:pt x="18229" y="21563"/>
                      <a:pt x="17282" y="21600"/>
                      <a:pt x="16330" y="21600"/>
                    </a:cubicBezTo>
                    <a:cubicBezTo>
                      <a:pt x="9477" y="21600"/>
                      <a:pt x="6051" y="19573"/>
                      <a:pt x="6051" y="15522"/>
                    </a:cubicBezTo>
                    <a:lnTo>
                      <a:pt x="6055" y="7731"/>
                    </a:lnTo>
                    <a:close/>
                  </a:path>
                </a:pathLst>
              </a:custGeom>
              <a:solidFill>
                <a:schemeClr val="tx1"/>
              </a:solidFill>
              <a:ln w="12700" cap="flat">
                <a:noFill/>
                <a:miter lim="400000"/>
              </a:ln>
              <a:effectLst/>
            </p:spPr>
            <p:txBody>
              <a:bodyPr wrap="square" lIns="45719" tIns="45719" rIns="45719" bIns="45719" numCol="1" anchor="ctr">
                <a:noAutofit/>
              </a:bodyPr>
              <a:lstStyle/>
              <a:p>
                <a:pPr defTabSz="914400">
                  <a:buClrTx/>
                  <a:buFontTx/>
                  <a:defRPr>
                    <a:solidFill>
                      <a:srgbClr val="000000"/>
                    </a:solidFill>
                    <a:latin typeface="Calibri"/>
                    <a:ea typeface="Calibri"/>
                    <a:cs typeface="Calibri"/>
                    <a:sym typeface="Calibri"/>
                  </a:defRPr>
                </a:pPr>
                <a:endParaRPr/>
              </a:p>
            </p:txBody>
          </p:sp>
          <p:sp>
            <p:nvSpPr>
              <p:cNvPr id="38" name="Freeform 23">
                <a:extLst>
                  <a:ext uri="{FF2B5EF4-FFF2-40B4-BE49-F238E27FC236}">
                    <a16:creationId xmlns:a16="http://schemas.microsoft.com/office/drawing/2014/main" id="{0B3170B3-B8A2-F44E-A4B8-94CF2F93D61C}"/>
                  </a:ext>
                </a:extLst>
              </p:cNvPr>
              <p:cNvSpPr/>
              <p:nvPr/>
            </p:nvSpPr>
            <p:spPr>
              <a:xfrm>
                <a:off x="3372546" y="311662"/>
                <a:ext cx="968344" cy="1025656"/>
              </a:xfrm>
              <a:custGeom>
                <a:avLst/>
                <a:gdLst/>
                <a:ahLst/>
                <a:cxnLst>
                  <a:cxn ang="0">
                    <a:pos x="wd2" y="hd2"/>
                  </a:cxn>
                  <a:cxn ang="5400000">
                    <a:pos x="wd2" y="hd2"/>
                  </a:cxn>
                  <a:cxn ang="10800000">
                    <a:pos x="wd2" y="hd2"/>
                  </a:cxn>
                  <a:cxn ang="16200000">
                    <a:pos x="wd2" y="hd2"/>
                  </a:cxn>
                </a:cxnLst>
                <a:rect l="0" t="0" r="r" b="b"/>
                <a:pathLst>
                  <a:path w="21600" h="21600" extrusionOk="0">
                    <a:moveTo>
                      <a:pt x="21597" y="21105"/>
                    </a:moveTo>
                    <a:lnTo>
                      <a:pt x="17118" y="21105"/>
                    </a:lnTo>
                    <a:lnTo>
                      <a:pt x="17118" y="18221"/>
                    </a:lnTo>
                    <a:cubicBezTo>
                      <a:pt x="16323" y="19301"/>
                      <a:pt x="15311" y="20136"/>
                      <a:pt x="14085" y="20721"/>
                    </a:cubicBezTo>
                    <a:cubicBezTo>
                      <a:pt x="12858" y="21306"/>
                      <a:pt x="11461" y="21600"/>
                      <a:pt x="9898" y="21600"/>
                    </a:cubicBezTo>
                    <a:cubicBezTo>
                      <a:pt x="7972" y="21600"/>
                      <a:pt x="6267" y="21134"/>
                      <a:pt x="4781" y="20206"/>
                    </a:cubicBezTo>
                    <a:cubicBezTo>
                      <a:pt x="3295" y="19277"/>
                      <a:pt x="2127" y="18000"/>
                      <a:pt x="1276" y="16372"/>
                    </a:cubicBezTo>
                    <a:cubicBezTo>
                      <a:pt x="425" y="14745"/>
                      <a:pt x="0" y="12885"/>
                      <a:pt x="0" y="10790"/>
                    </a:cubicBezTo>
                    <a:cubicBezTo>
                      <a:pt x="0" y="8682"/>
                      <a:pt x="432" y="6817"/>
                      <a:pt x="1298" y="5196"/>
                    </a:cubicBezTo>
                    <a:cubicBezTo>
                      <a:pt x="2164" y="3574"/>
                      <a:pt x="3360" y="2305"/>
                      <a:pt x="4886" y="1383"/>
                    </a:cubicBezTo>
                    <a:cubicBezTo>
                      <a:pt x="6415" y="460"/>
                      <a:pt x="8169" y="0"/>
                      <a:pt x="10151" y="0"/>
                    </a:cubicBezTo>
                    <a:cubicBezTo>
                      <a:pt x="11643" y="0"/>
                      <a:pt x="12984" y="274"/>
                      <a:pt x="14171" y="821"/>
                    </a:cubicBezTo>
                    <a:cubicBezTo>
                      <a:pt x="15342" y="1356"/>
                      <a:pt x="16353" y="2154"/>
                      <a:pt x="17121" y="3144"/>
                    </a:cubicBezTo>
                    <a:lnTo>
                      <a:pt x="17121" y="495"/>
                    </a:lnTo>
                    <a:lnTo>
                      <a:pt x="21600" y="495"/>
                    </a:lnTo>
                    <a:lnTo>
                      <a:pt x="21600" y="21105"/>
                    </a:lnTo>
                    <a:close/>
                    <a:moveTo>
                      <a:pt x="17032" y="7707"/>
                    </a:moveTo>
                    <a:cubicBezTo>
                      <a:pt x="16541" y="6534"/>
                      <a:pt x="15771" y="5609"/>
                      <a:pt x="14720" y="4931"/>
                    </a:cubicBezTo>
                    <a:cubicBezTo>
                      <a:pt x="13665" y="4252"/>
                      <a:pt x="12448" y="3912"/>
                      <a:pt x="11067" y="3912"/>
                    </a:cubicBezTo>
                    <a:cubicBezTo>
                      <a:pt x="9112" y="3912"/>
                      <a:pt x="7559" y="4532"/>
                      <a:pt x="6400" y="5769"/>
                    </a:cubicBezTo>
                    <a:cubicBezTo>
                      <a:pt x="5240" y="7006"/>
                      <a:pt x="4661" y="8680"/>
                      <a:pt x="4661" y="10790"/>
                    </a:cubicBezTo>
                    <a:cubicBezTo>
                      <a:pt x="4661" y="12912"/>
                      <a:pt x="5219" y="14591"/>
                      <a:pt x="6335" y="15828"/>
                    </a:cubicBezTo>
                    <a:cubicBezTo>
                      <a:pt x="7451" y="17068"/>
                      <a:pt x="8964" y="17685"/>
                      <a:pt x="10876" y="17685"/>
                    </a:cubicBezTo>
                    <a:cubicBezTo>
                      <a:pt x="12284" y="17685"/>
                      <a:pt x="13539" y="17342"/>
                      <a:pt x="14642" y="16658"/>
                    </a:cubicBezTo>
                    <a:cubicBezTo>
                      <a:pt x="15746" y="15974"/>
                      <a:pt x="16541" y="15051"/>
                      <a:pt x="17028" y="13890"/>
                    </a:cubicBezTo>
                    <a:lnTo>
                      <a:pt x="17032" y="7707"/>
                    </a:lnTo>
                    <a:close/>
                  </a:path>
                </a:pathLst>
              </a:custGeom>
              <a:solidFill>
                <a:schemeClr val="tx1"/>
              </a:solidFill>
              <a:ln w="12700" cap="flat">
                <a:noFill/>
                <a:miter lim="400000"/>
              </a:ln>
              <a:effectLst/>
            </p:spPr>
            <p:txBody>
              <a:bodyPr wrap="square" lIns="45719" tIns="45719" rIns="45719" bIns="45719" numCol="1" anchor="ctr">
                <a:noAutofit/>
              </a:bodyPr>
              <a:lstStyle/>
              <a:p>
                <a:pPr defTabSz="914400">
                  <a:buClrTx/>
                  <a:buFontTx/>
                  <a:defRPr>
                    <a:solidFill>
                      <a:srgbClr val="000000"/>
                    </a:solidFill>
                    <a:latin typeface="Calibri"/>
                    <a:ea typeface="Calibri"/>
                    <a:cs typeface="Calibri"/>
                    <a:sym typeface="Calibri"/>
                  </a:defRPr>
                </a:pPr>
                <a:endParaRPr/>
              </a:p>
            </p:txBody>
          </p:sp>
        </p:grpSp>
        <p:grpSp>
          <p:nvGrpSpPr>
            <p:cNvPr id="28" name="Group 31">
              <a:extLst>
                <a:ext uri="{FF2B5EF4-FFF2-40B4-BE49-F238E27FC236}">
                  <a16:creationId xmlns:a16="http://schemas.microsoft.com/office/drawing/2014/main" id="{79128E89-4484-334F-B5AC-1ACEE40DE704}"/>
                </a:ext>
              </a:extLst>
            </p:cNvPr>
            <p:cNvGrpSpPr/>
            <p:nvPr/>
          </p:nvGrpSpPr>
          <p:grpSpPr>
            <a:xfrm>
              <a:off x="-1" y="-1"/>
              <a:ext cx="2079721" cy="1382237"/>
              <a:chOff x="0" y="0"/>
              <a:chExt cx="2079719" cy="1382235"/>
            </a:xfrm>
          </p:grpSpPr>
          <p:grpSp>
            <p:nvGrpSpPr>
              <p:cNvPr id="29" name="Graphic 16">
                <a:extLst>
                  <a:ext uri="{FF2B5EF4-FFF2-40B4-BE49-F238E27FC236}">
                    <a16:creationId xmlns:a16="http://schemas.microsoft.com/office/drawing/2014/main" id="{6DDFFBFB-1057-A64F-AAFD-254502975F01}"/>
                  </a:ext>
                </a:extLst>
              </p:cNvPr>
              <p:cNvGrpSpPr/>
              <p:nvPr/>
            </p:nvGrpSpPr>
            <p:grpSpPr>
              <a:xfrm>
                <a:off x="-1" y="-1"/>
                <a:ext cx="2079721" cy="1382237"/>
                <a:chOff x="0" y="0"/>
                <a:chExt cx="2079719" cy="1382235"/>
              </a:xfrm>
            </p:grpSpPr>
            <p:sp>
              <p:nvSpPr>
                <p:cNvPr id="31" name="Freeform 25">
                  <a:extLst>
                    <a:ext uri="{FF2B5EF4-FFF2-40B4-BE49-F238E27FC236}">
                      <a16:creationId xmlns:a16="http://schemas.microsoft.com/office/drawing/2014/main" id="{4F1A8119-3BAB-034C-8101-7D0384B29EBB}"/>
                    </a:ext>
                  </a:extLst>
                </p:cNvPr>
                <p:cNvSpPr/>
                <p:nvPr/>
              </p:nvSpPr>
              <p:spPr>
                <a:xfrm>
                  <a:off x="1040343" y="432596"/>
                  <a:ext cx="1039377" cy="949640"/>
                </a:xfrm>
                <a:custGeom>
                  <a:avLst/>
                  <a:gdLst/>
                  <a:ahLst/>
                  <a:cxnLst>
                    <a:cxn ang="0">
                      <a:pos x="wd2" y="hd2"/>
                    </a:cxn>
                    <a:cxn ang="5400000">
                      <a:pos x="wd2" y="hd2"/>
                    </a:cxn>
                    <a:cxn ang="10800000">
                      <a:pos x="wd2" y="hd2"/>
                    </a:cxn>
                    <a:cxn ang="16200000">
                      <a:pos x="wd2" y="hd2"/>
                    </a:cxn>
                  </a:cxnLst>
                  <a:rect l="0" t="0" r="r" b="b"/>
                  <a:pathLst>
                    <a:path w="21600" h="21600" extrusionOk="0">
                      <a:moveTo>
                        <a:pt x="20945" y="4074"/>
                      </a:moveTo>
                      <a:lnTo>
                        <a:pt x="16744" y="4074"/>
                      </a:lnTo>
                      <a:cubicBezTo>
                        <a:pt x="17215" y="6168"/>
                        <a:pt x="17476" y="8488"/>
                        <a:pt x="17476" y="10930"/>
                      </a:cubicBezTo>
                      <a:cubicBezTo>
                        <a:pt x="17476" y="14442"/>
                        <a:pt x="16425" y="16482"/>
                        <a:pt x="14248" y="16482"/>
                      </a:cubicBezTo>
                      <a:cubicBezTo>
                        <a:pt x="12160" y="16482"/>
                        <a:pt x="11163" y="14973"/>
                        <a:pt x="7200" y="7994"/>
                      </a:cubicBezTo>
                      <a:lnTo>
                        <a:pt x="4667" y="3370"/>
                      </a:lnTo>
                      <a:cubicBezTo>
                        <a:pt x="3981" y="2150"/>
                        <a:pt x="3323" y="1025"/>
                        <a:pt x="2691" y="0"/>
                      </a:cubicBezTo>
                      <a:lnTo>
                        <a:pt x="350" y="0"/>
                      </a:lnTo>
                      <a:lnTo>
                        <a:pt x="0" y="4980"/>
                      </a:lnTo>
                      <a:cubicBezTo>
                        <a:pt x="454" y="5781"/>
                        <a:pt x="933" y="6646"/>
                        <a:pt x="1436" y="7573"/>
                      </a:cubicBezTo>
                      <a:lnTo>
                        <a:pt x="3555" y="11474"/>
                      </a:lnTo>
                      <a:cubicBezTo>
                        <a:pt x="7682" y="19035"/>
                        <a:pt x="9983" y="21600"/>
                        <a:pt x="14153" y="21600"/>
                      </a:cubicBezTo>
                      <a:cubicBezTo>
                        <a:pt x="18938" y="21600"/>
                        <a:pt x="21600" y="17359"/>
                        <a:pt x="21600" y="10588"/>
                      </a:cubicBezTo>
                      <a:cubicBezTo>
                        <a:pt x="21597" y="8318"/>
                        <a:pt x="21367" y="6127"/>
                        <a:pt x="20945" y="4074"/>
                      </a:cubicBezTo>
                      <a:close/>
                    </a:path>
                  </a:pathLst>
                </a:custGeom>
                <a:gradFill flip="none" rotWithShape="1">
                  <a:gsLst>
                    <a:gs pos="13000">
                      <a:srgbClr val="0064E0"/>
                    </a:gs>
                    <a:gs pos="82000">
                      <a:srgbClr val="2C7FF4"/>
                    </a:gs>
                  </a:gsLst>
                  <a:lin ang="0" scaled="0"/>
                </a:gradFill>
                <a:ln w="12700" cap="flat">
                  <a:noFill/>
                  <a:miter lim="400000"/>
                </a:ln>
                <a:effectLst/>
              </p:spPr>
              <p:txBody>
                <a:bodyPr wrap="square" lIns="45719" tIns="45719" rIns="45719" bIns="45719" numCol="1" anchor="ctr">
                  <a:noAutofit/>
                </a:bodyPr>
                <a:lstStyle/>
                <a:p>
                  <a:pPr defTabSz="914400">
                    <a:buClrTx/>
                    <a:buFontTx/>
                    <a:defRPr>
                      <a:solidFill>
                        <a:srgbClr val="000000"/>
                      </a:solidFill>
                      <a:latin typeface="Calibri"/>
                      <a:ea typeface="Calibri"/>
                      <a:cs typeface="Calibri"/>
                      <a:sym typeface="Calibri"/>
                    </a:defRPr>
                  </a:pPr>
                  <a:endParaRPr/>
                </a:p>
              </p:txBody>
            </p:sp>
            <p:sp>
              <p:nvSpPr>
                <p:cNvPr id="32" name="Freeform 26">
                  <a:extLst>
                    <a:ext uri="{FF2B5EF4-FFF2-40B4-BE49-F238E27FC236}">
                      <a16:creationId xmlns:a16="http://schemas.microsoft.com/office/drawing/2014/main" id="{109E723C-4754-AB4B-AFF8-45079A877772}"/>
                    </a:ext>
                  </a:extLst>
                </p:cNvPr>
                <p:cNvSpPr/>
                <p:nvPr/>
              </p:nvSpPr>
              <p:spPr>
                <a:xfrm>
                  <a:off x="1057341" y="0"/>
                  <a:ext cx="991008" cy="611717"/>
                </a:xfrm>
                <a:custGeom>
                  <a:avLst/>
                  <a:gdLst/>
                  <a:ahLst/>
                  <a:cxnLst>
                    <a:cxn ang="0">
                      <a:pos x="wd2" y="hd2"/>
                    </a:cxn>
                    <a:cxn ang="5400000">
                      <a:pos x="wd2" y="hd2"/>
                    </a:cxn>
                    <a:cxn ang="10800000">
                      <a:pos x="wd2" y="hd2"/>
                    </a:cxn>
                    <a:cxn ang="16200000">
                      <a:pos x="wd2" y="hd2"/>
                    </a:cxn>
                  </a:cxnLst>
                  <a:rect l="0" t="0" r="r" b="b"/>
                  <a:pathLst>
                    <a:path w="21600" h="21600" extrusionOk="0">
                      <a:moveTo>
                        <a:pt x="9175" y="6296"/>
                      </a:moveTo>
                      <a:cubicBezTo>
                        <a:pt x="12762" y="6296"/>
                        <a:pt x="15823" y="12586"/>
                        <a:pt x="17193" y="21600"/>
                      </a:cubicBezTo>
                      <a:lnTo>
                        <a:pt x="21600" y="21600"/>
                      </a:lnTo>
                      <a:cubicBezTo>
                        <a:pt x="19874" y="9170"/>
                        <a:pt x="15073" y="0"/>
                        <a:pt x="9488" y="0"/>
                      </a:cubicBezTo>
                      <a:cubicBezTo>
                        <a:pt x="5771" y="0"/>
                        <a:pt x="2868" y="4534"/>
                        <a:pt x="235" y="10297"/>
                      </a:cubicBezTo>
                      <a:lnTo>
                        <a:pt x="0" y="15270"/>
                      </a:lnTo>
                      <a:lnTo>
                        <a:pt x="2455" y="15270"/>
                      </a:lnTo>
                      <a:cubicBezTo>
                        <a:pt x="4847" y="9277"/>
                        <a:pt x="6822" y="6296"/>
                        <a:pt x="9175" y="6296"/>
                      </a:cubicBezTo>
                      <a:close/>
                    </a:path>
                  </a:pathLst>
                </a:custGeom>
                <a:gradFill flip="none" rotWithShape="1">
                  <a:gsLst>
                    <a:gs pos="13000">
                      <a:srgbClr val="2C7FF4"/>
                    </a:gs>
                    <a:gs pos="100000">
                      <a:srgbClr val="2D81F6"/>
                    </a:gs>
                  </a:gsLst>
                  <a:lin ang="10800000" scaled="0"/>
                </a:gradFill>
                <a:ln w="12700" cap="flat">
                  <a:noFill/>
                  <a:miter lim="400000"/>
                </a:ln>
                <a:effectLst/>
              </p:spPr>
              <p:txBody>
                <a:bodyPr wrap="square" lIns="45719" tIns="45719" rIns="45719" bIns="45719" numCol="1" anchor="ctr">
                  <a:noAutofit/>
                </a:bodyPr>
                <a:lstStyle/>
                <a:p>
                  <a:pPr defTabSz="914400">
                    <a:buClrTx/>
                    <a:buFontTx/>
                    <a:defRPr>
                      <a:solidFill>
                        <a:srgbClr val="000000"/>
                      </a:solidFill>
                      <a:latin typeface="Calibri"/>
                      <a:ea typeface="Calibri"/>
                      <a:cs typeface="Calibri"/>
                      <a:sym typeface="Calibri"/>
                    </a:defRPr>
                  </a:pPr>
                  <a:endParaRPr/>
                </a:p>
              </p:txBody>
            </p:sp>
            <p:sp>
              <p:nvSpPr>
                <p:cNvPr id="33" name="Freeform 27">
                  <a:extLst>
                    <a:ext uri="{FF2B5EF4-FFF2-40B4-BE49-F238E27FC236}">
                      <a16:creationId xmlns:a16="http://schemas.microsoft.com/office/drawing/2014/main" id="{D8BEE30B-99E8-D444-89A9-05B24147F835}"/>
                    </a:ext>
                  </a:extLst>
                </p:cNvPr>
                <p:cNvSpPr/>
                <p:nvPr/>
              </p:nvSpPr>
              <p:spPr>
                <a:xfrm>
                  <a:off x="-1" y="-1"/>
                  <a:ext cx="1067984" cy="1382099"/>
                </a:xfrm>
                <a:custGeom>
                  <a:avLst/>
                  <a:gdLst/>
                  <a:ahLst/>
                  <a:cxnLst>
                    <a:cxn ang="0">
                      <a:pos x="wd2" y="hd2"/>
                    </a:cxn>
                    <a:cxn ang="5400000">
                      <a:pos x="wd2" y="hd2"/>
                    </a:cxn>
                    <a:cxn ang="10800000">
                      <a:pos x="wd2" y="hd2"/>
                    </a:cxn>
                    <a:cxn ang="16200000">
                      <a:pos x="wd2" y="hd2"/>
                    </a:cxn>
                  </a:cxnLst>
                  <a:rect l="0" t="0" r="r" b="b"/>
                  <a:pathLst>
                    <a:path w="21600" h="21600" extrusionOk="0">
                      <a:moveTo>
                        <a:pt x="12086" y="0"/>
                      </a:moveTo>
                      <a:cubicBezTo>
                        <a:pt x="5243" y="0"/>
                        <a:pt x="0" y="6882"/>
                        <a:pt x="0" y="14167"/>
                      </a:cubicBezTo>
                      <a:cubicBezTo>
                        <a:pt x="0" y="18725"/>
                        <a:pt x="2854" y="21600"/>
                        <a:pt x="7633" y="21600"/>
                      </a:cubicBezTo>
                      <a:cubicBezTo>
                        <a:pt x="11074" y="21600"/>
                        <a:pt x="13548" y="20347"/>
                        <a:pt x="17947" y="14405"/>
                      </a:cubicBezTo>
                      <a:cubicBezTo>
                        <a:pt x="17947" y="14405"/>
                        <a:pt x="19780" y="11904"/>
                        <a:pt x="21041" y="10180"/>
                      </a:cubicBezTo>
                      <a:lnTo>
                        <a:pt x="21600" y="4558"/>
                      </a:lnTo>
                      <a:cubicBezTo>
                        <a:pt x="18246" y="1257"/>
                        <a:pt x="15443" y="0"/>
                        <a:pt x="12086" y="0"/>
                      </a:cubicBezTo>
                      <a:close/>
                      <a:moveTo>
                        <a:pt x="14593" y="12796"/>
                      </a:moveTo>
                      <a:cubicBezTo>
                        <a:pt x="11026" y="17116"/>
                        <a:pt x="9794" y="18084"/>
                        <a:pt x="7807" y="18084"/>
                      </a:cubicBezTo>
                      <a:cubicBezTo>
                        <a:pt x="5763" y="18084"/>
                        <a:pt x="4548" y="16697"/>
                        <a:pt x="4548" y="14226"/>
                      </a:cubicBezTo>
                      <a:cubicBezTo>
                        <a:pt x="4548" y="8938"/>
                        <a:pt x="7960" y="3529"/>
                        <a:pt x="12027" y="3529"/>
                      </a:cubicBezTo>
                      <a:cubicBezTo>
                        <a:pt x="14230" y="3529"/>
                        <a:pt x="16071" y="4512"/>
                        <a:pt x="18889" y="7631"/>
                      </a:cubicBezTo>
                      <a:cubicBezTo>
                        <a:pt x="16214" y="10806"/>
                        <a:pt x="14593" y="12796"/>
                        <a:pt x="14593" y="12796"/>
                      </a:cubicBezTo>
                      <a:close/>
                    </a:path>
                  </a:pathLst>
                </a:custGeom>
                <a:gradFill flip="none" rotWithShape="1">
                  <a:gsLst>
                    <a:gs pos="41000">
                      <a:srgbClr val="0064E0"/>
                    </a:gs>
                    <a:gs pos="99000">
                      <a:srgbClr val="2D81F6"/>
                    </a:gs>
                  </a:gsLst>
                  <a:lin ang="1800000" scaled="0"/>
                </a:gradFill>
                <a:ln w="12700" cap="flat">
                  <a:noFill/>
                  <a:miter lim="400000"/>
                </a:ln>
                <a:effectLst/>
              </p:spPr>
              <p:txBody>
                <a:bodyPr wrap="square" lIns="45719" tIns="45719" rIns="45719" bIns="45719" numCol="1" anchor="ctr">
                  <a:noAutofit/>
                </a:bodyPr>
                <a:lstStyle/>
                <a:p>
                  <a:pPr defTabSz="914400">
                    <a:buClrTx/>
                    <a:buFontTx/>
                    <a:defRPr>
                      <a:solidFill>
                        <a:srgbClr val="000000"/>
                      </a:solidFill>
                      <a:latin typeface="Calibri"/>
                      <a:ea typeface="Calibri"/>
                      <a:cs typeface="Calibri"/>
                      <a:sym typeface="Calibri"/>
                    </a:defRPr>
                  </a:pPr>
                  <a:endParaRPr/>
                </a:p>
              </p:txBody>
            </p:sp>
            <p:sp>
              <p:nvSpPr>
                <p:cNvPr id="34" name="Freeform 28">
                  <a:extLst>
                    <a:ext uri="{FF2B5EF4-FFF2-40B4-BE49-F238E27FC236}">
                      <a16:creationId xmlns:a16="http://schemas.microsoft.com/office/drawing/2014/main" id="{E7DFDBEC-82C3-A74A-9719-EF12E11EE6D0}"/>
                    </a:ext>
                  </a:extLst>
                </p:cNvPr>
                <p:cNvSpPr/>
                <p:nvPr/>
              </p:nvSpPr>
              <p:spPr>
                <a:xfrm>
                  <a:off x="594659" y="-1"/>
                  <a:ext cx="670392" cy="790976"/>
                </a:xfrm>
                <a:custGeom>
                  <a:avLst/>
                  <a:gdLst/>
                  <a:ahLst/>
                  <a:cxnLst>
                    <a:cxn ang="0">
                      <a:pos x="wd2" y="hd2"/>
                    </a:cxn>
                    <a:cxn ang="5400000">
                      <a:pos x="wd2" y="hd2"/>
                    </a:cxn>
                    <a:cxn ang="10800000">
                      <a:pos x="wd2" y="hd2"/>
                    </a:cxn>
                    <a:cxn ang="16200000">
                      <a:pos x="wd2" y="hd2"/>
                    </a:cxn>
                  </a:cxnLst>
                  <a:rect l="0" t="0" r="r" b="b"/>
                  <a:pathLst>
                    <a:path w="21600" h="21600" extrusionOk="0">
                      <a:moveTo>
                        <a:pt x="21600" y="15856"/>
                      </a:moveTo>
                      <a:cubicBezTo>
                        <a:pt x="13082" y="4114"/>
                        <a:pt x="7414" y="0"/>
                        <a:pt x="94" y="0"/>
                      </a:cubicBezTo>
                      <a:lnTo>
                        <a:pt x="0" y="6167"/>
                      </a:lnTo>
                      <a:cubicBezTo>
                        <a:pt x="4791" y="6167"/>
                        <a:pt x="8505" y="9368"/>
                        <a:pt x="16582" y="20898"/>
                      </a:cubicBezTo>
                      <a:lnTo>
                        <a:pt x="17076" y="21600"/>
                      </a:lnTo>
                      <a:lnTo>
                        <a:pt x="21600" y="15856"/>
                      </a:lnTo>
                      <a:close/>
                    </a:path>
                  </a:pathLst>
                </a:custGeom>
                <a:solidFill>
                  <a:srgbClr val="0064E0"/>
                </a:solidFill>
                <a:ln w="12700" cap="flat">
                  <a:noFill/>
                  <a:miter lim="400000"/>
                </a:ln>
                <a:effectLst/>
              </p:spPr>
              <p:txBody>
                <a:bodyPr wrap="square" lIns="45719" tIns="45719" rIns="45719" bIns="45719" numCol="1" anchor="ctr">
                  <a:noAutofit/>
                </a:bodyPr>
                <a:lstStyle/>
                <a:p>
                  <a:pPr defTabSz="914400">
                    <a:buClrTx/>
                    <a:buFontTx/>
                    <a:defRPr>
                      <a:solidFill>
                        <a:srgbClr val="000000"/>
                      </a:solidFill>
                      <a:latin typeface="Calibri"/>
                      <a:ea typeface="Calibri"/>
                      <a:cs typeface="Calibri"/>
                      <a:sym typeface="Calibri"/>
                    </a:defRPr>
                  </a:pPr>
                  <a:endParaRPr/>
                </a:p>
              </p:txBody>
            </p:sp>
          </p:grpSp>
          <p:sp>
            <p:nvSpPr>
              <p:cNvPr id="30" name="Freeform 30">
                <a:extLst>
                  <a:ext uri="{FF2B5EF4-FFF2-40B4-BE49-F238E27FC236}">
                    <a16:creationId xmlns:a16="http://schemas.microsoft.com/office/drawing/2014/main" id="{95F1C718-653C-8C48-9F96-A650FEB4517F}"/>
                  </a:ext>
                </a:extLst>
              </p:cNvPr>
              <p:cNvSpPr/>
              <p:nvPr/>
            </p:nvSpPr>
            <p:spPr>
              <a:xfrm>
                <a:off x="1802081" y="403434"/>
                <a:ext cx="259811" cy="285128"/>
              </a:xfrm>
              <a:custGeom>
                <a:avLst/>
                <a:gdLst/>
                <a:ahLst/>
                <a:cxnLst>
                  <a:cxn ang="0">
                    <a:pos x="wd2" y="hd2"/>
                  </a:cxn>
                  <a:cxn ang="5400000">
                    <a:pos x="wd2" y="hd2"/>
                  </a:cxn>
                  <a:cxn ang="10800000">
                    <a:pos x="wd2" y="hd2"/>
                  </a:cxn>
                  <a:cxn ang="16200000">
                    <a:pos x="wd2" y="hd2"/>
                  </a:cxn>
                </a:cxnLst>
                <a:rect l="0" t="0" r="r" b="b"/>
                <a:pathLst>
                  <a:path w="21600" h="21600" extrusionOk="0">
                    <a:moveTo>
                      <a:pt x="20463" y="15779"/>
                    </a:moveTo>
                    <a:cubicBezTo>
                      <a:pt x="19095" y="10167"/>
                      <a:pt x="17188" y="4869"/>
                      <a:pt x="14844" y="0"/>
                    </a:cubicBezTo>
                    <a:lnTo>
                      <a:pt x="0" y="5413"/>
                    </a:lnTo>
                    <a:cubicBezTo>
                      <a:pt x="1436" y="8617"/>
                      <a:pt x="2666" y="12093"/>
                      <a:pt x="3665" y="15779"/>
                    </a:cubicBezTo>
                    <a:lnTo>
                      <a:pt x="3654" y="15779"/>
                    </a:lnTo>
                    <a:cubicBezTo>
                      <a:pt x="4159" y="17663"/>
                      <a:pt x="4607" y="19611"/>
                      <a:pt x="4986" y="21600"/>
                    </a:cubicBezTo>
                    <a:lnTo>
                      <a:pt x="21600" y="21108"/>
                    </a:lnTo>
                    <a:cubicBezTo>
                      <a:pt x="21278" y="19297"/>
                      <a:pt x="20899" y="17527"/>
                      <a:pt x="20463" y="15779"/>
                    </a:cubicBezTo>
                    <a:close/>
                  </a:path>
                </a:pathLst>
              </a:custGeom>
              <a:solidFill>
                <a:srgbClr val="2C7FF4"/>
              </a:solidFill>
              <a:ln w="12700" cap="flat">
                <a:noFill/>
                <a:miter lim="400000"/>
              </a:ln>
              <a:effectLst/>
            </p:spPr>
            <p:txBody>
              <a:bodyPr wrap="square" lIns="45719" tIns="45719" rIns="45719" bIns="45719" numCol="1" anchor="ctr">
                <a:noAutofit/>
              </a:bodyPr>
              <a:lstStyle/>
              <a:p>
                <a:pPr defTabSz="914400">
                  <a:buClrTx/>
                  <a:buFontTx/>
                  <a:defRPr>
                    <a:solidFill>
                      <a:srgbClr val="000000"/>
                    </a:solidFill>
                    <a:latin typeface="Calibri"/>
                    <a:ea typeface="Calibri"/>
                    <a:cs typeface="Calibri"/>
                    <a:sym typeface="Calibri"/>
                  </a:defRPr>
                </a:pPr>
                <a:endParaRPr dirty="0"/>
              </a:p>
            </p:txBody>
          </p:sp>
        </p:grpSp>
      </p:grpSp>
      <p:sp>
        <p:nvSpPr>
          <p:cNvPr id="9" name="Google Shape;9;p2"/>
          <p:cNvSpPr txBox="1">
            <a:spLocks noGrp="1"/>
          </p:cNvSpPr>
          <p:nvPr>
            <p:ph type="subTitle" idx="1"/>
          </p:nvPr>
        </p:nvSpPr>
        <p:spPr>
          <a:xfrm>
            <a:off x="938922" y="11978640"/>
            <a:ext cx="3749688" cy="926400"/>
          </a:xfrm>
          <a:prstGeom prst="rect">
            <a:avLst/>
          </a:prstGeom>
        </p:spPr>
        <p:txBody>
          <a:bodyPr spcFirstLastPara="1" wrap="square" lIns="0" tIns="0" rIns="0" bIns="0" anchor="b" anchorCtr="0">
            <a:noAutofit/>
          </a:bodyPr>
          <a:lstStyle>
            <a:lvl1pPr marL="0" marR="0" lvl="0" indent="0" algn="l" rtl="0">
              <a:lnSpc>
                <a:spcPct val="125000"/>
              </a:lnSpc>
              <a:spcBef>
                <a:spcPts val="0"/>
              </a:spcBef>
              <a:spcAft>
                <a:spcPts val="0"/>
              </a:spcAft>
              <a:buNone/>
              <a:defRPr sz="2200" b="0" spc="40" baseline="0">
                <a:solidFill>
                  <a:schemeClr val="tx1"/>
                </a:solidFill>
                <a:latin typeface="+mn-lt"/>
              </a:defRPr>
            </a:lvl1pPr>
            <a:lvl2pPr lvl="1" rtl="0">
              <a:lnSpc>
                <a:spcPct val="125000"/>
              </a:lnSpc>
              <a:spcBef>
                <a:spcPts val="0"/>
              </a:spcBef>
              <a:spcAft>
                <a:spcPts val="0"/>
              </a:spcAft>
              <a:buNone/>
              <a:defRPr sz="2400" b="0">
                <a:solidFill>
                  <a:schemeClr val="dk1"/>
                </a:solidFill>
              </a:defRPr>
            </a:lvl2pPr>
            <a:lvl3pPr lvl="2" rtl="0">
              <a:lnSpc>
                <a:spcPct val="125000"/>
              </a:lnSpc>
              <a:spcBef>
                <a:spcPts val="0"/>
              </a:spcBef>
              <a:spcAft>
                <a:spcPts val="0"/>
              </a:spcAft>
              <a:buNone/>
              <a:defRPr sz="2400" b="0">
                <a:solidFill>
                  <a:schemeClr val="dk1"/>
                </a:solidFill>
              </a:defRPr>
            </a:lvl3pPr>
            <a:lvl4pPr lvl="3" rtl="0">
              <a:lnSpc>
                <a:spcPct val="125000"/>
              </a:lnSpc>
              <a:spcBef>
                <a:spcPts val="0"/>
              </a:spcBef>
              <a:spcAft>
                <a:spcPts val="0"/>
              </a:spcAft>
              <a:buNone/>
              <a:defRPr sz="2400" b="0">
                <a:solidFill>
                  <a:schemeClr val="dk1"/>
                </a:solidFill>
              </a:defRPr>
            </a:lvl4pPr>
            <a:lvl5pPr lvl="4" rtl="0">
              <a:lnSpc>
                <a:spcPct val="125000"/>
              </a:lnSpc>
              <a:spcBef>
                <a:spcPts val="0"/>
              </a:spcBef>
              <a:spcAft>
                <a:spcPts val="0"/>
              </a:spcAft>
              <a:buNone/>
              <a:defRPr sz="2400" b="0">
                <a:solidFill>
                  <a:schemeClr val="dk1"/>
                </a:solidFill>
              </a:defRPr>
            </a:lvl5pPr>
            <a:lvl6pPr lvl="5" rtl="0">
              <a:lnSpc>
                <a:spcPct val="125000"/>
              </a:lnSpc>
              <a:spcBef>
                <a:spcPts val="0"/>
              </a:spcBef>
              <a:spcAft>
                <a:spcPts val="0"/>
              </a:spcAft>
              <a:buNone/>
              <a:defRPr sz="2400" b="0">
                <a:solidFill>
                  <a:schemeClr val="dk1"/>
                </a:solidFill>
              </a:defRPr>
            </a:lvl6pPr>
            <a:lvl7pPr lvl="6" rtl="0">
              <a:lnSpc>
                <a:spcPct val="125000"/>
              </a:lnSpc>
              <a:spcBef>
                <a:spcPts val="0"/>
              </a:spcBef>
              <a:spcAft>
                <a:spcPts val="0"/>
              </a:spcAft>
              <a:buNone/>
              <a:defRPr sz="2400" b="0">
                <a:solidFill>
                  <a:schemeClr val="dk1"/>
                </a:solidFill>
              </a:defRPr>
            </a:lvl7pPr>
            <a:lvl8pPr lvl="7" rtl="0">
              <a:lnSpc>
                <a:spcPct val="125000"/>
              </a:lnSpc>
              <a:spcBef>
                <a:spcPts val="0"/>
              </a:spcBef>
              <a:spcAft>
                <a:spcPts val="0"/>
              </a:spcAft>
              <a:buNone/>
              <a:defRPr sz="2400" b="0">
                <a:solidFill>
                  <a:schemeClr val="dk1"/>
                </a:solidFill>
              </a:defRPr>
            </a:lvl8pPr>
            <a:lvl9pPr lvl="8" rtl="0">
              <a:lnSpc>
                <a:spcPct val="125000"/>
              </a:lnSpc>
              <a:spcBef>
                <a:spcPts val="0"/>
              </a:spcBef>
              <a:spcAft>
                <a:spcPts val="0"/>
              </a:spcAft>
              <a:buNone/>
              <a:defRPr sz="2400" b="0">
                <a:solidFill>
                  <a:schemeClr val="dk1"/>
                </a:solidFill>
              </a:defRPr>
            </a:lvl9pPr>
          </a:lstStyle>
          <a:p>
            <a:r>
              <a:rPr lang="en-US"/>
              <a:t>Click to edit Master subtitle style</a:t>
            </a:r>
            <a:endParaRPr dirty="0"/>
          </a:p>
        </p:txBody>
      </p:sp>
      <p:sp>
        <p:nvSpPr>
          <p:cNvPr id="10" name="Google Shape;10;p2"/>
          <p:cNvSpPr txBox="1">
            <a:spLocks noGrp="1"/>
          </p:cNvSpPr>
          <p:nvPr>
            <p:ph type="subTitle" idx="2"/>
          </p:nvPr>
        </p:nvSpPr>
        <p:spPr>
          <a:xfrm>
            <a:off x="5628833" y="11978640"/>
            <a:ext cx="3749688" cy="926400"/>
          </a:xfrm>
          <a:prstGeom prst="rect">
            <a:avLst/>
          </a:prstGeom>
        </p:spPr>
        <p:txBody>
          <a:bodyPr spcFirstLastPara="1" wrap="square" lIns="0" tIns="0" rIns="0" bIns="0" anchor="b" anchorCtr="0">
            <a:noAutofit/>
          </a:bodyPr>
          <a:lstStyle>
            <a:lvl1pPr marL="0" marR="0" lvl="0" indent="0" algn="l" rtl="0">
              <a:lnSpc>
                <a:spcPct val="125000"/>
              </a:lnSpc>
              <a:spcBef>
                <a:spcPts val="0"/>
              </a:spcBef>
              <a:spcAft>
                <a:spcPts val="0"/>
              </a:spcAft>
              <a:buNone/>
              <a:defRPr sz="2200" b="0" spc="40" baseline="0">
                <a:solidFill>
                  <a:schemeClr val="tx1"/>
                </a:solidFill>
                <a:latin typeface="+mn-lt"/>
              </a:defRPr>
            </a:lvl1pPr>
            <a:lvl2pPr lvl="1" rtl="0">
              <a:lnSpc>
                <a:spcPct val="125000"/>
              </a:lnSpc>
              <a:spcBef>
                <a:spcPts val="0"/>
              </a:spcBef>
              <a:spcAft>
                <a:spcPts val="0"/>
              </a:spcAft>
              <a:buNone/>
              <a:defRPr sz="2400" b="0">
                <a:solidFill>
                  <a:schemeClr val="dk1"/>
                </a:solidFill>
              </a:defRPr>
            </a:lvl2pPr>
            <a:lvl3pPr lvl="2" rtl="0">
              <a:lnSpc>
                <a:spcPct val="125000"/>
              </a:lnSpc>
              <a:spcBef>
                <a:spcPts val="0"/>
              </a:spcBef>
              <a:spcAft>
                <a:spcPts val="0"/>
              </a:spcAft>
              <a:buNone/>
              <a:defRPr sz="2400" b="0">
                <a:solidFill>
                  <a:schemeClr val="dk1"/>
                </a:solidFill>
              </a:defRPr>
            </a:lvl3pPr>
            <a:lvl4pPr lvl="3" rtl="0">
              <a:lnSpc>
                <a:spcPct val="125000"/>
              </a:lnSpc>
              <a:spcBef>
                <a:spcPts val="0"/>
              </a:spcBef>
              <a:spcAft>
                <a:spcPts val="0"/>
              </a:spcAft>
              <a:buNone/>
              <a:defRPr sz="2400" b="0">
                <a:solidFill>
                  <a:schemeClr val="dk1"/>
                </a:solidFill>
              </a:defRPr>
            </a:lvl4pPr>
            <a:lvl5pPr lvl="4" rtl="0">
              <a:lnSpc>
                <a:spcPct val="125000"/>
              </a:lnSpc>
              <a:spcBef>
                <a:spcPts val="0"/>
              </a:spcBef>
              <a:spcAft>
                <a:spcPts val="0"/>
              </a:spcAft>
              <a:buNone/>
              <a:defRPr sz="2400" b="0">
                <a:solidFill>
                  <a:schemeClr val="dk1"/>
                </a:solidFill>
              </a:defRPr>
            </a:lvl5pPr>
            <a:lvl6pPr lvl="5" rtl="0">
              <a:lnSpc>
                <a:spcPct val="125000"/>
              </a:lnSpc>
              <a:spcBef>
                <a:spcPts val="0"/>
              </a:spcBef>
              <a:spcAft>
                <a:spcPts val="0"/>
              </a:spcAft>
              <a:buNone/>
              <a:defRPr sz="2400" b="0">
                <a:solidFill>
                  <a:schemeClr val="dk1"/>
                </a:solidFill>
              </a:defRPr>
            </a:lvl6pPr>
            <a:lvl7pPr lvl="6" rtl="0">
              <a:lnSpc>
                <a:spcPct val="125000"/>
              </a:lnSpc>
              <a:spcBef>
                <a:spcPts val="0"/>
              </a:spcBef>
              <a:spcAft>
                <a:spcPts val="0"/>
              </a:spcAft>
              <a:buNone/>
              <a:defRPr sz="2400" b="0">
                <a:solidFill>
                  <a:schemeClr val="dk1"/>
                </a:solidFill>
              </a:defRPr>
            </a:lvl7pPr>
            <a:lvl8pPr lvl="7" rtl="0">
              <a:lnSpc>
                <a:spcPct val="125000"/>
              </a:lnSpc>
              <a:spcBef>
                <a:spcPts val="0"/>
              </a:spcBef>
              <a:spcAft>
                <a:spcPts val="0"/>
              </a:spcAft>
              <a:buNone/>
              <a:defRPr sz="2400" b="0">
                <a:solidFill>
                  <a:schemeClr val="dk1"/>
                </a:solidFill>
              </a:defRPr>
            </a:lvl8pPr>
            <a:lvl9pPr lvl="8" rtl="0">
              <a:lnSpc>
                <a:spcPct val="125000"/>
              </a:lnSpc>
              <a:spcBef>
                <a:spcPts val="0"/>
              </a:spcBef>
              <a:spcAft>
                <a:spcPts val="0"/>
              </a:spcAft>
              <a:buNone/>
              <a:defRPr sz="2400" b="0">
                <a:solidFill>
                  <a:schemeClr val="dk1"/>
                </a:solidFill>
              </a:defRPr>
            </a:lvl9pPr>
          </a:lstStyle>
          <a:p>
            <a:r>
              <a:rPr lang="en-US"/>
              <a:t>Click to edit Master subtitle style</a:t>
            </a:r>
            <a:endParaRPr dirty="0"/>
          </a:p>
        </p:txBody>
      </p:sp>
      <p:sp>
        <p:nvSpPr>
          <p:cNvPr id="11" name="Google Shape;11;p2"/>
          <p:cNvSpPr txBox="1">
            <a:spLocks noGrp="1"/>
          </p:cNvSpPr>
          <p:nvPr>
            <p:ph type="subTitle" idx="3"/>
          </p:nvPr>
        </p:nvSpPr>
        <p:spPr>
          <a:xfrm>
            <a:off x="10318744" y="11978640"/>
            <a:ext cx="3749688" cy="926400"/>
          </a:xfrm>
          <a:prstGeom prst="rect">
            <a:avLst/>
          </a:prstGeom>
        </p:spPr>
        <p:txBody>
          <a:bodyPr spcFirstLastPara="1" wrap="square" lIns="0" tIns="0" rIns="0" bIns="0" anchor="b" anchorCtr="0">
            <a:noAutofit/>
          </a:bodyPr>
          <a:lstStyle>
            <a:lvl1pPr marL="0" marR="0" lvl="0" indent="0" algn="l" rtl="0">
              <a:lnSpc>
                <a:spcPct val="125000"/>
              </a:lnSpc>
              <a:spcBef>
                <a:spcPts val="0"/>
              </a:spcBef>
              <a:spcAft>
                <a:spcPts val="0"/>
              </a:spcAft>
              <a:buNone/>
              <a:defRPr sz="2200" b="0" spc="40" baseline="0">
                <a:solidFill>
                  <a:schemeClr val="tx1"/>
                </a:solidFill>
                <a:latin typeface="+mn-lt"/>
              </a:defRPr>
            </a:lvl1pPr>
            <a:lvl2pPr lvl="1" rtl="0">
              <a:lnSpc>
                <a:spcPct val="125000"/>
              </a:lnSpc>
              <a:spcBef>
                <a:spcPts val="0"/>
              </a:spcBef>
              <a:spcAft>
                <a:spcPts val="0"/>
              </a:spcAft>
              <a:buNone/>
              <a:defRPr sz="2400" b="0">
                <a:solidFill>
                  <a:schemeClr val="dk1"/>
                </a:solidFill>
              </a:defRPr>
            </a:lvl2pPr>
            <a:lvl3pPr lvl="2" rtl="0">
              <a:lnSpc>
                <a:spcPct val="125000"/>
              </a:lnSpc>
              <a:spcBef>
                <a:spcPts val="0"/>
              </a:spcBef>
              <a:spcAft>
                <a:spcPts val="0"/>
              </a:spcAft>
              <a:buNone/>
              <a:defRPr sz="2400" b="0">
                <a:solidFill>
                  <a:schemeClr val="dk1"/>
                </a:solidFill>
              </a:defRPr>
            </a:lvl3pPr>
            <a:lvl4pPr lvl="3" rtl="0">
              <a:lnSpc>
                <a:spcPct val="125000"/>
              </a:lnSpc>
              <a:spcBef>
                <a:spcPts val="0"/>
              </a:spcBef>
              <a:spcAft>
                <a:spcPts val="0"/>
              </a:spcAft>
              <a:buNone/>
              <a:defRPr sz="2400" b="0">
                <a:solidFill>
                  <a:schemeClr val="dk1"/>
                </a:solidFill>
              </a:defRPr>
            </a:lvl4pPr>
            <a:lvl5pPr lvl="4" rtl="0">
              <a:lnSpc>
                <a:spcPct val="125000"/>
              </a:lnSpc>
              <a:spcBef>
                <a:spcPts val="0"/>
              </a:spcBef>
              <a:spcAft>
                <a:spcPts val="0"/>
              </a:spcAft>
              <a:buNone/>
              <a:defRPr sz="2400" b="0">
                <a:solidFill>
                  <a:schemeClr val="dk1"/>
                </a:solidFill>
              </a:defRPr>
            </a:lvl5pPr>
            <a:lvl6pPr lvl="5" rtl="0">
              <a:lnSpc>
                <a:spcPct val="125000"/>
              </a:lnSpc>
              <a:spcBef>
                <a:spcPts val="0"/>
              </a:spcBef>
              <a:spcAft>
                <a:spcPts val="0"/>
              </a:spcAft>
              <a:buNone/>
              <a:defRPr sz="2400" b="0">
                <a:solidFill>
                  <a:schemeClr val="dk1"/>
                </a:solidFill>
              </a:defRPr>
            </a:lvl6pPr>
            <a:lvl7pPr lvl="6" rtl="0">
              <a:lnSpc>
                <a:spcPct val="125000"/>
              </a:lnSpc>
              <a:spcBef>
                <a:spcPts val="0"/>
              </a:spcBef>
              <a:spcAft>
                <a:spcPts val="0"/>
              </a:spcAft>
              <a:buNone/>
              <a:defRPr sz="2400" b="0">
                <a:solidFill>
                  <a:schemeClr val="dk1"/>
                </a:solidFill>
              </a:defRPr>
            </a:lvl7pPr>
            <a:lvl8pPr lvl="7" rtl="0">
              <a:lnSpc>
                <a:spcPct val="125000"/>
              </a:lnSpc>
              <a:spcBef>
                <a:spcPts val="0"/>
              </a:spcBef>
              <a:spcAft>
                <a:spcPts val="0"/>
              </a:spcAft>
              <a:buNone/>
              <a:defRPr sz="2400" b="0">
                <a:solidFill>
                  <a:schemeClr val="dk1"/>
                </a:solidFill>
              </a:defRPr>
            </a:lvl8pPr>
            <a:lvl9pPr lvl="8" rtl="0">
              <a:lnSpc>
                <a:spcPct val="125000"/>
              </a:lnSpc>
              <a:spcBef>
                <a:spcPts val="0"/>
              </a:spcBef>
              <a:spcAft>
                <a:spcPts val="0"/>
              </a:spcAft>
              <a:buNone/>
              <a:defRPr sz="2400" b="0">
                <a:solidFill>
                  <a:schemeClr val="dk1"/>
                </a:solidFill>
              </a:defRPr>
            </a:lvl9pPr>
          </a:lstStyle>
          <a:p>
            <a:r>
              <a:rPr lang="en-US"/>
              <a:t>Click to edit Master subtitle style</a:t>
            </a:r>
            <a:endParaRPr dirty="0"/>
          </a:p>
        </p:txBody>
      </p:sp>
      <p:sp>
        <p:nvSpPr>
          <p:cNvPr id="12" name="Google Shape;12;p2"/>
          <p:cNvSpPr txBox="1">
            <a:spLocks noGrp="1"/>
          </p:cNvSpPr>
          <p:nvPr>
            <p:ph type="ctrTitle"/>
          </p:nvPr>
        </p:nvSpPr>
        <p:spPr>
          <a:xfrm>
            <a:off x="932687" y="3383280"/>
            <a:ext cx="15956280" cy="2514600"/>
          </a:xfrm>
          <a:prstGeom prst="rect">
            <a:avLst/>
          </a:prstGeom>
        </p:spPr>
        <p:txBody>
          <a:bodyPr spcFirstLastPara="1" wrap="square" lIns="0" tIns="0" rIns="0" bIns="0" anchor="b" anchorCtr="0">
            <a:noAutofit/>
          </a:bodyPr>
          <a:lstStyle>
            <a:lvl1pPr lvl="0" rtl="0">
              <a:lnSpc>
                <a:spcPct val="108000"/>
              </a:lnSpc>
              <a:spcBef>
                <a:spcPts val="0"/>
              </a:spcBef>
              <a:spcAft>
                <a:spcPts val="0"/>
              </a:spcAft>
              <a:buClr>
                <a:schemeClr val="lt2"/>
              </a:buClr>
              <a:buSzPts val="5600"/>
              <a:buNone/>
              <a:defRPr sz="7200" spc="220" baseline="0">
                <a:solidFill>
                  <a:schemeClr val="tx1"/>
                </a:solidFill>
                <a:latin typeface="+mj-lt"/>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a:r>
              <a:rPr lang="en-US"/>
              <a:t>Click to edit Master title style</a:t>
            </a:r>
            <a:endParaRPr dirty="0"/>
          </a:p>
        </p:txBody>
      </p:sp>
      <p:sp>
        <p:nvSpPr>
          <p:cNvPr id="13" name="Google Shape;13;p2"/>
          <p:cNvSpPr txBox="1">
            <a:spLocks noGrp="1"/>
          </p:cNvSpPr>
          <p:nvPr>
            <p:ph type="subTitle" idx="4"/>
          </p:nvPr>
        </p:nvSpPr>
        <p:spPr>
          <a:xfrm>
            <a:off x="941832" y="6433072"/>
            <a:ext cx="15955277" cy="463200"/>
          </a:xfrm>
          <a:prstGeom prst="rect">
            <a:avLst/>
          </a:prstGeom>
        </p:spPr>
        <p:txBody>
          <a:bodyPr spcFirstLastPara="1" wrap="square" lIns="0" tIns="0" rIns="0" bIns="0" anchor="t" anchorCtr="0">
            <a:noAutofit/>
          </a:bodyPr>
          <a:lstStyle>
            <a:lvl1pPr marL="0" marR="0" lvl="0" indent="0" algn="l" rtl="0">
              <a:lnSpc>
                <a:spcPct val="125000"/>
              </a:lnSpc>
              <a:spcBef>
                <a:spcPts val="0"/>
              </a:spcBef>
              <a:spcAft>
                <a:spcPts val="0"/>
              </a:spcAft>
              <a:buNone/>
              <a:defRPr sz="2400" b="1" i="0" cap="all" spc="240" baseline="0">
                <a:solidFill>
                  <a:schemeClr val="tx1"/>
                </a:solidFill>
                <a:latin typeface="+mn-lt"/>
              </a:defRPr>
            </a:lvl1pPr>
            <a:lvl2pPr lvl="1" rtl="0">
              <a:lnSpc>
                <a:spcPct val="125000"/>
              </a:lnSpc>
              <a:spcBef>
                <a:spcPts val="0"/>
              </a:spcBef>
              <a:spcAft>
                <a:spcPts val="0"/>
              </a:spcAft>
              <a:buNone/>
              <a:defRPr sz="2400">
                <a:solidFill>
                  <a:schemeClr val="lt1"/>
                </a:solidFill>
              </a:defRPr>
            </a:lvl2pPr>
            <a:lvl3pPr lvl="2" rtl="0">
              <a:lnSpc>
                <a:spcPct val="125000"/>
              </a:lnSpc>
              <a:spcBef>
                <a:spcPts val="0"/>
              </a:spcBef>
              <a:spcAft>
                <a:spcPts val="0"/>
              </a:spcAft>
              <a:buNone/>
              <a:defRPr sz="2400">
                <a:solidFill>
                  <a:schemeClr val="lt1"/>
                </a:solidFill>
              </a:defRPr>
            </a:lvl3pPr>
            <a:lvl4pPr lvl="3" rtl="0">
              <a:lnSpc>
                <a:spcPct val="125000"/>
              </a:lnSpc>
              <a:spcBef>
                <a:spcPts val="0"/>
              </a:spcBef>
              <a:spcAft>
                <a:spcPts val="0"/>
              </a:spcAft>
              <a:buNone/>
              <a:defRPr sz="2400">
                <a:solidFill>
                  <a:schemeClr val="lt1"/>
                </a:solidFill>
              </a:defRPr>
            </a:lvl4pPr>
            <a:lvl5pPr lvl="4" rtl="0">
              <a:lnSpc>
                <a:spcPct val="125000"/>
              </a:lnSpc>
              <a:spcBef>
                <a:spcPts val="0"/>
              </a:spcBef>
              <a:spcAft>
                <a:spcPts val="0"/>
              </a:spcAft>
              <a:buNone/>
              <a:defRPr sz="2400">
                <a:solidFill>
                  <a:schemeClr val="lt1"/>
                </a:solidFill>
              </a:defRPr>
            </a:lvl5pPr>
            <a:lvl6pPr lvl="5" rtl="0">
              <a:lnSpc>
                <a:spcPct val="125000"/>
              </a:lnSpc>
              <a:spcBef>
                <a:spcPts val="0"/>
              </a:spcBef>
              <a:spcAft>
                <a:spcPts val="0"/>
              </a:spcAft>
              <a:buNone/>
              <a:defRPr sz="2400">
                <a:solidFill>
                  <a:schemeClr val="lt1"/>
                </a:solidFill>
              </a:defRPr>
            </a:lvl6pPr>
            <a:lvl7pPr lvl="6" rtl="0">
              <a:lnSpc>
                <a:spcPct val="125000"/>
              </a:lnSpc>
              <a:spcBef>
                <a:spcPts val="0"/>
              </a:spcBef>
              <a:spcAft>
                <a:spcPts val="0"/>
              </a:spcAft>
              <a:buNone/>
              <a:defRPr sz="2400">
                <a:solidFill>
                  <a:schemeClr val="lt1"/>
                </a:solidFill>
              </a:defRPr>
            </a:lvl7pPr>
            <a:lvl8pPr lvl="7" rtl="0">
              <a:lnSpc>
                <a:spcPct val="125000"/>
              </a:lnSpc>
              <a:spcBef>
                <a:spcPts val="0"/>
              </a:spcBef>
              <a:spcAft>
                <a:spcPts val="0"/>
              </a:spcAft>
              <a:buNone/>
              <a:defRPr sz="2400">
                <a:solidFill>
                  <a:schemeClr val="lt1"/>
                </a:solidFill>
              </a:defRPr>
            </a:lvl8pPr>
            <a:lvl9pPr lvl="8" rtl="0">
              <a:lnSpc>
                <a:spcPct val="125000"/>
              </a:lnSpc>
              <a:spcBef>
                <a:spcPts val="0"/>
              </a:spcBef>
              <a:spcAft>
                <a:spcPts val="0"/>
              </a:spcAft>
              <a:buNone/>
              <a:defRPr sz="2400">
                <a:solidFill>
                  <a:schemeClr val="lt1"/>
                </a:solidFill>
              </a:defRPr>
            </a:lvl9pPr>
          </a:lstStyle>
          <a:p>
            <a:r>
              <a:rPr lang="en-US"/>
              <a:t>Click to edit Master subtitle style</a:t>
            </a:r>
            <a:endParaRPr dirty="0"/>
          </a:p>
        </p:txBody>
      </p:sp>
      <p:sp>
        <p:nvSpPr>
          <p:cNvPr id="2" name="TextBox 1">
            <a:extLst>
              <a:ext uri="{FF2B5EF4-FFF2-40B4-BE49-F238E27FC236}">
                <a16:creationId xmlns:a16="http://schemas.microsoft.com/office/drawing/2014/main" id="{945941B5-ADCE-F14E-A377-FA36C520296A}"/>
              </a:ext>
            </a:extLst>
          </p:cNvPr>
          <p:cNvSpPr txBox="1"/>
          <p:nvPr userDrawn="1"/>
        </p:nvSpPr>
        <p:spPr>
          <a:xfrm>
            <a:off x="18432379" y="12729411"/>
            <a:ext cx="0" cy="0"/>
          </a:xfrm>
          <a:prstGeom prst="rect">
            <a:avLst/>
          </a:prstGeom>
        </p:spPr>
        <p:txBody>
          <a:bodyPr vert="horz" wrap="none" lIns="0" tIns="0" rIns="0" bIns="0" rtlCol="0">
            <a:normAutofit fontScale="25000" lnSpcReduction="20000"/>
          </a:bodyPr>
          <a:lstStyle/>
          <a:p>
            <a:pPr algn="l">
              <a:lnSpc>
                <a:spcPct val="129000"/>
              </a:lnSpc>
              <a:spcAft>
                <a:spcPts val="1200"/>
              </a:spcAft>
            </a:pPr>
            <a:endParaRPr lang="en-US" sz="2400" spc="50" dirty="0">
              <a:cs typeface="Optimistic Text" panose="020B0503020203020204" pitchFamily="34" charset="0"/>
            </a:endParaRPr>
          </a:p>
        </p:txBody>
      </p:sp>
    </p:spTree>
    <p:extLst>
      <p:ext uri="{BB962C8B-B14F-4D97-AF65-F5344CB8AC3E}">
        <p14:creationId xmlns:p14="http://schemas.microsoft.com/office/powerpoint/2010/main" val="16844796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ext (Half)" preserve="1" userDrawn="1">
  <p:cSld name="26_Text (Half)">
    <p:spTree>
      <p:nvGrpSpPr>
        <p:cNvPr id="1" name="Shape 73"/>
        <p:cNvGrpSpPr/>
        <p:nvPr/>
      </p:nvGrpSpPr>
      <p:grpSpPr>
        <a:xfrm>
          <a:off x="0" y="0"/>
          <a:ext cx="0" cy="0"/>
          <a:chOff x="0" y="0"/>
          <a:chExt cx="0" cy="0"/>
        </a:xfrm>
      </p:grpSpPr>
      <p:sp>
        <p:nvSpPr>
          <p:cNvPr id="5" name="Picture Placeholder 5">
            <a:extLst>
              <a:ext uri="{FF2B5EF4-FFF2-40B4-BE49-F238E27FC236}">
                <a16:creationId xmlns:a16="http://schemas.microsoft.com/office/drawing/2014/main" id="{72E60296-0A32-7E4B-8A34-827A66945AD1}"/>
              </a:ext>
            </a:extLst>
          </p:cNvPr>
          <p:cNvSpPr>
            <a:spLocks noGrp="1"/>
          </p:cNvSpPr>
          <p:nvPr>
            <p:ph type="pic" sz="quarter" idx="11"/>
          </p:nvPr>
        </p:nvSpPr>
        <p:spPr>
          <a:xfrm>
            <a:off x="12193589" y="0"/>
            <a:ext cx="12193586" cy="13715999"/>
          </a:xfr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a:ea typeface="+mn-ea"/>
                <a:sym typeface="Arial"/>
              </a:defRPr>
            </a:lvl1pPr>
          </a:lstStyle>
          <a:p>
            <a:pPr lvl="0" algn="ctr">
              <a:lnSpc>
                <a:spcPct val="125000"/>
              </a:lnSpc>
              <a:spcAft>
                <a:spcPts val="0"/>
              </a:spcAft>
              <a:buFont typeface="Optimistic Text"/>
            </a:pPr>
            <a:r>
              <a:rPr lang="en-US"/>
              <a:t>Click icon to add picture</a:t>
            </a:r>
          </a:p>
        </p:txBody>
      </p:sp>
      <p:sp>
        <p:nvSpPr>
          <p:cNvPr id="6" name="Google Shape;68;p8">
            <a:extLst>
              <a:ext uri="{FF2B5EF4-FFF2-40B4-BE49-F238E27FC236}">
                <a16:creationId xmlns:a16="http://schemas.microsoft.com/office/drawing/2014/main" id="{E5B9AEC9-093F-E048-9657-257C96EBCC59}"/>
              </a:ext>
            </a:extLst>
          </p:cNvPr>
          <p:cNvSpPr txBox="1">
            <a:spLocks noGrp="1"/>
          </p:cNvSpPr>
          <p:nvPr>
            <p:ph type="subTitle" idx="2"/>
          </p:nvPr>
        </p:nvSpPr>
        <p:spPr>
          <a:xfrm>
            <a:off x="932821" y="909036"/>
            <a:ext cx="10328145" cy="463200"/>
          </a:xfrm>
          <a:prstGeom prst="rect">
            <a:avLst/>
          </a:prstGeom>
          <a:noFill/>
          <a:ln>
            <a:noFill/>
          </a:ln>
        </p:spPr>
        <p:txBody>
          <a:bodyPr spcFirstLastPara="1" wrap="square" lIns="0" tIns="0" rIns="0" bIns="0" anchor="t" anchorCtr="0">
            <a:noAutofit/>
          </a:bodyPr>
          <a:lstStyle>
            <a:lvl1pPr marL="0" marR="0" lvl="0" indent="0" algn="l" rtl="0">
              <a:lnSpc>
                <a:spcPct val="120000"/>
              </a:lnSpc>
              <a:spcBef>
                <a:spcPts val="0"/>
              </a:spcBef>
              <a:spcAft>
                <a:spcPts val="0"/>
              </a:spcAft>
              <a:buNone/>
              <a:defRPr sz="2400" b="1" cap="all" spc="240" baseline="0">
                <a:solidFill>
                  <a:schemeClr val="tx1"/>
                </a:solidFill>
                <a:latin typeface="+mn-lt"/>
              </a:defRPr>
            </a:lvl1pPr>
            <a:lvl2pPr lvl="1" rtl="0">
              <a:lnSpc>
                <a:spcPct val="120000"/>
              </a:lnSpc>
              <a:spcBef>
                <a:spcPts val="0"/>
              </a:spcBef>
              <a:spcAft>
                <a:spcPts val="0"/>
              </a:spcAft>
              <a:buNone/>
              <a:defRPr sz="2400">
                <a:solidFill>
                  <a:schemeClr val="lt1"/>
                </a:solidFill>
              </a:defRPr>
            </a:lvl2pPr>
            <a:lvl3pPr lvl="2" rtl="0">
              <a:lnSpc>
                <a:spcPct val="120000"/>
              </a:lnSpc>
              <a:spcBef>
                <a:spcPts val="0"/>
              </a:spcBef>
              <a:spcAft>
                <a:spcPts val="0"/>
              </a:spcAft>
              <a:buNone/>
              <a:defRPr sz="2400">
                <a:solidFill>
                  <a:schemeClr val="lt1"/>
                </a:solidFill>
              </a:defRPr>
            </a:lvl3pPr>
            <a:lvl4pPr lvl="3" rtl="0">
              <a:lnSpc>
                <a:spcPct val="120000"/>
              </a:lnSpc>
              <a:spcBef>
                <a:spcPts val="0"/>
              </a:spcBef>
              <a:spcAft>
                <a:spcPts val="0"/>
              </a:spcAft>
              <a:buNone/>
              <a:defRPr sz="2400">
                <a:solidFill>
                  <a:schemeClr val="lt1"/>
                </a:solidFill>
              </a:defRPr>
            </a:lvl4pPr>
            <a:lvl5pPr lvl="4" rtl="0">
              <a:lnSpc>
                <a:spcPct val="120000"/>
              </a:lnSpc>
              <a:spcBef>
                <a:spcPts val="0"/>
              </a:spcBef>
              <a:spcAft>
                <a:spcPts val="0"/>
              </a:spcAft>
              <a:buNone/>
              <a:defRPr sz="2400">
                <a:solidFill>
                  <a:schemeClr val="lt1"/>
                </a:solidFill>
              </a:defRPr>
            </a:lvl5pPr>
            <a:lvl6pPr lvl="5" rtl="0">
              <a:lnSpc>
                <a:spcPct val="120000"/>
              </a:lnSpc>
              <a:spcBef>
                <a:spcPts val="0"/>
              </a:spcBef>
              <a:spcAft>
                <a:spcPts val="0"/>
              </a:spcAft>
              <a:buNone/>
              <a:defRPr sz="2400">
                <a:solidFill>
                  <a:schemeClr val="lt1"/>
                </a:solidFill>
              </a:defRPr>
            </a:lvl6pPr>
            <a:lvl7pPr lvl="6" rtl="0">
              <a:lnSpc>
                <a:spcPct val="120000"/>
              </a:lnSpc>
              <a:spcBef>
                <a:spcPts val="0"/>
              </a:spcBef>
              <a:spcAft>
                <a:spcPts val="0"/>
              </a:spcAft>
              <a:buNone/>
              <a:defRPr sz="2400">
                <a:solidFill>
                  <a:schemeClr val="lt1"/>
                </a:solidFill>
              </a:defRPr>
            </a:lvl7pPr>
            <a:lvl8pPr lvl="7" rtl="0">
              <a:lnSpc>
                <a:spcPct val="120000"/>
              </a:lnSpc>
              <a:spcBef>
                <a:spcPts val="0"/>
              </a:spcBef>
              <a:spcAft>
                <a:spcPts val="0"/>
              </a:spcAft>
              <a:buNone/>
              <a:defRPr sz="2400">
                <a:solidFill>
                  <a:schemeClr val="lt1"/>
                </a:solidFill>
              </a:defRPr>
            </a:lvl8pPr>
            <a:lvl9pPr lvl="8" rtl="0">
              <a:lnSpc>
                <a:spcPct val="120000"/>
              </a:lnSpc>
              <a:spcBef>
                <a:spcPts val="0"/>
              </a:spcBef>
              <a:spcAft>
                <a:spcPts val="0"/>
              </a:spcAft>
              <a:buNone/>
              <a:defRPr sz="2400">
                <a:solidFill>
                  <a:schemeClr val="lt1"/>
                </a:solidFill>
              </a:defRPr>
            </a:lvl9pPr>
          </a:lstStyle>
          <a:p>
            <a:pPr marL="0" lvl="0" indent="0">
              <a:buNone/>
            </a:pPr>
            <a:r>
              <a:rPr lang="en-US"/>
              <a:t>Click to edit Master subtitle style</a:t>
            </a:r>
            <a:endParaRPr dirty="0"/>
          </a:p>
        </p:txBody>
      </p:sp>
      <p:sp>
        <p:nvSpPr>
          <p:cNvPr id="7" name="Title 7">
            <a:extLst>
              <a:ext uri="{FF2B5EF4-FFF2-40B4-BE49-F238E27FC236}">
                <a16:creationId xmlns:a16="http://schemas.microsoft.com/office/drawing/2014/main" id="{34169BCF-F401-3F4B-9240-03754E70C8F7}"/>
              </a:ext>
            </a:extLst>
          </p:cNvPr>
          <p:cNvSpPr>
            <a:spLocks noGrp="1"/>
          </p:cNvSpPr>
          <p:nvPr>
            <p:ph type="title"/>
          </p:nvPr>
        </p:nvSpPr>
        <p:spPr>
          <a:xfrm>
            <a:off x="932691" y="3382159"/>
            <a:ext cx="10327448" cy="2514600"/>
          </a:xfrm>
        </p:spPr>
        <p:txBody>
          <a:bodyPr/>
          <a:lstStyle>
            <a:lvl1pPr>
              <a:defRPr>
                <a:solidFill>
                  <a:schemeClr val="tx1"/>
                </a:solidFill>
                <a:latin typeface="+mj-lt"/>
              </a:defRPr>
            </a:lvl1pPr>
          </a:lstStyle>
          <a:p>
            <a:r>
              <a:rPr lang="en-US"/>
              <a:t>Click to edit Master title style</a:t>
            </a:r>
            <a:endParaRPr lang="en-US" dirty="0"/>
          </a:p>
        </p:txBody>
      </p:sp>
      <p:sp>
        <p:nvSpPr>
          <p:cNvPr id="8" name="Text Placeholder 9">
            <a:extLst>
              <a:ext uri="{FF2B5EF4-FFF2-40B4-BE49-F238E27FC236}">
                <a16:creationId xmlns:a16="http://schemas.microsoft.com/office/drawing/2014/main" id="{ABDAA5DB-EB4B-1C49-8BA0-127E550166FA}"/>
              </a:ext>
            </a:extLst>
          </p:cNvPr>
          <p:cNvSpPr>
            <a:spLocks noGrp="1"/>
          </p:cNvSpPr>
          <p:nvPr>
            <p:ph type="body" sz="quarter" idx="10"/>
          </p:nvPr>
        </p:nvSpPr>
        <p:spPr>
          <a:xfrm>
            <a:off x="877824" y="6584734"/>
            <a:ext cx="10382314" cy="6197816"/>
          </a:xfrm>
        </p:spPr>
        <p:txBody>
          <a:bodyPr/>
          <a:lstStyle>
            <a:lvl1pPr>
              <a:defRPr>
                <a:solidFill>
                  <a:schemeClr val="tx1"/>
                </a:solidFill>
                <a:latin typeface="+mn-lt"/>
              </a:defRPr>
            </a:lvl1pPr>
            <a:lvl2pPr>
              <a:buClrTx/>
              <a:defRPr>
                <a:solidFill>
                  <a:schemeClr val="tx1"/>
                </a:solidFill>
                <a:latin typeface="+mn-lt"/>
              </a:defRPr>
            </a:lvl2pPr>
            <a:lvl3pPr>
              <a:buClrTx/>
              <a:defRPr>
                <a:solidFill>
                  <a:schemeClr val="tx1"/>
                </a:solidFill>
                <a:latin typeface="+mn-lt"/>
              </a:defRPr>
            </a:lvl3pPr>
            <a:lvl4pPr>
              <a:buClrTx/>
              <a:defRPr>
                <a:solidFill>
                  <a:schemeClr val="tx1"/>
                </a:solidFill>
                <a:latin typeface="+mn-lt"/>
              </a:defRPr>
            </a:lvl4pPr>
            <a:lvl5pPr>
              <a:buClrTx/>
              <a:defRPr>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145496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ext (Third)" preserve="1" userDrawn="1">
  <p:cSld name="29_Text (Third)">
    <p:spTree>
      <p:nvGrpSpPr>
        <p:cNvPr id="1" name="Shape 77"/>
        <p:cNvGrpSpPr/>
        <p:nvPr/>
      </p:nvGrpSpPr>
      <p:grpSpPr>
        <a:xfrm>
          <a:off x="0" y="0"/>
          <a:ext cx="0" cy="0"/>
          <a:chOff x="0" y="0"/>
          <a:chExt cx="0" cy="0"/>
        </a:xfrm>
      </p:grpSpPr>
      <p:sp>
        <p:nvSpPr>
          <p:cNvPr id="5" name="Picture Placeholder 5">
            <a:extLst>
              <a:ext uri="{FF2B5EF4-FFF2-40B4-BE49-F238E27FC236}">
                <a16:creationId xmlns:a16="http://schemas.microsoft.com/office/drawing/2014/main" id="{EC8921FF-B2CB-1149-9660-CA6FF13C4118}"/>
              </a:ext>
            </a:extLst>
          </p:cNvPr>
          <p:cNvSpPr>
            <a:spLocks noGrp="1"/>
          </p:cNvSpPr>
          <p:nvPr>
            <p:ph type="pic" sz="quarter" idx="11"/>
          </p:nvPr>
        </p:nvSpPr>
        <p:spPr>
          <a:xfrm>
            <a:off x="8443913" y="0"/>
            <a:ext cx="15943262" cy="13715999"/>
          </a:xfr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a:ea typeface="+mn-ea"/>
                <a:sym typeface="Arial"/>
              </a:defRPr>
            </a:lvl1pPr>
          </a:lstStyle>
          <a:p>
            <a:pPr lvl="0" algn="ctr">
              <a:lnSpc>
                <a:spcPct val="125000"/>
              </a:lnSpc>
              <a:spcAft>
                <a:spcPts val="0"/>
              </a:spcAft>
              <a:buFont typeface="Optimistic Text"/>
            </a:pPr>
            <a:r>
              <a:rPr lang="en-US"/>
              <a:t>Click icon to add picture</a:t>
            </a:r>
          </a:p>
        </p:txBody>
      </p:sp>
      <p:sp>
        <p:nvSpPr>
          <p:cNvPr id="6" name="Google Shape;68;p8">
            <a:extLst>
              <a:ext uri="{FF2B5EF4-FFF2-40B4-BE49-F238E27FC236}">
                <a16:creationId xmlns:a16="http://schemas.microsoft.com/office/drawing/2014/main" id="{6AB2B35B-4013-F040-B0E9-D96DB6344053}"/>
              </a:ext>
            </a:extLst>
          </p:cNvPr>
          <p:cNvSpPr txBox="1">
            <a:spLocks noGrp="1"/>
          </p:cNvSpPr>
          <p:nvPr>
            <p:ph type="subTitle" idx="2"/>
          </p:nvPr>
        </p:nvSpPr>
        <p:spPr>
          <a:xfrm>
            <a:off x="932822" y="909036"/>
            <a:ext cx="6571292" cy="463200"/>
          </a:xfrm>
          <a:prstGeom prst="rect">
            <a:avLst/>
          </a:prstGeom>
          <a:noFill/>
          <a:ln>
            <a:noFill/>
          </a:ln>
        </p:spPr>
        <p:txBody>
          <a:bodyPr spcFirstLastPara="1" wrap="square" lIns="0" tIns="0" rIns="0" bIns="0" anchor="t" anchorCtr="0">
            <a:noAutofit/>
          </a:bodyPr>
          <a:lstStyle>
            <a:lvl1pPr marL="0" marR="0" lvl="0" indent="0" algn="l" rtl="0">
              <a:lnSpc>
                <a:spcPct val="120000"/>
              </a:lnSpc>
              <a:spcBef>
                <a:spcPts val="0"/>
              </a:spcBef>
              <a:spcAft>
                <a:spcPts val="0"/>
              </a:spcAft>
              <a:buNone/>
              <a:defRPr sz="2400" b="1" cap="all" spc="240" baseline="0">
                <a:solidFill>
                  <a:schemeClr val="tx1"/>
                </a:solidFill>
                <a:latin typeface="+mn-lt"/>
              </a:defRPr>
            </a:lvl1pPr>
            <a:lvl2pPr lvl="1" rtl="0">
              <a:lnSpc>
                <a:spcPct val="120000"/>
              </a:lnSpc>
              <a:spcBef>
                <a:spcPts val="0"/>
              </a:spcBef>
              <a:spcAft>
                <a:spcPts val="0"/>
              </a:spcAft>
              <a:buNone/>
              <a:defRPr sz="2400">
                <a:solidFill>
                  <a:schemeClr val="lt1"/>
                </a:solidFill>
              </a:defRPr>
            </a:lvl2pPr>
            <a:lvl3pPr lvl="2" rtl="0">
              <a:lnSpc>
                <a:spcPct val="120000"/>
              </a:lnSpc>
              <a:spcBef>
                <a:spcPts val="0"/>
              </a:spcBef>
              <a:spcAft>
                <a:spcPts val="0"/>
              </a:spcAft>
              <a:buNone/>
              <a:defRPr sz="2400">
                <a:solidFill>
                  <a:schemeClr val="lt1"/>
                </a:solidFill>
              </a:defRPr>
            </a:lvl3pPr>
            <a:lvl4pPr lvl="3" rtl="0">
              <a:lnSpc>
                <a:spcPct val="120000"/>
              </a:lnSpc>
              <a:spcBef>
                <a:spcPts val="0"/>
              </a:spcBef>
              <a:spcAft>
                <a:spcPts val="0"/>
              </a:spcAft>
              <a:buNone/>
              <a:defRPr sz="2400">
                <a:solidFill>
                  <a:schemeClr val="lt1"/>
                </a:solidFill>
              </a:defRPr>
            </a:lvl4pPr>
            <a:lvl5pPr lvl="4" rtl="0">
              <a:lnSpc>
                <a:spcPct val="120000"/>
              </a:lnSpc>
              <a:spcBef>
                <a:spcPts val="0"/>
              </a:spcBef>
              <a:spcAft>
                <a:spcPts val="0"/>
              </a:spcAft>
              <a:buNone/>
              <a:defRPr sz="2400">
                <a:solidFill>
                  <a:schemeClr val="lt1"/>
                </a:solidFill>
              </a:defRPr>
            </a:lvl5pPr>
            <a:lvl6pPr lvl="5" rtl="0">
              <a:lnSpc>
                <a:spcPct val="120000"/>
              </a:lnSpc>
              <a:spcBef>
                <a:spcPts val="0"/>
              </a:spcBef>
              <a:spcAft>
                <a:spcPts val="0"/>
              </a:spcAft>
              <a:buNone/>
              <a:defRPr sz="2400">
                <a:solidFill>
                  <a:schemeClr val="lt1"/>
                </a:solidFill>
              </a:defRPr>
            </a:lvl6pPr>
            <a:lvl7pPr lvl="6" rtl="0">
              <a:lnSpc>
                <a:spcPct val="120000"/>
              </a:lnSpc>
              <a:spcBef>
                <a:spcPts val="0"/>
              </a:spcBef>
              <a:spcAft>
                <a:spcPts val="0"/>
              </a:spcAft>
              <a:buNone/>
              <a:defRPr sz="2400">
                <a:solidFill>
                  <a:schemeClr val="lt1"/>
                </a:solidFill>
              </a:defRPr>
            </a:lvl7pPr>
            <a:lvl8pPr lvl="7" rtl="0">
              <a:lnSpc>
                <a:spcPct val="120000"/>
              </a:lnSpc>
              <a:spcBef>
                <a:spcPts val="0"/>
              </a:spcBef>
              <a:spcAft>
                <a:spcPts val="0"/>
              </a:spcAft>
              <a:buNone/>
              <a:defRPr sz="2400">
                <a:solidFill>
                  <a:schemeClr val="lt1"/>
                </a:solidFill>
              </a:defRPr>
            </a:lvl8pPr>
            <a:lvl9pPr lvl="8" rtl="0">
              <a:lnSpc>
                <a:spcPct val="120000"/>
              </a:lnSpc>
              <a:spcBef>
                <a:spcPts val="0"/>
              </a:spcBef>
              <a:spcAft>
                <a:spcPts val="0"/>
              </a:spcAft>
              <a:buNone/>
              <a:defRPr sz="2400">
                <a:solidFill>
                  <a:schemeClr val="lt1"/>
                </a:solidFill>
              </a:defRPr>
            </a:lvl9pPr>
          </a:lstStyle>
          <a:p>
            <a:pPr marL="0" lvl="0" indent="0">
              <a:buNone/>
            </a:pPr>
            <a:r>
              <a:rPr lang="en-US"/>
              <a:t>Click to edit Master subtitle style</a:t>
            </a:r>
            <a:endParaRPr dirty="0"/>
          </a:p>
        </p:txBody>
      </p:sp>
      <p:sp>
        <p:nvSpPr>
          <p:cNvPr id="7" name="Title 7">
            <a:extLst>
              <a:ext uri="{FF2B5EF4-FFF2-40B4-BE49-F238E27FC236}">
                <a16:creationId xmlns:a16="http://schemas.microsoft.com/office/drawing/2014/main" id="{41A8F17A-F354-C44E-82FE-6602EC578C94}"/>
              </a:ext>
            </a:extLst>
          </p:cNvPr>
          <p:cNvSpPr>
            <a:spLocks noGrp="1"/>
          </p:cNvSpPr>
          <p:nvPr>
            <p:ph type="title"/>
          </p:nvPr>
        </p:nvSpPr>
        <p:spPr>
          <a:xfrm>
            <a:off x="932690" y="2762305"/>
            <a:ext cx="6571423" cy="4320207"/>
          </a:xfrm>
        </p:spPr>
        <p:txBody>
          <a:bodyPr/>
          <a:lstStyle>
            <a:lvl1pPr>
              <a:defRPr>
                <a:solidFill>
                  <a:schemeClr val="tx1"/>
                </a:solidFill>
                <a:latin typeface="+mj-lt"/>
              </a:defRPr>
            </a:lvl1pPr>
          </a:lstStyle>
          <a:p>
            <a:r>
              <a:rPr lang="en-US"/>
              <a:t>Click to edit Master title style</a:t>
            </a:r>
            <a:endParaRPr lang="en-US" dirty="0"/>
          </a:p>
        </p:txBody>
      </p:sp>
      <p:sp>
        <p:nvSpPr>
          <p:cNvPr id="8" name="Text Placeholder 9">
            <a:extLst>
              <a:ext uri="{FF2B5EF4-FFF2-40B4-BE49-F238E27FC236}">
                <a16:creationId xmlns:a16="http://schemas.microsoft.com/office/drawing/2014/main" id="{41E9CD74-CC76-C240-B810-EECD17CA37D0}"/>
              </a:ext>
            </a:extLst>
          </p:cNvPr>
          <p:cNvSpPr>
            <a:spLocks noGrp="1"/>
          </p:cNvSpPr>
          <p:nvPr>
            <p:ph type="body" sz="quarter" idx="10"/>
          </p:nvPr>
        </p:nvSpPr>
        <p:spPr>
          <a:xfrm>
            <a:off x="877823" y="7770486"/>
            <a:ext cx="6626289" cy="5012063"/>
          </a:xfrm>
        </p:spPr>
        <p:txBody>
          <a:bodyPr/>
          <a:lstStyle>
            <a:lvl1pPr>
              <a:defRPr>
                <a:solidFill>
                  <a:schemeClr val="tx1"/>
                </a:solidFill>
                <a:latin typeface="+mn-lt"/>
              </a:defRPr>
            </a:lvl1pPr>
            <a:lvl2pPr>
              <a:buClrTx/>
              <a:defRPr>
                <a:solidFill>
                  <a:schemeClr val="tx1"/>
                </a:solidFill>
                <a:latin typeface="+mn-lt"/>
              </a:defRPr>
            </a:lvl2pPr>
            <a:lvl3pPr>
              <a:buClrTx/>
              <a:defRPr>
                <a:solidFill>
                  <a:schemeClr val="tx1"/>
                </a:solidFill>
                <a:latin typeface="+mn-lt"/>
              </a:defRPr>
            </a:lvl3pPr>
            <a:lvl4pPr>
              <a:buClrTx/>
              <a:defRPr>
                <a:solidFill>
                  <a:schemeClr val="tx1"/>
                </a:solidFill>
                <a:latin typeface="+mn-lt"/>
              </a:defRPr>
            </a:lvl4pPr>
            <a:lvl5pPr>
              <a:buClrTx/>
              <a:defRPr>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643657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olumns (Two)" preserve="1" userDrawn="1">
  <p:cSld name="32_Columns (Two)">
    <p:spTree>
      <p:nvGrpSpPr>
        <p:cNvPr id="1" name="Shape 81"/>
        <p:cNvGrpSpPr/>
        <p:nvPr/>
      </p:nvGrpSpPr>
      <p:grpSpPr>
        <a:xfrm>
          <a:off x="0" y="0"/>
          <a:ext cx="0" cy="0"/>
          <a:chOff x="0" y="0"/>
          <a:chExt cx="0" cy="0"/>
        </a:xfrm>
      </p:grpSpPr>
      <p:sp>
        <p:nvSpPr>
          <p:cNvPr id="3" name="Text Placeholder 2">
            <a:extLst>
              <a:ext uri="{FF2B5EF4-FFF2-40B4-BE49-F238E27FC236}">
                <a16:creationId xmlns:a16="http://schemas.microsoft.com/office/drawing/2014/main" id="{477037FB-4A1C-5A4C-AF9E-D1F30F6BB43D}"/>
              </a:ext>
            </a:extLst>
          </p:cNvPr>
          <p:cNvSpPr>
            <a:spLocks noGrp="1"/>
          </p:cNvSpPr>
          <p:nvPr>
            <p:ph type="body" sz="quarter" idx="23"/>
          </p:nvPr>
        </p:nvSpPr>
        <p:spPr>
          <a:xfrm>
            <a:off x="12193589" y="0"/>
            <a:ext cx="12193586" cy="13716000"/>
          </a:xfr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ormAutofit/>
          </a:bodyPr>
          <a:lstStyle>
            <a:lvl1pPr>
              <a:buFontTx/>
              <a:buNone/>
              <a:defRPr lang="en-US" smtClean="0">
                <a:solidFill>
                  <a:schemeClr val="lt1"/>
                </a:solidFill>
                <a:ea typeface="+mn-ea"/>
                <a:cs typeface="+mn-cs"/>
              </a:defRPr>
            </a:lvl1pPr>
            <a:lvl2pPr algn="ctr">
              <a:buFontTx/>
              <a:buNone/>
              <a:defRPr lang="en-US" smtClean="0">
                <a:solidFill>
                  <a:schemeClr val="lt1"/>
                </a:solidFill>
                <a:ea typeface="+mn-ea"/>
                <a:cs typeface="+mn-cs"/>
              </a:defRPr>
            </a:lvl2pPr>
            <a:lvl3pPr>
              <a:buFontTx/>
              <a:buNone/>
              <a:defRPr lang="en-US" smtClean="0">
                <a:solidFill>
                  <a:schemeClr val="lt1"/>
                </a:solidFill>
                <a:ea typeface="+mn-ea"/>
                <a:cs typeface="+mn-cs"/>
              </a:defRPr>
            </a:lvl3pPr>
            <a:lvl4pPr>
              <a:buFontTx/>
              <a:buNone/>
              <a:defRPr lang="en-US" smtClean="0">
                <a:solidFill>
                  <a:schemeClr val="lt1"/>
                </a:solidFill>
                <a:ea typeface="+mn-ea"/>
                <a:cs typeface="+mn-cs"/>
              </a:defRPr>
            </a:lvl4pPr>
            <a:lvl5pPr>
              <a:buFontTx/>
              <a:buNone/>
              <a:defRPr lang="en-US">
                <a:solidFill>
                  <a:schemeClr val="lt1"/>
                </a:solidFill>
                <a:ea typeface="+mn-ea"/>
                <a:cs typeface="+mn-cs"/>
              </a:defRPr>
            </a:lvl5pPr>
          </a:lstStyle>
          <a:p>
            <a:pPr lvl="0" algn="ctr">
              <a:lnSpc>
                <a:spcPct val="125000"/>
              </a:lnSpc>
              <a:spcAft>
                <a:spcPts val="0"/>
              </a:spcAft>
              <a:buFont typeface="Optimistic Text"/>
            </a:pPr>
            <a:r>
              <a:rPr lang="en-US"/>
              <a:t>Click to edit Master text styles</a:t>
            </a:r>
          </a:p>
        </p:txBody>
      </p:sp>
      <p:sp>
        <p:nvSpPr>
          <p:cNvPr id="82" name="Google Shape;82;p12"/>
          <p:cNvSpPr txBox="1">
            <a:spLocks noGrp="1"/>
          </p:cNvSpPr>
          <p:nvPr>
            <p:ph type="title"/>
          </p:nvPr>
        </p:nvSpPr>
        <p:spPr>
          <a:xfrm>
            <a:off x="1872341" y="2761488"/>
            <a:ext cx="8450347" cy="4315968"/>
          </a:xfrm>
          <a:prstGeom prst="rect">
            <a:avLst/>
          </a:prstGeom>
        </p:spPr>
        <p:txBody>
          <a:bodyPr spcFirstLastPara="1" wrap="square" lIns="0" tIns="0" rIns="0" bIns="0" anchor="b" anchorCtr="0">
            <a:noAutofit/>
          </a:bodyPr>
          <a:lstStyle>
            <a:lvl1pPr lvl="0" rtl="0">
              <a:spcBef>
                <a:spcPts val="0"/>
              </a:spcBef>
              <a:spcAft>
                <a:spcPts val="0"/>
              </a:spcAft>
              <a:buClr>
                <a:schemeClr val="lt2"/>
              </a:buClr>
              <a:buSzPts val="5600"/>
              <a:buNone/>
              <a:defRPr>
                <a:solidFill>
                  <a:schemeClr val="tx1"/>
                </a:solidFill>
                <a:latin typeface="+mj-lt"/>
              </a:defRPr>
            </a:lvl1pPr>
            <a:lvl2pPr lvl="1" rtl="0">
              <a:spcBef>
                <a:spcPts val="0"/>
              </a:spcBef>
              <a:spcAft>
                <a:spcPts val="0"/>
              </a:spcAft>
              <a:buClr>
                <a:schemeClr val="lt2"/>
              </a:buClr>
              <a:buSzPts val="5600"/>
              <a:buNone/>
              <a:defRPr>
                <a:solidFill>
                  <a:schemeClr val="lt2"/>
                </a:solidFill>
              </a:defRPr>
            </a:lvl2pPr>
            <a:lvl3pPr lvl="2" rtl="0">
              <a:spcBef>
                <a:spcPts val="0"/>
              </a:spcBef>
              <a:spcAft>
                <a:spcPts val="0"/>
              </a:spcAft>
              <a:buClr>
                <a:schemeClr val="lt2"/>
              </a:buClr>
              <a:buSzPts val="5600"/>
              <a:buNone/>
              <a:defRPr>
                <a:solidFill>
                  <a:schemeClr val="lt2"/>
                </a:solidFill>
              </a:defRPr>
            </a:lvl3pPr>
            <a:lvl4pPr lvl="3" rtl="0">
              <a:spcBef>
                <a:spcPts val="0"/>
              </a:spcBef>
              <a:spcAft>
                <a:spcPts val="0"/>
              </a:spcAft>
              <a:buClr>
                <a:schemeClr val="lt2"/>
              </a:buClr>
              <a:buSzPts val="5600"/>
              <a:buNone/>
              <a:defRPr>
                <a:solidFill>
                  <a:schemeClr val="lt2"/>
                </a:solidFill>
              </a:defRPr>
            </a:lvl4pPr>
            <a:lvl5pPr lvl="4" rtl="0">
              <a:spcBef>
                <a:spcPts val="0"/>
              </a:spcBef>
              <a:spcAft>
                <a:spcPts val="0"/>
              </a:spcAft>
              <a:buClr>
                <a:schemeClr val="lt2"/>
              </a:buClr>
              <a:buSzPts val="5600"/>
              <a:buNone/>
              <a:defRPr>
                <a:solidFill>
                  <a:schemeClr val="lt2"/>
                </a:solidFill>
              </a:defRPr>
            </a:lvl5pPr>
            <a:lvl6pPr lvl="5" rtl="0">
              <a:spcBef>
                <a:spcPts val="0"/>
              </a:spcBef>
              <a:spcAft>
                <a:spcPts val="0"/>
              </a:spcAft>
              <a:buClr>
                <a:schemeClr val="lt2"/>
              </a:buClr>
              <a:buSzPts val="5600"/>
              <a:buNone/>
              <a:defRPr>
                <a:solidFill>
                  <a:schemeClr val="lt2"/>
                </a:solidFill>
              </a:defRPr>
            </a:lvl6pPr>
            <a:lvl7pPr lvl="6" rtl="0">
              <a:spcBef>
                <a:spcPts val="0"/>
              </a:spcBef>
              <a:spcAft>
                <a:spcPts val="0"/>
              </a:spcAft>
              <a:buClr>
                <a:schemeClr val="lt2"/>
              </a:buClr>
              <a:buSzPts val="5600"/>
              <a:buNone/>
              <a:defRPr>
                <a:solidFill>
                  <a:schemeClr val="lt2"/>
                </a:solidFill>
              </a:defRPr>
            </a:lvl7pPr>
            <a:lvl8pPr lvl="7" rtl="0">
              <a:spcBef>
                <a:spcPts val="0"/>
              </a:spcBef>
              <a:spcAft>
                <a:spcPts val="0"/>
              </a:spcAft>
              <a:buClr>
                <a:schemeClr val="lt2"/>
              </a:buClr>
              <a:buSzPts val="5600"/>
              <a:buNone/>
              <a:defRPr>
                <a:solidFill>
                  <a:schemeClr val="lt2"/>
                </a:solidFill>
              </a:defRPr>
            </a:lvl8pPr>
            <a:lvl9pPr lvl="8" rtl="0">
              <a:spcBef>
                <a:spcPts val="0"/>
              </a:spcBef>
              <a:spcAft>
                <a:spcPts val="0"/>
              </a:spcAft>
              <a:buClr>
                <a:schemeClr val="lt2"/>
              </a:buClr>
              <a:buSzPts val="5600"/>
              <a:buNone/>
              <a:defRPr>
                <a:solidFill>
                  <a:schemeClr val="lt2"/>
                </a:solidFill>
              </a:defRPr>
            </a:lvl9pPr>
          </a:lstStyle>
          <a:p>
            <a:r>
              <a:rPr lang="en-US"/>
              <a:t>Click to edit Master title style</a:t>
            </a:r>
            <a:endParaRPr dirty="0"/>
          </a:p>
        </p:txBody>
      </p:sp>
      <p:sp>
        <p:nvSpPr>
          <p:cNvPr id="85" name="Google Shape;85;p12"/>
          <p:cNvSpPr txBox="1">
            <a:spLocks noGrp="1"/>
          </p:cNvSpPr>
          <p:nvPr>
            <p:ph type="title" idx="3"/>
          </p:nvPr>
        </p:nvSpPr>
        <p:spPr>
          <a:xfrm>
            <a:off x="14077500" y="2761488"/>
            <a:ext cx="8450300" cy="4315968"/>
          </a:xfrm>
          <a:prstGeom prst="rect">
            <a:avLst/>
          </a:prstGeom>
        </p:spPr>
        <p:txBody>
          <a:bodyPr spcFirstLastPara="1" vert="horz" wrap="square" lIns="0" tIns="0" rIns="0" bIns="0" rtlCol="0" anchor="b" anchorCtr="0">
            <a:noAutofit/>
          </a:bodyPr>
          <a:lstStyle>
            <a:lvl1pPr lvl="0" rtl="0">
              <a:spcBef>
                <a:spcPts val="0"/>
              </a:spcBef>
              <a:spcAft>
                <a:spcPts val="0"/>
              </a:spcAft>
              <a:buClr>
                <a:schemeClr val="lt2"/>
              </a:buClr>
              <a:buSzPts val="5600"/>
              <a:buNone/>
              <a:defRPr>
                <a:solidFill>
                  <a:schemeClr val="tx1"/>
                </a:solidFill>
                <a:latin typeface="+mj-lt"/>
              </a:defRPr>
            </a:lvl1pPr>
            <a:lvl2pPr lvl="1" rtl="0">
              <a:spcBef>
                <a:spcPts val="0"/>
              </a:spcBef>
              <a:spcAft>
                <a:spcPts val="0"/>
              </a:spcAft>
              <a:buClr>
                <a:schemeClr val="lt2"/>
              </a:buClr>
              <a:buSzPts val="5600"/>
              <a:buNone/>
              <a:defRPr>
                <a:solidFill>
                  <a:schemeClr val="lt2"/>
                </a:solidFill>
              </a:defRPr>
            </a:lvl2pPr>
            <a:lvl3pPr lvl="2" rtl="0">
              <a:spcBef>
                <a:spcPts val="0"/>
              </a:spcBef>
              <a:spcAft>
                <a:spcPts val="0"/>
              </a:spcAft>
              <a:buClr>
                <a:schemeClr val="lt2"/>
              </a:buClr>
              <a:buSzPts val="5600"/>
              <a:buNone/>
              <a:defRPr>
                <a:solidFill>
                  <a:schemeClr val="lt2"/>
                </a:solidFill>
              </a:defRPr>
            </a:lvl3pPr>
            <a:lvl4pPr lvl="3" rtl="0">
              <a:spcBef>
                <a:spcPts val="0"/>
              </a:spcBef>
              <a:spcAft>
                <a:spcPts val="0"/>
              </a:spcAft>
              <a:buClr>
                <a:schemeClr val="lt2"/>
              </a:buClr>
              <a:buSzPts val="5600"/>
              <a:buNone/>
              <a:defRPr>
                <a:solidFill>
                  <a:schemeClr val="lt2"/>
                </a:solidFill>
              </a:defRPr>
            </a:lvl4pPr>
            <a:lvl5pPr lvl="4" rtl="0">
              <a:spcBef>
                <a:spcPts val="0"/>
              </a:spcBef>
              <a:spcAft>
                <a:spcPts val="0"/>
              </a:spcAft>
              <a:buClr>
                <a:schemeClr val="lt2"/>
              </a:buClr>
              <a:buSzPts val="5600"/>
              <a:buNone/>
              <a:defRPr>
                <a:solidFill>
                  <a:schemeClr val="lt2"/>
                </a:solidFill>
              </a:defRPr>
            </a:lvl5pPr>
            <a:lvl6pPr lvl="5" rtl="0">
              <a:spcBef>
                <a:spcPts val="0"/>
              </a:spcBef>
              <a:spcAft>
                <a:spcPts val="0"/>
              </a:spcAft>
              <a:buClr>
                <a:schemeClr val="lt2"/>
              </a:buClr>
              <a:buSzPts val="5600"/>
              <a:buNone/>
              <a:defRPr>
                <a:solidFill>
                  <a:schemeClr val="lt2"/>
                </a:solidFill>
              </a:defRPr>
            </a:lvl6pPr>
            <a:lvl7pPr lvl="6" rtl="0">
              <a:spcBef>
                <a:spcPts val="0"/>
              </a:spcBef>
              <a:spcAft>
                <a:spcPts val="0"/>
              </a:spcAft>
              <a:buClr>
                <a:schemeClr val="lt2"/>
              </a:buClr>
              <a:buSzPts val="5600"/>
              <a:buNone/>
              <a:defRPr>
                <a:solidFill>
                  <a:schemeClr val="lt2"/>
                </a:solidFill>
              </a:defRPr>
            </a:lvl7pPr>
            <a:lvl8pPr lvl="7" rtl="0">
              <a:spcBef>
                <a:spcPts val="0"/>
              </a:spcBef>
              <a:spcAft>
                <a:spcPts val="0"/>
              </a:spcAft>
              <a:buClr>
                <a:schemeClr val="lt2"/>
              </a:buClr>
              <a:buSzPts val="5600"/>
              <a:buNone/>
              <a:defRPr>
                <a:solidFill>
                  <a:schemeClr val="lt2"/>
                </a:solidFill>
              </a:defRPr>
            </a:lvl8pPr>
            <a:lvl9pPr lvl="8" rtl="0">
              <a:spcBef>
                <a:spcPts val="0"/>
              </a:spcBef>
              <a:spcAft>
                <a:spcPts val="0"/>
              </a:spcAft>
              <a:buClr>
                <a:schemeClr val="lt2"/>
              </a:buClr>
              <a:buSzPts val="5600"/>
              <a:buNone/>
              <a:defRPr>
                <a:solidFill>
                  <a:schemeClr val="lt2"/>
                </a:solidFill>
              </a:defRPr>
            </a:lvl9pPr>
          </a:lstStyle>
          <a:p>
            <a:pPr lvl="0">
              <a:buClr>
                <a:schemeClr val="lt2"/>
              </a:buClr>
              <a:buSzPts val="5600"/>
              <a:buNone/>
            </a:pPr>
            <a:r>
              <a:rPr lang="en-US"/>
              <a:t>Click to edit Master title style</a:t>
            </a:r>
            <a:endParaRPr dirty="0"/>
          </a:p>
        </p:txBody>
      </p:sp>
      <p:sp>
        <p:nvSpPr>
          <p:cNvPr id="11" name="Google Shape;68;p8">
            <a:extLst>
              <a:ext uri="{FF2B5EF4-FFF2-40B4-BE49-F238E27FC236}">
                <a16:creationId xmlns:a16="http://schemas.microsoft.com/office/drawing/2014/main" id="{2FC44687-FFBB-5046-829A-07BB7D6D1AC8}"/>
              </a:ext>
            </a:extLst>
          </p:cNvPr>
          <p:cNvSpPr txBox="1">
            <a:spLocks noGrp="1"/>
          </p:cNvSpPr>
          <p:nvPr>
            <p:ph type="subTitle" idx="2"/>
          </p:nvPr>
        </p:nvSpPr>
        <p:spPr>
          <a:xfrm>
            <a:off x="932821" y="909036"/>
            <a:ext cx="10328145" cy="463200"/>
          </a:xfrm>
          <a:prstGeom prst="rect">
            <a:avLst/>
          </a:prstGeom>
          <a:noFill/>
          <a:ln>
            <a:noFill/>
          </a:ln>
        </p:spPr>
        <p:txBody>
          <a:bodyPr spcFirstLastPara="1" wrap="square" lIns="0" tIns="0" rIns="0" bIns="0" anchor="t" anchorCtr="0">
            <a:noAutofit/>
          </a:bodyPr>
          <a:lstStyle>
            <a:lvl1pPr marL="0" marR="0" lvl="0" indent="0" algn="l" rtl="0">
              <a:lnSpc>
                <a:spcPct val="120000"/>
              </a:lnSpc>
              <a:spcBef>
                <a:spcPts val="0"/>
              </a:spcBef>
              <a:spcAft>
                <a:spcPts val="0"/>
              </a:spcAft>
              <a:buNone/>
              <a:defRPr sz="2400" b="1" cap="all" spc="240" baseline="0">
                <a:solidFill>
                  <a:schemeClr val="tx1"/>
                </a:solidFill>
                <a:latin typeface="+mn-lt"/>
              </a:defRPr>
            </a:lvl1pPr>
            <a:lvl2pPr lvl="1" rtl="0">
              <a:lnSpc>
                <a:spcPct val="120000"/>
              </a:lnSpc>
              <a:spcBef>
                <a:spcPts val="0"/>
              </a:spcBef>
              <a:spcAft>
                <a:spcPts val="0"/>
              </a:spcAft>
              <a:buNone/>
              <a:defRPr sz="2400">
                <a:solidFill>
                  <a:schemeClr val="lt1"/>
                </a:solidFill>
              </a:defRPr>
            </a:lvl2pPr>
            <a:lvl3pPr lvl="2" rtl="0">
              <a:lnSpc>
                <a:spcPct val="120000"/>
              </a:lnSpc>
              <a:spcBef>
                <a:spcPts val="0"/>
              </a:spcBef>
              <a:spcAft>
                <a:spcPts val="0"/>
              </a:spcAft>
              <a:buNone/>
              <a:defRPr sz="2400">
                <a:solidFill>
                  <a:schemeClr val="lt1"/>
                </a:solidFill>
              </a:defRPr>
            </a:lvl3pPr>
            <a:lvl4pPr lvl="3" rtl="0">
              <a:lnSpc>
                <a:spcPct val="120000"/>
              </a:lnSpc>
              <a:spcBef>
                <a:spcPts val="0"/>
              </a:spcBef>
              <a:spcAft>
                <a:spcPts val="0"/>
              </a:spcAft>
              <a:buNone/>
              <a:defRPr sz="2400">
                <a:solidFill>
                  <a:schemeClr val="lt1"/>
                </a:solidFill>
              </a:defRPr>
            </a:lvl4pPr>
            <a:lvl5pPr lvl="4" rtl="0">
              <a:lnSpc>
                <a:spcPct val="120000"/>
              </a:lnSpc>
              <a:spcBef>
                <a:spcPts val="0"/>
              </a:spcBef>
              <a:spcAft>
                <a:spcPts val="0"/>
              </a:spcAft>
              <a:buNone/>
              <a:defRPr sz="2400">
                <a:solidFill>
                  <a:schemeClr val="lt1"/>
                </a:solidFill>
              </a:defRPr>
            </a:lvl5pPr>
            <a:lvl6pPr lvl="5" rtl="0">
              <a:lnSpc>
                <a:spcPct val="120000"/>
              </a:lnSpc>
              <a:spcBef>
                <a:spcPts val="0"/>
              </a:spcBef>
              <a:spcAft>
                <a:spcPts val="0"/>
              </a:spcAft>
              <a:buNone/>
              <a:defRPr sz="2400">
                <a:solidFill>
                  <a:schemeClr val="lt1"/>
                </a:solidFill>
              </a:defRPr>
            </a:lvl6pPr>
            <a:lvl7pPr lvl="6" rtl="0">
              <a:lnSpc>
                <a:spcPct val="120000"/>
              </a:lnSpc>
              <a:spcBef>
                <a:spcPts val="0"/>
              </a:spcBef>
              <a:spcAft>
                <a:spcPts val="0"/>
              </a:spcAft>
              <a:buNone/>
              <a:defRPr sz="2400">
                <a:solidFill>
                  <a:schemeClr val="lt1"/>
                </a:solidFill>
              </a:defRPr>
            </a:lvl7pPr>
            <a:lvl8pPr lvl="7" rtl="0">
              <a:lnSpc>
                <a:spcPct val="120000"/>
              </a:lnSpc>
              <a:spcBef>
                <a:spcPts val="0"/>
              </a:spcBef>
              <a:spcAft>
                <a:spcPts val="0"/>
              </a:spcAft>
              <a:buNone/>
              <a:defRPr sz="2400">
                <a:solidFill>
                  <a:schemeClr val="lt1"/>
                </a:solidFill>
              </a:defRPr>
            </a:lvl8pPr>
            <a:lvl9pPr lvl="8" rtl="0">
              <a:lnSpc>
                <a:spcPct val="120000"/>
              </a:lnSpc>
              <a:spcBef>
                <a:spcPts val="0"/>
              </a:spcBef>
              <a:spcAft>
                <a:spcPts val="0"/>
              </a:spcAft>
              <a:buNone/>
              <a:defRPr sz="2400">
                <a:solidFill>
                  <a:schemeClr val="lt1"/>
                </a:solidFill>
              </a:defRPr>
            </a:lvl9pPr>
          </a:lstStyle>
          <a:p>
            <a:pPr marL="0" lvl="0" indent="0">
              <a:buNone/>
            </a:pPr>
            <a:r>
              <a:rPr lang="en-US"/>
              <a:t>Click to edit Master subtitle style</a:t>
            </a:r>
            <a:endParaRPr dirty="0"/>
          </a:p>
        </p:txBody>
      </p:sp>
      <p:sp>
        <p:nvSpPr>
          <p:cNvPr id="12" name="Text Placeholder 9">
            <a:extLst>
              <a:ext uri="{FF2B5EF4-FFF2-40B4-BE49-F238E27FC236}">
                <a16:creationId xmlns:a16="http://schemas.microsoft.com/office/drawing/2014/main" id="{1B841373-BB15-E643-B758-DD2BFC883A1F}"/>
              </a:ext>
            </a:extLst>
          </p:cNvPr>
          <p:cNvSpPr>
            <a:spLocks noGrp="1"/>
          </p:cNvSpPr>
          <p:nvPr>
            <p:ph type="body" sz="quarter" idx="10"/>
          </p:nvPr>
        </p:nvSpPr>
        <p:spPr>
          <a:xfrm>
            <a:off x="1817476" y="7770486"/>
            <a:ext cx="8504449" cy="5012063"/>
          </a:xfrm>
        </p:spPr>
        <p:txBody>
          <a:bodyPr/>
          <a:lstStyle>
            <a:lvl1pPr>
              <a:defRPr>
                <a:solidFill>
                  <a:schemeClr val="tx1"/>
                </a:solidFill>
                <a:latin typeface="+mn-lt"/>
              </a:defRPr>
            </a:lvl1pPr>
            <a:lvl2pPr>
              <a:buClrTx/>
              <a:defRPr>
                <a:solidFill>
                  <a:schemeClr val="tx1"/>
                </a:solidFill>
                <a:latin typeface="+mn-lt"/>
              </a:defRPr>
            </a:lvl2pPr>
            <a:lvl3pPr>
              <a:buClrTx/>
              <a:defRPr>
                <a:solidFill>
                  <a:schemeClr val="tx1"/>
                </a:solidFill>
                <a:latin typeface="+mn-lt"/>
              </a:defRPr>
            </a:lvl3pPr>
            <a:lvl4pPr>
              <a:buClrTx/>
              <a:defRPr>
                <a:solidFill>
                  <a:schemeClr val="tx1"/>
                </a:solidFill>
                <a:latin typeface="+mn-lt"/>
              </a:defRPr>
            </a:lvl4pPr>
            <a:lvl5pPr>
              <a:buClrTx/>
              <a:defRPr>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9">
            <a:extLst>
              <a:ext uri="{FF2B5EF4-FFF2-40B4-BE49-F238E27FC236}">
                <a16:creationId xmlns:a16="http://schemas.microsoft.com/office/drawing/2014/main" id="{1B38A4C2-DF1D-ED43-AED7-769B3160CCF7}"/>
              </a:ext>
            </a:extLst>
          </p:cNvPr>
          <p:cNvSpPr>
            <a:spLocks noGrp="1"/>
          </p:cNvSpPr>
          <p:nvPr>
            <p:ph type="body" sz="quarter" idx="22"/>
          </p:nvPr>
        </p:nvSpPr>
        <p:spPr>
          <a:xfrm>
            <a:off x="14023351" y="7770486"/>
            <a:ext cx="8504449" cy="5012063"/>
          </a:xfrm>
        </p:spPr>
        <p:txBody>
          <a:bodyPr/>
          <a:lstStyle>
            <a:lvl1pPr>
              <a:defRPr>
                <a:solidFill>
                  <a:schemeClr val="tx1"/>
                </a:solidFill>
                <a:latin typeface="+mn-lt"/>
              </a:defRPr>
            </a:lvl1pPr>
            <a:lvl2pPr>
              <a:buClrTx/>
              <a:defRPr>
                <a:solidFill>
                  <a:schemeClr val="tx1"/>
                </a:solidFill>
                <a:latin typeface="+mn-lt"/>
              </a:defRPr>
            </a:lvl2pPr>
            <a:lvl3pPr>
              <a:buClrTx/>
              <a:defRPr>
                <a:solidFill>
                  <a:schemeClr val="tx1"/>
                </a:solidFill>
                <a:latin typeface="+mn-lt"/>
              </a:defRPr>
            </a:lvl3pPr>
            <a:lvl4pPr>
              <a:buClrTx/>
              <a:defRPr>
                <a:solidFill>
                  <a:schemeClr val="tx1"/>
                </a:solidFill>
                <a:latin typeface="+mn-lt"/>
              </a:defRPr>
            </a:lvl4pPr>
            <a:lvl5pPr>
              <a:buClrTx/>
              <a:defRPr>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88969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olumns (Three)" preserve="1" userDrawn="1">
  <p:cSld name="35_Columns (Three)">
    <p:spTree>
      <p:nvGrpSpPr>
        <p:cNvPr id="1" name="Shape 87"/>
        <p:cNvGrpSpPr/>
        <p:nvPr/>
      </p:nvGrpSpPr>
      <p:grpSpPr>
        <a:xfrm>
          <a:off x="0" y="0"/>
          <a:ext cx="0" cy="0"/>
          <a:chOff x="0" y="0"/>
          <a:chExt cx="0" cy="0"/>
        </a:xfrm>
      </p:grpSpPr>
      <p:sp>
        <p:nvSpPr>
          <p:cNvPr id="88" name="Google Shape;88;p13"/>
          <p:cNvSpPr txBox="1">
            <a:spLocks noGrp="1"/>
          </p:cNvSpPr>
          <p:nvPr>
            <p:ph type="title"/>
          </p:nvPr>
        </p:nvSpPr>
        <p:spPr>
          <a:xfrm>
            <a:off x="1871677" y="3636844"/>
            <a:ext cx="5633533" cy="2514600"/>
          </a:xfrm>
          <a:prstGeom prst="rect">
            <a:avLst/>
          </a:prstGeom>
        </p:spPr>
        <p:txBody>
          <a:bodyPr spcFirstLastPara="1" wrap="square" lIns="0" tIns="0" rIns="0" bIns="0" anchor="b" anchorCtr="0">
            <a:noAutofit/>
          </a:bodyPr>
          <a:lstStyle>
            <a:lvl1pPr lvl="0" rtl="0">
              <a:lnSpc>
                <a:spcPct val="118000"/>
              </a:lnSpc>
              <a:spcBef>
                <a:spcPts val="0"/>
              </a:spcBef>
              <a:spcAft>
                <a:spcPts val="0"/>
              </a:spcAft>
              <a:buClr>
                <a:schemeClr val="lt2"/>
              </a:buClr>
              <a:buSzPts val="3600"/>
              <a:buNone/>
              <a:defRPr sz="4800" spc="140" baseline="0">
                <a:solidFill>
                  <a:schemeClr val="tx1"/>
                </a:solidFill>
                <a:latin typeface="+mj-lt"/>
              </a:defRPr>
            </a:lvl1pPr>
            <a:lvl2pPr lvl="1" rtl="0">
              <a:lnSpc>
                <a:spcPct val="115000"/>
              </a:lnSpc>
              <a:spcBef>
                <a:spcPts val="0"/>
              </a:spcBef>
              <a:spcAft>
                <a:spcPts val="0"/>
              </a:spcAft>
              <a:buClr>
                <a:schemeClr val="lt2"/>
              </a:buClr>
              <a:buSzPts val="3600"/>
              <a:buNone/>
              <a:defRPr sz="4800">
                <a:solidFill>
                  <a:schemeClr val="lt2"/>
                </a:solidFill>
              </a:defRPr>
            </a:lvl2pPr>
            <a:lvl3pPr lvl="2" rtl="0">
              <a:lnSpc>
                <a:spcPct val="115000"/>
              </a:lnSpc>
              <a:spcBef>
                <a:spcPts val="0"/>
              </a:spcBef>
              <a:spcAft>
                <a:spcPts val="0"/>
              </a:spcAft>
              <a:buClr>
                <a:schemeClr val="lt2"/>
              </a:buClr>
              <a:buSzPts val="3600"/>
              <a:buNone/>
              <a:defRPr sz="4800">
                <a:solidFill>
                  <a:schemeClr val="lt2"/>
                </a:solidFill>
              </a:defRPr>
            </a:lvl3pPr>
            <a:lvl4pPr lvl="3" rtl="0">
              <a:lnSpc>
                <a:spcPct val="115000"/>
              </a:lnSpc>
              <a:spcBef>
                <a:spcPts val="0"/>
              </a:spcBef>
              <a:spcAft>
                <a:spcPts val="0"/>
              </a:spcAft>
              <a:buClr>
                <a:schemeClr val="lt2"/>
              </a:buClr>
              <a:buSzPts val="3600"/>
              <a:buNone/>
              <a:defRPr sz="4800">
                <a:solidFill>
                  <a:schemeClr val="lt2"/>
                </a:solidFill>
              </a:defRPr>
            </a:lvl4pPr>
            <a:lvl5pPr lvl="4" rtl="0">
              <a:lnSpc>
                <a:spcPct val="115000"/>
              </a:lnSpc>
              <a:spcBef>
                <a:spcPts val="0"/>
              </a:spcBef>
              <a:spcAft>
                <a:spcPts val="0"/>
              </a:spcAft>
              <a:buClr>
                <a:schemeClr val="lt2"/>
              </a:buClr>
              <a:buSzPts val="3600"/>
              <a:buNone/>
              <a:defRPr sz="4800">
                <a:solidFill>
                  <a:schemeClr val="lt2"/>
                </a:solidFill>
              </a:defRPr>
            </a:lvl5pPr>
            <a:lvl6pPr lvl="5" rtl="0">
              <a:lnSpc>
                <a:spcPct val="115000"/>
              </a:lnSpc>
              <a:spcBef>
                <a:spcPts val="0"/>
              </a:spcBef>
              <a:spcAft>
                <a:spcPts val="0"/>
              </a:spcAft>
              <a:buClr>
                <a:schemeClr val="lt2"/>
              </a:buClr>
              <a:buSzPts val="3600"/>
              <a:buNone/>
              <a:defRPr sz="4800">
                <a:solidFill>
                  <a:schemeClr val="lt2"/>
                </a:solidFill>
              </a:defRPr>
            </a:lvl6pPr>
            <a:lvl7pPr lvl="6" rtl="0">
              <a:lnSpc>
                <a:spcPct val="115000"/>
              </a:lnSpc>
              <a:spcBef>
                <a:spcPts val="0"/>
              </a:spcBef>
              <a:spcAft>
                <a:spcPts val="0"/>
              </a:spcAft>
              <a:buClr>
                <a:schemeClr val="lt2"/>
              </a:buClr>
              <a:buSzPts val="3600"/>
              <a:buNone/>
              <a:defRPr sz="4800">
                <a:solidFill>
                  <a:schemeClr val="lt2"/>
                </a:solidFill>
              </a:defRPr>
            </a:lvl7pPr>
            <a:lvl8pPr lvl="7" rtl="0">
              <a:lnSpc>
                <a:spcPct val="115000"/>
              </a:lnSpc>
              <a:spcBef>
                <a:spcPts val="0"/>
              </a:spcBef>
              <a:spcAft>
                <a:spcPts val="0"/>
              </a:spcAft>
              <a:buClr>
                <a:schemeClr val="lt2"/>
              </a:buClr>
              <a:buSzPts val="3600"/>
              <a:buNone/>
              <a:defRPr sz="4800">
                <a:solidFill>
                  <a:schemeClr val="lt2"/>
                </a:solidFill>
              </a:defRPr>
            </a:lvl8pPr>
            <a:lvl9pPr lvl="8" rtl="0">
              <a:lnSpc>
                <a:spcPct val="115000"/>
              </a:lnSpc>
              <a:spcBef>
                <a:spcPts val="0"/>
              </a:spcBef>
              <a:spcAft>
                <a:spcPts val="0"/>
              </a:spcAft>
              <a:buClr>
                <a:schemeClr val="lt2"/>
              </a:buClr>
              <a:buSzPts val="3600"/>
              <a:buNone/>
              <a:defRPr sz="4800">
                <a:solidFill>
                  <a:schemeClr val="lt2"/>
                </a:solidFill>
              </a:defRPr>
            </a:lvl9pPr>
          </a:lstStyle>
          <a:p>
            <a:r>
              <a:rPr lang="en-US"/>
              <a:t>Click to edit Master title style</a:t>
            </a:r>
            <a:endParaRPr dirty="0"/>
          </a:p>
        </p:txBody>
      </p:sp>
      <p:sp>
        <p:nvSpPr>
          <p:cNvPr id="91" name="Google Shape;91;p13"/>
          <p:cNvSpPr txBox="1">
            <a:spLocks noGrp="1"/>
          </p:cNvSpPr>
          <p:nvPr>
            <p:ph type="title" idx="3"/>
          </p:nvPr>
        </p:nvSpPr>
        <p:spPr>
          <a:xfrm>
            <a:off x="9382955" y="3636844"/>
            <a:ext cx="5633533" cy="2514600"/>
          </a:xfrm>
          <a:prstGeom prst="rect">
            <a:avLst/>
          </a:prstGeom>
        </p:spPr>
        <p:txBody>
          <a:bodyPr spcFirstLastPara="1" wrap="square" lIns="0" tIns="0" rIns="0" bIns="0" anchor="b" anchorCtr="0">
            <a:noAutofit/>
          </a:bodyPr>
          <a:lstStyle>
            <a:lvl1pPr lvl="0" rtl="0">
              <a:lnSpc>
                <a:spcPct val="118000"/>
              </a:lnSpc>
              <a:spcBef>
                <a:spcPts val="0"/>
              </a:spcBef>
              <a:spcAft>
                <a:spcPts val="0"/>
              </a:spcAft>
              <a:buClr>
                <a:schemeClr val="lt2"/>
              </a:buClr>
              <a:buSzPts val="3600"/>
              <a:buNone/>
              <a:defRPr sz="4800" spc="140" baseline="0">
                <a:solidFill>
                  <a:schemeClr val="tx1"/>
                </a:solidFill>
                <a:latin typeface="+mj-lt"/>
              </a:defRPr>
            </a:lvl1pPr>
            <a:lvl2pPr lvl="1" rtl="0">
              <a:lnSpc>
                <a:spcPct val="115000"/>
              </a:lnSpc>
              <a:spcBef>
                <a:spcPts val="0"/>
              </a:spcBef>
              <a:spcAft>
                <a:spcPts val="0"/>
              </a:spcAft>
              <a:buClr>
                <a:schemeClr val="lt2"/>
              </a:buClr>
              <a:buSzPts val="3600"/>
              <a:buNone/>
              <a:defRPr sz="4800">
                <a:solidFill>
                  <a:schemeClr val="lt2"/>
                </a:solidFill>
              </a:defRPr>
            </a:lvl2pPr>
            <a:lvl3pPr lvl="2" rtl="0">
              <a:lnSpc>
                <a:spcPct val="115000"/>
              </a:lnSpc>
              <a:spcBef>
                <a:spcPts val="0"/>
              </a:spcBef>
              <a:spcAft>
                <a:spcPts val="0"/>
              </a:spcAft>
              <a:buClr>
                <a:schemeClr val="lt2"/>
              </a:buClr>
              <a:buSzPts val="3600"/>
              <a:buNone/>
              <a:defRPr sz="4800">
                <a:solidFill>
                  <a:schemeClr val="lt2"/>
                </a:solidFill>
              </a:defRPr>
            </a:lvl3pPr>
            <a:lvl4pPr lvl="3" rtl="0">
              <a:lnSpc>
                <a:spcPct val="115000"/>
              </a:lnSpc>
              <a:spcBef>
                <a:spcPts val="0"/>
              </a:spcBef>
              <a:spcAft>
                <a:spcPts val="0"/>
              </a:spcAft>
              <a:buClr>
                <a:schemeClr val="lt2"/>
              </a:buClr>
              <a:buSzPts val="3600"/>
              <a:buNone/>
              <a:defRPr sz="4800">
                <a:solidFill>
                  <a:schemeClr val="lt2"/>
                </a:solidFill>
              </a:defRPr>
            </a:lvl4pPr>
            <a:lvl5pPr lvl="4" rtl="0">
              <a:lnSpc>
                <a:spcPct val="115000"/>
              </a:lnSpc>
              <a:spcBef>
                <a:spcPts val="0"/>
              </a:spcBef>
              <a:spcAft>
                <a:spcPts val="0"/>
              </a:spcAft>
              <a:buClr>
                <a:schemeClr val="lt2"/>
              </a:buClr>
              <a:buSzPts val="3600"/>
              <a:buNone/>
              <a:defRPr sz="4800">
                <a:solidFill>
                  <a:schemeClr val="lt2"/>
                </a:solidFill>
              </a:defRPr>
            </a:lvl5pPr>
            <a:lvl6pPr lvl="5" rtl="0">
              <a:lnSpc>
                <a:spcPct val="115000"/>
              </a:lnSpc>
              <a:spcBef>
                <a:spcPts val="0"/>
              </a:spcBef>
              <a:spcAft>
                <a:spcPts val="0"/>
              </a:spcAft>
              <a:buClr>
                <a:schemeClr val="lt2"/>
              </a:buClr>
              <a:buSzPts val="3600"/>
              <a:buNone/>
              <a:defRPr sz="4800">
                <a:solidFill>
                  <a:schemeClr val="lt2"/>
                </a:solidFill>
              </a:defRPr>
            </a:lvl6pPr>
            <a:lvl7pPr lvl="6" rtl="0">
              <a:lnSpc>
                <a:spcPct val="115000"/>
              </a:lnSpc>
              <a:spcBef>
                <a:spcPts val="0"/>
              </a:spcBef>
              <a:spcAft>
                <a:spcPts val="0"/>
              </a:spcAft>
              <a:buClr>
                <a:schemeClr val="lt2"/>
              </a:buClr>
              <a:buSzPts val="3600"/>
              <a:buNone/>
              <a:defRPr sz="4800">
                <a:solidFill>
                  <a:schemeClr val="lt2"/>
                </a:solidFill>
              </a:defRPr>
            </a:lvl7pPr>
            <a:lvl8pPr lvl="7" rtl="0">
              <a:lnSpc>
                <a:spcPct val="115000"/>
              </a:lnSpc>
              <a:spcBef>
                <a:spcPts val="0"/>
              </a:spcBef>
              <a:spcAft>
                <a:spcPts val="0"/>
              </a:spcAft>
              <a:buClr>
                <a:schemeClr val="lt2"/>
              </a:buClr>
              <a:buSzPts val="3600"/>
              <a:buNone/>
              <a:defRPr sz="4800">
                <a:solidFill>
                  <a:schemeClr val="lt2"/>
                </a:solidFill>
              </a:defRPr>
            </a:lvl8pPr>
            <a:lvl9pPr lvl="8" rtl="0">
              <a:lnSpc>
                <a:spcPct val="115000"/>
              </a:lnSpc>
              <a:spcBef>
                <a:spcPts val="0"/>
              </a:spcBef>
              <a:spcAft>
                <a:spcPts val="0"/>
              </a:spcAft>
              <a:buClr>
                <a:schemeClr val="lt2"/>
              </a:buClr>
              <a:buSzPts val="3600"/>
              <a:buNone/>
              <a:defRPr sz="4800">
                <a:solidFill>
                  <a:schemeClr val="lt2"/>
                </a:solidFill>
              </a:defRPr>
            </a:lvl9pPr>
          </a:lstStyle>
          <a:p>
            <a:r>
              <a:rPr lang="en-US"/>
              <a:t>Click to edit Master title style</a:t>
            </a:r>
            <a:endParaRPr/>
          </a:p>
        </p:txBody>
      </p:sp>
      <p:sp>
        <p:nvSpPr>
          <p:cNvPr id="93" name="Google Shape;93;p13"/>
          <p:cNvSpPr txBox="1">
            <a:spLocks noGrp="1"/>
          </p:cNvSpPr>
          <p:nvPr>
            <p:ph type="title" idx="5"/>
          </p:nvPr>
        </p:nvSpPr>
        <p:spPr>
          <a:xfrm>
            <a:off x="16894233" y="3636844"/>
            <a:ext cx="5633533" cy="2514600"/>
          </a:xfrm>
          <a:prstGeom prst="rect">
            <a:avLst/>
          </a:prstGeom>
        </p:spPr>
        <p:txBody>
          <a:bodyPr spcFirstLastPara="1" wrap="square" lIns="0" tIns="0" rIns="0" bIns="0" anchor="b" anchorCtr="0">
            <a:noAutofit/>
          </a:bodyPr>
          <a:lstStyle>
            <a:lvl1pPr lvl="0" rtl="0">
              <a:lnSpc>
                <a:spcPct val="118000"/>
              </a:lnSpc>
              <a:spcBef>
                <a:spcPts val="0"/>
              </a:spcBef>
              <a:spcAft>
                <a:spcPts val="0"/>
              </a:spcAft>
              <a:buClr>
                <a:schemeClr val="lt2"/>
              </a:buClr>
              <a:buSzPts val="3600"/>
              <a:buNone/>
              <a:defRPr sz="4800" spc="140" baseline="0">
                <a:solidFill>
                  <a:schemeClr val="tx1"/>
                </a:solidFill>
                <a:latin typeface="+mj-lt"/>
              </a:defRPr>
            </a:lvl1pPr>
            <a:lvl2pPr lvl="1" rtl="0">
              <a:lnSpc>
                <a:spcPct val="115000"/>
              </a:lnSpc>
              <a:spcBef>
                <a:spcPts val="0"/>
              </a:spcBef>
              <a:spcAft>
                <a:spcPts val="0"/>
              </a:spcAft>
              <a:buClr>
                <a:schemeClr val="lt2"/>
              </a:buClr>
              <a:buSzPts val="3600"/>
              <a:buNone/>
              <a:defRPr sz="4800">
                <a:solidFill>
                  <a:schemeClr val="lt2"/>
                </a:solidFill>
              </a:defRPr>
            </a:lvl2pPr>
            <a:lvl3pPr lvl="2" rtl="0">
              <a:lnSpc>
                <a:spcPct val="115000"/>
              </a:lnSpc>
              <a:spcBef>
                <a:spcPts val="0"/>
              </a:spcBef>
              <a:spcAft>
                <a:spcPts val="0"/>
              </a:spcAft>
              <a:buClr>
                <a:schemeClr val="lt2"/>
              </a:buClr>
              <a:buSzPts val="3600"/>
              <a:buNone/>
              <a:defRPr sz="4800">
                <a:solidFill>
                  <a:schemeClr val="lt2"/>
                </a:solidFill>
              </a:defRPr>
            </a:lvl3pPr>
            <a:lvl4pPr lvl="3" rtl="0">
              <a:lnSpc>
                <a:spcPct val="115000"/>
              </a:lnSpc>
              <a:spcBef>
                <a:spcPts val="0"/>
              </a:spcBef>
              <a:spcAft>
                <a:spcPts val="0"/>
              </a:spcAft>
              <a:buClr>
                <a:schemeClr val="lt2"/>
              </a:buClr>
              <a:buSzPts val="3600"/>
              <a:buNone/>
              <a:defRPr sz="4800">
                <a:solidFill>
                  <a:schemeClr val="lt2"/>
                </a:solidFill>
              </a:defRPr>
            </a:lvl4pPr>
            <a:lvl5pPr lvl="4" rtl="0">
              <a:lnSpc>
                <a:spcPct val="115000"/>
              </a:lnSpc>
              <a:spcBef>
                <a:spcPts val="0"/>
              </a:spcBef>
              <a:spcAft>
                <a:spcPts val="0"/>
              </a:spcAft>
              <a:buClr>
                <a:schemeClr val="lt2"/>
              </a:buClr>
              <a:buSzPts val="3600"/>
              <a:buNone/>
              <a:defRPr sz="4800">
                <a:solidFill>
                  <a:schemeClr val="lt2"/>
                </a:solidFill>
              </a:defRPr>
            </a:lvl5pPr>
            <a:lvl6pPr lvl="5" rtl="0">
              <a:lnSpc>
                <a:spcPct val="115000"/>
              </a:lnSpc>
              <a:spcBef>
                <a:spcPts val="0"/>
              </a:spcBef>
              <a:spcAft>
                <a:spcPts val="0"/>
              </a:spcAft>
              <a:buClr>
                <a:schemeClr val="lt2"/>
              </a:buClr>
              <a:buSzPts val="3600"/>
              <a:buNone/>
              <a:defRPr sz="4800">
                <a:solidFill>
                  <a:schemeClr val="lt2"/>
                </a:solidFill>
              </a:defRPr>
            </a:lvl6pPr>
            <a:lvl7pPr lvl="6" rtl="0">
              <a:lnSpc>
                <a:spcPct val="115000"/>
              </a:lnSpc>
              <a:spcBef>
                <a:spcPts val="0"/>
              </a:spcBef>
              <a:spcAft>
                <a:spcPts val="0"/>
              </a:spcAft>
              <a:buClr>
                <a:schemeClr val="lt2"/>
              </a:buClr>
              <a:buSzPts val="3600"/>
              <a:buNone/>
              <a:defRPr sz="4800">
                <a:solidFill>
                  <a:schemeClr val="lt2"/>
                </a:solidFill>
              </a:defRPr>
            </a:lvl7pPr>
            <a:lvl8pPr lvl="7" rtl="0">
              <a:lnSpc>
                <a:spcPct val="115000"/>
              </a:lnSpc>
              <a:spcBef>
                <a:spcPts val="0"/>
              </a:spcBef>
              <a:spcAft>
                <a:spcPts val="0"/>
              </a:spcAft>
              <a:buClr>
                <a:schemeClr val="lt2"/>
              </a:buClr>
              <a:buSzPts val="3600"/>
              <a:buNone/>
              <a:defRPr sz="4800">
                <a:solidFill>
                  <a:schemeClr val="lt2"/>
                </a:solidFill>
              </a:defRPr>
            </a:lvl8pPr>
            <a:lvl9pPr lvl="8" rtl="0">
              <a:lnSpc>
                <a:spcPct val="115000"/>
              </a:lnSpc>
              <a:spcBef>
                <a:spcPts val="0"/>
              </a:spcBef>
              <a:spcAft>
                <a:spcPts val="0"/>
              </a:spcAft>
              <a:buClr>
                <a:schemeClr val="lt2"/>
              </a:buClr>
              <a:buSzPts val="3600"/>
              <a:buNone/>
              <a:defRPr sz="4800">
                <a:solidFill>
                  <a:schemeClr val="lt2"/>
                </a:solidFill>
              </a:defRPr>
            </a:lvl9pPr>
          </a:lstStyle>
          <a:p>
            <a:r>
              <a:rPr lang="en-US"/>
              <a:t>Click to edit Master title style</a:t>
            </a:r>
            <a:endParaRPr/>
          </a:p>
        </p:txBody>
      </p:sp>
      <p:sp>
        <p:nvSpPr>
          <p:cNvPr id="9" name="Google Shape;68;p8">
            <a:extLst>
              <a:ext uri="{FF2B5EF4-FFF2-40B4-BE49-F238E27FC236}">
                <a16:creationId xmlns:a16="http://schemas.microsoft.com/office/drawing/2014/main" id="{D6F12159-1DFF-394B-B0EF-175E1A7A6656}"/>
              </a:ext>
            </a:extLst>
          </p:cNvPr>
          <p:cNvSpPr txBox="1">
            <a:spLocks noGrp="1"/>
          </p:cNvSpPr>
          <p:nvPr>
            <p:ph type="subTitle" idx="2"/>
          </p:nvPr>
        </p:nvSpPr>
        <p:spPr>
          <a:xfrm>
            <a:off x="932821" y="909036"/>
            <a:ext cx="10328145" cy="463200"/>
          </a:xfrm>
          <a:prstGeom prst="rect">
            <a:avLst/>
          </a:prstGeom>
          <a:noFill/>
          <a:ln>
            <a:noFill/>
          </a:ln>
        </p:spPr>
        <p:txBody>
          <a:bodyPr spcFirstLastPara="1" wrap="square" lIns="0" tIns="0" rIns="0" bIns="0" anchor="t" anchorCtr="0">
            <a:noAutofit/>
          </a:bodyPr>
          <a:lstStyle>
            <a:lvl1pPr marL="0" marR="0" lvl="0" indent="0" algn="l" rtl="0">
              <a:lnSpc>
                <a:spcPct val="120000"/>
              </a:lnSpc>
              <a:spcBef>
                <a:spcPts val="0"/>
              </a:spcBef>
              <a:spcAft>
                <a:spcPts val="0"/>
              </a:spcAft>
              <a:buNone/>
              <a:defRPr sz="2400" b="1" cap="all" spc="240" baseline="0">
                <a:solidFill>
                  <a:schemeClr val="tx1"/>
                </a:solidFill>
                <a:latin typeface="+mn-lt"/>
              </a:defRPr>
            </a:lvl1pPr>
            <a:lvl2pPr lvl="1" rtl="0">
              <a:lnSpc>
                <a:spcPct val="120000"/>
              </a:lnSpc>
              <a:spcBef>
                <a:spcPts val="0"/>
              </a:spcBef>
              <a:spcAft>
                <a:spcPts val="0"/>
              </a:spcAft>
              <a:buNone/>
              <a:defRPr sz="2400">
                <a:solidFill>
                  <a:schemeClr val="lt1"/>
                </a:solidFill>
              </a:defRPr>
            </a:lvl2pPr>
            <a:lvl3pPr lvl="2" rtl="0">
              <a:lnSpc>
                <a:spcPct val="120000"/>
              </a:lnSpc>
              <a:spcBef>
                <a:spcPts val="0"/>
              </a:spcBef>
              <a:spcAft>
                <a:spcPts val="0"/>
              </a:spcAft>
              <a:buNone/>
              <a:defRPr sz="2400">
                <a:solidFill>
                  <a:schemeClr val="lt1"/>
                </a:solidFill>
              </a:defRPr>
            </a:lvl3pPr>
            <a:lvl4pPr lvl="3" rtl="0">
              <a:lnSpc>
                <a:spcPct val="120000"/>
              </a:lnSpc>
              <a:spcBef>
                <a:spcPts val="0"/>
              </a:spcBef>
              <a:spcAft>
                <a:spcPts val="0"/>
              </a:spcAft>
              <a:buNone/>
              <a:defRPr sz="2400">
                <a:solidFill>
                  <a:schemeClr val="lt1"/>
                </a:solidFill>
              </a:defRPr>
            </a:lvl4pPr>
            <a:lvl5pPr lvl="4" rtl="0">
              <a:lnSpc>
                <a:spcPct val="120000"/>
              </a:lnSpc>
              <a:spcBef>
                <a:spcPts val="0"/>
              </a:spcBef>
              <a:spcAft>
                <a:spcPts val="0"/>
              </a:spcAft>
              <a:buNone/>
              <a:defRPr sz="2400">
                <a:solidFill>
                  <a:schemeClr val="lt1"/>
                </a:solidFill>
              </a:defRPr>
            </a:lvl5pPr>
            <a:lvl6pPr lvl="5" rtl="0">
              <a:lnSpc>
                <a:spcPct val="120000"/>
              </a:lnSpc>
              <a:spcBef>
                <a:spcPts val="0"/>
              </a:spcBef>
              <a:spcAft>
                <a:spcPts val="0"/>
              </a:spcAft>
              <a:buNone/>
              <a:defRPr sz="2400">
                <a:solidFill>
                  <a:schemeClr val="lt1"/>
                </a:solidFill>
              </a:defRPr>
            </a:lvl6pPr>
            <a:lvl7pPr lvl="6" rtl="0">
              <a:lnSpc>
                <a:spcPct val="120000"/>
              </a:lnSpc>
              <a:spcBef>
                <a:spcPts val="0"/>
              </a:spcBef>
              <a:spcAft>
                <a:spcPts val="0"/>
              </a:spcAft>
              <a:buNone/>
              <a:defRPr sz="2400">
                <a:solidFill>
                  <a:schemeClr val="lt1"/>
                </a:solidFill>
              </a:defRPr>
            </a:lvl7pPr>
            <a:lvl8pPr lvl="7" rtl="0">
              <a:lnSpc>
                <a:spcPct val="120000"/>
              </a:lnSpc>
              <a:spcBef>
                <a:spcPts val="0"/>
              </a:spcBef>
              <a:spcAft>
                <a:spcPts val="0"/>
              </a:spcAft>
              <a:buNone/>
              <a:defRPr sz="2400">
                <a:solidFill>
                  <a:schemeClr val="lt1"/>
                </a:solidFill>
              </a:defRPr>
            </a:lvl8pPr>
            <a:lvl9pPr lvl="8" rtl="0">
              <a:lnSpc>
                <a:spcPct val="120000"/>
              </a:lnSpc>
              <a:spcBef>
                <a:spcPts val="0"/>
              </a:spcBef>
              <a:spcAft>
                <a:spcPts val="0"/>
              </a:spcAft>
              <a:buNone/>
              <a:defRPr sz="2400">
                <a:solidFill>
                  <a:schemeClr val="lt1"/>
                </a:solidFill>
              </a:defRPr>
            </a:lvl9pPr>
          </a:lstStyle>
          <a:p>
            <a:pPr marL="0" lvl="0" indent="0">
              <a:buNone/>
            </a:pPr>
            <a:r>
              <a:rPr lang="en-US"/>
              <a:t>Click to edit Master subtitle style</a:t>
            </a:r>
            <a:endParaRPr/>
          </a:p>
        </p:txBody>
      </p:sp>
      <p:sp>
        <p:nvSpPr>
          <p:cNvPr id="12" name="Text Placeholder 9">
            <a:extLst>
              <a:ext uri="{FF2B5EF4-FFF2-40B4-BE49-F238E27FC236}">
                <a16:creationId xmlns:a16="http://schemas.microsoft.com/office/drawing/2014/main" id="{0E7222DB-9368-C344-AA48-832A28667C66}"/>
              </a:ext>
            </a:extLst>
          </p:cNvPr>
          <p:cNvSpPr>
            <a:spLocks noGrp="1"/>
          </p:cNvSpPr>
          <p:nvPr>
            <p:ph type="body" sz="quarter" idx="10"/>
          </p:nvPr>
        </p:nvSpPr>
        <p:spPr>
          <a:xfrm>
            <a:off x="1817476" y="6858000"/>
            <a:ext cx="5686637" cy="5924550"/>
          </a:xfrm>
        </p:spPr>
        <p:txBody>
          <a:bodyPr/>
          <a:lstStyle>
            <a:lvl1pPr>
              <a:defRPr>
                <a:solidFill>
                  <a:schemeClr val="tx1"/>
                </a:solidFill>
                <a:latin typeface="+mn-lt"/>
              </a:defRPr>
            </a:lvl1pPr>
            <a:lvl2pPr>
              <a:buClrTx/>
              <a:defRPr>
                <a:solidFill>
                  <a:schemeClr val="tx1"/>
                </a:solidFill>
                <a:latin typeface="+mn-lt"/>
              </a:defRPr>
            </a:lvl2pPr>
            <a:lvl3pPr>
              <a:buClrTx/>
              <a:defRPr>
                <a:solidFill>
                  <a:schemeClr val="tx1"/>
                </a:solidFill>
                <a:latin typeface="+mn-lt"/>
              </a:defRPr>
            </a:lvl3pPr>
            <a:lvl4pPr>
              <a:buClrTx/>
              <a:defRPr>
                <a:solidFill>
                  <a:schemeClr val="tx1"/>
                </a:solidFill>
                <a:latin typeface="+mn-lt"/>
              </a:defRPr>
            </a:lvl4pPr>
            <a:lvl5pPr>
              <a:buClrTx/>
              <a:defRPr>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9">
            <a:extLst>
              <a:ext uri="{FF2B5EF4-FFF2-40B4-BE49-F238E27FC236}">
                <a16:creationId xmlns:a16="http://schemas.microsoft.com/office/drawing/2014/main" id="{1B8928F8-B7EA-194F-93CF-6420D38F8F9F}"/>
              </a:ext>
            </a:extLst>
          </p:cNvPr>
          <p:cNvSpPr>
            <a:spLocks noGrp="1"/>
          </p:cNvSpPr>
          <p:nvPr>
            <p:ph type="body" sz="quarter" idx="11"/>
          </p:nvPr>
        </p:nvSpPr>
        <p:spPr>
          <a:xfrm>
            <a:off x="9329851" y="6858000"/>
            <a:ext cx="5686637" cy="5924550"/>
          </a:xfrm>
        </p:spPr>
        <p:txBody>
          <a:bodyPr/>
          <a:lstStyle>
            <a:lvl1pPr>
              <a:defRPr>
                <a:solidFill>
                  <a:schemeClr val="tx1"/>
                </a:solidFill>
                <a:latin typeface="+mn-lt"/>
              </a:defRPr>
            </a:lvl1pPr>
            <a:lvl2pPr>
              <a:buClrTx/>
              <a:defRPr>
                <a:solidFill>
                  <a:schemeClr val="tx1"/>
                </a:solidFill>
                <a:latin typeface="+mn-lt"/>
              </a:defRPr>
            </a:lvl2pPr>
            <a:lvl3pPr>
              <a:buClrTx/>
              <a:defRPr>
                <a:solidFill>
                  <a:schemeClr val="tx1"/>
                </a:solidFill>
                <a:latin typeface="+mn-lt"/>
              </a:defRPr>
            </a:lvl3pPr>
            <a:lvl4pPr>
              <a:buClrTx/>
              <a:defRPr>
                <a:solidFill>
                  <a:schemeClr val="tx1"/>
                </a:solidFill>
                <a:latin typeface="+mn-lt"/>
              </a:defRPr>
            </a:lvl4pPr>
            <a:lvl5pPr>
              <a:buClrTx/>
              <a:defRPr>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9">
            <a:extLst>
              <a:ext uri="{FF2B5EF4-FFF2-40B4-BE49-F238E27FC236}">
                <a16:creationId xmlns:a16="http://schemas.microsoft.com/office/drawing/2014/main" id="{B722656A-918C-9248-B8A8-E4C6A3A9657E}"/>
              </a:ext>
            </a:extLst>
          </p:cNvPr>
          <p:cNvSpPr>
            <a:spLocks noGrp="1"/>
          </p:cNvSpPr>
          <p:nvPr>
            <p:ph type="body" sz="quarter" idx="12"/>
          </p:nvPr>
        </p:nvSpPr>
        <p:spPr>
          <a:xfrm>
            <a:off x="16841129" y="6858000"/>
            <a:ext cx="5686637" cy="5924550"/>
          </a:xfrm>
        </p:spPr>
        <p:txBody>
          <a:bodyPr/>
          <a:lstStyle>
            <a:lvl1pPr>
              <a:defRPr>
                <a:solidFill>
                  <a:schemeClr val="tx1"/>
                </a:solidFill>
                <a:latin typeface="+mn-lt"/>
              </a:defRPr>
            </a:lvl1pPr>
            <a:lvl2pPr>
              <a:buClrTx/>
              <a:defRPr>
                <a:solidFill>
                  <a:schemeClr val="tx1"/>
                </a:solidFill>
                <a:latin typeface="+mn-lt"/>
              </a:defRPr>
            </a:lvl2pPr>
            <a:lvl3pPr>
              <a:buClrTx/>
              <a:defRPr>
                <a:solidFill>
                  <a:schemeClr val="tx1"/>
                </a:solidFill>
                <a:latin typeface="+mn-lt"/>
              </a:defRPr>
            </a:lvl3pPr>
            <a:lvl4pPr>
              <a:buClrTx/>
              <a:defRPr>
                <a:solidFill>
                  <a:schemeClr val="tx1"/>
                </a:solidFill>
                <a:latin typeface="+mn-lt"/>
              </a:defRPr>
            </a:lvl4pPr>
            <a:lvl5pPr>
              <a:buClrTx/>
              <a:defRPr>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151600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olumns (Four)" preserve="1" userDrawn="1">
  <p:cSld name="38_Columns (Four)">
    <p:spTree>
      <p:nvGrpSpPr>
        <p:cNvPr id="1" name="Shape 95"/>
        <p:cNvGrpSpPr/>
        <p:nvPr/>
      </p:nvGrpSpPr>
      <p:grpSpPr>
        <a:xfrm>
          <a:off x="0" y="0"/>
          <a:ext cx="0" cy="0"/>
          <a:chOff x="0" y="0"/>
          <a:chExt cx="0" cy="0"/>
        </a:xfrm>
      </p:grpSpPr>
      <p:sp>
        <p:nvSpPr>
          <p:cNvPr id="96" name="Google Shape;96;p14"/>
          <p:cNvSpPr txBox="1">
            <a:spLocks noGrp="1"/>
          </p:cNvSpPr>
          <p:nvPr>
            <p:ph type="title"/>
          </p:nvPr>
        </p:nvSpPr>
        <p:spPr>
          <a:xfrm>
            <a:off x="1871677" y="3643424"/>
            <a:ext cx="3755689" cy="2514600"/>
          </a:xfrm>
          <a:prstGeom prst="rect">
            <a:avLst/>
          </a:prstGeom>
        </p:spPr>
        <p:txBody>
          <a:bodyPr spcFirstLastPara="1" vert="horz" wrap="square" lIns="0" tIns="0" rIns="0" bIns="0" rtlCol="0" anchor="b" anchorCtr="0">
            <a:noAutofit/>
          </a:bodyPr>
          <a:lstStyle>
            <a:lvl1pPr lvl="0" rtl="0">
              <a:lnSpc>
                <a:spcPct val="118000"/>
              </a:lnSpc>
              <a:spcBef>
                <a:spcPts val="0"/>
              </a:spcBef>
              <a:spcAft>
                <a:spcPts val="0"/>
              </a:spcAft>
              <a:buClr>
                <a:schemeClr val="lt2"/>
              </a:buClr>
              <a:buSzPts val="3600"/>
              <a:buNone/>
              <a:defRPr sz="4800" spc="140">
                <a:solidFill>
                  <a:schemeClr val="tx1"/>
                </a:solidFill>
                <a:latin typeface="+mj-lt"/>
              </a:defRPr>
            </a:lvl1pPr>
            <a:lvl2pPr lvl="1" rtl="0">
              <a:lnSpc>
                <a:spcPct val="115000"/>
              </a:lnSpc>
              <a:spcBef>
                <a:spcPts val="0"/>
              </a:spcBef>
              <a:spcAft>
                <a:spcPts val="0"/>
              </a:spcAft>
              <a:buClr>
                <a:schemeClr val="lt2"/>
              </a:buClr>
              <a:buSzPts val="3600"/>
              <a:buNone/>
              <a:defRPr sz="4800">
                <a:solidFill>
                  <a:schemeClr val="lt2"/>
                </a:solidFill>
              </a:defRPr>
            </a:lvl2pPr>
            <a:lvl3pPr lvl="2" rtl="0">
              <a:lnSpc>
                <a:spcPct val="115000"/>
              </a:lnSpc>
              <a:spcBef>
                <a:spcPts val="0"/>
              </a:spcBef>
              <a:spcAft>
                <a:spcPts val="0"/>
              </a:spcAft>
              <a:buClr>
                <a:schemeClr val="lt2"/>
              </a:buClr>
              <a:buSzPts val="3600"/>
              <a:buNone/>
              <a:defRPr sz="4800">
                <a:solidFill>
                  <a:schemeClr val="lt2"/>
                </a:solidFill>
              </a:defRPr>
            </a:lvl3pPr>
            <a:lvl4pPr lvl="3" rtl="0">
              <a:lnSpc>
                <a:spcPct val="115000"/>
              </a:lnSpc>
              <a:spcBef>
                <a:spcPts val="0"/>
              </a:spcBef>
              <a:spcAft>
                <a:spcPts val="0"/>
              </a:spcAft>
              <a:buClr>
                <a:schemeClr val="lt2"/>
              </a:buClr>
              <a:buSzPts val="3600"/>
              <a:buNone/>
              <a:defRPr sz="4800">
                <a:solidFill>
                  <a:schemeClr val="lt2"/>
                </a:solidFill>
              </a:defRPr>
            </a:lvl4pPr>
            <a:lvl5pPr lvl="4" rtl="0">
              <a:lnSpc>
                <a:spcPct val="115000"/>
              </a:lnSpc>
              <a:spcBef>
                <a:spcPts val="0"/>
              </a:spcBef>
              <a:spcAft>
                <a:spcPts val="0"/>
              </a:spcAft>
              <a:buClr>
                <a:schemeClr val="lt2"/>
              </a:buClr>
              <a:buSzPts val="3600"/>
              <a:buNone/>
              <a:defRPr sz="4800">
                <a:solidFill>
                  <a:schemeClr val="lt2"/>
                </a:solidFill>
              </a:defRPr>
            </a:lvl5pPr>
            <a:lvl6pPr lvl="5" rtl="0">
              <a:lnSpc>
                <a:spcPct val="115000"/>
              </a:lnSpc>
              <a:spcBef>
                <a:spcPts val="0"/>
              </a:spcBef>
              <a:spcAft>
                <a:spcPts val="0"/>
              </a:spcAft>
              <a:buClr>
                <a:schemeClr val="lt2"/>
              </a:buClr>
              <a:buSzPts val="3600"/>
              <a:buNone/>
              <a:defRPr sz="4800">
                <a:solidFill>
                  <a:schemeClr val="lt2"/>
                </a:solidFill>
              </a:defRPr>
            </a:lvl6pPr>
            <a:lvl7pPr lvl="6" rtl="0">
              <a:lnSpc>
                <a:spcPct val="115000"/>
              </a:lnSpc>
              <a:spcBef>
                <a:spcPts val="0"/>
              </a:spcBef>
              <a:spcAft>
                <a:spcPts val="0"/>
              </a:spcAft>
              <a:buClr>
                <a:schemeClr val="lt2"/>
              </a:buClr>
              <a:buSzPts val="3600"/>
              <a:buNone/>
              <a:defRPr sz="4800">
                <a:solidFill>
                  <a:schemeClr val="lt2"/>
                </a:solidFill>
              </a:defRPr>
            </a:lvl7pPr>
            <a:lvl8pPr lvl="7" rtl="0">
              <a:lnSpc>
                <a:spcPct val="115000"/>
              </a:lnSpc>
              <a:spcBef>
                <a:spcPts val="0"/>
              </a:spcBef>
              <a:spcAft>
                <a:spcPts val="0"/>
              </a:spcAft>
              <a:buClr>
                <a:schemeClr val="lt2"/>
              </a:buClr>
              <a:buSzPts val="3600"/>
              <a:buNone/>
              <a:defRPr sz="4800">
                <a:solidFill>
                  <a:schemeClr val="lt2"/>
                </a:solidFill>
              </a:defRPr>
            </a:lvl8pPr>
            <a:lvl9pPr lvl="8" rtl="0">
              <a:lnSpc>
                <a:spcPct val="115000"/>
              </a:lnSpc>
              <a:spcBef>
                <a:spcPts val="0"/>
              </a:spcBef>
              <a:spcAft>
                <a:spcPts val="0"/>
              </a:spcAft>
              <a:buClr>
                <a:schemeClr val="lt2"/>
              </a:buClr>
              <a:buSzPts val="3600"/>
              <a:buNone/>
              <a:defRPr sz="4800">
                <a:solidFill>
                  <a:schemeClr val="lt2"/>
                </a:solidFill>
              </a:defRPr>
            </a:lvl9pPr>
          </a:lstStyle>
          <a:p>
            <a:pPr lvl="0">
              <a:lnSpc>
                <a:spcPct val="120000"/>
              </a:lnSpc>
              <a:buClr>
                <a:schemeClr val="lt2"/>
              </a:buClr>
              <a:buSzPts val="3600"/>
              <a:buNone/>
            </a:pPr>
            <a:r>
              <a:rPr lang="en-US"/>
              <a:t>Click to edit Master title style</a:t>
            </a:r>
            <a:endParaRPr dirty="0"/>
          </a:p>
        </p:txBody>
      </p:sp>
      <p:sp>
        <p:nvSpPr>
          <p:cNvPr id="99" name="Google Shape;99;p14"/>
          <p:cNvSpPr txBox="1">
            <a:spLocks noGrp="1"/>
          </p:cNvSpPr>
          <p:nvPr>
            <p:ph type="title" idx="3"/>
          </p:nvPr>
        </p:nvSpPr>
        <p:spPr>
          <a:xfrm>
            <a:off x="7505110" y="3643424"/>
            <a:ext cx="3755689" cy="2514600"/>
          </a:xfrm>
          <a:prstGeom prst="rect">
            <a:avLst/>
          </a:prstGeom>
        </p:spPr>
        <p:txBody>
          <a:bodyPr spcFirstLastPara="1" vert="horz" wrap="square" lIns="0" tIns="0" rIns="0" bIns="0" rtlCol="0" anchor="b" anchorCtr="0">
            <a:noAutofit/>
          </a:bodyPr>
          <a:lstStyle>
            <a:lvl1pPr lvl="0" rtl="0">
              <a:lnSpc>
                <a:spcPct val="118000"/>
              </a:lnSpc>
              <a:spcBef>
                <a:spcPts val="0"/>
              </a:spcBef>
              <a:spcAft>
                <a:spcPts val="0"/>
              </a:spcAft>
              <a:buClr>
                <a:schemeClr val="lt2"/>
              </a:buClr>
              <a:buSzPts val="3600"/>
              <a:buNone/>
              <a:defRPr sz="4800" spc="140">
                <a:solidFill>
                  <a:schemeClr val="tx1"/>
                </a:solidFill>
                <a:latin typeface="+mj-lt"/>
              </a:defRPr>
            </a:lvl1pPr>
            <a:lvl2pPr lvl="1" rtl="0">
              <a:lnSpc>
                <a:spcPct val="115000"/>
              </a:lnSpc>
              <a:spcBef>
                <a:spcPts val="0"/>
              </a:spcBef>
              <a:spcAft>
                <a:spcPts val="0"/>
              </a:spcAft>
              <a:buClr>
                <a:schemeClr val="lt2"/>
              </a:buClr>
              <a:buSzPts val="3600"/>
              <a:buNone/>
              <a:defRPr sz="4800">
                <a:solidFill>
                  <a:schemeClr val="lt2"/>
                </a:solidFill>
              </a:defRPr>
            </a:lvl2pPr>
            <a:lvl3pPr lvl="2" rtl="0">
              <a:lnSpc>
                <a:spcPct val="115000"/>
              </a:lnSpc>
              <a:spcBef>
                <a:spcPts val="0"/>
              </a:spcBef>
              <a:spcAft>
                <a:spcPts val="0"/>
              </a:spcAft>
              <a:buClr>
                <a:schemeClr val="lt2"/>
              </a:buClr>
              <a:buSzPts val="3600"/>
              <a:buNone/>
              <a:defRPr sz="4800">
                <a:solidFill>
                  <a:schemeClr val="lt2"/>
                </a:solidFill>
              </a:defRPr>
            </a:lvl3pPr>
            <a:lvl4pPr lvl="3" rtl="0">
              <a:lnSpc>
                <a:spcPct val="115000"/>
              </a:lnSpc>
              <a:spcBef>
                <a:spcPts val="0"/>
              </a:spcBef>
              <a:spcAft>
                <a:spcPts val="0"/>
              </a:spcAft>
              <a:buClr>
                <a:schemeClr val="lt2"/>
              </a:buClr>
              <a:buSzPts val="3600"/>
              <a:buNone/>
              <a:defRPr sz="4800">
                <a:solidFill>
                  <a:schemeClr val="lt2"/>
                </a:solidFill>
              </a:defRPr>
            </a:lvl4pPr>
            <a:lvl5pPr lvl="4" rtl="0">
              <a:lnSpc>
                <a:spcPct val="115000"/>
              </a:lnSpc>
              <a:spcBef>
                <a:spcPts val="0"/>
              </a:spcBef>
              <a:spcAft>
                <a:spcPts val="0"/>
              </a:spcAft>
              <a:buClr>
                <a:schemeClr val="lt2"/>
              </a:buClr>
              <a:buSzPts val="3600"/>
              <a:buNone/>
              <a:defRPr sz="4800">
                <a:solidFill>
                  <a:schemeClr val="lt2"/>
                </a:solidFill>
              </a:defRPr>
            </a:lvl5pPr>
            <a:lvl6pPr lvl="5" rtl="0">
              <a:lnSpc>
                <a:spcPct val="115000"/>
              </a:lnSpc>
              <a:spcBef>
                <a:spcPts val="0"/>
              </a:spcBef>
              <a:spcAft>
                <a:spcPts val="0"/>
              </a:spcAft>
              <a:buClr>
                <a:schemeClr val="lt2"/>
              </a:buClr>
              <a:buSzPts val="3600"/>
              <a:buNone/>
              <a:defRPr sz="4800">
                <a:solidFill>
                  <a:schemeClr val="lt2"/>
                </a:solidFill>
              </a:defRPr>
            </a:lvl6pPr>
            <a:lvl7pPr lvl="6" rtl="0">
              <a:lnSpc>
                <a:spcPct val="115000"/>
              </a:lnSpc>
              <a:spcBef>
                <a:spcPts val="0"/>
              </a:spcBef>
              <a:spcAft>
                <a:spcPts val="0"/>
              </a:spcAft>
              <a:buClr>
                <a:schemeClr val="lt2"/>
              </a:buClr>
              <a:buSzPts val="3600"/>
              <a:buNone/>
              <a:defRPr sz="4800">
                <a:solidFill>
                  <a:schemeClr val="lt2"/>
                </a:solidFill>
              </a:defRPr>
            </a:lvl7pPr>
            <a:lvl8pPr lvl="7" rtl="0">
              <a:lnSpc>
                <a:spcPct val="115000"/>
              </a:lnSpc>
              <a:spcBef>
                <a:spcPts val="0"/>
              </a:spcBef>
              <a:spcAft>
                <a:spcPts val="0"/>
              </a:spcAft>
              <a:buClr>
                <a:schemeClr val="lt2"/>
              </a:buClr>
              <a:buSzPts val="3600"/>
              <a:buNone/>
              <a:defRPr sz="4800">
                <a:solidFill>
                  <a:schemeClr val="lt2"/>
                </a:solidFill>
              </a:defRPr>
            </a:lvl8pPr>
            <a:lvl9pPr lvl="8" rtl="0">
              <a:lnSpc>
                <a:spcPct val="115000"/>
              </a:lnSpc>
              <a:spcBef>
                <a:spcPts val="0"/>
              </a:spcBef>
              <a:spcAft>
                <a:spcPts val="0"/>
              </a:spcAft>
              <a:buClr>
                <a:schemeClr val="lt2"/>
              </a:buClr>
              <a:buSzPts val="3600"/>
              <a:buNone/>
              <a:defRPr sz="4800">
                <a:solidFill>
                  <a:schemeClr val="lt2"/>
                </a:solidFill>
              </a:defRPr>
            </a:lvl9pPr>
          </a:lstStyle>
          <a:p>
            <a:pPr lvl="0">
              <a:lnSpc>
                <a:spcPct val="120000"/>
              </a:lnSpc>
              <a:buClr>
                <a:schemeClr val="lt2"/>
              </a:buClr>
              <a:buSzPts val="3600"/>
              <a:buNone/>
            </a:pPr>
            <a:r>
              <a:rPr lang="en-US"/>
              <a:t>Click to edit Master title style</a:t>
            </a:r>
            <a:endParaRPr dirty="0"/>
          </a:p>
        </p:txBody>
      </p:sp>
      <p:sp>
        <p:nvSpPr>
          <p:cNvPr id="101" name="Google Shape;101;p14"/>
          <p:cNvSpPr txBox="1">
            <a:spLocks noGrp="1"/>
          </p:cNvSpPr>
          <p:nvPr>
            <p:ph type="title" idx="5"/>
          </p:nvPr>
        </p:nvSpPr>
        <p:spPr>
          <a:xfrm>
            <a:off x="13138544" y="3643424"/>
            <a:ext cx="3755689" cy="2514600"/>
          </a:xfrm>
          <a:prstGeom prst="rect">
            <a:avLst/>
          </a:prstGeom>
        </p:spPr>
        <p:txBody>
          <a:bodyPr spcFirstLastPara="1" vert="horz" wrap="square" lIns="0" tIns="0" rIns="0" bIns="0" rtlCol="0" anchor="b" anchorCtr="0">
            <a:noAutofit/>
          </a:bodyPr>
          <a:lstStyle>
            <a:lvl1pPr lvl="0" rtl="0">
              <a:lnSpc>
                <a:spcPct val="118000"/>
              </a:lnSpc>
              <a:spcBef>
                <a:spcPts val="0"/>
              </a:spcBef>
              <a:spcAft>
                <a:spcPts val="0"/>
              </a:spcAft>
              <a:buClr>
                <a:schemeClr val="lt2"/>
              </a:buClr>
              <a:buSzPts val="3600"/>
              <a:buNone/>
              <a:defRPr sz="4800" spc="140">
                <a:solidFill>
                  <a:schemeClr val="tx1"/>
                </a:solidFill>
                <a:latin typeface="+mj-lt"/>
              </a:defRPr>
            </a:lvl1pPr>
            <a:lvl2pPr lvl="1" rtl="0">
              <a:lnSpc>
                <a:spcPct val="115000"/>
              </a:lnSpc>
              <a:spcBef>
                <a:spcPts val="0"/>
              </a:spcBef>
              <a:spcAft>
                <a:spcPts val="0"/>
              </a:spcAft>
              <a:buClr>
                <a:schemeClr val="lt2"/>
              </a:buClr>
              <a:buSzPts val="3600"/>
              <a:buNone/>
              <a:defRPr sz="4800">
                <a:solidFill>
                  <a:schemeClr val="lt2"/>
                </a:solidFill>
              </a:defRPr>
            </a:lvl2pPr>
            <a:lvl3pPr lvl="2" rtl="0">
              <a:lnSpc>
                <a:spcPct val="115000"/>
              </a:lnSpc>
              <a:spcBef>
                <a:spcPts val="0"/>
              </a:spcBef>
              <a:spcAft>
                <a:spcPts val="0"/>
              </a:spcAft>
              <a:buClr>
                <a:schemeClr val="lt2"/>
              </a:buClr>
              <a:buSzPts val="3600"/>
              <a:buNone/>
              <a:defRPr sz="4800">
                <a:solidFill>
                  <a:schemeClr val="lt2"/>
                </a:solidFill>
              </a:defRPr>
            </a:lvl3pPr>
            <a:lvl4pPr lvl="3" rtl="0">
              <a:lnSpc>
                <a:spcPct val="115000"/>
              </a:lnSpc>
              <a:spcBef>
                <a:spcPts val="0"/>
              </a:spcBef>
              <a:spcAft>
                <a:spcPts val="0"/>
              </a:spcAft>
              <a:buClr>
                <a:schemeClr val="lt2"/>
              </a:buClr>
              <a:buSzPts val="3600"/>
              <a:buNone/>
              <a:defRPr sz="4800">
                <a:solidFill>
                  <a:schemeClr val="lt2"/>
                </a:solidFill>
              </a:defRPr>
            </a:lvl4pPr>
            <a:lvl5pPr lvl="4" rtl="0">
              <a:lnSpc>
                <a:spcPct val="115000"/>
              </a:lnSpc>
              <a:spcBef>
                <a:spcPts val="0"/>
              </a:spcBef>
              <a:spcAft>
                <a:spcPts val="0"/>
              </a:spcAft>
              <a:buClr>
                <a:schemeClr val="lt2"/>
              </a:buClr>
              <a:buSzPts val="3600"/>
              <a:buNone/>
              <a:defRPr sz="4800">
                <a:solidFill>
                  <a:schemeClr val="lt2"/>
                </a:solidFill>
              </a:defRPr>
            </a:lvl5pPr>
            <a:lvl6pPr lvl="5" rtl="0">
              <a:lnSpc>
                <a:spcPct val="115000"/>
              </a:lnSpc>
              <a:spcBef>
                <a:spcPts val="0"/>
              </a:spcBef>
              <a:spcAft>
                <a:spcPts val="0"/>
              </a:spcAft>
              <a:buClr>
                <a:schemeClr val="lt2"/>
              </a:buClr>
              <a:buSzPts val="3600"/>
              <a:buNone/>
              <a:defRPr sz="4800">
                <a:solidFill>
                  <a:schemeClr val="lt2"/>
                </a:solidFill>
              </a:defRPr>
            </a:lvl6pPr>
            <a:lvl7pPr lvl="6" rtl="0">
              <a:lnSpc>
                <a:spcPct val="115000"/>
              </a:lnSpc>
              <a:spcBef>
                <a:spcPts val="0"/>
              </a:spcBef>
              <a:spcAft>
                <a:spcPts val="0"/>
              </a:spcAft>
              <a:buClr>
                <a:schemeClr val="lt2"/>
              </a:buClr>
              <a:buSzPts val="3600"/>
              <a:buNone/>
              <a:defRPr sz="4800">
                <a:solidFill>
                  <a:schemeClr val="lt2"/>
                </a:solidFill>
              </a:defRPr>
            </a:lvl7pPr>
            <a:lvl8pPr lvl="7" rtl="0">
              <a:lnSpc>
                <a:spcPct val="115000"/>
              </a:lnSpc>
              <a:spcBef>
                <a:spcPts val="0"/>
              </a:spcBef>
              <a:spcAft>
                <a:spcPts val="0"/>
              </a:spcAft>
              <a:buClr>
                <a:schemeClr val="lt2"/>
              </a:buClr>
              <a:buSzPts val="3600"/>
              <a:buNone/>
              <a:defRPr sz="4800">
                <a:solidFill>
                  <a:schemeClr val="lt2"/>
                </a:solidFill>
              </a:defRPr>
            </a:lvl8pPr>
            <a:lvl9pPr lvl="8" rtl="0">
              <a:lnSpc>
                <a:spcPct val="115000"/>
              </a:lnSpc>
              <a:spcBef>
                <a:spcPts val="0"/>
              </a:spcBef>
              <a:spcAft>
                <a:spcPts val="0"/>
              </a:spcAft>
              <a:buClr>
                <a:schemeClr val="lt2"/>
              </a:buClr>
              <a:buSzPts val="3600"/>
              <a:buNone/>
              <a:defRPr sz="4800">
                <a:solidFill>
                  <a:schemeClr val="lt2"/>
                </a:solidFill>
              </a:defRPr>
            </a:lvl9pPr>
          </a:lstStyle>
          <a:p>
            <a:pPr lvl="0">
              <a:lnSpc>
                <a:spcPct val="120000"/>
              </a:lnSpc>
              <a:buClr>
                <a:schemeClr val="lt2"/>
              </a:buClr>
              <a:buSzPts val="3600"/>
              <a:buNone/>
            </a:pPr>
            <a:r>
              <a:rPr lang="en-US"/>
              <a:t>Click to edit Master title style</a:t>
            </a:r>
            <a:endParaRPr dirty="0"/>
          </a:p>
        </p:txBody>
      </p:sp>
      <p:sp>
        <p:nvSpPr>
          <p:cNvPr id="103" name="Google Shape;103;p14"/>
          <p:cNvSpPr txBox="1">
            <a:spLocks noGrp="1"/>
          </p:cNvSpPr>
          <p:nvPr>
            <p:ph type="title" idx="7"/>
          </p:nvPr>
        </p:nvSpPr>
        <p:spPr>
          <a:xfrm>
            <a:off x="18772012" y="3643424"/>
            <a:ext cx="3755689" cy="2514600"/>
          </a:xfrm>
          <a:prstGeom prst="rect">
            <a:avLst/>
          </a:prstGeom>
        </p:spPr>
        <p:txBody>
          <a:bodyPr spcFirstLastPara="1" vert="horz" wrap="square" lIns="0" tIns="0" rIns="0" bIns="0" rtlCol="0" anchor="b" anchorCtr="0">
            <a:noAutofit/>
          </a:bodyPr>
          <a:lstStyle>
            <a:lvl1pPr lvl="0" rtl="0">
              <a:lnSpc>
                <a:spcPct val="118000"/>
              </a:lnSpc>
              <a:spcBef>
                <a:spcPts val="0"/>
              </a:spcBef>
              <a:spcAft>
                <a:spcPts val="0"/>
              </a:spcAft>
              <a:buClr>
                <a:schemeClr val="lt2"/>
              </a:buClr>
              <a:buSzPts val="3600"/>
              <a:buNone/>
              <a:defRPr sz="4800" spc="140">
                <a:solidFill>
                  <a:schemeClr val="tx1"/>
                </a:solidFill>
                <a:latin typeface="+mj-lt"/>
              </a:defRPr>
            </a:lvl1pPr>
            <a:lvl2pPr lvl="1" rtl="0">
              <a:lnSpc>
                <a:spcPct val="115000"/>
              </a:lnSpc>
              <a:spcBef>
                <a:spcPts val="0"/>
              </a:spcBef>
              <a:spcAft>
                <a:spcPts val="0"/>
              </a:spcAft>
              <a:buClr>
                <a:schemeClr val="lt2"/>
              </a:buClr>
              <a:buSzPts val="3600"/>
              <a:buNone/>
              <a:defRPr sz="4800">
                <a:solidFill>
                  <a:schemeClr val="lt2"/>
                </a:solidFill>
              </a:defRPr>
            </a:lvl2pPr>
            <a:lvl3pPr lvl="2" rtl="0">
              <a:lnSpc>
                <a:spcPct val="115000"/>
              </a:lnSpc>
              <a:spcBef>
                <a:spcPts val="0"/>
              </a:spcBef>
              <a:spcAft>
                <a:spcPts val="0"/>
              </a:spcAft>
              <a:buClr>
                <a:schemeClr val="lt2"/>
              </a:buClr>
              <a:buSzPts val="3600"/>
              <a:buNone/>
              <a:defRPr sz="4800">
                <a:solidFill>
                  <a:schemeClr val="lt2"/>
                </a:solidFill>
              </a:defRPr>
            </a:lvl3pPr>
            <a:lvl4pPr lvl="3" rtl="0">
              <a:lnSpc>
                <a:spcPct val="115000"/>
              </a:lnSpc>
              <a:spcBef>
                <a:spcPts val="0"/>
              </a:spcBef>
              <a:spcAft>
                <a:spcPts val="0"/>
              </a:spcAft>
              <a:buClr>
                <a:schemeClr val="lt2"/>
              </a:buClr>
              <a:buSzPts val="3600"/>
              <a:buNone/>
              <a:defRPr sz="4800">
                <a:solidFill>
                  <a:schemeClr val="lt2"/>
                </a:solidFill>
              </a:defRPr>
            </a:lvl4pPr>
            <a:lvl5pPr lvl="4" rtl="0">
              <a:lnSpc>
                <a:spcPct val="115000"/>
              </a:lnSpc>
              <a:spcBef>
                <a:spcPts val="0"/>
              </a:spcBef>
              <a:spcAft>
                <a:spcPts val="0"/>
              </a:spcAft>
              <a:buClr>
                <a:schemeClr val="lt2"/>
              </a:buClr>
              <a:buSzPts val="3600"/>
              <a:buNone/>
              <a:defRPr sz="4800">
                <a:solidFill>
                  <a:schemeClr val="lt2"/>
                </a:solidFill>
              </a:defRPr>
            </a:lvl5pPr>
            <a:lvl6pPr lvl="5" rtl="0">
              <a:lnSpc>
                <a:spcPct val="115000"/>
              </a:lnSpc>
              <a:spcBef>
                <a:spcPts val="0"/>
              </a:spcBef>
              <a:spcAft>
                <a:spcPts val="0"/>
              </a:spcAft>
              <a:buClr>
                <a:schemeClr val="lt2"/>
              </a:buClr>
              <a:buSzPts val="3600"/>
              <a:buNone/>
              <a:defRPr sz="4800">
                <a:solidFill>
                  <a:schemeClr val="lt2"/>
                </a:solidFill>
              </a:defRPr>
            </a:lvl6pPr>
            <a:lvl7pPr lvl="6" rtl="0">
              <a:lnSpc>
                <a:spcPct val="115000"/>
              </a:lnSpc>
              <a:spcBef>
                <a:spcPts val="0"/>
              </a:spcBef>
              <a:spcAft>
                <a:spcPts val="0"/>
              </a:spcAft>
              <a:buClr>
                <a:schemeClr val="lt2"/>
              </a:buClr>
              <a:buSzPts val="3600"/>
              <a:buNone/>
              <a:defRPr sz="4800">
                <a:solidFill>
                  <a:schemeClr val="lt2"/>
                </a:solidFill>
              </a:defRPr>
            </a:lvl7pPr>
            <a:lvl8pPr lvl="7" rtl="0">
              <a:lnSpc>
                <a:spcPct val="115000"/>
              </a:lnSpc>
              <a:spcBef>
                <a:spcPts val="0"/>
              </a:spcBef>
              <a:spcAft>
                <a:spcPts val="0"/>
              </a:spcAft>
              <a:buClr>
                <a:schemeClr val="lt2"/>
              </a:buClr>
              <a:buSzPts val="3600"/>
              <a:buNone/>
              <a:defRPr sz="4800">
                <a:solidFill>
                  <a:schemeClr val="lt2"/>
                </a:solidFill>
              </a:defRPr>
            </a:lvl8pPr>
            <a:lvl9pPr lvl="8" rtl="0">
              <a:lnSpc>
                <a:spcPct val="115000"/>
              </a:lnSpc>
              <a:spcBef>
                <a:spcPts val="0"/>
              </a:spcBef>
              <a:spcAft>
                <a:spcPts val="0"/>
              </a:spcAft>
              <a:buClr>
                <a:schemeClr val="lt2"/>
              </a:buClr>
              <a:buSzPts val="3600"/>
              <a:buNone/>
              <a:defRPr sz="4800">
                <a:solidFill>
                  <a:schemeClr val="lt2"/>
                </a:solidFill>
              </a:defRPr>
            </a:lvl9pPr>
          </a:lstStyle>
          <a:p>
            <a:pPr lvl="0">
              <a:lnSpc>
                <a:spcPct val="120000"/>
              </a:lnSpc>
              <a:buClr>
                <a:schemeClr val="lt2"/>
              </a:buClr>
              <a:buSzPts val="3600"/>
              <a:buNone/>
            </a:pPr>
            <a:r>
              <a:rPr lang="en-US"/>
              <a:t>Click to edit Master title style</a:t>
            </a:r>
            <a:endParaRPr dirty="0"/>
          </a:p>
        </p:txBody>
      </p:sp>
      <p:sp>
        <p:nvSpPr>
          <p:cNvPr id="11" name="Google Shape;68;p8">
            <a:extLst>
              <a:ext uri="{FF2B5EF4-FFF2-40B4-BE49-F238E27FC236}">
                <a16:creationId xmlns:a16="http://schemas.microsoft.com/office/drawing/2014/main" id="{E472E9B9-6B36-E44A-9215-30E7189BC3B8}"/>
              </a:ext>
            </a:extLst>
          </p:cNvPr>
          <p:cNvSpPr txBox="1">
            <a:spLocks noGrp="1"/>
          </p:cNvSpPr>
          <p:nvPr>
            <p:ph type="subTitle" idx="2"/>
          </p:nvPr>
        </p:nvSpPr>
        <p:spPr>
          <a:xfrm>
            <a:off x="932821" y="909036"/>
            <a:ext cx="10328145" cy="463200"/>
          </a:xfrm>
          <a:prstGeom prst="rect">
            <a:avLst/>
          </a:prstGeom>
          <a:noFill/>
          <a:ln>
            <a:noFill/>
          </a:ln>
        </p:spPr>
        <p:txBody>
          <a:bodyPr spcFirstLastPara="1" wrap="square" lIns="0" tIns="0" rIns="0" bIns="0" anchor="t" anchorCtr="0">
            <a:noAutofit/>
          </a:bodyPr>
          <a:lstStyle>
            <a:lvl1pPr marL="0" marR="0" lvl="0" indent="0" algn="l" rtl="0">
              <a:lnSpc>
                <a:spcPct val="120000"/>
              </a:lnSpc>
              <a:spcBef>
                <a:spcPts val="0"/>
              </a:spcBef>
              <a:spcAft>
                <a:spcPts val="0"/>
              </a:spcAft>
              <a:buNone/>
              <a:defRPr sz="2400" b="1" cap="all" spc="240" baseline="0">
                <a:solidFill>
                  <a:schemeClr val="tx1"/>
                </a:solidFill>
                <a:latin typeface="+mn-lt"/>
              </a:defRPr>
            </a:lvl1pPr>
            <a:lvl2pPr lvl="1" rtl="0">
              <a:lnSpc>
                <a:spcPct val="120000"/>
              </a:lnSpc>
              <a:spcBef>
                <a:spcPts val="0"/>
              </a:spcBef>
              <a:spcAft>
                <a:spcPts val="0"/>
              </a:spcAft>
              <a:buNone/>
              <a:defRPr sz="2400">
                <a:solidFill>
                  <a:schemeClr val="lt1"/>
                </a:solidFill>
              </a:defRPr>
            </a:lvl2pPr>
            <a:lvl3pPr lvl="2" rtl="0">
              <a:lnSpc>
                <a:spcPct val="120000"/>
              </a:lnSpc>
              <a:spcBef>
                <a:spcPts val="0"/>
              </a:spcBef>
              <a:spcAft>
                <a:spcPts val="0"/>
              </a:spcAft>
              <a:buNone/>
              <a:defRPr sz="2400">
                <a:solidFill>
                  <a:schemeClr val="lt1"/>
                </a:solidFill>
              </a:defRPr>
            </a:lvl3pPr>
            <a:lvl4pPr lvl="3" rtl="0">
              <a:lnSpc>
                <a:spcPct val="120000"/>
              </a:lnSpc>
              <a:spcBef>
                <a:spcPts val="0"/>
              </a:spcBef>
              <a:spcAft>
                <a:spcPts val="0"/>
              </a:spcAft>
              <a:buNone/>
              <a:defRPr sz="2400">
                <a:solidFill>
                  <a:schemeClr val="lt1"/>
                </a:solidFill>
              </a:defRPr>
            </a:lvl4pPr>
            <a:lvl5pPr lvl="4" rtl="0">
              <a:lnSpc>
                <a:spcPct val="120000"/>
              </a:lnSpc>
              <a:spcBef>
                <a:spcPts val="0"/>
              </a:spcBef>
              <a:spcAft>
                <a:spcPts val="0"/>
              </a:spcAft>
              <a:buNone/>
              <a:defRPr sz="2400">
                <a:solidFill>
                  <a:schemeClr val="lt1"/>
                </a:solidFill>
              </a:defRPr>
            </a:lvl5pPr>
            <a:lvl6pPr lvl="5" rtl="0">
              <a:lnSpc>
                <a:spcPct val="120000"/>
              </a:lnSpc>
              <a:spcBef>
                <a:spcPts val="0"/>
              </a:spcBef>
              <a:spcAft>
                <a:spcPts val="0"/>
              </a:spcAft>
              <a:buNone/>
              <a:defRPr sz="2400">
                <a:solidFill>
                  <a:schemeClr val="lt1"/>
                </a:solidFill>
              </a:defRPr>
            </a:lvl6pPr>
            <a:lvl7pPr lvl="6" rtl="0">
              <a:lnSpc>
                <a:spcPct val="120000"/>
              </a:lnSpc>
              <a:spcBef>
                <a:spcPts val="0"/>
              </a:spcBef>
              <a:spcAft>
                <a:spcPts val="0"/>
              </a:spcAft>
              <a:buNone/>
              <a:defRPr sz="2400">
                <a:solidFill>
                  <a:schemeClr val="lt1"/>
                </a:solidFill>
              </a:defRPr>
            </a:lvl7pPr>
            <a:lvl8pPr lvl="7" rtl="0">
              <a:lnSpc>
                <a:spcPct val="120000"/>
              </a:lnSpc>
              <a:spcBef>
                <a:spcPts val="0"/>
              </a:spcBef>
              <a:spcAft>
                <a:spcPts val="0"/>
              </a:spcAft>
              <a:buNone/>
              <a:defRPr sz="2400">
                <a:solidFill>
                  <a:schemeClr val="lt1"/>
                </a:solidFill>
              </a:defRPr>
            </a:lvl8pPr>
            <a:lvl9pPr lvl="8" rtl="0">
              <a:lnSpc>
                <a:spcPct val="120000"/>
              </a:lnSpc>
              <a:spcBef>
                <a:spcPts val="0"/>
              </a:spcBef>
              <a:spcAft>
                <a:spcPts val="0"/>
              </a:spcAft>
              <a:buNone/>
              <a:defRPr sz="2400">
                <a:solidFill>
                  <a:schemeClr val="lt1"/>
                </a:solidFill>
              </a:defRPr>
            </a:lvl9pPr>
          </a:lstStyle>
          <a:p>
            <a:pPr marL="0" lvl="0" indent="0">
              <a:buNone/>
            </a:pPr>
            <a:r>
              <a:rPr lang="en-US"/>
              <a:t>Click to edit Master subtitle style</a:t>
            </a:r>
            <a:endParaRPr/>
          </a:p>
        </p:txBody>
      </p:sp>
      <p:sp>
        <p:nvSpPr>
          <p:cNvPr id="12" name="Text Placeholder 9">
            <a:extLst>
              <a:ext uri="{FF2B5EF4-FFF2-40B4-BE49-F238E27FC236}">
                <a16:creationId xmlns:a16="http://schemas.microsoft.com/office/drawing/2014/main" id="{B90CF2F4-7F33-424B-8FE4-593ED7927D5D}"/>
              </a:ext>
            </a:extLst>
          </p:cNvPr>
          <p:cNvSpPr>
            <a:spLocks noGrp="1"/>
          </p:cNvSpPr>
          <p:nvPr>
            <p:ph type="body" sz="quarter" idx="10"/>
          </p:nvPr>
        </p:nvSpPr>
        <p:spPr>
          <a:xfrm>
            <a:off x="1817477" y="6858000"/>
            <a:ext cx="3808624" cy="5924550"/>
          </a:xfrm>
        </p:spPr>
        <p:txBody>
          <a:bodyPr/>
          <a:lstStyle>
            <a:lvl1pPr>
              <a:defRPr>
                <a:solidFill>
                  <a:schemeClr val="tx1"/>
                </a:solidFill>
                <a:latin typeface="+mn-lt"/>
              </a:defRPr>
            </a:lvl1pPr>
            <a:lvl2pPr>
              <a:buClrTx/>
              <a:defRPr>
                <a:solidFill>
                  <a:schemeClr val="tx1"/>
                </a:solidFill>
                <a:latin typeface="+mn-lt"/>
              </a:defRPr>
            </a:lvl2pPr>
            <a:lvl3pPr>
              <a:buClrTx/>
              <a:defRPr>
                <a:solidFill>
                  <a:schemeClr val="tx1"/>
                </a:solidFill>
                <a:latin typeface="+mn-lt"/>
              </a:defRPr>
            </a:lvl3pPr>
            <a:lvl4pPr>
              <a:buClrTx/>
              <a:defRPr>
                <a:solidFill>
                  <a:schemeClr val="tx1"/>
                </a:solidFill>
                <a:latin typeface="+mn-lt"/>
              </a:defRPr>
            </a:lvl4pPr>
            <a:lvl5pPr>
              <a:buClrTx/>
              <a:defRPr>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9">
            <a:extLst>
              <a:ext uri="{FF2B5EF4-FFF2-40B4-BE49-F238E27FC236}">
                <a16:creationId xmlns:a16="http://schemas.microsoft.com/office/drawing/2014/main" id="{BF4682E6-B0E2-194E-8848-A04C4902D483}"/>
              </a:ext>
            </a:extLst>
          </p:cNvPr>
          <p:cNvSpPr>
            <a:spLocks noGrp="1"/>
          </p:cNvSpPr>
          <p:nvPr>
            <p:ph type="body" sz="quarter" idx="11"/>
          </p:nvPr>
        </p:nvSpPr>
        <p:spPr>
          <a:xfrm>
            <a:off x="7452175" y="6858000"/>
            <a:ext cx="3808624" cy="5924550"/>
          </a:xfrm>
        </p:spPr>
        <p:txBody>
          <a:bodyPr/>
          <a:lstStyle>
            <a:lvl1pPr>
              <a:defRPr>
                <a:solidFill>
                  <a:schemeClr val="tx1"/>
                </a:solidFill>
                <a:latin typeface="+mn-lt"/>
              </a:defRPr>
            </a:lvl1pPr>
            <a:lvl2pPr>
              <a:buClrTx/>
              <a:defRPr>
                <a:solidFill>
                  <a:schemeClr val="tx1"/>
                </a:solidFill>
                <a:latin typeface="+mn-lt"/>
              </a:defRPr>
            </a:lvl2pPr>
            <a:lvl3pPr>
              <a:buClrTx/>
              <a:defRPr>
                <a:solidFill>
                  <a:schemeClr val="tx1"/>
                </a:solidFill>
                <a:latin typeface="+mn-lt"/>
              </a:defRPr>
            </a:lvl3pPr>
            <a:lvl4pPr>
              <a:buClrTx/>
              <a:defRPr>
                <a:solidFill>
                  <a:schemeClr val="tx1"/>
                </a:solidFill>
                <a:latin typeface="+mn-lt"/>
              </a:defRPr>
            </a:lvl4pPr>
            <a:lvl5pPr>
              <a:buClrTx/>
              <a:defRPr>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9">
            <a:extLst>
              <a:ext uri="{FF2B5EF4-FFF2-40B4-BE49-F238E27FC236}">
                <a16:creationId xmlns:a16="http://schemas.microsoft.com/office/drawing/2014/main" id="{01603F4E-5C22-3E42-9385-8FEFDB195513}"/>
              </a:ext>
            </a:extLst>
          </p:cNvPr>
          <p:cNvSpPr>
            <a:spLocks noGrp="1"/>
          </p:cNvSpPr>
          <p:nvPr>
            <p:ph type="body" sz="quarter" idx="12"/>
          </p:nvPr>
        </p:nvSpPr>
        <p:spPr>
          <a:xfrm>
            <a:off x="13085609" y="6858000"/>
            <a:ext cx="3808624" cy="5924550"/>
          </a:xfrm>
        </p:spPr>
        <p:txBody>
          <a:bodyPr/>
          <a:lstStyle>
            <a:lvl1pPr>
              <a:defRPr>
                <a:solidFill>
                  <a:schemeClr val="tx1"/>
                </a:solidFill>
                <a:latin typeface="+mn-lt"/>
              </a:defRPr>
            </a:lvl1pPr>
            <a:lvl2pPr>
              <a:buClrTx/>
              <a:defRPr>
                <a:solidFill>
                  <a:schemeClr val="tx1"/>
                </a:solidFill>
                <a:latin typeface="+mn-lt"/>
              </a:defRPr>
            </a:lvl2pPr>
            <a:lvl3pPr>
              <a:buClrTx/>
              <a:defRPr>
                <a:solidFill>
                  <a:schemeClr val="tx1"/>
                </a:solidFill>
                <a:latin typeface="+mn-lt"/>
              </a:defRPr>
            </a:lvl3pPr>
            <a:lvl4pPr>
              <a:buClrTx/>
              <a:defRPr>
                <a:solidFill>
                  <a:schemeClr val="tx1"/>
                </a:solidFill>
                <a:latin typeface="+mn-lt"/>
              </a:defRPr>
            </a:lvl4pPr>
            <a:lvl5pPr>
              <a:buClrTx/>
              <a:defRPr>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9">
            <a:extLst>
              <a:ext uri="{FF2B5EF4-FFF2-40B4-BE49-F238E27FC236}">
                <a16:creationId xmlns:a16="http://schemas.microsoft.com/office/drawing/2014/main" id="{F6E7BB99-1F70-E040-A2F4-3B61610A4698}"/>
              </a:ext>
            </a:extLst>
          </p:cNvPr>
          <p:cNvSpPr>
            <a:spLocks noGrp="1"/>
          </p:cNvSpPr>
          <p:nvPr>
            <p:ph type="body" sz="quarter" idx="13"/>
          </p:nvPr>
        </p:nvSpPr>
        <p:spPr>
          <a:xfrm>
            <a:off x="18719077" y="6858000"/>
            <a:ext cx="3808624" cy="5924550"/>
          </a:xfrm>
        </p:spPr>
        <p:txBody>
          <a:bodyPr/>
          <a:lstStyle>
            <a:lvl1pPr>
              <a:defRPr>
                <a:solidFill>
                  <a:schemeClr val="tx1"/>
                </a:solidFill>
                <a:latin typeface="+mn-lt"/>
              </a:defRPr>
            </a:lvl1pPr>
            <a:lvl2pPr>
              <a:buClrTx/>
              <a:defRPr>
                <a:solidFill>
                  <a:schemeClr val="tx1"/>
                </a:solidFill>
                <a:latin typeface="+mn-lt"/>
              </a:defRPr>
            </a:lvl2pPr>
            <a:lvl3pPr>
              <a:buClrTx/>
              <a:defRPr>
                <a:solidFill>
                  <a:schemeClr val="tx1"/>
                </a:solidFill>
                <a:latin typeface="+mn-lt"/>
              </a:defRPr>
            </a:lvl3pPr>
            <a:lvl4pPr>
              <a:buClrTx/>
              <a:defRPr>
                <a:solidFill>
                  <a:schemeClr val="tx1"/>
                </a:solidFill>
                <a:latin typeface="+mn-lt"/>
              </a:defRPr>
            </a:lvl4pPr>
            <a:lvl5pPr>
              <a:buClrTx/>
              <a:defRPr>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528419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Points (Two)" preserve="1" userDrawn="1">
  <p:cSld name="41_Points (Two)">
    <p:spTree>
      <p:nvGrpSpPr>
        <p:cNvPr id="1" name="Shape 105"/>
        <p:cNvGrpSpPr/>
        <p:nvPr/>
      </p:nvGrpSpPr>
      <p:grpSpPr>
        <a:xfrm>
          <a:off x="0" y="0"/>
          <a:ext cx="0" cy="0"/>
          <a:chOff x="0" y="0"/>
          <a:chExt cx="0" cy="0"/>
        </a:xfrm>
      </p:grpSpPr>
      <p:sp>
        <p:nvSpPr>
          <p:cNvPr id="12" name="Text Placeholder 2">
            <a:extLst>
              <a:ext uri="{FF2B5EF4-FFF2-40B4-BE49-F238E27FC236}">
                <a16:creationId xmlns:a16="http://schemas.microsoft.com/office/drawing/2014/main" id="{53EB2148-BC69-CF48-AD5A-FE528AB8A78E}"/>
              </a:ext>
            </a:extLst>
          </p:cNvPr>
          <p:cNvSpPr>
            <a:spLocks noGrp="1"/>
          </p:cNvSpPr>
          <p:nvPr>
            <p:ph type="body" sz="quarter" idx="23"/>
          </p:nvPr>
        </p:nvSpPr>
        <p:spPr>
          <a:xfrm>
            <a:off x="12193589" y="0"/>
            <a:ext cx="12193586" cy="13716000"/>
          </a:xfr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ormAutofit/>
          </a:bodyPr>
          <a:lstStyle>
            <a:lvl1pPr>
              <a:buFontTx/>
              <a:buNone/>
              <a:defRPr lang="en-US" smtClean="0">
                <a:solidFill>
                  <a:schemeClr val="lt1"/>
                </a:solidFill>
                <a:ea typeface="+mn-ea"/>
                <a:cs typeface="+mn-cs"/>
              </a:defRPr>
            </a:lvl1pPr>
            <a:lvl2pPr algn="ctr">
              <a:buFontTx/>
              <a:buNone/>
              <a:defRPr lang="en-US" smtClean="0">
                <a:solidFill>
                  <a:schemeClr val="lt1"/>
                </a:solidFill>
                <a:ea typeface="+mn-ea"/>
                <a:cs typeface="+mn-cs"/>
              </a:defRPr>
            </a:lvl2pPr>
            <a:lvl3pPr>
              <a:buFontTx/>
              <a:buNone/>
              <a:defRPr lang="en-US" smtClean="0">
                <a:solidFill>
                  <a:schemeClr val="lt1"/>
                </a:solidFill>
                <a:ea typeface="+mn-ea"/>
                <a:cs typeface="+mn-cs"/>
              </a:defRPr>
            </a:lvl3pPr>
            <a:lvl4pPr>
              <a:buFontTx/>
              <a:buNone/>
              <a:defRPr lang="en-US" smtClean="0">
                <a:solidFill>
                  <a:schemeClr val="lt1"/>
                </a:solidFill>
                <a:ea typeface="+mn-ea"/>
                <a:cs typeface="+mn-cs"/>
              </a:defRPr>
            </a:lvl4pPr>
            <a:lvl5pPr>
              <a:buFontTx/>
              <a:buNone/>
              <a:defRPr lang="en-US">
                <a:solidFill>
                  <a:schemeClr val="lt1"/>
                </a:solidFill>
                <a:ea typeface="+mn-ea"/>
                <a:cs typeface="+mn-cs"/>
              </a:defRPr>
            </a:lvl5pPr>
          </a:lstStyle>
          <a:p>
            <a:pPr lvl="0" algn="ctr">
              <a:lnSpc>
                <a:spcPct val="125000"/>
              </a:lnSpc>
              <a:spcAft>
                <a:spcPts val="0"/>
              </a:spcAft>
              <a:buFont typeface="Optimistic Text"/>
            </a:pPr>
            <a:r>
              <a:rPr lang="en-US"/>
              <a:t>Click to edit Master text styles</a:t>
            </a:r>
          </a:p>
        </p:txBody>
      </p:sp>
      <p:sp>
        <p:nvSpPr>
          <p:cNvPr id="14" name="Picture Placeholder 5">
            <a:extLst>
              <a:ext uri="{FF2B5EF4-FFF2-40B4-BE49-F238E27FC236}">
                <a16:creationId xmlns:a16="http://schemas.microsoft.com/office/drawing/2014/main" id="{6FAD9C22-B5EA-6740-BFCC-E2757244DBFF}"/>
              </a:ext>
            </a:extLst>
          </p:cNvPr>
          <p:cNvSpPr>
            <a:spLocks noGrp="1"/>
          </p:cNvSpPr>
          <p:nvPr>
            <p:ph type="pic" sz="quarter" idx="25"/>
          </p:nvPr>
        </p:nvSpPr>
        <p:spPr>
          <a:xfrm>
            <a:off x="14077583" y="2631868"/>
            <a:ext cx="8448871" cy="5130799"/>
          </a:xfrm>
          <a:solidFill>
            <a:srgbClr val="DEE3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a:solidFill>
                  <a:srgbClr val="DEE3E9"/>
                </a:solidFill>
                <a:cs typeface="Optimistic Text" panose="020B0503020203020204" pitchFamily="34" charset="0"/>
                <a:sym typeface="Arial"/>
              </a:defRPr>
            </a:lvl1pPr>
          </a:lstStyle>
          <a:p>
            <a:pPr lvl="0" algn="ctr">
              <a:lnSpc>
                <a:spcPct val="125000"/>
              </a:lnSpc>
              <a:spcAft>
                <a:spcPts val="0"/>
              </a:spcAft>
              <a:buFont typeface="Optimistic Text"/>
            </a:pPr>
            <a:r>
              <a:rPr lang="en-US"/>
              <a:t>Click icon to add picture</a:t>
            </a:r>
          </a:p>
        </p:txBody>
      </p:sp>
      <p:sp>
        <p:nvSpPr>
          <p:cNvPr id="13" name="Picture Placeholder 5">
            <a:extLst>
              <a:ext uri="{FF2B5EF4-FFF2-40B4-BE49-F238E27FC236}">
                <a16:creationId xmlns:a16="http://schemas.microsoft.com/office/drawing/2014/main" id="{F3D1E894-BE4D-1D4A-95AF-37B12343958E}"/>
              </a:ext>
            </a:extLst>
          </p:cNvPr>
          <p:cNvSpPr>
            <a:spLocks noGrp="1"/>
          </p:cNvSpPr>
          <p:nvPr>
            <p:ph type="pic" sz="quarter" idx="24"/>
          </p:nvPr>
        </p:nvSpPr>
        <p:spPr>
          <a:xfrm>
            <a:off x="1873054" y="2631868"/>
            <a:ext cx="8448871" cy="5130799"/>
          </a:xfrm>
          <a:solidFill>
            <a:srgbClr val="DEE3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a:solidFill>
                  <a:srgbClr val="DEE3E9"/>
                </a:solidFill>
                <a:cs typeface="Optimistic Text" panose="020B0503020203020204" pitchFamily="34" charset="0"/>
                <a:sym typeface="Arial"/>
              </a:defRPr>
            </a:lvl1pPr>
          </a:lstStyle>
          <a:p>
            <a:pPr lvl="0" algn="ctr">
              <a:lnSpc>
                <a:spcPct val="125000"/>
              </a:lnSpc>
              <a:spcAft>
                <a:spcPts val="0"/>
              </a:spcAft>
              <a:buFont typeface="Optimistic Text"/>
            </a:pPr>
            <a:r>
              <a:rPr lang="en-US"/>
              <a:t>Click icon to add picture</a:t>
            </a:r>
          </a:p>
        </p:txBody>
      </p:sp>
      <p:sp>
        <p:nvSpPr>
          <p:cNvPr id="106" name="Google Shape;106;p15"/>
          <p:cNvSpPr txBox="1">
            <a:spLocks noGrp="1"/>
          </p:cNvSpPr>
          <p:nvPr>
            <p:ph type="title"/>
          </p:nvPr>
        </p:nvSpPr>
        <p:spPr>
          <a:xfrm>
            <a:off x="1871710" y="8546592"/>
            <a:ext cx="8450300" cy="1668000"/>
          </a:xfrm>
          <a:prstGeom prst="rect">
            <a:avLst/>
          </a:prstGeom>
        </p:spPr>
        <p:txBody>
          <a:bodyPr spcFirstLastPara="1" vert="horz" wrap="square" lIns="0" tIns="0" rIns="0" bIns="0" rtlCol="0" anchor="b" anchorCtr="0">
            <a:noAutofit/>
          </a:bodyPr>
          <a:lstStyle>
            <a:lvl1pPr lvl="0" rtl="0">
              <a:lnSpc>
                <a:spcPct val="118000"/>
              </a:lnSpc>
              <a:spcBef>
                <a:spcPts val="0"/>
              </a:spcBef>
              <a:spcAft>
                <a:spcPts val="0"/>
              </a:spcAft>
              <a:buClr>
                <a:schemeClr val="lt2"/>
              </a:buClr>
              <a:buSzPts val="3600"/>
              <a:buNone/>
              <a:defRPr sz="4800" spc="140" dirty="0">
                <a:solidFill>
                  <a:schemeClr val="tx1"/>
                </a:solidFill>
                <a:latin typeface="+mj-lt"/>
              </a:defRPr>
            </a:lvl1pPr>
            <a:lvl2pPr lvl="1" rtl="0">
              <a:lnSpc>
                <a:spcPct val="115000"/>
              </a:lnSpc>
              <a:spcBef>
                <a:spcPts val="0"/>
              </a:spcBef>
              <a:spcAft>
                <a:spcPts val="0"/>
              </a:spcAft>
              <a:buClr>
                <a:schemeClr val="lt2"/>
              </a:buClr>
              <a:buSzPts val="3600"/>
              <a:buNone/>
              <a:defRPr sz="4800">
                <a:solidFill>
                  <a:schemeClr val="lt2"/>
                </a:solidFill>
              </a:defRPr>
            </a:lvl2pPr>
            <a:lvl3pPr lvl="2" rtl="0">
              <a:lnSpc>
                <a:spcPct val="115000"/>
              </a:lnSpc>
              <a:spcBef>
                <a:spcPts val="0"/>
              </a:spcBef>
              <a:spcAft>
                <a:spcPts val="0"/>
              </a:spcAft>
              <a:buClr>
                <a:schemeClr val="lt2"/>
              </a:buClr>
              <a:buSzPts val="3600"/>
              <a:buNone/>
              <a:defRPr sz="4800">
                <a:solidFill>
                  <a:schemeClr val="lt2"/>
                </a:solidFill>
              </a:defRPr>
            </a:lvl3pPr>
            <a:lvl4pPr lvl="3" rtl="0">
              <a:lnSpc>
                <a:spcPct val="115000"/>
              </a:lnSpc>
              <a:spcBef>
                <a:spcPts val="0"/>
              </a:spcBef>
              <a:spcAft>
                <a:spcPts val="0"/>
              </a:spcAft>
              <a:buClr>
                <a:schemeClr val="lt2"/>
              </a:buClr>
              <a:buSzPts val="3600"/>
              <a:buNone/>
              <a:defRPr sz="4800">
                <a:solidFill>
                  <a:schemeClr val="lt2"/>
                </a:solidFill>
              </a:defRPr>
            </a:lvl4pPr>
            <a:lvl5pPr lvl="4" rtl="0">
              <a:lnSpc>
                <a:spcPct val="115000"/>
              </a:lnSpc>
              <a:spcBef>
                <a:spcPts val="0"/>
              </a:spcBef>
              <a:spcAft>
                <a:spcPts val="0"/>
              </a:spcAft>
              <a:buClr>
                <a:schemeClr val="lt2"/>
              </a:buClr>
              <a:buSzPts val="3600"/>
              <a:buNone/>
              <a:defRPr sz="4800">
                <a:solidFill>
                  <a:schemeClr val="lt2"/>
                </a:solidFill>
              </a:defRPr>
            </a:lvl5pPr>
            <a:lvl6pPr lvl="5" rtl="0">
              <a:lnSpc>
                <a:spcPct val="115000"/>
              </a:lnSpc>
              <a:spcBef>
                <a:spcPts val="0"/>
              </a:spcBef>
              <a:spcAft>
                <a:spcPts val="0"/>
              </a:spcAft>
              <a:buClr>
                <a:schemeClr val="lt2"/>
              </a:buClr>
              <a:buSzPts val="3600"/>
              <a:buNone/>
              <a:defRPr sz="4800">
                <a:solidFill>
                  <a:schemeClr val="lt2"/>
                </a:solidFill>
              </a:defRPr>
            </a:lvl6pPr>
            <a:lvl7pPr lvl="6" rtl="0">
              <a:lnSpc>
                <a:spcPct val="115000"/>
              </a:lnSpc>
              <a:spcBef>
                <a:spcPts val="0"/>
              </a:spcBef>
              <a:spcAft>
                <a:spcPts val="0"/>
              </a:spcAft>
              <a:buClr>
                <a:schemeClr val="lt2"/>
              </a:buClr>
              <a:buSzPts val="3600"/>
              <a:buNone/>
              <a:defRPr sz="4800">
                <a:solidFill>
                  <a:schemeClr val="lt2"/>
                </a:solidFill>
              </a:defRPr>
            </a:lvl7pPr>
            <a:lvl8pPr lvl="7" rtl="0">
              <a:lnSpc>
                <a:spcPct val="115000"/>
              </a:lnSpc>
              <a:spcBef>
                <a:spcPts val="0"/>
              </a:spcBef>
              <a:spcAft>
                <a:spcPts val="0"/>
              </a:spcAft>
              <a:buClr>
                <a:schemeClr val="lt2"/>
              </a:buClr>
              <a:buSzPts val="3600"/>
              <a:buNone/>
              <a:defRPr sz="4800">
                <a:solidFill>
                  <a:schemeClr val="lt2"/>
                </a:solidFill>
              </a:defRPr>
            </a:lvl8pPr>
            <a:lvl9pPr lvl="8" rtl="0">
              <a:lnSpc>
                <a:spcPct val="115000"/>
              </a:lnSpc>
              <a:spcBef>
                <a:spcPts val="0"/>
              </a:spcBef>
              <a:spcAft>
                <a:spcPts val="0"/>
              </a:spcAft>
              <a:buClr>
                <a:schemeClr val="lt2"/>
              </a:buClr>
              <a:buSzPts val="3600"/>
              <a:buNone/>
              <a:defRPr sz="4800">
                <a:solidFill>
                  <a:schemeClr val="lt2"/>
                </a:solidFill>
              </a:defRPr>
            </a:lvl9pPr>
          </a:lstStyle>
          <a:p>
            <a:pPr lvl="0">
              <a:lnSpc>
                <a:spcPct val="120000"/>
              </a:lnSpc>
              <a:buClr>
                <a:schemeClr val="lt2"/>
              </a:buClr>
              <a:buSzPts val="3600"/>
              <a:buNone/>
            </a:pPr>
            <a:r>
              <a:rPr lang="en-US"/>
              <a:t>Click to edit Master title style</a:t>
            </a:r>
            <a:endParaRPr dirty="0"/>
          </a:p>
        </p:txBody>
      </p:sp>
      <p:sp>
        <p:nvSpPr>
          <p:cNvPr id="109" name="Google Shape;109;p15"/>
          <p:cNvSpPr txBox="1">
            <a:spLocks noGrp="1"/>
          </p:cNvSpPr>
          <p:nvPr>
            <p:ph type="title" idx="3"/>
          </p:nvPr>
        </p:nvSpPr>
        <p:spPr>
          <a:xfrm>
            <a:off x="14077466" y="8546592"/>
            <a:ext cx="8450300" cy="1668000"/>
          </a:xfrm>
          <a:prstGeom prst="rect">
            <a:avLst/>
          </a:prstGeom>
        </p:spPr>
        <p:txBody>
          <a:bodyPr spcFirstLastPara="1" vert="horz" wrap="square" lIns="0" tIns="0" rIns="0" bIns="0" rtlCol="0" anchor="b" anchorCtr="0">
            <a:noAutofit/>
          </a:bodyPr>
          <a:lstStyle>
            <a:lvl1pPr lvl="0" rtl="0">
              <a:lnSpc>
                <a:spcPct val="118000"/>
              </a:lnSpc>
              <a:spcBef>
                <a:spcPts val="0"/>
              </a:spcBef>
              <a:spcAft>
                <a:spcPts val="0"/>
              </a:spcAft>
              <a:buClr>
                <a:schemeClr val="lt2"/>
              </a:buClr>
              <a:buSzPts val="3600"/>
              <a:buNone/>
              <a:defRPr sz="4800" spc="140">
                <a:solidFill>
                  <a:schemeClr val="tx1"/>
                </a:solidFill>
                <a:latin typeface="+mj-lt"/>
              </a:defRPr>
            </a:lvl1pPr>
            <a:lvl2pPr lvl="1" rtl="0">
              <a:lnSpc>
                <a:spcPct val="115000"/>
              </a:lnSpc>
              <a:spcBef>
                <a:spcPts val="0"/>
              </a:spcBef>
              <a:spcAft>
                <a:spcPts val="0"/>
              </a:spcAft>
              <a:buClr>
                <a:schemeClr val="lt2"/>
              </a:buClr>
              <a:buSzPts val="3600"/>
              <a:buNone/>
              <a:defRPr sz="4800">
                <a:solidFill>
                  <a:schemeClr val="lt2"/>
                </a:solidFill>
              </a:defRPr>
            </a:lvl2pPr>
            <a:lvl3pPr lvl="2" rtl="0">
              <a:lnSpc>
                <a:spcPct val="115000"/>
              </a:lnSpc>
              <a:spcBef>
                <a:spcPts val="0"/>
              </a:spcBef>
              <a:spcAft>
                <a:spcPts val="0"/>
              </a:spcAft>
              <a:buClr>
                <a:schemeClr val="lt2"/>
              </a:buClr>
              <a:buSzPts val="3600"/>
              <a:buNone/>
              <a:defRPr sz="4800">
                <a:solidFill>
                  <a:schemeClr val="lt2"/>
                </a:solidFill>
              </a:defRPr>
            </a:lvl3pPr>
            <a:lvl4pPr lvl="3" rtl="0">
              <a:lnSpc>
                <a:spcPct val="115000"/>
              </a:lnSpc>
              <a:spcBef>
                <a:spcPts val="0"/>
              </a:spcBef>
              <a:spcAft>
                <a:spcPts val="0"/>
              </a:spcAft>
              <a:buClr>
                <a:schemeClr val="lt2"/>
              </a:buClr>
              <a:buSzPts val="3600"/>
              <a:buNone/>
              <a:defRPr sz="4800">
                <a:solidFill>
                  <a:schemeClr val="lt2"/>
                </a:solidFill>
              </a:defRPr>
            </a:lvl4pPr>
            <a:lvl5pPr lvl="4" rtl="0">
              <a:lnSpc>
                <a:spcPct val="115000"/>
              </a:lnSpc>
              <a:spcBef>
                <a:spcPts val="0"/>
              </a:spcBef>
              <a:spcAft>
                <a:spcPts val="0"/>
              </a:spcAft>
              <a:buClr>
                <a:schemeClr val="lt2"/>
              </a:buClr>
              <a:buSzPts val="3600"/>
              <a:buNone/>
              <a:defRPr sz="4800">
                <a:solidFill>
                  <a:schemeClr val="lt2"/>
                </a:solidFill>
              </a:defRPr>
            </a:lvl5pPr>
            <a:lvl6pPr lvl="5" rtl="0">
              <a:lnSpc>
                <a:spcPct val="115000"/>
              </a:lnSpc>
              <a:spcBef>
                <a:spcPts val="0"/>
              </a:spcBef>
              <a:spcAft>
                <a:spcPts val="0"/>
              </a:spcAft>
              <a:buClr>
                <a:schemeClr val="lt2"/>
              </a:buClr>
              <a:buSzPts val="3600"/>
              <a:buNone/>
              <a:defRPr sz="4800">
                <a:solidFill>
                  <a:schemeClr val="lt2"/>
                </a:solidFill>
              </a:defRPr>
            </a:lvl6pPr>
            <a:lvl7pPr lvl="6" rtl="0">
              <a:lnSpc>
                <a:spcPct val="115000"/>
              </a:lnSpc>
              <a:spcBef>
                <a:spcPts val="0"/>
              </a:spcBef>
              <a:spcAft>
                <a:spcPts val="0"/>
              </a:spcAft>
              <a:buClr>
                <a:schemeClr val="lt2"/>
              </a:buClr>
              <a:buSzPts val="3600"/>
              <a:buNone/>
              <a:defRPr sz="4800">
                <a:solidFill>
                  <a:schemeClr val="lt2"/>
                </a:solidFill>
              </a:defRPr>
            </a:lvl7pPr>
            <a:lvl8pPr lvl="7" rtl="0">
              <a:lnSpc>
                <a:spcPct val="115000"/>
              </a:lnSpc>
              <a:spcBef>
                <a:spcPts val="0"/>
              </a:spcBef>
              <a:spcAft>
                <a:spcPts val="0"/>
              </a:spcAft>
              <a:buClr>
                <a:schemeClr val="lt2"/>
              </a:buClr>
              <a:buSzPts val="3600"/>
              <a:buNone/>
              <a:defRPr sz="4800">
                <a:solidFill>
                  <a:schemeClr val="lt2"/>
                </a:solidFill>
              </a:defRPr>
            </a:lvl8pPr>
            <a:lvl9pPr lvl="8" rtl="0">
              <a:lnSpc>
                <a:spcPct val="115000"/>
              </a:lnSpc>
              <a:spcBef>
                <a:spcPts val="0"/>
              </a:spcBef>
              <a:spcAft>
                <a:spcPts val="0"/>
              </a:spcAft>
              <a:buClr>
                <a:schemeClr val="lt2"/>
              </a:buClr>
              <a:buSzPts val="3600"/>
              <a:buNone/>
              <a:defRPr sz="4800">
                <a:solidFill>
                  <a:schemeClr val="lt2"/>
                </a:solidFill>
              </a:defRPr>
            </a:lvl9pPr>
          </a:lstStyle>
          <a:p>
            <a:pPr lvl="0">
              <a:lnSpc>
                <a:spcPct val="120000"/>
              </a:lnSpc>
              <a:buClr>
                <a:schemeClr val="lt2"/>
              </a:buClr>
              <a:buSzPts val="3600"/>
              <a:buNone/>
            </a:pPr>
            <a:r>
              <a:rPr lang="en-US"/>
              <a:t>Click to edit Master title style</a:t>
            </a:r>
            <a:endParaRPr dirty="0"/>
          </a:p>
        </p:txBody>
      </p:sp>
      <p:sp>
        <p:nvSpPr>
          <p:cNvPr id="7" name="Google Shape;68;p8">
            <a:extLst>
              <a:ext uri="{FF2B5EF4-FFF2-40B4-BE49-F238E27FC236}">
                <a16:creationId xmlns:a16="http://schemas.microsoft.com/office/drawing/2014/main" id="{28A7BB5A-024D-004D-9A8C-349325E0E7EA}"/>
              </a:ext>
            </a:extLst>
          </p:cNvPr>
          <p:cNvSpPr txBox="1">
            <a:spLocks noGrp="1"/>
          </p:cNvSpPr>
          <p:nvPr>
            <p:ph type="subTitle" idx="2"/>
          </p:nvPr>
        </p:nvSpPr>
        <p:spPr>
          <a:xfrm>
            <a:off x="932821" y="909036"/>
            <a:ext cx="10328145" cy="463200"/>
          </a:xfrm>
          <a:prstGeom prst="rect">
            <a:avLst/>
          </a:prstGeom>
          <a:noFill/>
          <a:ln>
            <a:noFill/>
          </a:ln>
        </p:spPr>
        <p:txBody>
          <a:bodyPr spcFirstLastPara="1" wrap="square" lIns="0" tIns="0" rIns="0" bIns="0" anchor="t" anchorCtr="0">
            <a:noAutofit/>
          </a:bodyPr>
          <a:lstStyle>
            <a:lvl1pPr marL="0" marR="0" lvl="0" indent="0" algn="l" rtl="0">
              <a:lnSpc>
                <a:spcPct val="120000"/>
              </a:lnSpc>
              <a:spcBef>
                <a:spcPts val="0"/>
              </a:spcBef>
              <a:spcAft>
                <a:spcPts val="0"/>
              </a:spcAft>
              <a:buNone/>
              <a:defRPr sz="2400" b="1" cap="all" spc="240" baseline="0">
                <a:solidFill>
                  <a:schemeClr val="tx1"/>
                </a:solidFill>
                <a:latin typeface="+mn-lt"/>
              </a:defRPr>
            </a:lvl1pPr>
            <a:lvl2pPr lvl="1" rtl="0">
              <a:lnSpc>
                <a:spcPct val="120000"/>
              </a:lnSpc>
              <a:spcBef>
                <a:spcPts val="0"/>
              </a:spcBef>
              <a:spcAft>
                <a:spcPts val="0"/>
              </a:spcAft>
              <a:buNone/>
              <a:defRPr sz="2400">
                <a:solidFill>
                  <a:schemeClr val="lt1"/>
                </a:solidFill>
              </a:defRPr>
            </a:lvl2pPr>
            <a:lvl3pPr lvl="2" rtl="0">
              <a:lnSpc>
                <a:spcPct val="120000"/>
              </a:lnSpc>
              <a:spcBef>
                <a:spcPts val="0"/>
              </a:spcBef>
              <a:spcAft>
                <a:spcPts val="0"/>
              </a:spcAft>
              <a:buNone/>
              <a:defRPr sz="2400">
                <a:solidFill>
                  <a:schemeClr val="lt1"/>
                </a:solidFill>
              </a:defRPr>
            </a:lvl3pPr>
            <a:lvl4pPr lvl="3" rtl="0">
              <a:lnSpc>
                <a:spcPct val="120000"/>
              </a:lnSpc>
              <a:spcBef>
                <a:spcPts val="0"/>
              </a:spcBef>
              <a:spcAft>
                <a:spcPts val="0"/>
              </a:spcAft>
              <a:buNone/>
              <a:defRPr sz="2400">
                <a:solidFill>
                  <a:schemeClr val="lt1"/>
                </a:solidFill>
              </a:defRPr>
            </a:lvl4pPr>
            <a:lvl5pPr lvl="4" rtl="0">
              <a:lnSpc>
                <a:spcPct val="120000"/>
              </a:lnSpc>
              <a:spcBef>
                <a:spcPts val="0"/>
              </a:spcBef>
              <a:spcAft>
                <a:spcPts val="0"/>
              </a:spcAft>
              <a:buNone/>
              <a:defRPr sz="2400">
                <a:solidFill>
                  <a:schemeClr val="lt1"/>
                </a:solidFill>
              </a:defRPr>
            </a:lvl5pPr>
            <a:lvl6pPr lvl="5" rtl="0">
              <a:lnSpc>
                <a:spcPct val="120000"/>
              </a:lnSpc>
              <a:spcBef>
                <a:spcPts val="0"/>
              </a:spcBef>
              <a:spcAft>
                <a:spcPts val="0"/>
              </a:spcAft>
              <a:buNone/>
              <a:defRPr sz="2400">
                <a:solidFill>
                  <a:schemeClr val="lt1"/>
                </a:solidFill>
              </a:defRPr>
            </a:lvl6pPr>
            <a:lvl7pPr lvl="6" rtl="0">
              <a:lnSpc>
                <a:spcPct val="120000"/>
              </a:lnSpc>
              <a:spcBef>
                <a:spcPts val="0"/>
              </a:spcBef>
              <a:spcAft>
                <a:spcPts val="0"/>
              </a:spcAft>
              <a:buNone/>
              <a:defRPr sz="2400">
                <a:solidFill>
                  <a:schemeClr val="lt1"/>
                </a:solidFill>
              </a:defRPr>
            </a:lvl7pPr>
            <a:lvl8pPr lvl="7" rtl="0">
              <a:lnSpc>
                <a:spcPct val="120000"/>
              </a:lnSpc>
              <a:spcBef>
                <a:spcPts val="0"/>
              </a:spcBef>
              <a:spcAft>
                <a:spcPts val="0"/>
              </a:spcAft>
              <a:buNone/>
              <a:defRPr sz="2400">
                <a:solidFill>
                  <a:schemeClr val="lt1"/>
                </a:solidFill>
              </a:defRPr>
            </a:lvl8pPr>
            <a:lvl9pPr lvl="8" rtl="0">
              <a:lnSpc>
                <a:spcPct val="120000"/>
              </a:lnSpc>
              <a:spcBef>
                <a:spcPts val="0"/>
              </a:spcBef>
              <a:spcAft>
                <a:spcPts val="0"/>
              </a:spcAft>
              <a:buNone/>
              <a:defRPr sz="2400">
                <a:solidFill>
                  <a:schemeClr val="lt1"/>
                </a:solidFill>
              </a:defRPr>
            </a:lvl9pPr>
          </a:lstStyle>
          <a:p>
            <a:pPr marL="0" lvl="0" indent="0">
              <a:buNone/>
            </a:pPr>
            <a:r>
              <a:rPr lang="en-US"/>
              <a:t>Click to edit Master subtitle style</a:t>
            </a:r>
            <a:endParaRPr/>
          </a:p>
        </p:txBody>
      </p:sp>
      <p:sp>
        <p:nvSpPr>
          <p:cNvPr id="8" name="Text Placeholder 9">
            <a:extLst>
              <a:ext uri="{FF2B5EF4-FFF2-40B4-BE49-F238E27FC236}">
                <a16:creationId xmlns:a16="http://schemas.microsoft.com/office/drawing/2014/main" id="{472A587A-D4C8-384F-A783-336D16603C7E}"/>
              </a:ext>
            </a:extLst>
          </p:cNvPr>
          <p:cNvSpPr>
            <a:spLocks noGrp="1"/>
          </p:cNvSpPr>
          <p:nvPr>
            <p:ph type="body" sz="quarter" idx="10"/>
          </p:nvPr>
        </p:nvSpPr>
        <p:spPr>
          <a:xfrm>
            <a:off x="1817475" y="10451592"/>
            <a:ext cx="8522208" cy="2330958"/>
          </a:xfrm>
        </p:spPr>
        <p:txBody>
          <a:bodyPr/>
          <a:lstStyle>
            <a:lvl1pPr>
              <a:defRPr>
                <a:solidFill>
                  <a:schemeClr val="tx1"/>
                </a:solidFill>
                <a:latin typeface="+mn-lt"/>
              </a:defRPr>
            </a:lvl1pPr>
            <a:lvl2pPr>
              <a:buClrTx/>
              <a:defRPr>
                <a:solidFill>
                  <a:schemeClr val="tx1"/>
                </a:solidFill>
                <a:latin typeface="+mn-lt"/>
              </a:defRPr>
            </a:lvl2pPr>
            <a:lvl3pPr>
              <a:buClrTx/>
              <a:defRPr>
                <a:solidFill>
                  <a:schemeClr val="tx1"/>
                </a:solidFill>
                <a:latin typeface="+mn-lt"/>
              </a:defRPr>
            </a:lvl3pPr>
            <a:lvl4pPr>
              <a:buClrTx/>
              <a:defRPr>
                <a:solidFill>
                  <a:schemeClr val="tx1"/>
                </a:solidFill>
                <a:latin typeface="+mn-lt"/>
              </a:defRPr>
            </a:lvl4pPr>
            <a:lvl5pPr>
              <a:buClrTx/>
              <a:defRPr>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9">
            <a:extLst>
              <a:ext uri="{FF2B5EF4-FFF2-40B4-BE49-F238E27FC236}">
                <a16:creationId xmlns:a16="http://schemas.microsoft.com/office/drawing/2014/main" id="{CAD6D733-4B06-0349-ACD9-17D045A6FD20}"/>
              </a:ext>
            </a:extLst>
          </p:cNvPr>
          <p:cNvSpPr>
            <a:spLocks noGrp="1"/>
          </p:cNvSpPr>
          <p:nvPr>
            <p:ph type="body" sz="quarter" idx="11"/>
          </p:nvPr>
        </p:nvSpPr>
        <p:spPr>
          <a:xfrm>
            <a:off x="14023316" y="10451592"/>
            <a:ext cx="8522208" cy="2330958"/>
          </a:xfrm>
        </p:spPr>
        <p:txBody>
          <a:bodyPr/>
          <a:lstStyle>
            <a:lvl1pPr>
              <a:defRPr>
                <a:solidFill>
                  <a:schemeClr val="tx1"/>
                </a:solidFill>
                <a:latin typeface="+mn-lt"/>
              </a:defRPr>
            </a:lvl1pPr>
            <a:lvl2pPr>
              <a:buClrTx/>
              <a:defRPr>
                <a:solidFill>
                  <a:schemeClr val="tx1"/>
                </a:solidFill>
                <a:latin typeface="+mn-lt"/>
              </a:defRPr>
            </a:lvl2pPr>
            <a:lvl3pPr>
              <a:buClrTx/>
              <a:defRPr>
                <a:solidFill>
                  <a:schemeClr val="tx1"/>
                </a:solidFill>
                <a:latin typeface="+mn-lt"/>
              </a:defRPr>
            </a:lvl3pPr>
            <a:lvl4pPr>
              <a:buClrTx/>
              <a:defRPr>
                <a:solidFill>
                  <a:schemeClr val="tx1"/>
                </a:solidFill>
                <a:latin typeface="+mn-lt"/>
              </a:defRPr>
            </a:lvl4pPr>
            <a:lvl5pPr>
              <a:buClrTx/>
              <a:defRPr>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199927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Points (Three)" preserve="1" userDrawn="1">
  <p:cSld name="44_Points (Three)">
    <p:spTree>
      <p:nvGrpSpPr>
        <p:cNvPr id="1" name="Shape 111"/>
        <p:cNvGrpSpPr/>
        <p:nvPr/>
      </p:nvGrpSpPr>
      <p:grpSpPr>
        <a:xfrm>
          <a:off x="0" y="0"/>
          <a:ext cx="0" cy="0"/>
          <a:chOff x="0" y="0"/>
          <a:chExt cx="0" cy="0"/>
        </a:xfrm>
      </p:grpSpPr>
      <p:sp>
        <p:nvSpPr>
          <p:cNvPr id="16" name="Picture Placeholder 5">
            <a:extLst>
              <a:ext uri="{FF2B5EF4-FFF2-40B4-BE49-F238E27FC236}">
                <a16:creationId xmlns:a16="http://schemas.microsoft.com/office/drawing/2014/main" id="{21638871-64DE-4340-B001-5B3AE62CA4F6}"/>
              </a:ext>
            </a:extLst>
          </p:cNvPr>
          <p:cNvSpPr>
            <a:spLocks noGrp="1"/>
          </p:cNvSpPr>
          <p:nvPr>
            <p:ph type="pic" sz="quarter" idx="24"/>
          </p:nvPr>
        </p:nvSpPr>
        <p:spPr>
          <a:xfrm>
            <a:off x="1397487" y="3099171"/>
            <a:ext cx="6574536" cy="4197096"/>
          </a:xfrm>
          <a:solidFill>
            <a:srgbClr val="DEE3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a:solidFill>
                  <a:srgbClr val="DEE3E9"/>
                </a:solidFill>
                <a:cs typeface="Optimistic Text" panose="020B0503020203020204" pitchFamily="34" charset="0"/>
                <a:sym typeface="Arial"/>
              </a:defRPr>
            </a:lvl1pPr>
          </a:lstStyle>
          <a:p>
            <a:pPr lvl="0" algn="ctr">
              <a:lnSpc>
                <a:spcPct val="125000"/>
              </a:lnSpc>
              <a:spcAft>
                <a:spcPts val="0"/>
              </a:spcAft>
              <a:buFont typeface="Optimistic Text"/>
            </a:pPr>
            <a:r>
              <a:rPr lang="en-US"/>
              <a:t>Click icon to add picture</a:t>
            </a:r>
          </a:p>
        </p:txBody>
      </p:sp>
      <p:sp>
        <p:nvSpPr>
          <p:cNvPr id="17" name="Picture Placeholder 5">
            <a:extLst>
              <a:ext uri="{FF2B5EF4-FFF2-40B4-BE49-F238E27FC236}">
                <a16:creationId xmlns:a16="http://schemas.microsoft.com/office/drawing/2014/main" id="{10B6B0D0-7A46-4B41-9FA1-F327F5D6FE42}"/>
              </a:ext>
            </a:extLst>
          </p:cNvPr>
          <p:cNvSpPr>
            <a:spLocks noGrp="1"/>
          </p:cNvSpPr>
          <p:nvPr>
            <p:ph type="pic" sz="quarter" idx="25"/>
          </p:nvPr>
        </p:nvSpPr>
        <p:spPr>
          <a:xfrm>
            <a:off x="8904851" y="3099171"/>
            <a:ext cx="6574536" cy="4197096"/>
          </a:xfrm>
          <a:solidFill>
            <a:srgbClr val="DEE3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a:solidFill>
                  <a:srgbClr val="DEE3E9"/>
                </a:solidFill>
                <a:cs typeface="Optimistic Text" panose="020B0503020203020204" pitchFamily="34" charset="0"/>
                <a:sym typeface="Arial"/>
              </a:defRPr>
            </a:lvl1pPr>
          </a:lstStyle>
          <a:p>
            <a:pPr lvl="0" algn="ctr">
              <a:lnSpc>
                <a:spcPct val="125000"/>
              </a:lnSpc>
              <a:spcAft>
                <a:spcPts val="0"/>
              </a:spcAft>
              <a:buFont typeface="Optimistic Text"/>
            </a:pPr>
            <a:r>
              <a:rPr lang="en-US"/>
              <a:t>Click icon to add picture</a:t>
            </a:r>
          </a:p>
        </p:txBody>
      </p:sp>
      <p:sp>
        <p:nvSpPr>
          <p:cNvPr id="18" name="Picture Placeholder 5">
            <a:extLst>
              <a:ext uri="{FF2B5EF4-FFF2-40B4-BE49-F238E27FC236}">
                <a16:creationId xmlns:a16="http://schemas.microsoft.com/office/drawing/2014/main" id="{26726548-1189-BF4E-BFE7-9CB79EDC6DE8}"/>
              </a:ext>
            </a:extLst>
          </p:cNvPr>
          <p:cNvSpPr>
            <a:spLocks noGrp="1"/>
          </p:cNvSpPr>
          <p:nvPr>
            <p:ph type="pic" sz="quarter" idx="26"/>
          </p:nvPr>
        </p:nvSpPr>
        <p:spPr>
          <a:xfrm>
            <a:off x="16415151" y="3099171"/>
            <a:ext cx="6574536" cy="4197096"/>
          </a:xfrm>
          <a:solidFill>
            <a:srgbClr val="DEE3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a:solidFill>
                  <a:srgbClr val="DEE3E9"/>
                </a:solidFill>
                <a:cs typeface="Optimistic Text" panose="020B0503020203020204" pitchFamily="34" charset="0"/>
                <a:sym typeface="Arial"/>
              </a:defRPr>
            </a:lvl1pPr>
          </a:lstStyle>
          <a:p>
            <a:pPr lvl="0" algn="ctr">
              <a:lnSpc>
                <a:spcPct val="125000"/>
              </a:lnSpc>
              <a:spcAft>
                <a:spcPts val="0"/>
              </a:spcAft>
              <a:buFont typeface="Optimistic Text"/>
            </a:pPr>
            <a:r>
              <a:rPr lang="en-US"/>
              <a:t>Click icon to add picture</a:t>
            </a:r>
          </a:p>
        </p:txBody>
      </p:sp>
      <p:sp>
        <p:nvSpPr>
          <p:cNvPr id="112" name="Google Shape;112;p16"/>
          <p:cNvSpPr txBox="1">
            <a:spLocks noGrp="1"/>
          </p:cNvSpPr>
          <p:nvPr>
            <p:ph type="title"/>
          </p:nvPr>
        </p:nvSpPr>
        <p:spPr>
          <a:xfrm>
            <a:off x="1396082" y="8074152"/>
            <a:ext cx="6574536" cy="1280160"/>
          </a:xfrm>
          <a:prstGeom prst="rect">
            <a:avLst/>
          </a:prstGeom>
        </p:spPr>
        <p:txBody>
          <a:bodyPr spcFirstLastPara="1" wrap="square" lIns="0" tIns="0" rIns="0" bIns="0" anchor="b" anchorCtr="0">
            <a:noAutofit/>
          </a:bodyPr>
          <a:lstStyle>
            <a:lvl1pPr lvl="0" rtl="0">
              <a:lnSpc>
                <a:spcPct val="120000"/>
              </a:lnSpc>
              <a:spcBef>
                <a:spcPts val="0"/>
              </a:spcBef>
              <a:spcAft>
                <a:spcPts val="0"/>
              </a:spcAft>
              <a:buClr>
                <a:schemeClr val="lt2"/>
              </a:buClr>
              <a:buSzPts val="2700"/>
              <a:buNone/>
              <a:defRPr sz="3600" spc="110" baseline="0">
                <a:solidFill>
                  <a:schemeClr val="tx1"/>
                </a:solidFill>
                <a:latin typeface="+mj-lt"/>
              </a:defRPr>
            </a:lvl1pPr>
            <a:lvl2pPr lvl="1" rtl="0">
              <a:lnSpc>
                <a:spcPct val="115000"/>
              </a:lnSpc>
              <a:spcBef>
                <a:spcPts val="0"/>
              </a:spcBef>
              <a:spcAft>
                <a:spcPts val="0"/>
              </a:spcAft>
              <a:buClr>
                <a:schemeClr val="lt2"/>
              </a:buClr>
              <a:buSzPts val="2700"/>
              <a:buNone/>
              <a:defRPr sz="3600">
                <a:solidFill>
                  <a:schemeClr val="lt2"/>
                </a:solidFill>
              </a:defRPr>
            </a:lvl2pPr>
            <a:lvl3pPr lvl="2" rtl="0">
              <a:lnSpc>
                <a:spcPct val="115000"/>
              </a:lnSpc>
              <a:spcBef>
                <a:spcPts val="0"/>
              </a:spcBef>
              <a:spcAft>
                <a:spcPts val="0"/>
              </a:spcAft>
              <a:buClr>
                <a:schemeClr val="lt2"/>
              </a:buClr>
              <a:buSzPts val="2700"/>
              <a:buNone/>
              <a:defRPr sz="3600">
                <a:solidFill>
                  <a:schemeClr val="lt2"/>
                </a:solidFill>
              </a:defRPr>
            </a:lvl3pPr>
            <a:lvl4pPr lvl="3" rtl="0">
              <a:lnSpc>
                <a:spcPct val="115000"/>
              </a:lnSpc>
              <a:spcBef>
                <a:spcPts val="0"/>
              </a:spcBef>
              <a:spcAft>
                <a:spcPts val="0"/>
              </a:spcAft>
              <a:buClr>
                <a:schemeClr val="lt2"/>
              </a:buClr>
              <a:buSzPts val="2700"/>
              <a:buNone/>
              <a:defRPr sz="3600">
                <a:solidFill>
                  <a:schemeClr val="lt2"/>
                </a:solidFill>
              </a:defRPr>
            </a:lvl4pPr>
            <a:lvl5pPr lvl="4" rtl="0">
              <a:lnSpc>
                <a:spcPct val="115000"/>
              </a:lnSpc>
              <a:spcBef>
                <a:spcPts val="0"/>
              </a:spcBef>
              <a:spcAft>
                <a:spcPts val="0"/>
              </a:spcAft>
              <a:buClr>
                <a:schemeClr val="lt2"/>
              </a:buClr>
              <a:buSzPts val="2700"/>
              <a:buNone/>
              <a:defRPr sz="3600">
                <a:solidFill>
                  <a:schemeClr val="lt2"/>
                </a:solidFill>
              </a:defRPr>
            </a:lvl5pPr>
            <a:lvl6pPr lvl="5" rtl="0">
              <a:lnSpc>
                <a:spcPct val="115000"/>
              </a:lnSpc>
              <a:spcBef>
                <a:spcPts val="0"/>
              </a:spcBef>
              <a:spcAft>
                <a:spcPts val="0"/>
              </a:spcAft>
              <a:buClr>
                <a:schemeClr val="lt2"/>
              </a:buClr>
              <a:buSzPts val="2700"/>
              <a:buNone/>
              <a:defRPr sz="3600">
                <a:solidFill>
                  <a:schemeClr val="lt2"/>
                </a:solidFill>
              </a:defRPr>
            </a:lvl6pPr>
            <a:lvl7pPr lvl="6" rtl="0">
              <a:lnSpc>
                <a:spcPct val="115000"/>
              </a:lnSpc>
              <a:spcBef>
                <a:spcPts val="0"/>
              </a:spcBef>
              <a:spcAft>
                <a:spcPts val="0"/>
              </a:spcAft>
              <a:buClr>
                <a:schemeClr val="lt2"/>
              </a:buClr>
              <a:buSzPts val="2700"/>
              <a:buNone/>
              <a:defRPr sz="3600">
                <a:solidFill>
                  <a:schemeClr val="lt2"/>
                </a:solidFill>
              </a:defRPr>
            </a:lvl7pPr>
            <a:lvl8pPr lvl="7" rtl="0">
              <a:lnSpc>
                <a:spcPct val="115000"/>
              </a:lnSpc>
              <a:spcBef>
                <a:spcPts val="0"/>
              </a:spcBef>
              <a:spcAft>
                <a:spcPts val="0"/>
              </a:spcAft>
              <a:buClr>
                <a:schemeClr val="lt2"/>
              </a:buClr>
              <a:buSzPts val="2700"/>
              <a:buNone/>
              <a:defRPr sz="3600">
                <a:solidFill>
                  <a:schemeClr val="lt2"/>
                </a:solidFill>
              </a:defRPr>
            </a:lvl8pPr>
            <a:lvl9pPr lvl="8" rtl="0">
              <a:lnSpc>
                <a:spcPct val="115000"/>
              </a:lnSpc>
              <a:spcBef>
                <a:spcPts val="0"/>
              </a:spcBef>
              <a:spcAft>
                <a:spcPts val="0"/>
              </a:spcAft>
              <a:buClr>
                <a:schemeClr val="lt2"/>
              </a:buClr>
              <a:buSzPts val="2700"/>
              <a:buNone/>
              <a:defRPr sz="3600">
                <a:solidFill>
                  <a:schemeClr val="lt2"/>
                </a:solidFill>
              </a:defRPr>
            </a:lvl9pPr>
          </a:lstStyle>
          <a:p>
            <a:r>
              <a:rPr lang="en-US"/>
              <a:t>Click to edit Master title style</a:t>
            </a:r>
            <a:endParaRPr dirty="0"/>
          </a:p>
        </p:txBody>
      </p:sp>
      <p:sp>
        <p:nvSpPr>
          <p:cNvPr id="115" name="Google Shape;115;p16"/>
          <p:cNvSpPr txBox="1">
            <a:spLocks noGrp="1"/>
          </p:cNvSpPr>
          <p:nvPr>
            <p:ph type="title" idx="3"/>
          </p:nvPr>
        </p:nvSpPr>
        <p:spPr>
          <a:xfrm>
            <a:off x="8907360" y="8074152"/>
            <a:ext cx="6574536" cy="1280160"/>
          </a:xfrm>
          <a:prstGeom prst="rect">
            <a:avLst/>
          </a:prstGeom>
        </p:spPr>
        <p:txBody>
          <a:bodyPr spcFirstLastPara="1" wrap="square" lIns="0" tIns="0" rIns="0" bIns="0" anchor="b" anchorCtr="0">
            <a:noAutofit/>
          </a:bodyPr>
          <a:lstStyle>
            <a:lvl1pPr lvl="0" rtl="0">
              <a:lnSpc>
                <a:spcPct val="120000"/>
              </a:lnSpc>
              <a:spcBef>
                <a:spcPts val="0"/>
              </a:spcBef>
              <a:spcAft>
                <a:spcPts val="0"/>
              </a:spcAft>
              <a:buClr>
                <a:schemeClr val="lt2"/>
              </a:buClr>
              <a:buSzPts val="2700"/>
              <a:buNone/>
              <a:defRPr sz="3600" spc="110" baseline="0">
                <a:solidFill>
                  <a:schemeClr val="tx1"/>
                </a:solidFill>
                <a:latin typeface="+mj-lt"/>
              </a:defRPr>
            </a:lvl1pPr>
            <a:lvl2pPr lvl="1" rtl="0">
              <a:lnSpc>
                <a:spcPct val="115000"/>
              </a:lnSpc>
              <a:spcBef>
                <a:spcPts val="0"/>
              </a:spcBef>
              <a:spcAft>
                <a:spcPts val="0"/>
              </a:spcAft>
              <a:buClr>
                <a:schemeClr val="lt2"/>
              </a:buClr>
              <a:buSzPts val="2700"/>
              <a:buNone/>
              <a:defRPr sz="3600">
                <a:solidFill>
                  <a:schemeClr val="lt2"/>
                </a:solidFill>
              </a:defRPr>
            </a:lvl2pPr>
            <a:lvl3pPr lvl="2" rtl="0">
              <a:lnSpc>
                <a:spcPct val="115000"/>
              </a:lnSpc>
              <a:spcBef>
                <a:spcPts val="0"/>
              </a:spcBef>
              <a:spcAft>
                <a:spcPts val="0"/>
              </a:spcAft>
              <a:buClr>
                <a:schemeClr val="lt2"/>
              </a:buClr>
              <a:buSzPts val="2700"/>
              <a:buNone/>
              <a:defRPr sz="3600">
                <a:solidFill>
                  <a:schemeClr val="lt2"/>
                </a:solidFill>
              </a:defRPr>
            </a:lvl3pPr>
            <a:lvl4pPr lvl="3" rtl="0">
              <a:lnSpc>
                <a:spcPct val="115000"/>
              </a:lnSpc>
              <a:spcBef>
                <a:spcPts val="0"/>
              </a:spcBef>
              <a:spcAft>
                <a:spcPts val="0"/>
              </a:spcAft>
              <a:buClr>
                <a:schemeClr val="lt2"/>
              </a:buClr>
              <a:buSzPts val="2700"/>
              <a:buNone/>
              <a:defRPr sz="3600">
                <a:solidFill>
                  <a:schemeClr val="lt2"/>
                </a:solidFill>
              </a:defRPr>
            </a:lvl4pPr>
            <a:lvl5pPr lvl="4" rtl="0">
              <a:lnSpc>
                <a:spcPct val="115000"/>
              </a:lnSpc>
              <a:spcBef>
                <a:spcPts val="0"/>
              </a:spcBef>
              <a:spcAft>
                <a:spcPts val="0"/>
              </a:spcAft>
              <a:buClr>
                <a:schemeClr val="lt2"/>
              </a:buClr>
              <a:buSzPts val="2700"/>
              <a:buNone/>
              <a:defRPr sz="3600">
                <a:solidFill>
                  <a:schemeClr val="lt2"/>
                </a:solidFill>
              </a:defRPr>
            </a:lvl5pPr>
            <a:lvl6pPr lvl="5" rtl="0">
              <a:lnSpc>
                <a:spcPct val="115000"/>
              </a:lnSpc>
              <a:spcBef>
                <a:spcPts val="0"/>
              </a:spcBef>
              <a:spcAft>
                <a:spcPts val="0"/>
              </a:spcAft>
              <a:buClr>
                <a:schemeClr val="lt2"/>
              </a:buClr>
              <a:buSzPts val="2700"/>
              <a:buNone/>
              <a:defRPr sz="3600">
                <a:solidFill>
                  <a:schemeClr val="lt2"/>
                </a:solidFill>
              </a:defRPr>
            </a:lvl6pPr>
            <a:lvl7pPr lvl="6" rtl="0">
              <a:lnSpc>
                <a:spcPct val="115000"/>
              </a:lnSpc>
              <a:spcBef>
                <a:spcPts val="0"/>
              </a:spcBef>
              <a:spcAft>
                <a:spcPts val="0"/>
              </a:spcAft>
              <a:buClr>
                <a:schemeClr val="lt2"/>
              </a:buClr>
              <a:buSzPts val="2700"/>
              <a:buNone/>
              <a:defRPr sz="3600">
                <a:solidFill>
                  <a:schemeClr val="lt2"/>
                </a:solidFill>
              </a:defRPr>
            </a:lvl7pPr>
            <a:lvl8pPr lvl="7" rtl="0">
              <a:lnSpc>
                <a:spcPct val="115000"/>
              </a:lnSpc>
              <a:spcBef>
                <a:spcPts val="0"/>
              </a:spcBef>
              <a:spcAft>
                <a:spcPts val="0"/>
              </a:spcAft>
              <a:buClr>
                <a:schemeClr val="lt2"/>
              </a:buClr>
              <a:buSzPts val="2700"/>
              <a:buNone/>
              <a:defRPr sz="3600">
                <a:solidFill>
                  <a:schemeClr val="lt2"/>
                </a:solidFill>
              </a:defRPr>
            </a:lvl8pPr>
            <a:lvl9pPr lvl="8" rtl="0">
              <a:lnSpc>
                <a:spcPct val="115000"/>
              </a:lnSpc>
              <a:spcBef>
                <a:spcPts val="0"/>
              </a:spcBef>
              <a:spcAft>
                <a:spcPts val="0"/>
              </a:spcAft>
              <a:buClr>
                <a:schemeClr val="lt2"/>
              </a:buClr>
              <a:buSzPts val="2700"/>
              <a:buNone/>
              <a:defRPr sz="3600">
                <a:solidFill>
                  <a:schemeClr val="lt2"/>
                </a:solidFill>
              </a:defRPr>
            </a:lvl9pPr>
          </a:lstStyle>
          <a:p>
            <a:r>
              <a:rPr lang="en-US"/>
              <a:t>Click to edit Master title style</a:t>
            </a:r>
            <a:endParaRPr dirty="0"/>
          </a:p>
        </p:txBody>
      </p:sp>
      <p:sp>
        <p:nvSpPr>
          <p:cNvPr id="117" name="Google Shape;117;p16"/>
          <p:cNvSpPr txBox="1">
            <a:spLocks noGrp="1"/>
          </p:cNvSpPr>
          <p:nvPr>
            <p:ph type="title" idx="5"/>
          </p:nvPr>
        </p:nvSpPr>
        <p:spPr>
          <a:xfrm>
            <a:off x="16418637" y="8074152"/>
            <a:ext cx="6574536" cy="1280160"/>
          </a:xfrm>
          <a:prstGeom prst="rect">
            <a:avLst/>
          </a:prstGeom>
        </p:spPr>
        <p:txBody>
          <a:bodyPr spcFirstLastPara="1" wrap="square" lIns="0" tIns="0" rIns="0" bIns="0" anchor="b" anchorCtr="0">
            <a:noAutofit/>
          </a:bodyPr>
          <a:lstStyle>
            <a:lvl1pPr lvl="0" rtl="0">
              <a:lnSpc>
                <a:spcPct val="120000"/>
              </a:lnSpc>
              <a:spcBef>
                <a:spcPts val="0"/>
              </a:spcBef>
              <a:spcAft>
                <a:spcPts val="0"/>
              </a:spcAft>
              <a:buClr>
                <a:schemeClr val="lt2"/>
              </a:buClr>
              <a:buSzPts val="2700"/>
              <a:buNone/>
              <a:defRPr sz="3600" spc="110" baseline="0">
                <a:solidFill>
                  <a:schemeClr val="tx1"/>
                </a:solidFill>
                <a:latin typeface="+mj-lt"/>
              </a:defRPr>
            </a:lvl1pPr>
            <a:lvl2pPr lvl="1" rtl="0">
              <a:lnSpc>
                <a:spcPct val="115000"/>
              </a:lnSpc>
              <a:spcBef>
                <a:spcPts val="0"/>
              </a:spcBef>
              <a:spcAft>
                <a:spcPts val="0"/>
              </a:spcAft>
              <a:buClr>
                <a:schemeClr val="lt2"/>
              </a:buClr>
              <a:buSzPts val="2700"/>
              <a:buNone/>
              <a:defRPr sz="3600">
                <a:solidFill>
                  <a:schemeClr val="lt2"/>
                </a:solidFill>
              </a:defRPr>
            </a:lvl2pPr>
            <a:lvl3pPr lvl="2" rtl="0">
              <a:lnSpc>
                <a:spcPct val="115000"/>
              </a:lnSpc>
              <a:spcBef>
                <a:spcPts val="0"/>
              </a:spcBef>
              <a:spcAft>
                <a:spcPts val="0"/>
              </a:spcAft>
              <a:buClr>
                <a:schemeClr val="lt2"/>
              </a:buClr>
              <a:buSzPts val="2700"/>
              <a:buNone/>
              <a:defRPr sz="3600">
                <a:solidFill>
                  <a:schemeClr val="lt2"/>
                </a:solidFill>
              </a:defRPr>
            </a:lvl3pPr>
            <a:lvl4pPr lvl="3" rtl="0">
              <a:lnSpc>
                <a:spcPct val="115000"/>
              </a:lnSpc>
              <a:spcBef>
                <a:spcPts val="0"/>
              </a:spcBef>
              <a:spcAft>
                <a:spcPts val="0"/>
              </a:spcAft>
              <a:buClr>
                <a:schemeClr val="lt2"/>
              </a:buClr>
              <a:buSzPts val="2700"/>
              <a:buNone/>
              <a:defRPr sz="3600">
                <a:solidFill>
                  <a:schemeClr val="lt2"/>
                </a:solidFill>
              </a:defRPr>
            </a:lvl4pPr>
            <a:lvl5pPr lvl="4" rtl="0">
              <a:lnSpc>
                <a:spcPct val="115000"/>
              </a:lnSpc>
              <a:spcBef>
                <a:spcPts val="0"/>
              </a:spcBef>
              <a:spcAft>
                <a:spcPts val="0"/>
              </a:spcAft>
              <a:buClr>
                <a:schemeClr val="lt2"/>
              </a:buClr>
              <a:buSzPts val="2700"/>
              <a:buNone/>
              <a:defRPr sz="3600">
                <a:solidFill>
                  <a:schemeClr val="lt2"/>
                </a:solidFill>
              </a:defRPr>
            </a:lvl5pPr>
            <a:lvl6pPr lvl="5" rtl="0">
              <a:lnSpc>
                <a:spcPct val="115000"/>
              </a:lnSpc>
              <a:spcBef>
                <a:spcPts val="0"/>
              </a:spcBef>
              <a:spcAft>
                <a:spcPts val="0"/>
              </a:spcAft>
              <a:buClr>
                <a:schemeClr val="lt2"/>
              </a:buClr>
              <a:buSzPts val="2700"/>
              <a:buNone/>
              <a:defRPr sz="3600">
                <a:solidFill>
                  <a:schemeClr val="lt2"/>
                </a:solidFill>
              </a:defRPr>
            </a:lvl6pPr>
            <a:lvl7pPr lvl="6" rtl="0">
              <a:lnSpc>
                <a:spcPct val="115000"/>
              </a:lnSpc>
              <a:spcBef>
                <a:spcPts val="0"/>
              </a:spcBef>
              <a:spcAft>
                <a:spcPts val="0"/>
              </a:spcAft>
              <a:buClr>
                <a:schemeClr val="lt2"/>
              </a:buClr>
              <a:buSzPts val="2700"/>
              <a:buNone/>
              <a:defRPr sz="3600">
                <a:solidFill>
                  <a:schemeClr val="lt2"/>
                </a:solidFill>
              </a:defRPr>
            </a:lvl7pPr>
            <a:lvl8pPr lvl="7" rtl="0">
              <a:lnSpc>
                <a:spcPct val="115000"/>
              </a:lnSpc>
              <a:spcBef>
                <a:spcPts val="0"/>
              </a:spcBef>
              <a:spcAft>
                <a:spcPts val="0"/>
              </a:spcAft>
              <a:buClr>
                <a:schemeClr val="lt2"/>
              </a:buClr>
              <a:buSzPts val="2700"/>
              <a:buNone/>
              <a:defRPr sz="3600">
                <a:solidFill>
                  <a:schemeClr val="lt2"/>
                </a:solidFill>
              </a:defRPr>
            </a:lvl8pPr>
            <a:lvl9pPr lvl="8" rtl="0">
              <a:lnSpc>
                <a:spcPct val="115000"/>
              </a:lnSpc>
              <a:spcBef>
                <a:spcPts val="0"/>
              </a:spcBef>
              <a:spcAft>
                <a:spcPts val="0"/>
              </a:spcAft>
              <a:buClr>
                <a:schemeClr val="lt2"/>
              </a:buClr>
              <a:buSzPts val="2700"/>
              <a:buNone/>
              <a:defRPr sz="3600">
                <a:solidFill>
                  <a:schemeClr val="lt2"/>
                </a:solidFill>
              </a:defRPr>
            </a:lvl9pPr>
          </a:lstStyle>
          <a:p>
            <a:r>
              <a:rPr lang="en-US"/>
              <a:t>Click to edit Master title style</a:t>
            </a:r>
            <a:endParaRPr/>
          </a:p>
        </p:txBody>
      </p:sp>
      <p:sp>
        <p:nvSpPr>
          <p:cNvPr id="9" name="Google Shape;68;p8">
            <a:extLst>
              <a:ext uri="{FF2B5EF4-FFF2-40B4-BE49-F238E27FC236}">
                <a16:creationId xmlns:a16="http://schemas.microsoft.com/office/drawing/2014/main" id="{B953CD96-B61E-2947-BF3B-222F8ECD44AD}"/>
              </a:ext>
            </a:extLst>
          </p:cNvPr>
          <p:cNvSpPr txBox="1">
            <a:spLocks noGrp="1"/>
          </p:cNvSpPr>
          <p:nvPr>
            <p:ph type="subTitle" idx="2"/>
          </p:nvPr>
        </p:nvSpPr>
        <p:spPr>
          <a:xfrm>
            <a:off x="932821" y="909036"/>
            <a:ext cx="10328145" cy="463200"/>
          </a:xfrm>
          <a:prstGeom prst="rect">
            <a:avLst/>
          </a:prstGeom>
          <a:noFill/>
          <a:ln>
            <a:noFill/>
          </a:ln>
        </p:spPr>
        <p:txBody>
          <a:bodyPr spcFirstLastPara="1" wrap="square" lIns="0" tIns="0" rIns="0" bIns="0" anchor="t" anchorCtr="0">
            <a:noAutofit/>
          </a:bodyPr>
          <a:lstStyle>
            <a:lvl1pPr marL="0" marR="0" lvl="0" indent="0" algn="l" rtl="0">
              <a:lnSpc>
                <a:spcPct val="120000"/>
              </a:lnSpc>
              <a:spcBef>
                <a:spcPts val="0"/>
              </a:spcBef>
              <a:spcAft>
                <a:spcPts val="0"/>
              </a:spcAft>
              <a:buNone/>
              <a:defRPr sz="2400" b="1" cap="all" spc="240" baseline="0">
                <a:solidFill>
                  <a:schemeClr val="tx1"/>
                </a:solidFill>
                <a:latin typeface="+mn-lt"/>
              </a:defRPr>
            </a:lvl1pPr>
            <a:lvl2pPr lvl="1" rtl="0">
              <a:lnSpc>
                <a:spcPct val="120000"/>
              </a:lnSpc>
              <a:spcBef>
                <a:spcPts val="0"/>
              </a:spcBef>
              <a:spcAft>
                <a:spcPts val="0"/>
              </a:spcAft>
              <a:buNone/>
              <a:defRPr sz="2400">
                <a:solidFill>
                  <a:schemeClr val="lt1"/>
                </a:solidFill>
              </a:defRPr>
            </a:lvl2pPr>
            <a:lvl3pPr lvl="2" rtl="0">
              <a:lnSpc>
                <a:spcPct val="120000"/>
              </a:lnSpc>
              <a:spcBef>
                <a:spcPts val="0"/>
              </a:spcBef>
              <a:spcAft>
                <a:spcPts val="0"/>
              </a:spcAft>
              <a:buNone/>
              <a:defRPr sz="2400">
                <a:solidFill>
                  <a:schemeClr val="lt1"/>
                </a:solidFill>
              </a:defRPr>
            </a:lvl3pPr>
            <a:lvl4pPr lvl="3" rtl="0">
              <a:lnSpc>
                <a:spcPct val="120000"/>
              </a:lnSpc>
              <a:spcBef>
                <a:spcPts val="0"/>
              </a:spcBef>
              <a:spcAft>
                <a:spcPts val="0"/>
              </a:spcAft>
              <a:buNone/>
              <a:defRPr sz="2400">
                <a:solidFill>
                  <a:schemeClr val="lt1"/>
                </a:solidFill>
              </a:defRPr>
            </a:lvl4pPr>
            <a:lvl5pPr lvl="4" rtl="0">
              <a:lnSpc>
                <a:spcPct val="120000"/>
              </a:lnSpc>
              <a:spcBef>
                <a:spcPts val="0"/>
              </a:spcBef>
              <a:spcAft>
                <a:spcPts val="0"/>
              </a:spcAft>
              <a:buNone/>
              <a:defRPr sz="2400">
                <a:solidFill>
                  <a:schemeClr val="lt1"/>
                </a:solidFill>
              </a:defRPr>
            </a:lvl5pPr>
            <a:lvl6pPr lvl="5" rtl="0">
              <a:lnSpc>
                <a:spcPct val="120000"/>
              </a:lnSpc>
              <a:spcBef>
                <a:spcPts val="0"/>
              </a:spcBef>
              <a:spcAft>
                <a:spcPts val="0"/>
              </a:spcAft>
              <a:buNone/>
              <a:defRPr sz="2400">
                <a:solidFill>
                  <a:schemeClr val="lt1"/>
                </a:solidFill>
              </a:defRPr>
            </a:lvl6pPr>
            <a:lvl7pPr lvl="6" rtl="0">
              <a:lnSpc>
                <a:spcPct val="120000"/>
              </a:lnSpc>
              <a:spcBef>
                <a:spcPts val="0"/>
              </a:spcBef>
              <a:spcAft>
                <a:spcPts val="0"/>
              </a:spcAft>
              <a:buNone/>
              <a:defRPr sz="2400">
                <a:solidFill>
                  <a:schemeClr val="lt1"/>
                </a:solidFill>
              </a:defRPr>
            </a:lvl7pPr>
            <a:lvl8pPr lvl="7" rtl="0">
              <a:lnSpc>
                <a:spcPct val="120000"/>
              </a:lnSpc>
              <a:spcBef>
                <a:spcPts val="0"/>
              </a:spcBef>
              <a:spcAft>
                <a:spcPts val="0"/>
              </a:spcAft>
              <a:buNone/>
              <a:defRPr sz="2400">
                <a:solidFill>
                  <a:schemeClr val="lt1"/>
                </a:solidFill>
              </a:defRPr>
            </a:lvl8pPr>
            <a:lvl9pPr lvl="8" rtl="0">
              <a:lnSpc>
                <a:spcPct val="120000"/>
              </a:lnSpc>
              <a:spcBef>
                <a:spcPts val="0"/>
              </a:spcBef>
              <a:spcAft>
                <a:spcPts val="0"/>
              </a:spcAft>
              <a:buNone/>
              <a:defRPr sz="2400">
                <a:solidFill>
                  <a:schemeClr val="lt1"/>
                </a:solidFill>
              </a:defRPr>
            </a:lvl9pPr>
          </a:lstStyle>
          <a:p>
            <a:pPr marL="0" lvl="0" indent="0">
              <a:buNone/>
            </a:pPr>
            <a:r>
              <a:rPr lang="en-US"/>
              <a:t>Click to edit Master subtitle style</a:t>
            </a:r>
            <a:endParaRPr/>
          </a:p>
        </p:txBody>
      </p:sp>
      <p:sp>
        <p:nvSpPr>
          <p:cNvPr id="11" name="Text Placeholder 9">
            <a:extLst>
              <a:ext uri="{FF2B5EF4-FFF2-40B4-BE49-F238E27FC236}">
                <a16:creationId xmlns:a16="http://schemas.microsoft.com/office/drawing/2014/main" id="{806F9F49-8C6B-E840-A4D5-42104408717C}"/>
              </a:ext>
            </a:extLst>
          </p:cNvPr>
          <p:cNvSpPr>
            <a:spLocks noGrp="1"/>
          </p:cNvSpPr>
          <p:nvPr>
            <p:ph type="body" sz="quarter" idx="10"/>
          </p:nvPr>
        </p:nvSpPr>
        <p:spPr>
          <a:xfrm>
            <a:off x="1340397" y="9621522"/>
            <a:ext cx="6627946" cy="3161027"/>
          </a:xfrm>
        </p:spPr>
        <p:txBody>
          <a:bodyPr/>
          <a:lstStyle>
            <a:lvl1pPr>
              <a:defRPr>
                <a:solidFill>
                  <a:schemeClr val="tx1"/>
                </a:solidFill>
                <a:latin typeface="+mn-lt"/>
              </a:defRPr>
            </a:lvl1pPr>
            <a:lvl2pPr>
              <a:buClrTx/>
              <a:defRPr>
                <a:solidFill>
                  <a:schemeClr val="tx1"/>
                </a:solidFill>
                <a:latin typeface="+mn-lt"/>
              </a:defRPr>
            </a:lvl2pPr>
            <a:lvl3pPr>
              <a:buClrTx/>
              <a:defRPr>
                <a:solidFill>
                  <a:schemeClr val="tx1"/>
                </a:solidFill>
                <a:latin typeface="+mn-lt"/>
              </a:defRPr>
            </a:lvl3pPr>
            <a:lvl4pPr>
              <a:buClrTx/>
              <a:defRPr>
                <a:solidFill>
                  <a:schemeClr val="tx1"/>
                </a:solidFill>
                <a:latin typeface="+mn-lt"/>
              </a:defRPr>
            </a:lvl4pPr>
            <a:lvl5pPr>
              <a:buClrTx/>
              <a:defRPr>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9">
            <a:extLst>
              <a:ext uri="{FF2B5EF4-FFF2-40B4-BE49-F238E27FC236}">
                <a16:creationId xmlns:a16="http://schemas.microsoft.com/office/drawing/2014/main" id="{34469F8F-374D-2544-986A-7698336300DA}"/>
              </a:ext>
            </a:extLst>
          </p:cNvPr>
          <p:cNvSpPr>
            <a:spLocks noGrp="1"/>
          </p:cNvSpPr>
          <p:nvPr>
            <p:ph type="body" sz="quarter" idx="11"/>
          </p:nvPr>
        </p:nvSpPr>
        <p:spPr>
          <a:xfrm>
            <a:off x="8853950" y="9621522"/>
            <a:ext cx="6627946" cy="3161027"/>
          </a:xfrm>
        </p:spPr>
        <p:txBody>
          <a:bodyPr/>
          <a:lstStyle>
            <a:lvl1pPr>
              <a:defRPr>
                <a:solidFill>
                  <a:schemeClr val="tx1"/>
                </a:solidFill>
                <a:latin typeface="+mn-lt"/>
              </a:defRPr>
            </a:lvl1pPr>
            <a:lvl2pPr>
              <a:buClrTx/>
              <a:defRPr>
                <a:solidFill>
                  <a:schemeClr val="tx1"/>
                </a:solidFill>
                <a:latin typeface="+mn-lt"/>
              </a:defRPr>
            </a:lvl2pPr>
            <a:lvl3pPr>
              <a:buClrTx/>
              <a:defRPr>
                <a:solidFill>
                  <a:schemeClr val="tx1"/>
                </a:solidFill>
                <a:latin typeface="+mn-lt"/>
              </a:defRPr>
            </a:lvl3pPr>
            <a:lvl4pPr>
              <a:buClrTx/>
              <a:defRPr>
                <a:solidFill>
                  <a:schemeClr val="tx1"/>
                </a:solidFill>
                <a:latin typeface="+mn-lt"/>
              </a:defRPr>
            </a:lvl4pPr>
            <a:lvl5pPr>
              <a:buClrTx/>
              <a:defRPr>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9">
            <a:extLst>
              <a:ext uri="{FF2B5EF4-FFF2-40B4-BE49-F238E27FC236}">
                <a16:creationId xmlns:a16="http://schemas.microsoft.com/office/drawing/2014/main" id="{3E4653CA-8B72-ED4C-A4FD-1F03FAEAF1C8}"/>
              </a:ext>
            </a:extLst>
          </p:cNvPr>
          <p:cNvSpPr>
            <a:spLocks noGrp="1"/>
          </p:cNvSpPr>
          <p:nvPr>
            <p:ph type="body" sz="quarter" idx="12"/>
          </p:nvPr>
        </p:nvSpPr>
        <p:spPr>
          <a:xfrm>
            <a:off x="16365227" y="9621522"/>
            <a:ext cx="6627946" cy="3161027"/>
          </a:xfrm>
        </p:spPr>
        <p:txBody>
          <a:bodyPr/>
          <a:lstStyle>
            <a:lvl1pPr>
              <a:defRPr>
                <a:solidFill>
                  <a:schemeClr val="tx1"/>
                </a:solidFill>
                <a:latin typeface="+mn-lt"/>
              </a:defRPr>
            </a:lvl1pPr>
            <a:lvl2pPr>
              <a:buClrTx/>
              <a:defRPr>
                <a:solidFill>
                  <a:schemeClr val="tx1"/>
                </a:solidFill>
                <a:latin typeface="+mn-lt"/>
              </a:defRPr>
            </a:lvl2pPr>
            <a:lvl3pPr>
              <a:buClrTx/>
              <a:defRPr>
                <a:solidFill>
                  <a:schemeClr val="tx1"/>
                </a:solidFill>
                <a:latin typeface="+mn-lt"/>
              </a:defRPr>
            </a:lvl3pPr>
            <a:lvl4pPr>
              <a:buClrTx/>
              <a:defRPr>
                <a:solidFill>
                  <a:schemeClr val="tx1"/>
                </a:solidFill>
                <a:latin typeface="+mn-lt"/>
              </a:defRPr>
            </a:lvl4pPr>
            <a:lvl5pPr>
              <a:buClrTx/>
              <a:defRPr>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540838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Points (Four)" preserve="1" userDrawn="1">
  <p:cSld name="47_Points (Four)">
    <p:spTree>
      <p:nvGrpSpPr>
        <p:cNvPr id="1" name="Shape 119"/>
        <p:cNvGrpSpPr/>
        <p:nvPr/>
      </p:nvGrpSpPr>
      <p:grpSpPr>
        <a:xfrm>
          <a:off x="0" y="0"/>
          <a:ext cx="0" cy="0"/>
          <a:chOff x="0" y="0"/>
          <a:chExt cx="0" cy="0"/>
        </a:xfrm>
      </p:grpSpPr>
      <p:sp>
        <p:nvSpPr>
          <p:cNvPr id="20" name="Picture Placeholder 5">
            <a:extLst>
              <a:ext uri="{FF2B5EF4-FFF2-40B4-BE49-F238E27FC236}">
                <a16:creationId xmlns:a16="http://schemas.microsoft.com/office/drawing/2014/main" id="{2D7D9DF6-160E-8845-BB30-46E9EB1E6887}"/>
              </a:ext>
            </a:extLst>
          </p:cNvPr>
          <p:cNvSpPr>
            <a:spLocks noGrp="1"/>
          </p:cNvSpPr>
          <p:nvPr>
            <p:ph type="pic" sz="quarter" idx="24"/>
          </p:nvPr>
        </p:nvSpPr>
        <p:spPr>
          <a:xfrm>
            <a:off x="1397520" y="3099171"/>
            <a:ext cx="4690872" cy="4197096"/>
          </a:xfrm>
          <a:solidFill>
            <a:srgbClr val="DEE3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a:solidFill>
                  <a:srgbClr val="DEE3E9"/>
                </a:solidFill>
                <a:cs typeface="Optimistic Text" panose="020B0503020203020204" pitchFamily="34" charset="0"/>
                <a:sym typeface="Arial"/>
              </a:defRPr>
            </a:lvl1pPr>
          </a:lstStyle>
          <a:p>
            <a:pPr lvl="0" algn="ctr">
              <a:lnSpc>
                <a:spcPct val="125000"/>
              </a:lnSpc>
              <a:spcAft>
                <a:spcPts val="0"/>
              </a:spcAft>
              <a:buFont typeface="Optimistic Text"/>
            </a:pPr>
            <a:r>
              <a:rPr lang="en-US"/>
              <a:t>Click icon to add picture</a:t>
            </a:r>
          </a:p>
        </p:txBody>
      </p:sp>
      <p:sp>
        <p:nvSpPr>
          <p:cNvPr id="21" name="Picture Placeholder 5">
            <a:extLst>
              <a:ext uri="{FF2B5EF4-FFF2-40B4-BE49-F238E27FC236}">
                <a16:creationId xmlns:a16="http://schemas.microsoft.com/office/drawing/2014/main" id="{6D46276F-7949-6749-9DDA-FD6162B8B52E}"/>
              </a:ext>
            </a:extLst>
          </p:cNvPr>
          <p:cNvSpPr>
            <a:spLocks noGrp="1"/>
          </p:cNvSpPr>
          <p:nvPr>
            <p:ph type="pic" sz="quarter" idx="25"/>
          </p:nvPr>
        </p:nvSpPr>
        <p:spPr>
          <a:xfrm>
            <a:off x="7033348" y="3099171"/>
            <a:ext cx="4690872" cy="4197096"/>
          </a:xfrm>
          <a:solidFill>
            <a:srgbClr val="DEE3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a:solidFill>
                  <a:srgbClr val="DEE3E9"/>
                </a:solidFill>
                <a:cs typeface="Optimistic Text" panose="020B0503020203020204" pitchFamily="34" charset="0"/>
                <a:sym typeface="Arial"/>
              </a:defRPr>
            </a:lvl1pPr>
          </a:lstStyle>
          <a:p>
            <a:pPr lvl="0" algn="ctr">
              <a:lnSpc>
                <a:spcPct val="125000"/>
              </a:lnSpc>
              <a:spcAft>
                <a:spcPts val="0"/>
              </a:spcAft>
              <a:buFont typeface="Optimistic Text"/>
            </a:pPr>
            <a:r>
              <a:rPr lang="en-US"/>
              <a:t>Click icon to add picture</a:t>
            </a:r>
          </a:p>
        </p:txBody>
      </p:sp>
      <p:sp>
        <p:nvSpPr>
          <p:cNvPr id="22" name="Picture Placeholder 5">
            <a:extLst>
              <a:ext uri="{FF2B5EF4-FFF2-40B4-BE49-F238E27FC236}">
                <a16:creationId xmlns:a16="http://schemas.microsoft.com/office/drawing/2014/main" id="{7F7B7A16-F16A-CF48-AA03-B3567A96A349}"/>
              </a:ext>
            </a:extLst>
          </p:cNvPr>
          <p:cNvSpPr>
            <a:spLocks noGrp="1"/>
          </p:cNvSpPr>
          <p:nvPr>
            <p:ph type="pic" sz="quarter" idx="26"/>
          </p:nvPr>
        </p:nvSpPr>
        <p:spPr>
          <a:xfrm>
            <a:off x="12666048" y="3099171"/>
            <a:ext cx="4690872" cy="4197096"/>
          </a:xfrm>
          <a:solidFill>
            <a:srgbClr val="DEE3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a:solidFill>
                  <a:srgbClr val="DEE3E9"/>
                </a:solidFill>
                <a:cs typeface="Optimistic Text" panose="020B0503020203020204" pitchFamily="34" charset="0"/>
                <a:sym typeface="Arial"/>
              </a:defRPr>
            </a:lvl1pPr>
          </a:lstStyle>
          <a:p>
            <a:pPr lvl="0" algn="ctr">
              <a:lnSpc>
                <a:spcPct val="125000"/>
              </a:lnSpc>
              <a:spcAft>
                <a:spcPts val="0"/>
              </a:spcAft>
              <a:buFont typeface="Optimistic Text"/>
            </a:pPr>
            <a:r>
              <a:rPr lang="en-US"/>
              <a:t>Click icon to add picture</a:t>
            </a:r>
            <a:endParaRPr lang="en-US" dirty="0"/>
          </a:p>
        </p:txBody>
      </p:sp>
      <p:sp>
        <p:nvSpPr>
          <p:cNvPr id="23" name="Picture Placeholder 5">
            <a:extLst>
              <a:ext uri="{FF2B5EF4-FFF2-40B4-BE49-F238E27FC236}">
                <a16:creationId xmlns:a16="http://schemas.microsoft.com/office/drawing/2014/main" id="{24741477-2058-D444-8B62-5316A8FB5420}"/>
              </a:ext>
            </a:extLst>
          </p:cNvPr>
          <p:cNvSpPr>
            <a:spLocks noGrp="1"/>
          </p:cNvSpPr>
          <p:nvPr>
            <p:ph type="pic" sz="quarter" idx="27"/>
          </p:nvPr>
        </p:nvSpPr>
        <p:spPr>
          <a:xfrm>
            <a:off x="18298748" y="3099171"/>
            <a:ext cx="4690872" cy="4197096"/>
          </a:xfrm>
          <a:solidFill>
            <a:srgbClr val="DEE3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a:solidFill>
                  <a:srgbClr val="DEE3E9"/>
                </a:solidFill>
                <a:cs typeface="Optimistic Text" panose="020B0503020203020204" pitchFamily="34" charset="0"/>
                <a:sym typeface="Arial"/>
              </a:defRPr>
            </a:lvl1pPr>
          </a:lstStyle>
          <a:p>
            <a:pPr lvl="0" algn="ctr">
              <a:lnSpc>
                <a:spcPct val="125000"/>
              </a:lnSpc>
              <a:spcAft>
                <a:spcPts val="0"/>
              </a:spcAft>
              <a:buFont typeface="Optimistic Text"/>
            </a:pPr>
            <a:r>
              <a:rPr lang="en-US"/>
              <a:t>Click icon to add picture</a:t>
            </a:r>
            <a:endParaRPr lang="en-US" dirty="0"/>
          </a:p>
        </p:txBody>
      </p:sp>
      <p:sp>
        <p:nvSpPr>
          <p:cNvPr id="120" name="Google Shape;120;p17"/>
          <p:cNvSpPr txBox="1">
            <a:spLocks noGrp="1"/>
          </p:cNvSpPr>
          <p:nvPr>
            <p:ph type="title"/>
          </p:nvPr>
        </p:nvSpPr>
        <p:spPr>
          <a:xfrm>
            <a:off x="1396115" y="8074152"/>
            <a:ext cx="4694611" cy="1280160"/>
          </a:xfrm>
          <a:prstGeom prst="rect">
            <a:avLst/>
          </a:prstGeom>
        </p:spPr>
        <p:txBody>
          <a:bodyPr spcFirstLastPara="1" vert="horz" wrap="square" lIns="0" tIns="0" rIns="0" bIns="0" rtlCol="0" anchor="b" anchorCtr="0">
            <a:noAutofit/>
          </a:bodyPr>
          <a:lstStyle>
            <a:lvl1pPr lvl="0" rtl="0">
              <a:lnSpc>
                <a:spcPct val="120000"/>
              </a:lnSpc>
              <a:spcBef>
                <a:spcPts val="0"/>
              </a:spcBef>
              <a:spcAft>
                <a:spcPts val="0"/>
              </a:spcAft>
              <a:buClr>
                <a:schemeClr val="lt2"/>
              </a:buClr>
              <a:buSzPts val="2700"/>
              <a:buNone/>
              <a:defRPr sz="3600" spc="110">
                <a:solidFill>
                  <a:schemeClr val="tx1"/>
                </a:solidFill>
                <a:latin typeface="+mj-lt"/>
              </a:defRPr>
            </a:lvl1pPr>
            <a:lvl2pPr lvl="1" rtl="0">
              <a:lnSpc>
                <a:spcPct val="115000"/>
              </a:lnSpc>
              <a:spcBef>
                <a:spcPts val="0"/>
              </a:spcBef>
              <a:spcAft>
                <a:spcPts val="0"/>
              </a:spcAft>
              <a:buClr>
                <a:schemeClr val="lt2"/>
              </a:buClr>
              <a:buSzPts val="2700"/>
              <a:buNone/>
              <a:defRPr sz="3600">
                <a:solidFill>
                  <a:schemeClr val="lt2"/>
                </a:solidFill>
              </a:defRPr>
            </a:lvl2pPr>
            <a:lvl3pPr lvl="2" rtl="0">
              <a:lnSpc>
                <a:spcPct val="115000"/>
              </a:lnSpc>
              <a:spcBef>
                <a:spcPts val="0"/>
              </a:spcBef>
              <a:spcAft>
                <a:spcPts val="0"/>
              </a:spcAft>
              <a:buClr>
                <a:schemeClr val="lt2"/>
              </a:buClr>
              <a:buSzPts val="2700"/>
              <a:buNone/>
              <a:defRPr sz="3600">
                <a:solidFill>
                  <a:schemeClr val="lt2"/>
                </a:solidFill>
              </a:defRPr>
            </a:lvl3pPr>
            <a:lvl4pPr lvl="3" rtl="0">
              <a:lnSpc>
                <a:spcPct val="115000"/>
              </a:lnSpc>
              <a:spcBef>
                <a:spcPts val="0"/>
              </a:spcBef>
              <a:spcAft>
                <a:spcPts val="0"/>
              </a:spcAft>
              <a:buClr>
                <a:schemeClr val="lt2"/>
              </a:buClr>
              <a:buSzPts val="2700"/>
              <a:buNone/>
              <a:defRPr sz="3600">
                <a:solidFill>
                  <a:schemeClr val="lt2"/>
                </a:solidFill>
              </a:defRPr>
            </a:lvl4pPr>
            <a:lvl5pPr lvl="4" rtl="0">
              <a:lnSpc>
                <a:spcPct val="115000"/>
              </a:lnSpc>
              <a:spcBef>
                <a:spcPts val="0"/>
              </a:spcBef>
              <a:spcAft>
                <a:spcPts val="0"/>
              </a:spcAft>
              <a:buClr>
                <a:schemeClr val="lt2"/>
              </a:buClr>
              <a:buSzPts val="2700"/>
              <a:buNone/>
              <a:defRPr sz="3600">
                <a:solidFill>
                  <a:schemeClr val="lt2"/>
                </a:solidFill>
              </a:defRPr>
            </a:lvl5pPr>
            <a:lvl6pPr lvl="5" rtl="0">
              <a:lnSpc>
                <a:spcPct val="115000"/>
              </a:lnSpc>
              <a:spcBef>
                <a:spcPts val="0"/>
              </a:spcBef>
              <a:spcAft>
                <a:spcPts val="0"/>
              </a:spcAft>
              <a:buClr>
                <a:schemeClr val="lt2"/>
              </a:buClr>
              <a:buSzPts val="2700"/>
              <a:buNone/>
              <a:defRPr sz="3600">
                <a:solidFill>
                  <a:schemeClr val="lt2"/>
                </a:solidFill>
              </a:defRPr>
            </a:lvl6pPr>
            <a:lvl7pPr lvl="6" rtl="0">
              <a:lnSpc>
                <a:spcPct val="115000"/>
              </a:lnSpc>
              <a:spcBef>
                <a:spcPts val="0"/>
              </a:spcBef>
              <a:spcAft>
                <a:spcPts val="0"/>
              </a:spcAft>
              <a:buClr>
                <a:schemeClr val="lt2"/>
              </a:buClr>
              <a:buSzPts val="2700"/>
              <a:buNone/>
              <a:defRPr sz="3600">
                <a:solidFill>
                  <a:schemeClr val="lt2"/>
                </a:solidFill>
              </a:defRPr>
            </a:lvl7pPr>
            <a:lvl8pPr lvl="7" rtl="0">
              <a:lnSpc>
                <a:spcPct val="115000"/>
              </a:lnSpc>
              <a:spcBef>
                <a:spcPts val="0"/>
              </a:spcBef>
              <a:spcAft>
                <a:spcPts val="0"/>
              </a:spcAft>
              <a:buClr>
                <a:schemeClr val="lt2"/>
              </a:buClr>
              <a:buSzPts val="2700"/>
              <a:buNone/>
              <a:defRPr sz="3600">
                <a:solidFill>
                  <a:schemeClr val="lt2"/>
                </a:solidFill>
              </a:defRPr>
            </a:lvl8pPr>
            <a:lvl9pPr lvl="8" rtl="0">
              <a:lnSpc>
                <a:spcPct val="115000"/>
              </a:lnSpc>
              <a:spcBef>
                <a:spcPts val="0"/>
              </a:spcBef>
              <a:spcAft>
                <a:spcPts val="0"/>
              </a:spcAft>
              <a:buClr>
                <a:schemeClr val="lt2"/>
              </a:buClr>
              <a:buSzPts val="2700"/>
              <a:buNone/>
              <a:defRPr sz="3600">
                <a:solidFill>
                  <a:schemeClr val="lt2"/>
                </a:solidFill>
              </a:defRPr>
            </a:lvl9pPr>
          </a:lstStyle>
          <a:p>
            <a:pPr lvl="0">
              <a:lnSpc>
                <a:spcPct val="120000"/>
              </a:lnSpc>
              <a:buClr>
                <a:schemeClr val="lt2"/>
              </a:buClr>
              <a:buSzPts val="2700"/>
              <a:buNone/>
            </a:pPr>
            <a:r>
              <a:rPr lang="en-US"/>
              <a:t>Click to edit Master title style</a:t>
            </a:r>
            <a:endParaRPr dirty="0"/>
          </a:p>
        </p:txBody>
      </p:sp>
      <p:sp>
        <p:nvSpPr>
          <p:cNvPr id="123" name="Google Shape;123;p17"/>
          <p:cNvSpPr txBox="1">
            <a:spLocks noGrp="1"/>
          </p:cNvSpPr>
          <p:nvPr>
            <p:ph type="title" idx="3"/>
          </p:nvPr>
        </p:nvSpPr>
        <p:spPr>
          <a:xfrm>
            <a:off x="7029550" y="8074152"/>
            <a:ext cx="4694611" cy="1280160"/>
          </a:xfrm>
          <a:prstGeom prst="rect">
            <a:avLst/>
          </a:prstGeom>
        </p:spPr>
        <p:txBody>
          <a:bodyPr spcFirstLastPara="1" vert="horz" wrap="square" lIns="0" tIns="0" rIns="0" bIns="0" rtlCol="0" anchor="b" anchorCtr="0">
            <a:noAutofit/>
          </a:bodyPr>
          <a:lstStyle>
            <a:lvl1pPr lvl="0" rtl="0">
              <a:lnSpc>
                <a:spcPct val="120000"/>
              </a:lnSpc>
              <a:spcBef>
                <a:spcPts val="0"/>
              </a:spcBef>
              <a:spcAft>
                <a:spcPts val="0"/>
              </a:spcAft>
              <a:buClr>
                <a:schemeClr val="lt2"/>
              </a:buClr>
              <a:buSzPts val="2700"/>
              <a:buNone/>
              <a:defRPr sz="3600" spc="110">
                <a:solidFill>
                  <a:schemeClr val="tx1"/>
                </a:solidFill>
                <a:latin typeface="+mj-lt"/>
              </a:defRPr>
            </a:lvl1pPr>
            <a:lvl2pPr lvl="1" rtl="0">
              <a:lnSpc>
                <a:spcPct val="115000"/>
              </a:lnSpc>
              <a:spcBef>
                <a:spcPts val="0"/>
              </a:spcBef>
              <a:spcAft>
                <a:spcPts val="0"/>
              </a:spcAft>
              <a:buClr>
                <a:schemeClr val="lt2"/>
              </a:buClr>
              <a:buSzPts val="2700"/>
              <a:buNone/>
              <a:defRPr sz="3600">
                <a:solidFill>
                  <a:schemeClr val="lt2"/>
                </a:solidFill>
              </a:defRPr>
            </a:lvl2pPr>
            <a:lvl3pPr lvl="2" rtl="0">
              <a:lnSpc>
                <a:spcPct val="115000"/>
              </a:lnSpc>
              <a:spcBef>
                <a:spcPts val="0"/>
              </a:spcBef>
              <a:spcAft>
                <a:spcPts val="0"/>
              </a:spcAft>
              <a:buClr>
                <a:schemeClr val="lt2"/>
              </a:buClr>
              <a:buSzPts val="2700"/>
              <a:buNone/>
              <a:defRPr sz="3600">
                <a:solidFill>
                  <a:schemeClr val="lt2"/>
                </a:solidFill>
              </a:defRPr>
            </a:lvl3pPr>
            <a:lvl4pPr lvl="3" rtl="0">
              <a:lnSpc>
                <a:spcPct val="115000"/>
              </a:lnSpc>
              <a:spcBef>
                <a:spcPts val="0"/>
              </a:spcBef>
              <a:spcAft>
                <a:spcPts val="0"/>
              </a:spcAft>
              <a:buClr>
                <a:schemeClr val="lt2"/>
              </a:buClr>
              <a:buSzPts val="2700"/>
              <a:buNone/>
              <a:defRPr sz="3600">
                <a:solidFill>
                  <a:schemeClr val="lt2"/>
                </a:solidFill>
              </a:defRPr>
            </a:lvl4pPr>
            <a:lvl5pPr lvl="4" rtl="0">
              <a:lnSpc>
                <a:spcPct val="115000"/>
              </a:lnSpc>
              <a:spcBef>
                <a:spcPts val="0"/>
              </a:spcBef>
              <a:spcAft>
                <a:spcPts val="0"/>
              </a:spcAft>
              <a:buClr>
                <a:schemeClr val="lt2"/>
              </a:buClr>
              <a:buSzPts val="2700"/>
              <a:buNone/>
              <a:defRPr sz="3600">
                <a:solidFill>
                  <a:schemeClr val="lt2"/>
                </a:solidFill>
              </a:defRPr>
            </a:lvl5pPr>
            <a:lvl6pPr lvl="5" rtl="0">
              <a:lnSpc>
                <a:spcPct val="115000"/>
              </a:lnSpc>
              <a:spcBef>
                <a:spcPts val="0"/>
              </a:spcBef>
              <a:spcAft>
                <a:spcPts val="0"/>
              </a:spcAft>
              <a:buClr>
                <a:schemeClr val="lt2"/>
              </a:buClr>
              <a:buSzPts val="2700"/>
              <a:buNone/>
              <a:defRPr sz="3600">
                <a:solidFill>
                  <a:schemeClr val="lt2"/>
                </a:solidFill>
              </a:defRPr>
            </a:lvl6pPr>
            <a:lvl7pPr lvl="6" rtl="0">
              <a:lnSpc>
                <a:spcPct val="115000"/>
              </a:lnSpc>
              <a:spcBef>
                <a:spcPts val="0"/>
              </a:spcBef>
              <a:spcAft>
                <a:spcPts val="0"/>
              </a:spcAft>
              <a:buClr>
                <a:schemeClr val="lt2"/>
              </a:buClr>
              <a:buSzPts val="2700"/>
              <a:buNone/>
              <a:defRPr sz="3600">
                <a:solidFill>
                  <a:schemeClr val="lt2"/>
                </a:solidFill>
              </a:defRPr>
            </a:lvl7pPr>
            <a:lvl8pPr lvl="7" rtl="0">
              <a:lnSpc>
                <a:spcPct val="115000"/>
              </a:lnSpc>
              <a:spcBef>
                <a:spcPts val="0"/>
              </a:spcBef>
              <a:spcAft>
                <a:spcPts val="0"/>
              </a:spcAft>
              <a:buClr>
                <a:schemeClr val="lt2"/>
              </a:buClr>
              <a:buSzPts val="2700"/>
              <a:buNone/>
              <a:defRPr sz="3600">
                <a:solidFill>
                  <a:schemeClr val="lt2"/>
                </a:solidFill>
              </a:defRPr>
            </a:lvl8pPr>
            <a:lvl9pPr lvl="8" rtl="0">
              <a:lnSpc>
                <a:spcPct val="115000"/>
              </a:lnSpc>
              <a:spcBef>
                <a:spcPts val="0"/>
              </a:spcBef>
              <a:spcAft>
                <a:spcPts val="0"/>
              </a:spcAft>
              <a:buClr>
                <a:schemeClr val="lt2"/>
              </a:buClr>
              <a:buSzPts val="2700"/>
              <a:buNone/>
              <a:defRPr sz="3600">
                <a:solidFill>
                  <a:schemeClr val="lt2"/>
                </a:solidFill>
              </a:defRPr>
            </a:lvl9pPr>
          </a:lstStyle>
          <a:p>
            <a:pPr lvl="0">
              <a:lnSpc>
                <a:spcPct val="120000"/>
              </a:lnSpc>
              <a:buClr>
                <a:schemeClr val="lt2"/>
              </a:buClr>
              <a:buSzPts val="2700"/>
              <a:buNone/>
            </a:pPr>
            <a:r>
              <a:rPr lang="en-US"/>
              <a:t>Click to edit Master title style</a:t>
            </a:r>
            <a:endParaRPr dirty="0"/>
          </a:p>
        </p:txBody>
      </p:sp>
      <p:sp>
        <p:nvSpPr>
          <p:cNvPr id="125" name="Google Shape;125;p17"/>
          <p:cNvSpPr txBox="1">
            <a:spLocks noGrp="1"/>
          </p:cNvSpPr>
          <p:nvPr>
            <p:ph type="title" idx="5"/>
          </p:nvPr>
        </p:nvSpPr>
        <p:spPr>
          <a:xfrm>
            <a:off x="12662982" y="8074152"/>
            <a:ext cx="4694611" cy="1280160"/>
          </a:xfrm>
          <a:prstGeom prst="rect">
            <a:avLst/>
          </a:prstGeom>
        </p:spPr>
        <p:txBody>
          <a:bodyPr spcFirstLastPara="1" vert="horz" wrap="square" lIns="0" tIns="0" rIns="0" bIns="0" rtlCol="0" anchor="b" anchorCtr="0">
            <a:noAutofit/>
          </a:bodyPr>
          <a:lstStyle>
            <a:lvl1pPr lvl="0" rtl="0">
              <a:lnSpc>
                <a:spcPct val="120000"/>
              </a:lnSpc>
              <a:spcBef>
                <a:spcPts val="0"/>
              </a:spcBef>
              <a:spcAft>
                <a:spcPts val="0"/>
              </a:spcAft>
              <a:buClr>
                <a:schemeClr val="lt2"/>
              </a:buClr>
              <a:buSzPts val="2700"/>
              <a:buNone/>
              <a:defRPr sz="3600" spc="110">
                <a:solidFill>
                  <a:schemeClr val="tx1"/>
                </a:solidFill>
                <a:latin typeface="+mj-lt"/>
              </a:defRPr>
            </a:lvl1pPr>
            <a:lvl2pPr lvl="1" rtl="0">
              <a:lnSpc>
                <a:spcPct val="115000"/>
              </a:lnSpc>
              <a:spcBef>
                <a:spcPts val="0"/>
              </a:spcBef>
              <a:spcAft>
                <a:spcPts val="0"/>
              </a:spcAft>
              <a:buClr>
                <a:schemeClr val="lt2"/>
              </a:buClr>
              <a:buSzPts val="2700"/>
              <a:buNone/>
              <a:defRPr sz="3600">
                <a:solidFill>
                  <a:schemeClr val="lt2"/>
                </a:solidFill>
              </a:defRPr>
            </a:lvl2pPr>
            <a:lvl3pPr lvl="2" rtl="0">
              <a:lnSpc>
                <a:spcPct val="115000"/>
              </a:lnSpc>
              <a:spcBef>
                <a:spcPts val="0"/>
              </a:spcBef>
              <a:spcAft>
                <a:spcPts val="0"/>
              </a:spcAft>
              <a:buClr>
                <a:schemeClr val="lt2"/>
              </a:buClr>
              <a:buSzPts val="2700"/>
              <a:buNone/>
              <a:defRPr sz="3600">
                <a:solidFill>
                  <a:schemeClr val="lt2"/>
                </a:solidFill>
              </a:defRPr>
            </a:lvl3pPr>
            <a:lvl4pPr lvl="3" rtl="0">
              <a:lnSpc>
                <a:spcPct val="115000"/>
              </a:lnSpc>
              <a:spcBef>
                <a:spcPts val="0"/>
              </a:spcBef>
              <a:spcAft>
                <a:spcPts val="0"/>
              </a:spcAft>
              <a:buClr>
                <a:schemeClr val="lt2"/>
              </a:buClr>
              <a:buSzPts val="2700"/>
              <a:buNone/>
              <a:defRPr sz="3600">
                <a:solidFill>
                  <a:schemeClr val="lt2"/>
                </a:solidFill>
              </a:defRPr>
            </a:lvl4pPr>
            <a:lvl5pPr lvl="4" rtl="0">
              <a:lnSpc>
                <a:spcPct val="115000"/>
              </a:lnSpc>
              <a:spcBef>
                <a:spcPts val="0"/>
              </a:spcBef>
              <a:spcAft>
                <a:spcPts val="0"/>
              </a:spcAft>
              <a:buClr>
                <a:schemeClr val="lt2"/>
              </a:buClr>
              <a:buSzPts val="2700"/>
              <a:buNone/>
              <a:defRPr sz="3600">
                <a:solidFill>
                  <a:schemeClr val="lt2"/>
                </a:solidFill>
              </a:defRPr>
            </a:lvl5pPr>
            <a:lvl6pPr lvl="5" rtl="0">
              <a:lnSpc>
                <a:spcPct val="115000"/>
              </a:lnSpc>
              <a:spcBef>
                <a:spcPts val="0"/>
              </a:spcBef>
              <a:spcAft>
                <a:spcPts val="0"/>
              </a:spcAft>
              <a:buClr>
                <a:schemeClr val="lt2"/>
              </a:buClr>
              <a:buSzPts val="2700"/>
              <a:buNone/>
              <a:defRPr sz="3600">
                <a:solidFill>
                  <a:schemeClr val="lt2"/>
                </a:solidFill>
              </a:defRPr>
            </a:lvl6pPr>
            <a:lvl7pPr lvl="6" rtl="0">
              <a:lnSpc>
                <a:spcPct val="115000"/>
              </a:lnSpc>
              <a:spcBef>
                <a:spcPts val="0"/>
              </a:spcBef>
              <a:spcAft>
                <a:spcPts val="0"/>
              </a:spcAft>
              <a:buClr>
                <a:schemeClr val="lt2"/>
              </a:buClr>
              <a:buSzPts val="2700"/>
              <a:buNone/>
              <a:defRPr sz="3600">
                <a:solidFill>
                  <a:schemeClr val="lt2"/>
                </a:solidFill>
              </a:defRPr>
            </a:lvl7pPr>
            <a:lvl8pPr lvl="7" rtl="0">
              <a:lnSpc>
                <a:spcPct val="115000"/>
              </a:lnSpc>
              <a:spcBef>
                <a:spcPts val="0"/>
              </a:spcBef>
              <a:spcAft>
                <a:spcPts val="0"/>
              </a:spcAft>
              <a:buClr>
                <a:schemeClr val="lt2"/>
              </a:buClr>
              <a:buSzPts val="2700"/>
              <a:buNone/>
              <a:defRPr sz="3600">
                <a:solidFill>
                  <a:schemeClr val="lt2"/>
                </a:solidFill>
              </a:defRPr>
            </a:lvl8pPr>
            <a:lvl9pPr lvl="8" rtl="0">
              <a:lnSpc>
                <a:spcPct val="115000"/>
              </a:lnSpc>
              <a:spcBef>
                <a:spcPts val="0"/>
              </a:spcBef>
              <a:spcAft>
                <a:spcPts val="0"/>
              </a:spcAft>
              <a:buClr>
                <a:schemeClr val="lt2"/>
              </a:buClr>
              <a:buSzPts val="2700"/>
              <a:buNone/>
              <a:defRPr sz="3600">
                <a:solidFill>
                  <a:schemeClr val="lt2"/>
                </a:solidFill>
              </a:defRPr>
            </a:lvl9pPr>
          </a:lstStyle>
          <a:p>
            <a:pPr lvl="0">
              <a:lnSpc>
                <a:spcPct val="120000"/>
              </a:lnSpc>
              <a:buClr>
                <a:schemeClr val="lt2"/>
              </a:buClr>
              <a:buSzPts val="2700"/>
              <a:buNone/>
            </a:pPr>
            <a:r>
              <a:rPr lang="en-US"/>
              <a:t>Click to edit Master title style</a:t>
            </a:r>
            <a:endParaRPr/>
          </a:p>
        </p:txBody>
      </p:sp>
      <p:sp>
        <p:nvSpPr>
          <p:cNvPr id="127" name="Google Shape;127;p17"/>
          <p:cNvSpPr txBox="1">
            <a:spLocks noGrp="1"/>
          </p:cNvSpPr>
          <p:nvPr>
            <p:ph type="title" idx="7"/>
          </p:nvPr>
        </p:nvSpPr>
        <p:spPr>
          <a:xfrm>
            <a:off x="18296450" y="8074152"/>
            <a:ext cx="4694611" cy="1280160"/>
          </a:xfrm>
          <a:prstGeom prst="rect">
            <a:avLst/>
          </a:prstGeom>
        </p:spPr>
        <p:txBody>
          <a:bodyPr spcFirstLastPara="1" vert="horz" wrap="square" lIns="0" tIns="0" rIns="0" bIns="0" rtlCol="0" anchor="b" anchorCtr="0">
            <a:noAutofit/>
          </a:bodyPr>
          <a:lstStyle>
            <a:lvl1pPr lvl="0" rtl="0">
              <a:lnSpc>
                <a:spcPct val="120000"/>
              </a:lnSpc>
              <a:spcBef>
                <a:spcPts val="0"/>
              </a:spcBef>
              <a:spcAft>
                <a:spcPts val="0"/>
              </a:spcAft>
              <a:buClr>
                <a:schemeClr val="lt2"/>
              </a:buClr>
              <a:buSzPts val="2700"/>
              <a:buNone/>
              <a:defRPr sz="3600" spc="110">
                <a:solidFill>
                  <a:schemeClr val="tx1"/>
                </a:solidFill>
                <a:latin typeface="+mj-lt"/>
              </a:defRPr>
            </a:lvl1pPr>
            <a:lvl2pPr lvl="1" rtl="0">
              <a:lnSpc>
                <a:spcPct val="115000"/>
              </a:lnSpc>
              <a:spcBef>
                <a:spcPts val="0"/>
              </a:spcBef>
              <a:spcAft>
                <a:spcPts val="0"/>
              </a:spcAft>
              <a:buClr>
                <a:schemeClr val="lt2"/>
              </a:buClr>
              <a:buSzPts val="2700"/>
              <a:buNone/>
              <a:defRPr sz="3600">
                <a:solidFill>
                  <a:schemeClr val="lt2"/>
                </a:solidFill>
              </a:defRPr>
            </a:lvl2pPr>
            <a:lvl3pPr lvl="2" rtl="0">
              <a:lnSpc>
                <a:spcPct val="115000"/>
              </a:lnSpc>
              <a:spcBef>
                <a:spcPts val="0"/>
              </a:spcBef>
              <a:spcAft>
                <a:spcPts val="0"/>
              </a:spcAft>
              <a:buClr>
                <a:schemeClr val="lt2"/>
              </a:buClr>
              <a:buSzPts val="2700"/>
              <a:buNone/>
              <a:defRPr sz="3600">
                <a:solidFill>
                  <a:schemeClr val="lt2"/>
                </a:solidFill>
              </a:defRPr>
            </a:lvl3pPr>
            <a:lvl4pPr lvl="3" rtl="0">
              <a:lnSpc>
                <a:spcPct val="115000"/>
              </a:lnSpc>
              <a:spcBef>
                <a:spcPts val="0"/>
              </a:spcBef>
              <a:spcAft>
                <a:spcPts val="0"/>
              </a:spcAft>
              <a:buClr>
                <a:schemeClr val="lt2"/>
              </a:buClr>
              <a:buSzPts val="2700"/>
              <a:buNone/>
              <a:defRPr sz="3600">
                <a:solidFill>
                  <a:schemeClr val="lt2"/>
                </a:solidFill>
              </a:defRPr>
            </a:lvl4pPr>
            <a:lvl5pPr lvl="4" rtl="0">
              <a:lnSpc>
                <a:spcPct val="115000"/>
              </a:lnSpc>
              <a:spcBef>
                <a:spcPts val="0"/>
              </a:spcBef>
              <a:spcAft>
                <a:spcPts val="0"/>
              </a:spcAft>
              <a:buClr>
                <a:schemeClr val="lt2"/>
              </a:buClr>
              <a:buSzPts val="2700"/>
              <a:buNone/>
              <a:defRPr sz="3600">
                <a:solidFill>
                  <a:schemeClr val="lt2"/>
                </a:solidFill>
              </a:defRPr>
            </a:lvl5pPr>
            <a:lvl6pPr lvl="5" rtl="0">
              <a:lnSpc>
                <a:spcPct val="115000"/>
              </a:lnSpc>
              <a:spcBef>
                <a:spcPts val="0"/>
              </a:spcBef>
              <a:spcAft>
                <a:spcPts val="0"/>
              </a:spcAft>
              <a:buClr>
                <a:schemeClr val="lt2"/>
              </a:buClr>
              <a:buSzPts val="2700"/>
              <a:buNone/>
              <a:defRPr sz="3600">
                <a:solidFill>
                  <a:schemeClr val="lt2"/>
                </a:solidFill>
              </a:defRPr>
            </a:lvl6pPr>
            <a:lvl7pPr lvl="6" rtl="0">
              <a:lnSpc>
                <a:spcPct val="115000"/>
              </a:lnSpc>
              <a:spcBef>
                <a:spcPts val="0"/>
              </a:spcBef>
              <a:spcAft>
                <a:spcPts val="0"/>
              </a:spcAft>
              <a:buClr>
                <a:schemeClr val="lt2"/>
              </a:buClr>
              <a:buSzPts val="2700"/>
              <a:buNone/>
              <a:defRPr sz="3600">
                <a:solidFill>
                  <a:schemeClr val="lt2"/>
                </a:solidFill>
              </a:defRPr>
            </a:lvl7pPr>
            <a:lvl8pPr lvl="7" rtl="0">
              <a:lnSpc>
                <a:spcPct val="115000"/>
              </a:lnSpc>
              <a:spcBef>
                <a:spcPts val="0"/>
              </a:spcBef>
              <a:spcAft>
                <a:spcPts val="0"/>
              </a:spcAft>
              <a:buClr>
                <a:schemeClr val="lt2"/>
              </a:buClr>
              <a:buSzPts val="2700"/>
              <a:buNone/>
              <a:defRPr sz="3600">
                <a:solidFill>
                  <a:schemeClr val="lt2"/>
                </a:solidFill>
              </a:defRPr>
            </a:lvl8pPr>
            <a:lvl9pPr lvl="8" rtl="0">
              <a:lnSpc>
                <a:spcPct val="115000"/>
              </a:lnSpc>
              <a:spcBef>
                <a:spcPts val="0"/>
              </a:spcBef>
              <a:spcAft>
                <a:spcPts val="0"/>
              </a:spcAft>
              <a:buClr>
                <a:schemeClr val="lt2"/>
              </a:buClr>
              <a:buSzPts val="2700"/>
              <a:buNone/>
              <a:defRPr sz="3600">
                <a:solidFill>
                  <a:schemeClr val="lt2"/>
                </a:solidFill>
              </a:defRPr>
            </a:lvl9pPr>
          </a:lstStyle>
          <a:p>
            <a:pPr lvl="0">
              <a:lnSpc>
                <a:spcPct val="120000"/>
              </a:lnSpc>
              <a:buClr>
                <a:schemeClr val="lt2"/>
              </a:buClr>
              <a:buSzPts val="2700"/>
              <a:buNone/>
            </a:pPr>
            <a:r>
              <a:rPr lang="en-US"/>
              <a:t>Click to edit Master title style</a:t>
            </a:r>
            <a:endParaRPr/>
          </a:p>
        </p:txBody>
      </p:sp>
      <p:sp>
        <p:nvSpPr>
          <p:cNvPr id="11" name="Google Shape;68;p8">
            <a:extLst>
              <a:ext uri="{FF2B5EF4-FFF2-40B4-BE49-F238E27FC236}">
                <a16:creationId xmlns:a16="http://schemas.microsoft.com/office/drawing/2014/main" id="{4A1502C0-35C5-664F-8876-27EC60C5407E}"/>
              </a:ext>
            </a:extLst>
          </p:cNvPr>
          <p:cNvSpPr txBox="1">
            <a:spLocks noGrp="1"/>
          </p:cNvSpPr>
          <p:nvPr>
            <p:ph type="subTitle" idx="2"/>
          </p:nvPr>
        </p:nvSpPr>
        <p:spPr>
          <a:xfrm>
            <a:off x="932821" y="905256"/>
            <a:ext cx="10328145" cy="463200"/>
          </a:xfrm>
          <a:prstGeom prst="rect">
            <a:avLst/>
          </a:prstGeom>
          <a:noFill/>
          <a:ln>
            <a:noFill/>
          </a:ln>
        </p:spPr>
        <p:txBody>
          <a:bodyPr spcFirstLastPara="1" wrap="square" lIns="0" tIns="0" rIns="0" bIns="0" anchor="t" anchorCtr="0">
            <a:noAutofit/>
          </a:bodyPr>
          <a:lstStyle>
            <a:lvl1pPr marL="0" marR="0" lvl="0" indent="0" algn="l" rtl="0">
              <a:lnSpc>
                <a:spcPct val="120000"/>
              </a:lnSpc>
              <a:spcBef>
                <a:spcPts val="0"/>
              </a:spcBef>
              <a:spcAft>
                <a:spcPts val="0"/>
              </a:spcAft>
              <a:buNone/>
              <a:defRPr sz="2400" b="1" cap="all" spc="240" baseline="0">
                <a:solidFill>
                  <a:schemeClr val="tx1"/>
                </a:solidFill>
                <a:latin typeface="+mn-lt"/>
              </a:defRPr>
            </a:lvl1pPr>
            <a:lvl2pPr lvl="1" rtl="0">
              <a:lnSpc>
                <a:spcPct val="120000"/>
              </a:lnSpc>
              <a:spcBef>
                <a:spcPts val="0"/>
              </a:spcBef>
              <a:spcAft>
                <a:spcPts val="0"/>
              </a:spcAft>
              <a:buNone/>
              <a:defRPr sz="2400">
                <a:solidFill>
                  <a:schemeClr val="lt1"/>
                </a:solidFill>
              </a:defRPr>
            </a:lvl2pPr>
            <a:lvl3pPr lvl="2" rtl="0">
              <a:lnSpc>
                <a:spcPct val="120000"/>
              </a:lnSpc>
              <a:spcBef>
                <a:spcPts val="0"/>
              </a:spcBef>
              <a:spcAft>
                <a:spcPts val="0"/>
              </a:spcAft>
              <a:buNone/>
              <a:defRPr sz="2400">
                <a:solidFill>
                  <a:schemeClr val="lt1"/>
                </a:solidFill>
              </a:defRPr>
            </a:lvl3pPr>
            <a:lvl4pPr lvl="3" rtl="0">
              <a:lnSpc>
                <a:spcPct val="120000"/>
              </a:lnSpc>
              <a:spcBef>
                <a:spcPts val="0"/>
              </a:spcBef>
              <a:spcAft>
                <a:spcPts val="0"/>
              </a:spcAft>
              <a:buNone/>
              <a:defRPr sz="2400">
                <a:solidFill>
                  <a:schemeClr val="lt1"/>
                </a:solidFill>
              </a:defRPr>
            </a:lvl4pPr>
            <a:lvl5pPr lvl="4" rtl="0">
              <a:lnSpc>
                <a:spcPct val="120000"/>
              </a:lnSpc>
              <a:spcBef>
                <a:spcPts val="0"/>
              </a:spcBef>
              <a:spcAft>
                <a:spcPts val="0"/>
              </a:spcAft>
              <a:buNone/>
              <a:defRPr sz="2400">
                <a:solidFill>
                  <a:schemeClr val="lt1"/>
                </a:solidFill>
              </a:defRPr>
            </a:lvl5pPr>
            <a:lvl6pPr lvl="5" rtl="0">
              <a:lnSpc>
                <a:spcPct val="120000"/>
              </a:lnSpc>
              <a:spcBef>
                <a:spcPts val="0"/>
              </a:spcBef>
              <a:spcAft>
                <a:spcPts val="0"/>
              </a:spcAft>
              <a:buNone/>
              <a:defRPr sz="2400">
                <a:solidFill>
                  <a:schemeClr val="lt1"/>
                </a:solidFill>
              </a:defRPr>
            </a:lvl6pPr>
            <a:lvl7pPr lvl="6" rtl="0">
              <a:lnSpc>
                <a:spcPct val="120000"/>
              </a:lnSpc>
              <a:spcBef>
                <a:spcPts val="0"/>
              </a:spcBef>
              <a:spcAft>
                <a:spcPts val="0"/>
              </a:spcAft>
              <a:buNone/>
              <a:defRPr sz="2400">
                <a:solidFill>
                  <a:schemeClr val="lt1"/>
                </a:solidFill>
              </a:defRPr>
            </a:lvl7pPr>
            <a:lvl8pPr lvl="7" rtl="0">
              <a:lnSpc>
                <a:spcPct val="120000"/>
              </a:lnSpc>
              <a:spcBef>
                <a:spcPts val="0"/>
              </a:spcBef>
              <a:spcAft>
                <a:spcPts val="0"/>
              </a:spcAft>
              <a:buNone/>
              <a:defRPr sz="2400">
                <a:solidFill>
                  <a:schemeClr val="lt1"/>
                </a:solidFill>
              </a:defRPr>
            </a:lvl8pPr>
            <a:lvl9pPr lvl="8" rtl="0">
              <a:lnSpc>
                <a:spcPct val="120000"/>
              </a:lnSpc>
              <a:spcBef>
                <a:spcPts val="0"/>
              </a:spcBef>
              <a:spcAft>
                <a:spcPts val="0"/>
              </a:spcAft>
              <a:buNone/>
              <a:defRPr sz="2400">
                <a:solidFill>
                  <a:schemeClr val="lt1"/>
                </a:solidFill>
              </a:defRPr>
            </a:lvl9pPr>
          </a:lstStyle>
          <a:p>
            <a:pPr marL="0" lvl="0" indent="0">
              <a:buNone/>
            </a:pPr>
            <a:r>
              <a:rPr lang="en-US"/>
              <a:t>Click to edit Master subtitle style</a:t>
            </a:r>
            <a:endParaRPr/>
          </a:p>
        </p:txBody>
      </p:sp>
      <p:sp>
        <p:nvSpPr>
          <p:cNvPr id="12" name="Text Placeholder 9">
            <a:extLst>
              <a:ext uri="{FF2B5EF4-FFF2-40B4-BE49-F238E27FC236}">
                <a16:creationId xmlns:a16="http://schemas.microsoft.com/office/drawing/2014/main" id="{B30EB1FE-7D1F-FB4B-BEB5-D6C622DEB1BB}"/>
              </a:ext>
            </a:extLst>
          </p:cNvPr>
          <p:cNvSpPr>
            <a:spLocks noGrp="1"/>
          </p:cNvSpPr>
          <p:nvPr>
            <p:ph type="body" sz="quarter" idx="10"/>
          </p:nvPr>
        </p:nvSpPr>
        <p:spPr>
          <a:xfrm>
            <a:off x="1340398" y="9621522"/>
            <a:ext cx="4754880" cy="3161027"/>
          </a:xfrm>
        </p:spPr>
        <p:txBody>
          <a:bodyPr/>
          <a:lstStyle>
            <a:lvl1pPr>
              <a:defRPr>
                <a:solidFill>
                  <a:schemeClr val="tx1"/>
                </a:solidFill>
                <a:latin typeface="+mn-lt"/>
              </a:defRPr>
            </a:lvl1pPr>
            <a:lvl2pPr>
              <a:buClrTx/>
              <a:defRPr>
                <a:solidFill>
                  <a:schemeClr val="tx1"/>
                </a:solidFill>
                <a:latin typeface="+mn-lt"/>
              </a:defRPr>
            </a:lvl2pPr>
            <a:lvl3pPr>
              <a:buClrTx/>
              <a:defRPr>
                <a:solidFill>
                  <a:schemeClr val="tx1"/>
                </a:solidFill>
                <a:latin typeface="+mn-lt"/>
              </a:defRPr>
            </a:lvl3pPr>
            <a:lvl4pPr>
              <a:buClrTx/>
              <a:defRPr>
                <a:solidFill>
                  <a:schemeClr val="tx1"/>
                </a:solidFill>
                <a:latin typeface="+mn-lt"/>
              </a:defRPr>
            </a:lvl4pPr>
            <a:lvl5pPr>
              <a:buClrTx/>
              <a:defRPr>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9">
            <a:extLst>
              <a:ext uri="{FF2B5EF4-FFF2-40B4-BE49-F238E27FC236}">
                <a16:creationId xmlns:a16="http://schemas.microsoft.com/office/drawing/2014/main" id="{CFA7EA77-AF2E-9541-9110-33C7B14B3F58}"/>
              </a:ext>
            </a:extLst>
          </p:cNvPr>
          <p:cNvSpPr>
            <a:spLocks noGrp="1"/>
          </p:cNvSpPr>
          <p:nvPr>
            <p:ph type="body" sz="quarter" idx="11"/>
          </p:nvPr>
        </p:nvSpPr>
        <p:spPr>
          <a:xfrm>
            <a:off x="6969281" y="9621522"/>
            <a:ext cx="4754880" cy="3161027"/>
          </a:xfrm>
        </p:spPr>
        <p:txBody>
          <a:bodyPr/>
          <a:lstStyle>
            <a:lvl1pPr>
              <a:defRPr>
                <a:solidFill>
                  <a:schemeClr val="tx1"/>
                </a:solidFill>
                <a:latin typeface="+mn-lt"/>
              </a:defRPr>
            </a:lvl1pPr>
            <a:lvl2pPr>
              <a:buClrTx/>
              <a:defRPr>
                <a:solidFill>
                  <a:schemeClr val="tx1"/>
                </a:solidFill>
                <a:latin typeface="+mn-lt"/>
              </a:defRPr>
            </a:lvl2pPr>
            <a:lvl3pPr>
              <a:buClrTx/>
              <a:defRPr>
                <a:solidFill>
                  <a:schemeClr val="tx1"/>
                </a:solidFill>
                <a:latin typeface="+mn-lt"/>
              </a:defRPr>
            </a:lvl3pPr>
            <a:lvl4pPr>
              <a:buClrTx/>
              <a:defRPr>
                <a:solidFill>
                  <a:schemeClr val="tx1"/>
                </a:solidFill>
                <a:latin typeface="+mn-lt"/>
              </a:defRPr>
            </a:lvl4pPr>
            <a:lvl5pPr>
              <a:buClrTx/>
              <a:defRPr>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9">
            <a:extLst>
              <a:ext uri="{FF2B5EF4-FFF2-40B4-BE49-F238E27FC236}">
                <a16:creationId xmlns:a16="http://schemas.microsoft.com/office/drawing/2014/main" id="{77A68C91-6C3D-AE41-8869-D2D588D5F13C}"/>
              </a:ext>
            </a:extLst>
          </p:cNvPr>
          <p:cNvSpPr>
            <a:spLocks noGrp="1"/>
          </p:cNvSpPr>
          <p:nvPr>
            <p:ph type="body" sz="quarter" idx="12"/>
          </p:nvPr>
        </p:nvSpPr>
        <p:spPr>
          <a:xfrm>
            <a:off x="12602713" y="9621522"/>
            <a:ext cx="4754880" cy="3161027"/>
          </a:xfrm>
        </p:spPr>
        <p:txBody>
          <a:bodyPr/>
          <a:lstStyle>
            <a:lvl1pPr>
              <a:defRPr>
                <a:solidFill>
                  <a:schemeClr val="tx1"/>
                </a:solidFill>
                <a:latin typeface="+mn-lt"/>
              </a:defRPr>
            </a:lvl1pPr>
            <a:lvl2pPr>
              <a:buClrTx/>
              <a:defRPr>
                <a:solidFill>
                  <a:schemeClr val="tx1"/>
                </a:solidFill>
                <a:latin typeface="+mn-lt"/>
              </a:defRPr>
            </a:lvl2pPr>
            <a:lvl3pPr>
              <a:buClrTx/>
              <a:defRPr>
                <a:solidFill>
                  <a:schemeClr val="tx1"/>
                </a:solidFill>
                <a:latin typeface="+mn-lt"/>
              </a:defRPr>
            </a:lvl3pPr>
            <a:lvl4pPr>
              <a:buClrTx/>
              <a:defRPr>
                <a:solidFill>
                  <a:schemeClr val="tx1"/>
                </a:solidFill>
                <a:latin typeface="+mn-lt"/>
              </a:defRPr>
            </a:lvl4pPr>
            <a:lvl5pPr>
              <a:buClrTx/>
              <a:defRPr>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9">
            <a:extLst>
              <a:ext uri="{FF2B5EF4-FFF2-40B4-BE49-F238E27FC236}">
                <a16:creationId xmlns:a16="http://schemas.microsoft.com/office/drawing/2014/main" id="{FA574137-6BE5-9044-B5DF-785305A39C38}"/>
              </a:ext>
            </a:extLst>
          </p:cNvPr>
          <p:cNvSpPr>
            <a:spLocks noGrp="1"/>
          </p:cNvSpPr>
          <p:nvPr>
            <p:ph type="body" sz="quarter" idx="13"/>
          </p:nvPr>
        </p:nvSpPr>
        <p:spPr>
          <a:xfrm>
            <a:off x="18236181" y="9621522"/>
            <a:ext cx="4754880" cy="3161027"/>
          </a:xfrm>
        </p:spPr>
        <p:txBody>
          <a:bodyPr/>
          <a:lstStyle>
            <a:lvl1pPr>
              <a:defRPr>
                <a:solidFill>
                  <a:schemeClr val="tx1"/>
                </a:solidFill>
                <a:latin typeface="+mn-lt"/>
              </a:defRPr>
            </a:lvl1pPr>
            <a:lvl2pPr>
              <a:buClrTx/>
              <a:defRPr>
                <a:solidFill>
                  <a:schemeClr val="tx1"/>
                </a:solidFill>
                <a:latin typeface="+mn-lt"/>
              </a:defRPr>
            </a:lvl2pPr>
            <a:lvl3pPr>
              <a:buClrTx/>
              <a:defRPr>
                <a:solidFill>
                  <a:schemeClr val="tx1"/>
                </a:solidFill>
                <a:latin typeface="+mn-lt"/>
              </a:defRPr>
            </a:lvl3pPr>
            <a:lvl4pPr>
              <a:buClrTx/>
              <a:defRPr>
                <a:solidFill>
                  <a:schemeClr val="tx1"/>
                </a:solidFill>
                <a:latin typeface="+mn-lt"/>
              </a:defRPr>
            </a:lvl4pPr>
            <a:lvl5pPr>
              <a:buClrTx/>
              <a:defRPr>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283052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ig Stat" preserve="1" userDrawn="1">
  <p:cSld name="50_Big Stat">
    <p:spTree>
      <p:nvGrpSpPr>
        <p:cNvPr id="1" name="Shape 129"/>
        <p:cNvGrpSpPr/>
        <p:nvPr/>
      </p:nvGrpSpPr>
      <p:grpSpPr>
        <a:xfrm>
          <a:off x="0" y="0"/>
          <a:ext cx="0" cy="0"/>
          <a:chOff x="0" y="0"/>
          <a:chExt cx="0" cy="0"/>
        </a:xfrm>
      </p:grpSpPr>
      <p:sp>
        <p:nvSpPr>
          <p:cNvPr id="130" name="Google Shape;130;p18"/>
          <p:cNvSpPr txBox="1">
            <a:spLocks noGrp="1"/>
          </p:cNvSpPr>
          <p:nvPr>
            <p:ph type="subTitle" idx="1"/>
          </p:nvPr>
        </p:nvSpPr>
        <p:spPr>
          <a:xfrm>
            <a:off x="932821" y="905256"/>
            <a:ext cx="10328145" cy="463200"/>
          </a:xfrm>
          <a:prstGeom prst="rect">
            <a:avLst/>
          </a:prstGeom>
          <a:noFill/>
          <a:ln>
            <a:noFill/>
          </a:ln>
        </p:spPr>
        <p:txBody>
          <a:bodyPr spcFirstLastPara="1" vert="horz" wrap="square" lIns="0" tIns="0" rIns="0" bIns="0" rtlCol="0" anchor="t" anchorCtr="0">
            <a:noAutofit/>
          </a:bodyPr>
          <a:lstStyle>
            <a:lvl1pPr marL="0" marR="0" lvl="0" indent="0" algn="l" rtl="0">
              <a:lnSpc>
                <a:spcPct val="120000"/>
              </a:lnSpc>
              <a:spcBef>
                <a:spcPts val="0"/>
              </a:spcBef>
              <a:spcAft>
                <a:spcPts val="0"/>
              </a:spcAft>
              <a:buNone/>
              <a:defRPr b="1" cap="all" spc="240" dirty="0">
                <a:solidFill>
                  <a:schemeClr val="tx1"/>
                </a:solidFill>
                <a:latin typeface="+mn-lt"/>
              </a:defRPr>
            </a:lvl1pPr>
            <a:lvl2pPr lvl="1" rtl="0">
              <a:lnSpc>
                <a:spcPct val="120000"/>
              </a:lnSpc>
              <a:spcBef>
                <a:spcPts val="0"/>
              </a:spcBef>
              <a:spcAft>
                <a:spcPts val="0"/>
              </a:spcAft>
              <a:buNone/>
              <a:defRPr sz="2400">
                <a:solidFill>
                  <a:schemeClr val="lt1"/>
                </a:solidFill>
                <a:latin typeface="Montserrat Medium"/>
                <a:ea typeface="Montserrat Medium"/>
                <a:cs typeface="Montserrat Medium"/>
                <a:sym typeface="Montserrat Medium"/>
              </a:defRPr>
            </a:lvl2pPr>
            <a:lvl3pPr lvl="2" rtl="0">
              <a:lnSpc>
                <a:spcPct val="120000"/>
              </a:lnSpc>
              <a:spcBef>
                <a:spcPts val="0"/>
              </a:spcBef>
              <a:spcAft>
                <a:spcPts val="0"/>
              </a:spcAft>
              <a:buNone/>
              <a:defRPr sz="2400">
                <a:solidFill>
                  <a:schemeClr val="lt1"/>
                </a:solidFill>
                <a:latin typeface="Montserrat Medium"/>
                <a:ea typeface="Montserrat Medium"/>
                <a:cs typeface="Montserrat Medium"/>
                <a:sym typeface="Montserrat Medium"/>
              </a:defRPr>
            </a:lvl3pPr>
            <a:lvl4pPr lvl="3" rtl="0">
              <a:lnSpc>
                <a:spcPct val="120000"/>
              </a:lnSpc>
              <a:spcBef>
                <a:spcPts val="0"/>
              </a:spcBef>
              <a:spcAft>
                <a:spcPts val="0"/>
              </a:spcAft>
              <a:buNone/>
              <a:defRPr sz="2400">
                <a:solidFill>
                  <a:schemeClr val="lt1"/>
                </a:solidFill>
                <a:latin typeface="Montserrat Medium"/>
                <a:ea typeface="Montserrat Medium"/>
                <a:cs typeface="Montserrat Medium"/>
                <a:sym typeface="Montserrat Medium"/>
              </a:defRPr>
            </a:lvl4pPr>
            <a:lvl5pPr lvl="4" rtl="0">
              <a:lnSpc>
                <a:spcPct val="120000"/>
              </a:lnSpc>
              <a:spcBef>
                <a:spcPts val="0"/>
              </a:spcBef>
              <a:spcAft>
                <a:spcPts val="0"/>
              </a:spcAft>
              <a:buNone/>
              <a:defRPr sz="2400">
                <a:solidFill>
                  <a:schemeClr val="lt1"/>
                </a:solidFill>
                <a:latin typeface="Montserrat Medium"/>
                <a:ea typeface="Montserrat Medium"/>
                <a:cs typeface="Montserrat Medium"/>
                <a:sym typeface="Montserrat Medium"/>
              </a:defRPr>
            </a:lvl5pPr>
            <a:lvl6pPr lvl="5" rtl="0">
              <a:lnSpc>
                <a:spcPct val="120000"/>
              </a:lnSpc>
              <a:spcBef>
                <a:spcPts val="0"/>
              </a:spcBef>
              <a:spcAft>
                <a:spcPts val="0"/>
              </a:spcAft>
              <a:buNone/>
              <a:defRPr sz="2400">
                <a:solidFill>
                  <a:schemeClr val="lt1"/>
                </a:solidFill>
                <a:latin typeface="Montserrat Medium"/>
                <a:ea typeface="Montserrat Medium"/>
                <a:cs typeface="Montserrat Medium"/>
                <a:sym typeface="Montserrat Medium"/>
              </a:defRPr>
            </a:lvl6pPr>
            <a:lvl7pPr lvl="6" rtl="0">
              <a:lnSpc>
                <a:spcPct val="120000"/>
              </a:lnSpc>
              <a:spcBef>
                <a:spcPts val="0"/>
              </a:spcBef>
              <a:spcAft>
                <a:spcPts val="0"/>
              </a:spcAft>
              <a:buNone/>
              <a:defRPr sz="2400">
                <a:solidFill>
                  <a:schemeClr val="lt1"/>
                </a:solidFill>
                <a:latin typeface="Montserrat Medium"/>
                <a:ea typeface="Montserrat Medium"/>
                <a:cs typeface="Montserrat Medium"/>
                <a:sym typeface="Montserrat Medium"/>
              </a:defRPr>
            </a:lvl7pPr>
            <a:lvl8pPr lvl="7" rtl="0">
              <a:lnSpc>
                <a:spcPct val="120000"/>
              </a:lnSpc>
              <a:spcBef>
                <a:spcPts val="0"/>
              </a:spcBef>
              <a:spcAft>
                <a:spcPts val="0"/>
              </a:spcAft>
              <a:buNone/>
              <a:defRPr sz="2400">
                <a:solidFill>
                  <a:schemeClr val="lt1"/>
                </a:solidFill>
                <a:latin typeface="Montserrat Medium"/>
                <a:ea typeface="Montserrat Medium"/>
                <a:cs typeface="Montserrat Medium"/>
                <a:sym typeface="Montserrat Medium"/>
              </a:defRPr>
            </a:lvl8pPr>
            <a:lvl9pPr lvl="8" rtl="0">
              <a:lnSpc>
                <a:spcPct val="120000"/>
              </a:lnSpc>
              <a:spcBef>
                <a:spcPts val="0"/>
              </a:spcBef>
              <a:spcAft>
                <a:spcPts val="0"/>
              </a:spcAft>
              <a:buNone/>
              <a:defRPr sz="2400">
                <a:solidFill>
                  <a:schemeClr val="lt1"/>
                </a:solidFill>
                <a:latin typeface="Montserrat Medium"/>
                <a:ea typeface="Montserrat Medium"/>
                <a:cs typeface="Montserrat Medium"/>
                <a:sym typeface="Montserrat Medium"/>
              </a:defRPr>
            </a:lvl9pPr>
          </a:lstStyle>
          <a:p>
            <a:pPr marL="0" lvl="0" indent="0">
              <a:lnSpc>
                <a:spcPct val="120000"/>
              </a:lnSpc>
              <a:spcAft>
                <a:spcPts val="0"/>
              </a:spcAft>
              <a:buNone/>
            </a:pPr>
            <a:r>
              <a:rPr lang="en-US"/>
              <a:t>Click to edit Master subtitle style</a:t>
            </a:r>
            <a:endParaRPr dirty="0"/>
          </a:p>
        </p:txBody>
      </p:sp>
      <p:sp>
        <p:nvSpPr>
          <p:cNvPr id="131" name="Google Shape;131;p18"/>
          <p:cNvSpPr txBox="1">
            <a:spLocks noGrp="1"/>
          </p:cNvSpPr>
          <p:nvPr>
            <p:ph type="ctrTitle"/>
          </p:nvPr>
        </p:nvSpPr>
        <p:spPr>
          <a:xfrm>
            <a:off x="1871710" y="4672584"/>
            <a:ext cx="18778490" cy="2971800"/>
          </a:xfrm>
          <a:prstGeom prst="rect">
            <a:avLst/>
          </a:prstGeom>
        </p:spPr>
        <p:txBody>
          <a:bodyPr spcFirstLastPara="1" wrap="square" lIns="0" tIns="0" rIns="0" bIns="0" anchor="b" anchorCtr="0">
            <a:noAutofit/>
          </a:bodyPr>
          <a:lstStyle>
            <a:lvl1pPr lvl="0" rtl="0">
              <a:lnSpc>
                <a:spcPct val="100000"/>
              </a:lnSpc>
              <a:spcBef>
                <a:spcPts val="0"/>
              </a:spcBef>
              <a:spcAft>
                <a:spcPts val="0"/>
              </a:spcAft>
              <a:buClr>
                <a:schemeClr val="lt2"/>
              </a:buClr>
              <a:buSzPts val="14600"/>
              <a:buFont typeface="Optimistic Display"/>
              <a:buNone/>
              <a:defRPr sz="19200" b="1" i="0" spc="580" baseline="0">
                <a:solidFill>
                  <a:schemeClr val="tx1"/>
                </a:solidFill>
                <a:latin typeface="+mj-lt"/>
                <a:ea typeface="Optimistic Display" panose="020B0603020203020204" pitchFamily="34" charset="0"/>
                <a:cs typeface="Optimistic Display" panose="020B0603020203020204" pitchFamily="34" charset="0"/>
                <a:sym typeface="Optimistic Display"/>
              </a:defRPr>
            </a:lvl1pPr>
            <a:lvl2pPr lvl="1" rtl="0">
              <a:spcBef>
                <a:spcPts val="0"/>
              </a:spcBef>
              <a:spcAft>
                <a:spcPts val="0"/>
              </a:spcAft>
              <a:buSzPts val="14600"/>
              <a:buNone/>
              <a:defRPr sz="19466"/>
            </a:lvl2pPr>
            <a:lvl3pPr lvl="2" rtl="0">
              <a:spcBef>
                <a:spcPts val="0"/>
              </a:spcBef>
              <a:spcAft>
                <a:spcPts val="0"/>
              </a:spcAft>
              <a:buSzPts val="14600"/>
              <a:buNone/>
              <a:defRPr sz="19466"/>
            </a:lvl3pPr>
            <a:lvl4pPr lvl="3" rtl="0">
              <a:spcBef>
                <a:spcPts val="0"/>
              </a:spcBef>
              <a:spcAft>
                <a:spcPts val="0"/>
              </a:spcAft>
              <a:buSzPts val="14600"/>
              <a:buNone/>
              <a:defRPr sz="19466"/>
            </a:lvl4pPr>
            <a:lvl5pPr lvl="4" rtl="0">
              <a:spcBef>
                <a:spcPts val="0"/>
              </a:spcBef>
              <a:spcAft>
                <a:spcPts val="0"/>
              </a:spcAft>
              <a:buSzPts val="14600"/>
              <a:buNone/>
              <a:defRPr sz="19466"/>
            </a:lvl5pPr>
            <a:lvl6pPr lvl="5" rtl="0">
              <a:spcBef>
                <a:spcPts val="0"/>
              </a:spcBef>
              <a:spcAft>
                <a:spcPts val="0"/>
              </a:spcAft>
              <a:buSzPts val="14600"/>
              <a:buNone/>
              <a:defRPr sz="19466"/>
            </a:lvl6pPr>
            <a:lvl7pPr lvl="6" rtl="0">
              <a:spcBef>
                <a:spcPts val="0"/>
              </a:spcBef>
              <a:spcAft>
                <a:spcPts val="0"/>
              </a:spcAft>
              <a:buSzPts val="14600"/>
              <a:buNone/>
              <a:defRPr sz="19466"/>
            </a:lvl7pPr>
            <a:lvl8pPr lvl="7" rtl="0">
              <a:spcBef>
                <a:spcPts val="0"/>
              </a:spcBef>
              <a:spcAft>
                <a:spcPts val="0"/>
              </a:spcAft>
              <a:buSzPts val="14600"/>
              <a:buNone/>
              <a:defRPr sz="19466"/>
            </a:lvl8pPr>
            <a:lvl9pPr lvl="8" rtl="0">
              <a:spcBef>
                <a:spcPts val="0"/>
              </a:spcBef>
              <a:spcAft>
                <a:spcPts val="0"/>
              </a:spcAft>
              <a:buSzPts val="14600"/>
              <a:buNone/>
              <a:defRPr sz="19466"/>
            </a:lvl9pPr>
          </a:lstStyle>
          <a:p>
            <a:r>
              <a:rPr lang="en-US"/>
              <a:t>Click to edit Master title style</a:t>
            </a:r>
            <a:endParaRPr dirty="0"/>
          </a:p>
        </p:txBody>
      </p:sp>
      <p:sp>
        <p:nvSpPr>
          <p:cNvPr id="133" name="Google Shape;133;p18"/>
          <p:cNvSpPr txBox="1">
            <a:spLocks noGrp="1"/>
          </p:cNvSpPr>
          <p:nvPr>
            <p:ph type="subTitle" idx="3"/>
          </p:nvPr>
        </p:nvSpPr>
        <p:spPr>
          <a:xfrm>
            <a:off x="932822" y="12252960"/>
            <a:ext cx="9389222" cy="560800"/>
          </a:xfrm>
          <a:prstGeom prst="rect">
            <a:avLst/>
          </a:prstGeom>
        </p:spPr>
        <p:txBody>
          <a:bodyPr spcFirstLastPara="1" wrap="square" lIns="0" tIns="0" rIns="0" bIns="0" anchor="b" anchorCtr="0">
            <a:noAutofit/>
          </a:bodyPr>
          <a:lstStyle>
            <a:lvl1pPr marL="0" marR="0" lvl="0" indent="0" rtl="0">
              <a:lnSpc>
                <a:spcPct val="100000"/>
              </a:lnSpc>
              <a:spcBef>
                <a:spcPts val="0"/>
              </a:spcBef>
              <a:spcAft>
                <a:spcPts val="0"/>
              </a:spcAft>
              <a:buNone/>
              <a:defRPr sz="1800" b="0" spc="40" baseline="0">
                <a:solidFill>
                  <a:schemeClr val="tx1"/>
                </a:solidFill>
                <a:latin typeface="+mn-lt"/>
              </a:defRPr>
            </a:lvl1pPr>
            <a:lvl2pPr lvl="1" rtl="0">
              <a:lnSpc>
                <a:spcPct val="100000"/>
              </a:lnSpc>
              <a:spcBef>
                <a:spcPts val="0"/>
              </a:spcBef>
              <a:spcAft>
                <a:spcPts val="0"/>
              </a:spcAft>
              <a:buNone/>
              <a:defRPr sz="1867" b="0">
                <a:solidFill>
                  <a:schemeClr val="dk1"/>
                </a:solidFill>
              </a:defRPr>
            </a:lvl2pPr>
            <a:lvl3pPr lvl="2" rtl="0">
              <a:lnSpc>
                <a:spcPct val="100000"/>
              </a:lnSpc>
              <a:spcBef>
                <a:spcPts val="0"/>
              </a:spcBef>
              <a:spcAft>
                <a:spcPts val="0"/>
              </a:spcAft>
              <a:buNone/>
              <a:defRPr sz="1867" b="0">
                <a:solidFill>
                  <a:schemeClr val="dk1"/>
                </a:solidFill>
              </a:defRPr>
            </a:lvl3pPr>
            <a:lvl4pPr lvl="3" rtl="0">
              <a:lnSpc>
                <a:spcPct val="100000"/>
              </a:lnSpc>
              <a:spcBef>
                <a:spcPts val="0"/>
              </a:spcBef>
              <a:spcAft>
                <a:spcPts val="0"/>
              </a:spcAft>
              <a:buNone/>
              <a:defRPr sz="1867" b="0">
                <a:solidFill>
                  <a:schemeClr val="dk1"/>
                </a:solidFill>
              </a:defRPr>
            </a:lvl4pPr>
            <a:lvl5pPr lvl="4" rtl="0">
              <a:lnSpc>
                <a:spcPct val="100000"/>
              </a:lnSpc>
              <a:spcBef>
                <a:spcPts val="0"/>
              </a:spcBef>
              <a:spcAft>
                <a:spcPts val="0"/>
              </a:spcAft>
              <a:buNone/>
              <a:defRPr sz="1867" b="0">
                <a:solidFill>
                  <a:schemeClr val="dk1"/>
                </a:solidFill>
              </a:defRPr>
            </a:lvl5pPr>
            <a:lvl6pPr lvl="5" rtl="0">
              <a:lnSpc>
                <a:spcPct val="100000"/>
              </a:lnSpc>
              <a:spcBef>
                <a:spcPts val="0"/>
              </a:spcBef>
              <a:spcAft>
                <a:spcPts val="0"/>
              </a:spcAft>
              <a:buNone/>
              <a:defRPr sz="1867" b="0">
                <a:solidFill>
                  <a:schemeClr val="dk1"/>
                </a:solidFill>
              </a:defRPr>
            </a:lvl6pPr>
            <a:lvl7pPr lvl="6" rtl="0">
              <a:lnSpc>
                <a:spcPct val="100000"/>
              </a:lnSpc>
              <a:spcBef>
                <a:spcPts val="0"/>
              </a:spcBef>
              <a:spcAft>
                <a:spcPts val="0"/>
              </a:spcAft>
              <a:buNone/>
              <a:defRPr sz="1867" b="0">
                <a:solidFill>
                  <a:schemeClr val="dk1"/>
                </a:solidFill>
              </a:defRPr>
            </a:lvl7pPr>
            <a:lvl8pPr lvl="7" rtl="0">
              <a:lnSpc>
                <a:spcPct val="100000"/>
              </a:lnSpc>
              <a:spcBef>
                <a:spcPts val="0"/>
              </a:spcBef>
              <a:spcAft>
                <a:spcPts val="0"/>
              </a:spcAft>
              <a:buNone/>
              <a:defRPr sz="1867" b="0">
                <a:solidFill>
                  <a:schemeClr val="dk1"/>
                </a:solidFill>
              </a:defRPr>
            </a:lvl8pPr>
            <a:lvl9pPr lvl="8" rtl="0">
              <a:lnSpc>
                <a:spcPct val="100000"/>
              </a:lnSpc>
              <a:spcBef>
                <a:spcPts val="0"/>
              </a:spcBef>
              <a:spcAft>
                <a:spcPts val="0"/>
              </a:spcAft>
              <a:buNone/>
              <a:defRPr sz="1867" b="0">
                <a:solidFill>
                  <a:schemeClr val="dk1"/>
                </a:solidFill>
              </a:defRPr>
            </a:lvl9pPr>
          </a:lstStyle>
          <a:p>
            <a:r>
              <a:rPr lang="en-US"/>
              <a:t>Click to edit Master subtitle style</a:t>
            </a:r>
            <a:endParaRPr/>
          </a:p>
        </p:txBody>
      </p:sp>
      <p:sp>
        <p:nvSpPr>
          <p:cNvPr id="132" name="Google Shape;132;p18"/>
          <p:cNvSpPr txBox="1">
            <a:spLocks noGrp="1"/>
          </p:cNvSpPr>
          <p:nvPr>
            <p:ph type="subTitle" idx="2"/>
          </p:nvPr>
        </p:nvSpPr>
        <p:spPr>
          <a:xfrm>
            <a:off x="1871845" y="7223760"/>
            <a:ext cx="9388293" cy="1600200"/>
          </a:xfrm>
          <a:prstGeom prst="rect">
            <a:avLst/>
          </a:prstGeom>
        </p:spPr>
        <p:txBody>
          <a:bodyPr spcFirstLastPara="1" wrap="square" lIns="0" tIns="0" rIns="0" bIns="0" anchor="t" anchorCtr="0">
            <a:noAutofit/>
          </a:bodyPr>
          <a:lstStyle>
            <a:lvl1pPr marL="0" marR="0" lvl="0" indent="0" algn="l" rtl="0">
              <a:lnSpc>
                <a:spcPct val="125000"/>
              </a:lnSpc>
              <a:spcBef>
                <a:spcPts val="0"/>
              </a:spcBef>
              <a:spcAft>
                <a:spcPts val="0"/>
              </a:spcAft>
              <a:buNone/>
              <a:defRPr sz="2400" b="0">
                <a:solidFill>
                  <a:schemeClr val="tx1"/>
                </a:solidFill>
                <a:latin typeface="+mn-lt"/>
              </a:defRPr>
            </a:lvl1pPr>
            <a:lvl2pPr lvl="1" rtl="0">
              <a:lnSpc>
                <a:spcPct val="125000"/>
              </a:lnSpc>
              <a:spcBef>
                <a:spcPts val="0"/>
              </a:spcBef>
              <a:spcAft>
                <a:spcPts val="0"/>
              </a:spcAft>
              <a:buNone/>
              <a:defRPr sz="2400" b="0">
                <a:solidFill>
                  <a:schemeClr val="dk1"/>
                </a:solidFill>
              </a:defRPr>
            </a:lvl2pPr>
            <a:lvl3pPr lvl="2" rtl="0">
              <a:lnSpc>
                <a:spcPct val="125000"/>
              </a:lnSpc>
              <a:spcBef>
                <a:spcPts val="0"/>
              </a:spcBef>
              <a:spcAft>
                <a:spcPts val="0"/>
              </a:spcAft>
              <a:buNone/>
              <a:defRPr sz="2400" b="0">
                <a:solidFill>
                  <a:schemeClr val="dk1"/>
                </a:solidFill>
              </a:defRPr>
            </a:lvl3pPr>
            <a:lvl4pPr lvl="3" rtl="0">
              <a:lnSpc>
                <a:spcPct val="125000"/>
              </a:lnSpc>
              <a:spcBef>
                <a:spcPts val="0"/>
              </a:spcBef>
              <a:spcAft>
                <a:spcPts val="0"/>
              </a:spcAft>
              <a:buNone/>
              <a:defRPr sz="2400" b="0">
                <a:solidFill>
                  <a:schemeClr val="dk1"/>
                </a:solidFill>
              </a:defRPr>
            </a:lvl4pPr>
            <a:lvl5pPr lvl="4" rtl="0">
              <a:lnSpc>
                <a:spcPct val="125000"/>
              </a:lnSpc>
              <a:spcBef>
                <a:spcPts val="0"/>
              </a:spcBef>
              <a:spcAft>
                <a:spcPts val="0"/>
              </a:spcAft>
              <a:buNone/>
              <a:defRPr sz="2400" b="0">
                <a:solidFill>
                  <a:schemeClr val="dk1"/>
                </a:solidFill>
              </a:defRPr>
            </a:lvl5pPr>
            <a:lvl6pPr lvl="5" rtl="0">
              <a:lnSpc>
                <a:spcPct val="125000"/>
              </a:lnSpc>
              <a:spcBef>
                <a:spcPts val="0"/>
              </a:spcBef>
              <a:spcAft>
                <a:spcPts val="0"/>
              </a:spcAft>
              <a:buNone/>
              <a:defRPr sz="2400" b="0">
                <a:solidFill>
                  <a:schemeClr val="dk1"/>
                </a:solidFill>
              </a:defRPr>
            </a:lvl6pPr>
            <a:lvl7pPr lvl="6" rtl="0">
              <a:lnSpc>
                <a:spcPct val="125000"/>
              </a:lnSpc>
              <a:spcBef>
                <a:spcPts val="0"/>
              </a:spcBef>
              <a:spcAft>
                <a:spcPts val="0"/>
              </a:spcAft>
              <a:buNone/>
              <a:defRPr sz="2400" b="0">
                <a:solidFill>
                  <a:schemeClr val="dk1"/>
                </a:solidFill>
              </a:defRPr>
            </a:lvl7pPr>
            <a:lvl8pPr lvl="7" rtl="0">
              <a:lnSpc>
                <a:spcPct val="125000"/>
              </a:lnSpc>
              <a:spcBef>
                <a:spcPts val="0"/>
              </a:spcBef>
              <a:spcAft>
                <a:spcPts val="0"/>
              </a:spcAft>
              <a:buNone/>
              <a:defRPr sz="2400" b="0">
                <a:solidFill>
                  <a:schemeClr val="dk1"/>
                </a:solidFill>
              </a:defRPr>
            </a:lvl8pPr>
            <a:lvl9pPr lvl="8" rtl="0">
              <a:lnSpc>
                <a:spcPct val="125000"/>
              </a:lnSpc>
              <a:spcBef>
                <a:spcPts val="0"/>
              </a:spcBef>
              <a:spcAft>
                <a:spcPts val="0"/>
              </a:spcAft>
              <a:buNone/>
              <a:defRPr sz="2400" b="0">
                <a:solidFill>
                  <a:schemeClr val="dk1"/>
                </a:solidFill>
              </a:defRPr>
            </a:lvl9pPr>
          </a:lstStyle>
          <a:p>
            <a:r>
              <a:rPr lang="en-US"/>
              <a:t>Click to edit Master subtitle style</a:t>
            </a:r>
            <a:endParaRPr dirty="0"/>
          </a:p>
        </p:txBody>
      </p:sp>
    </p:spTree>
    <p:extLst>
      <p:ext uri="{BB962C8B-B14F-4D97-AF65-F5344CB8AC3E}">
        <p14:creationId xmlns:p14="http://schemas.microsoft.com/office/powerpoint/2010/main" val="35103114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tats (Two)" preserve="1" userDrawn="1">
  <p:cSld name="53_Stats (Two)">
    <p:spTree>
      <p:nvGrpSpPr>
        <p:cNvPr id="1" name="Shape 134"/>
        <p:cNvGrpSpPr/>
        <p:nvPr/>
      </p:nvGrpSpPr>
      <p:grpSpPr>
        <a:xfrm>
          <a:off x="0" y="0"/>
          <a:ext cx="0" cy="0"/>
          <a:chOff x="0" y="0"/>
          <a:chExt cx="0" cy="0"/>
        </a:xfrm>
      </p:grpSpPr>
      <p:sp>
        <p:nvSpPr>
          <p:cNvPr id="8" name="Text Placeholder 2">
            <a:extLst>
              <a:ext uri="{FF2B5EF4-FFF2-40B4-BE49-F238E27FC236}">
                <a16:creationId xmlns:a16="http://schemas.microsoft.com/office/drawing/2014/main" id="{66379185-88C7-E345-96D8-9AB86AED95D6}"/>
              </a:ext>
            </a:extLst>
          </p:cNvPr>
          <p:cNvSpPr>
            <a:spLocks noGrp="1"/>
          </p:cNvSpPr>
          <p:nvPr>
            <p:ph type="body" sz="quarter" idx="23"/>
          </p:nvPr>
        </p:nvSpPr>
        <p:spPr>
          <a:xfrm>
            <a:off x="12193589" y="0"/>
            <a:ext cx="12193586" cy="13716000"/>
          </a:xfr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ormAutofit/>
          </a:bodyPr>
          <a:lstStyle>
            <a:lvl1pPr>
              <a:buFontTx/>
              <a:buNone/>
              <a:defRPr lang="en-US" smtClean="0">
                <a:solidFill>
                  <a:schemeClr val="lt1"/>
                </a:solidFill>
                <a:ea typeface="+mn-ea"/>
                <a:cs typeface="+mn-cs"/>
              </a:defRPr>
            </a:lvl1pPr>
            <a:lvl2pPr algn="ctr">
              <a:buFontTx/>
              <a:buNone/>
              <a:defRPr lang="en-US" smtClean="0">
                <a:solidFill>
                  <a:schemeClr val="lt1"/>
                </a:solidFill>
                <a:ea typeface="+mn-ea"/>
                <a:cs typeface="+mn-cs"/>
              </a:defRPr>
            </a:lvl2pPr>
            <a:lvl3pPr>
              <a:buFontTx/>
              <a:buNone/>
              <a:defRPr lang="en-US" smtClean="0">
                <a:solidFill>
                  <a:schemeClr val="lt1"/>
                </a:solidFill>
                <a:ea typeface="+mn-ea"/>
                <a:cs typeface="+mn-cs"/>
              </a:defRPr>
            </a:lvl3pPr>
            <a:lvl4pPr>
              <a:buFontTx/>
              <a:buNone/>
              <a:defRPr lang="en-US" smtClean="0">
                <a:solidFill>
                  <a:schemeClr val="lt1"/>
                </a:solidFill>
                <a:ea typeface="+mn-ea"/>
                <a:cs typeface="+mn-cs"/>
              </a:defRPr>
            </a:lvl4pPr>
            <a:lvl5pPr>
              <a:buFontTx/>
              <a:buNone/>
              <a:defRPr lang="en-US">
                <a:solidFill>
                  <a:schemeClr val="lt1"/>
                </a:solidFill>
                <a:ea typeface="+mn-ea"/>
                <a:cs typeface="+mn-cs"/>
              </a:defRPr>
            </a:lvl5pPr>
          </a:lstStyle>
          <a:p>
            <a:pPr lvl="0" algn="ctr">
              <a:lnSpc>
                <a:spcPct val="125000"/>
              </a:lnSpc>
              <a:spcAft>
                <a:spcPts val="0"/>
              </a:spcAft>
              <a:buFont typeface="Optimistic Text"/>
            </a:pPr>
            <a:r>
              <a:rPr lang="en-US"/>
              <a:t>Click to edit Master text styles</a:t>
            </a:r>
          </a:p>
        </p:txBody>
      </p:sp>
      <p:sp>
        <p:nvSpPr>
          <p:cNvPr id="135" name="Google Shape;135;p19"/>
          <p:cNvSpPr txBox="1">
            <a:spLocks noGrp="1"/>
          </p:cNvSpPr>
          <p:nvPr>
            <p:ph type="subTitle" idx="1"/>
          </p:nvPr>
        </p:nvSpPr>
        <p:spPr>
          <a:xfrm>
            <a:off x="932821" y="905256"/>
            <a:ext cx="10328145" cy="463200"/>
          </a:xfrm>
          <a:prstGeom prst="rect">
            <a:avLst/>
          </a:prstGeom>
          <a:noFill/>
          <a:ln>
            <a:noFill/>
          </a:ln>
        </p:spPr>
        <p:txBody>
          <a:bodyPr spcFirstLastPara="1" vert="horz" wrap="square" lIns="0" tIns="0" rIns="0" bIns="0" rtlCol="0" anchor="t" anchorCtr="0">
            <a:noAutofit/>
          </a:bodyPr>
          <a:lstStyle>
            <a:lvl1pPr marL="0" marR="0" lvl="0" indent="0" algn="l" rtl="0">
              <a:lnSpc>
                <a:spcPct val="120000"/>
              </a:lnSpc>
              <a:spcBef>
                <a:spcPts val="0"/>
              </a:spcBef>
              <a:spcAft>
                <a:spcPts val="0"/>
              </a:spcAft>
              <a:buNone/>
              <a:defRPr b="1" cap="all" spc="240" dirty="0">
                <a:solidFill>
                  <a:schemeClr val="tx1"/>
                </a:solidFill>
                <a:latin typeface="+mn-lt"/>
              </a:defRPr>
            </a:lvl1pPr>
            <a:lvl2pPr lvl="1" rtl="0">
              <a:lnSpc>
                <a:spcPct val="120000"/>
              </a:lnSpc>
              <a:spcBef>
                <a:spcPts val="0"/>
              </a:spcBef>
              <a:spcAft>
                <a:spcPts val="0"/>
              </a:spcAft>
              <a:buNone/>
              <a:defRPr sz="2400">
                <a:solidFill>
                  <a:schemeClr val="lt1"/>
                </a:solidFill>
              </a:defRPr>
            </a:lvl2pPr>
            <a:lvl3pPr lvl="2" rtl="0">
              <a:lnSpc>
                <a:spcPct val="120000"/>
              </a:lnSpc>
              <a:spcBef>
                <a:spcPts val="0"/>
              </a:spcBef>
              <a:spcAft>
                <a:spcPts val="0"/>
              </a:spcAft>
              <a:buNone/>
              <a:defRPr sz="2400">
                <a:solidFill>
                  <a:schemeClr val="lt1"/>
                </a:solidFill>
              </a:defRPr>
            </a:lvl3pPr>
            <a:lvl4pPr lvl="3" rtl="0">
              <a:lnSpc>
                <a:spcPct val="120000"/>
              </a:lnSpc>
              <a:spcBef>
                <a:spcPts val="0"/>
              </a:spcBef>
              <a:spcAft>
                <a:spcPts val="0"/>
              </a:spcAft>
              <a:buNone/>
              <a:defRPr sz="2400">
                <a:solidFill>
                  <a:schemeClr val="lt1"/>
                </a:solidFill>
              </a:defRPr>
            </a:lvl4pPr>
            <a:lvl5pPr lvl="4" rtl="0">
              <a:lnSpc>
                <a:spcPct val="120000"/>
              </a:lnSpc>
              <a:spcBef>
                <a:spcPts val="0"/>
              </a:spcBef>
              <a:spcAft>
                <a:spcPts val="0"/>
              </a:spcAft>
              <a:buNone/>
              <a:defRPr sz="2400">
                <a:solidFill>
                  <a:schemeClr val="lt1"/>
                </a:solidFill>
              </a:defRPr>
            </a:lvl5pPr>
            <a:lvl6pPr lvl="5" rtl="0">
              <a:lnSpc>
                <a:spcPct val="120000"/>
              </a:lnSpc>
              <a:spcBef>
                <a:spcPts val="0"/>
              </a:spcBef>
              <a:spcAft>
                <a:spcPts val="0"/>
              </a:spcAft>
              <a:buNone/>
              <a:defRPr sz="2400">
                <a:solidFill>
                  <a:schemeClr val="lt1"/>
                </a:solidFill>
              </a:defRPr>
            </a:lvl6pPr>
            <a:lvl7pPr lvl="6" rtl="0">
              <a:lnSpc>
                <a:spcPct val="120000"/>
              </a:lnSpc>
              <a:spcBef>
                <a:spcPts val="0"/>
              </a:spcBef>
              <a:spcAft>
                <a:spcPts val="0"/>
              </a:spcAft>
              <a:buNone/>
              <a:defRPr sz="2400">
                <a:solidFill>
                  <a:schemeClr val="lt1"/>
                </a:solidFill>
              </a:defRPr>
            </a:lvl7pPr>
            <a:lvl8pPr lvl="7" rtl="0">
              <a:lnSpc>
                <a:spcPct val="120000"/>
              </a:lnSpc>
              <a:spcBef>
                <a:spcPts val="0"/>
              </a:spcBef>
              <a:spcAft>
                <a:spcPts val="0"/>
              </a:spcAft>
              <a:buNone/>
              <a:defRPr sz="2400">
                <a:solidFill>
                  <a:schemeClr val="lt1"/>
                </a:solidFill>
              </a:defRPr>
            </a:lvl8pPr>
            <a:lvl9pPr lvl="8" rtl="0">
              <a:lnSpc>
                <a:spcPct val="120000"/>
              </a:lnSpc>
              <a:spcBef>
                <a:spcPts val="0"/>
              </a:spcBef>
              <a:spcAft>
                <a:spcPts val="0"/>
              </a:spcAft>
              <a:buNone/>
              <a:defRPr sz="2400">
                <a:solidFill>
                  <a:schemeClr val="lt1"/>
                </a:solidFill>
              </a:defRPr>
            </a:lvl9pPr>
          </a:lstStyle>
          <a:p>
            <a:pPr marL="0" lvl="0" indent="0">
              <a:lnSpc>
                <a:spcPct val="120000"/>
              </a:lnSpc>
              <a:spcAft>
                <a:spcPts val="0"/>
              </a:spcAft>
              <a:buNone/>
            </a:pPr>
            <a:r>
              <a:rPr lang="en-US"/>
              <a:t>Click to edit Master subtitle style</a:t>
            </a:r>
            <a:endParaRPr dirty="0"/>
          </a:p>
        </p:txBody>
      </p:sp>
      <p:sp>
        <p:nvSpPr>
          <p:cNvPr id="136" name="Google Shape;136;p19"/>
          <p:cNvSpPr txBox="1">
            <a:spLocks noGrp="1"/>
          </p:cNvSpPr>
          <p:nvPr>
            <p:ph type="ctrTitle"/>
          </p:nvPr>
        </p:nvSpPr>
        <p:spPr>
          <a:xfrm>
            <a:off x="1871710" y="4672584"/>
            <a:ext cx="8450300" cy="2971800"/>
          </a:xfrm>
          <a:prstGeom prst="rect">
            <a:avLst/>
          </a:prstGeom>
        </p:spPr>
        <p:txBody>
          <a:bodyPr spcFirstLastPara="1" vert="horz" wrap="square" lIns="0" tIns="0" rIns="0" bIns="0" rtlCol="0" anchor="b" anchorCtr="0">
            <a:noAutofit/>
          </a:bodyPr>
          <a:lstStyle>
            <a:lvl1pPr lvl="0" rtl="0">
              <a:lnSpc>
                <a:spcPct val="100000"/>
              </a:lnSpc>
              <a:spcBef>
                <a:spcPts val="0"/>
              </a:spcBef>
              <a:spcAft>
                <a:spcPts val="0"/>
              </a:spcAft>
              <a:buClr>
                <a:schemeClr val="lt2"/>
              </a:buClr>
              <a:buSzPts val="14600"/>
              <a:buFont typeface="Optimistic Display"/>
              <a:buNone/>
              <a:defRPr sz="19200" b="1" spc="580">
                <a:solidFill>
                  <a:schemeClr val="tx1"/>
                </a:solidFill>
                <a:latin typeface="+mj-lt"/>
                <a:ea typeface="Optimistic Display" panose="020B0603020203020204" pitchFamily="34" charset="0"/>
                <a:cs typeface="Optimistic Display" panose="020B0603020203020204" pitchFamily="34" charset="0"/>
              </a:defRPr>
            </a:lvl1pPr>
            <a:lvl2pPr lvl="1" rtl="0">
              <a:spcBef>
                <a:spcPts val="0"/>
              </a:spcBef>
              <a:spcAft>
                <a:spcPts val="0"/>
              </a:spcAft>
              <a:buClr>
                <a:schemeClr val="lt2"/>
              </a:buClr>
              <a:buSzPts val="14600"/>
              <a:buFont typeface="Optimistic Display"/>
              <a:buNone/>
              <a:defRPr sz="19466" b="1">
                <a:solidFill>
                  <a:schemeClr val="lt2"/>
                </a:solidFill>
                <a:latin typeface="Optimistic Display"/>
                <a:ea typeface="Optimistic Display"/>
                <a:cs typeface="Optimistic Display"/>
                <a:sym typeface="Optimistic Display"/>
              </a:defRPr>
            </a:lvl2pPr>
            <a:lvl3pPr lvl="2" rtl="0">
              <a:spcBef>
                <a:spcPts val="0"/>
              </a:spcBef>
              <a:spcAft>
                <a:spcPts val="0"/>
              </a:spcAft>
              <a:buClr>
                <a:schemeClr val="lt2"/>
              </a:buClr>
              <a:buSzPts val="14600"/>
              <a:buFont typeface="Optimistic Display"/>
              <a:buNone/>
              <a:defRPr sz="19466" b="1">
                <a:solidFill>
                  <a:schemeClr val="lt2"/>
                </a:solidFill>
                <a:latin typeface="Optimistic Display"/>
                <a:ea typeface="Optimistic Display"/>
                <a:cs typeface="Optimistic Display"/>
                <a:sym typeface="Optimistic Display"/>
              </a:defRPr>
            </a:lvl3pPr>
            <a:lvl4pPr lvl="3" rtl="0">
              <a:spcBef>
                <a:spcPts val="0"/>
              </a:spcBef>
              <a:spcAft>
                <a:spcPts val="0"/>
              </a:spcAft>
              <a:buClr>
                <a:schemeClr val="lt2"/>
              </a:buClr>
              <a:buSzPts val="14600"/>
              <a:buFont typeface="Optimistic Display"/>
              <a:buNone/>
              <a:defRPr sz="19466" b="1">
                <a:solidFill>
                  <a:schemeClr val="lt2"/>
                </a:solidFill>
                <a:latin typeface="Optimistic Display"/>
                <a:ea typeface="Optimistic Display"/>
                <a:cs typeface="Optimistic Display"/>
                <a:sym typeface="Optimistic Display"/>
              </a:defRPr>
            </a:lvl4pPr>
            <a:lvl5pPr lvl="4" rtl="0">
              <a:spcBef>
                <a:spcPts val="0"/>
              </a:spcBef>
              <a:spcAft>
                <a:spcPts val="0"/>
              </a:spcAft>
              <a:buClr>
                <a:schemeClr val="lt2"/>
              </a:buClr>
              <a:buSzPts val="14600"/>
              <a:buFont typeface="Optimistic Display"/>
              <a:buNone/>
              <a:defRPr sz="19466" b="1">
                <a:solidFill>
                  <a:schemeClr val="lt2"/>
                </a:solidFill>
                <a:latin typeface="Optimistic Display"/>
                <a:ea typeface="Optimistic Display"/>
                <a:cs typeface="Optimistic Display"/>
                <a:sym typeface="Optimistic Display"/>
              </a:defRPr>
            </a:lvl5pPr>
            <a:lvl6pPr lvl="5" rtl="0">
              <a:spcBef>
                <a:spcPts val="0"/>
              </a:spcBef>
              <a:spcAft>
                <a:spcPts val="0"/>
              </a:spcAft>
              <a:buClr>
                <a:schemeClr val="lt2"/>
              </a:buClr>
              <a:buSzPts val="14600"/>
              <a:buFont typeface="Optimistic Display"/>
              <a:buNone/>
              <a:defRPr sz="19466" b="1">
                <a:solidFill>
                  <a:schemeClr val="lt2"/>
                </a:solidFill>
                <a:latin typeface="Optimistic Display"/>
                <a:ea typeface="Optimistic Display"/>
                <a:cs typeface="Optimistic Display"/>
                <a:sym typeface="Optimistic Display"/>
              </a:defRPr>
            </a:lvl6pPr>
            <a:lvl7pPr lvl="6" rtl="0">
              <a:spcBef>
                <a:spcPts val="0"/>
              </a:spcBef>
              <a:spcAft>
                <a:spcPts val="0"/>
              </a:spcAft>
              <a:buClr>
                <a:schemeClr val="lt2"/>
              </a:buClr>
              <a:buSzPts val="14600"/>
              <a:buFont typeface="Optimistic Display"/>
              <a:buNone/>
              <a:defRPr sz="19466" b="1">
                <a:solidFill>
                  <a:schemeClr val="lt2"/>
                </a:solidFill>
                <a:latin typeface="Optimistic Display"/>
                <a:ea typeface="Optimistic Display"/>
                <a:cs typeface="Optimistic Display"/>
                <a:sym typeface="Optimistic Display"/>
              </a:defRPr>
            </a:lvl7pPr>
            <a:lvl8pPr lvl="7" rtl="0">
              <a:spcBef>
                <a:spcPts val="0"/>
              </a:spcBef>
              <a:spcAft>
                <a:spcPts val="0"/>
              </a:spcAft>
              <a:buClr>
                <a:schemeClr val="lt2"/>
              </a:buClr>
              <a:buSzPts val="14600"/>
              <a:buFont typeface="Optimistic Display"/>
              <a:buNone/>
              <a:defRPr sz="19466" b="1">
                <a:solidFill>
                  <a:schemeClr val="lt2"/>
                </a:solidFill>
                <a:latin typeface="Optimistic Display"/>
                <a:ea typeface="Optimistic Display"/>
                <a:cs typeface="Optimistic Display"/>
                <a:sym typeface="Optimistic Display"/>
              </a:defRPr>
            </a:lvl8pPr>
            <a:lvl9pPr lvl="8" rtl="0">
              <a:spcBef>
                <a:spcPts val="0"/>
              </a:spcBef>
              <a:spcAft>
                <a:spcPts val="0"/>
              </a:spcAft>
              <a:buClr>
                <a:schemeClr val="lt2"/>
              </a:buClr>
              <a:buSzPts val="14600"/>
              <a:buFont typeface="Optimistic Display"/>
              <a:buNone/>
              <a:defRPr sz="19466" b="1">
                <a:solidFill>
                  <a:schemeClr val="lt2"/>
                </a:solidFill>
                <a:latin typeface="Optimistic Display"/>
                <a:ea typeface="Optimistic Display"/>
                <a:cs typeface="Optimistic Display"/>
                <a:sym typeface="Optimistic Display"/>
              </a:defRPr>
            </a:lvl9pPr>
          </a:lstStyle>
          <a:p>
            <a:pPr lvl="0">
              <a:lnSpc>
                <a:spcPct val="100000"/>
              </a:lnSpc>
              <a:buClr>
                <a:schemeClr val="lt2"/>
              </a:buClr>
              <a:buSzPts val="14600"/>
              <a:buFont typeface="Optimistic Display"/>
              <a:buNone/>
            </a:pPr>
            <a:r>
              <a:rPr lang="en-US"/>
              <a:t>Click to edit Master title style</a:t>
            </a:r>
            <a:endParaRPr dirty="0"/>
          </a:p>
        </p:txBody>
      </p:sp>
      <p:sp>
        <p:nvSpPr>
          <p:cNvPr id="138" name="Google Shape;138;p19"/>
          <p:cNvSpPr txBox="1">
            <a:spLocks noGrp="1"/>
          </p:cNvSpPr>
          <p:nvPr>
            <p:ph type="subTitle" idx="3"/>
          </p:nvPr>
        </p:nvSpPr>
        <p:spPr>
          <a:xfrm>
            <a:off x="932822" y="12252960"/>
            <a:ext cx="9389222" cy="560800"/>
          </a:xfrm>
          <a:prstGeom prst="rect">
            <a:avLst/>
          </a:prstGeom>
        </p:spPr>
        <p:txBody>
          <a:bodyPr spcFirstLastPara="1" vert="horz" wrap="square" lIns="0" tIns="0" rIns="0" bIns="0" rtlCol="0" anchor="b" anchorCtr="0">
            <a:noAutofit/>
          </a:bodyPr>
          <a:lstStyle>
            <a:lvl1pPr marL="0" marR="0" lvl="0" indent="0" rtl="0">
              <a:lnSpc>
                <a:spcPct val="100000"/>
              </a:lnSpc>
              <a:spcBef>
                <a:spcPts val="0"/>
              </a:spcBef>
              <a:spcAft>
                <a:spcPts val="0"/>
              </a:spcAft>
              <a:buNone/>
              <a:defRPr sz="1800" spc="40">
                <a:solidFill>
                  <a:schemeClr val="tx1"/>
                </a:solidFill>
                <a:latin typeface="+mn-lt"/>
              </a:defRPr>
            </a:lvl1pPr>
            <a:lvl2pPr lvl="1" rtl="0">
              <a:lnSpc>
                <a:spcPct val="100000"/>
              </a:lnSpc>
              <a:spcBef>
                <a:spcPts val="0"/>
              </a:spcBef>
              <a:spcAft>
                <a:spcPts val="0"/>
              </a:spcAft>
              <a:buNone/>
              <a:defRPr sz="1867" b="0">
                <a:solidFill>
                  <a:schemeClr val="dk1"/>
                </a:solidFill>
              </a:defRPr>
            </a:lvl2pPr>
            <a:lvl3pPr lvl="2" rtl="0">
              <a:lnSpc>
                <a:spcPct val="100000"/>
              </a:lnSpc>
              <a:spcBef>
                <a:spcPts val="0"/>
              </a:spcBef>
              <a:spcAft>
                <a:spcPts val="0"/>
              </a:spcAft>
              <a:buNone/>
              <a:defRPr sz="1867" b="0">
                <a:solidFill>
                  <a:schemeClr val="dk1"/>
                </a:solidFill>
              </a:defRPr>
            </a:lvl3pPr>
            <a:lvl4pPr lvl="3" rtl="0">
              <a:lnSpc>
                <a:spcPct val="100000"/>
              </a:lnSpc>
              <a:spcBef>
                <a:spcPts val="0"/>
              </a:spcBef>
              <a:spcAft>
                <a:spcPts val="0"/>
              </a:spcAft>
              <a:buNone/>
              <a:defRPr sz="1867" b="0">
                <a:solidFill>
                  <a:schemeClr val="dk1"/>
                </a:solidFill>
              </a:defRPr>
            </a:lvl4pPr>
            <a:lvl5pPr lvl="4" rtl="0">
              <a:lnSpc>
                <a:spcPct val="100000"/>
              </a:lnSpc>
              <a:spcBef>
                <a:spcPts val="0"/>
              </a:spcBef>
              <a:spcAft>
                <a:spcPts val="0"/>
              </a:spcAft>
              <a:buNone/>
              <a:defRPr sz="1867" b="0">
                <a:solidFill>
                  <a:schemeClr val="dk1"/>
                </a:solidFill>
              </a:defRPr>
            </a:lvl5pPr>
            <a:lvl6pPr lvl="5" rtl="0">
              <a:lnSpc>
                <a:spcPct val="100000"/>
              </a:lnSpc>
              <a:spcBef>
                <a:spcPts val="0"/>
              </a:spcBef>
              <a:spcAft>
                <a:spcPts val="0"/>
              </a:spcAft>
              <a:buNone/>
              <a:defRPr sz="1867" b="0">
                <a:solidFill>
                  <a:schemeClr val="dk1"/>
                </a:solidFill>
              </a:defRPr>
            </a:lvl6pPr>
            <a:lvl7pPr lvl="6" rtl="0">
              <a:lnSpc>
                <a:spcPct val="100000"/>
              </a:lnSpc>
              <a:spcBef>
                <a:spcPts val="0"/>
              </a:spcBef>
              <a:spcAft>
                <a:spcPts val="0"/>
              </a:spcAft>
              <a:buNone/>
              <a:defRPr sz="1867" b="0">
                <a:solidFill>
                  <a:schemeClr val="dk1"/>
                </a:solidFill>
              </a:defRPr>
            </a:lvl7pPr>
            <a:lvl8pPr lvl="7" rtl="0">
              <a:lnSpc>
                <a:spcPct val="100000"/>
              </a:lnSpc>
              <a:spcBef>
                <a:spcPts val="0"/>
              </a:spcBef>
              <a:spcAft>
                <a:spcPts val="0"/>
              </a:spcAft>
              <a:buNone/>
              <a:defRPr sz="1867" b="0">
                <a:solidFill>
                  <a:schemeClr val="dk1"/>
                </a:solidFill>
              </a:defRPr>
            </a:lvl8pPr>
            <a:lvl9pPr lvl="8" rtl="0">
              <a:lnSpc>
                <a:spcPct val="100000"/>
              </a:lnSpc>
              <a:spcBef>
                <a:spcPts val="0"/>
              </a:spcBef>
              <a:spcAft>
                <a:spcPts val="0"/>
              </a:spcAft>
              <a:buNone/>
              <a:defRPr sz="1867" b="0">
                <a:solidFill>
                  <a:schemeClr val="dk1"/>
                </a:solidFill>
              </a:defRPr>
            </a:lvl9pPr>
          </a:lstStyle>
          <a:p>
            <a:pPr marL="0" lvl="0" indent="0">
              <a:lnSpc>
                <a:spcPct val="100000"/>
              </a:lnSpc>
              <a:spcAft>
                <a:spcPts val="0"/>
              </a:spcAft>
              <a:buNone/>
            </a:pPr>
            <a:r>
              <a:rPr lang="en-US"/>
              <a:t>Click to edit Master subtitle style</a:t>
            </a:r>
            <a:endParaRPr dirty="0"/>
          </a:p>
        </p:txBody>
      </p:sp>
      <p:sp>
        <p:nvSpPr>
          <p:cNvPr id="139" name="Google Shape;139;p19"/>
          <p:cNvSpPr txBox="1">
            <a:spLocks noGrp="1"/>
          </p:cNvSpPr>
          <p:nvPr>
            <p:ph type="ctrTitle" idx="4"/>
          </p:nvPr>
        </p:nvSpPr>
        <p:spPr>
          <a:xfrm>
            <a:off x="14077500" y="4672584"/>
            <a:ext cx="8450300" cy="2971800"/>
          </a:xfrm>
          <a:prstGeom prst="rect">
            <a:avLst/>
          </a:prstGeom>
        </p:spPr>
        <p:txBody>
          <a:bodyPr spcFirstLastPara="1" vert="horz" wrap="square" lIns="0" tIns="0" rIns="0" bIns="0" rtlCol="0" anchor="b" anchorCtr="0">
            <a:noAutofit/>
          </a:bodyPr>
          <a:lstStyle>
            <a:lvl1pPr lvl="0" rtl="0">
              <a:lnSpc>
                <a:spcPct val="100000"/>
              </a:lnSpc>
              <a:spcBef>
                <a:spcPts val="0"/>
              </a:spcBef>
              <a:spcAft>
                <a:spcPts val="0"/>
              </a:spcAft>
              <a:buClr>
                <a:schemeClr val="lt2"/>
              </a:buClr>
              <a:buSzPts val="14600"/>
              <a:buFont typeface="Optimistic Display"/>
              <a:buNone/>
              <a:defRPr sz="19200" b="1" spc="580">
                <a:solidFill>
                  <a:schemeClr val="tx1"/>
                </a:solidFill>
                <a:latin typeface="+mj-lt"/>
                <a:ea typeface="Optimistic Display" panose="020B0603020203020204" pitchFamily="34" charset="0"/>
                <a:cs typeface="Optimistic Display" panose="020B0603020203020204" pitchFamily="34" charset="0"/>
              </a:defRPr>
            </a:lvl1pPr>
            <a:lvl2pPr lvl="1" rtl="0">
              <a:spcBef>
                <a:spcPts val="0"/>
              </a:spcBef>
              <a:spcAft>
                <a:spcPts val="0"/>
              </a:spcAft>
              <a:buClr>
                <a:schemeClr val="lt2"/>
              </a:buClr>
              <a:buSzPts val="14600"/>
              <a:buFont typeface="Optimistic Display"/>
              <a:buNone/>
              <a:defRPr sz="19466" b="1">
                <a:solidFill>
                  <a:schemeClr val="lt2"/>
                </a:solidFill>
                <a:latin typeface="Optimistic Display"/>
                <a:ea typeface="Optimistic Display"/>
                <a:cs typeface="Optimistic Display"/>
                <a:sym typeface="Optimistic Display"/>
              </a:defRPr>
            </a:lvl2pPr>
            <a:lvl3pPr lvl="2" rtl="0">
              <a:spcBef>
                <a:spcPts val="0"/>
              </a:spcBef>
              <a:spcAft>
                <a:spcPts val="0"/>
              </a:spcAft>
              <a:buClr>
                <a:schemeClr val="lt2"/>
              </a:buClr>
              <a:buSzPts val="14600"/>
              <a:buFont typeface="Optimistic Display"/>
              <a:buNone/>
              <a:defRPr sz="19466" b="1">
                <a:solidFill>
                  <a:schemeClr val="lt2"/>
                </a:solidFill>
                <a:latin typeface="Optimistic Display"/>
                <a:ea typeface="Optimistic Display"/>
                <a:cs typeface="Optimistic Display"/>
                <a:sym typeface="Optimistic Display"/>
              </a:defRPr>
            </a:lvl3pPr>
            <a:lvl4pPr lvl="3" rtl="0">
              <a:spcBef>
                <a:spcPts val="0"/>
              </a:spcBef>
              <a:spcAft>
                <a:spcPts val="0"/>
              </a:spcAft>
              <a:buClr>
                <a:schemeClr val="lt2"/>
              </a:buClr>
              <a:buSzPts val="14600"/>
              <a:buFont typeface="Optimistic Display"/>
              <a:buNone/>
              <a:defRPr sz="19466" b="1">
                <a:solidFill>
                  <a:schemeClr val="lt2"/>
                </a:solidFill>
                <a:latin typeface="Optimistic Display"/>
                <a:ea typeface="Optimistic Display"/>
                <a:cs typeface="Optimistic Display"/>
                <a:sym typeface="Optimistic Display"/>
              </a:defRPr>
            </a:lvl4pPr>
            <a:lvl5pPr lvl="4" rtl="0">
              <a:spcBef>
                <a:spcPts val="0"/>
              </a:spcBef>
              <a:spcAft>
                <a:spcPts val="0"/>
              </a:spcAft>
              <a:buClr>
                <a:schemeClr val="lt2"/>
              </a:buClr>
              <a:buSzPts val="14600"/>
              <a:buFont typeface="Optimistic Display"/>
              <a:buNone/>
              <a:defRPr sz="19466" b="1">
                <a:solidFill>
                  <a:schemeClr val="lt2"/>
                </a:solidFill>
                <a:latin typeface="Optimistic Display"/>
                <a:ea typeface="Optimistic Display"/>
                <a:cs typeface="Optimistic Display"/>
                <a:sym typeface="Optimistic Display"/>
              </a:defRPr>
            </a:lvl5pPr>
            <a:lvl6pPr lvl="5" rtl="0">
              <a:spcBef>
                <a:spcPts val="0"/>
              </a:spcBef>
              <a:spcAft>
                <a:spcPts val="0"/>
              </a:spcAft>
              <a:buClr>
                <a:schemeClr val="lt2"/>
              </a:buClr>
              <a:buSzPts val="14600"/>
              <a:buFont typeface="Optimistic Display"/>
              <a:buNone/>
              <a:defRPr sz="19466" b="1">
                <a:solidFill>
                  <a:schemeClr val="lt2"/>
                </a:solidFill>
                <a:latin typeface="Optimistic Display"/>
                <a:ea typeface="Optimistic Display"/>
                <a:cs typeface="Optimistic Display"/>
                <a:sym typeface="Optimistic Display"/>
              </a:defRPr>
            </a:lvl6pPr>
            <a:lvl7pPr lvl="6" rtl="0">
              <a:spcBef>
                <a:spcPts val="0"/>
              </a:spcBef>
              <a:spcAft>
                <a:spcPts val="0"/>
              </a:spcAft>
              <a:buClr>
                <a:schemeClr val="lt2"/>
              </a:buClr>
              <a:buSzPts val="14600"/>
              <a:buFont typeface="Optimistic Display"/>
              <a:buNone/>
              <a:defRPr sz="19466" b="1">
                <a:solidFill>
                  <a:schemeClr val="lt2"/>
                </a:solidFill>
                <a:latin typeface="Optimistic Display"/>
                <a:ea typeface="Optimistic Display"/>
                <a:cs typeface="Optimistic Display"/>
                <a:sym typeface="Optimistic Display"/>
              </a:defRPr>
            </a:lvl7pPr>
            <a:lvl8pPr lvl="7" rtl="0">
              <a:spcBef>
                <a:spcPts val="0"/>
              </a:spcBef>
              <a:spcAft>
                <a:spcPts val="0"/>
              </a:spcAft>
              <a:buClr>
                <a:schemeClr val="lt2"/>
              </a:buClr>
              <a:buSzPts val="14600"/>
              <a:buFont typeface="Optimistic Display"/>
              <a:buNone/>
              <a:defRPr sz="19466" b="1">
                <a:solidFill>
                  <a:schemeClr val="lt2"/>
                </a:solidFill>
                <a:latin typeface="Optimistic Display"/>
                <a:ea typeface="Optimistic Display"/>
                <a:cs typeface="Optimistic Display"/>
                <a:sym typeface="Optimistic Display"/>
              </a:defRPr>
            </a:lvl8pPr>
            <a:lvl9pPr lvl="8" rtl="0">
              <a:spcBef>
                <a:spcPts val="0"/>
              </a:spcBef>
              <a:spcAft>
                <a:spcPts val="0"/>
              </a:spcAft>
              <a:buClr>
                <a:schemeClr val="lt2"/>
              </a:buClr>
              <a:buSzPts val="14600"/>
              <a:buFont typeface="Optimistic Display"/>
              <a:buNone/>
              <a:defRPr sz="19466" b="1">
                <a:solidFill>
                  <a:schemeClr val="lt2"/>
                </a:solidFill>
                <a:latin typeface="Optimistic Display"/>
                <a:ea typeface="Optimistic Display"/>
                <a:cs typeface="Optimistic Display"/>
                <a:sym typeface="Optimistic Display"/>
              </a:defRPr>
            </a:lvl9pPr>
          </a:lstStyle>
          <a:p>
            <a:pPr lvl="0">
              <a:lnSpc>
                <a:spcPct val="100000"/>
              </a:lnSpc>
              <a:buClr>
                <a:schemeClr val="lt2"/>
              </a:buClr>
              <a:buSzPts val="14600"/>
              <a:buFont typeface="Optimistic Display"/>
              <a:buNone/>
            </a:pPr>
            <a:r>
              <a:rPr lang="en-US"/>
              <a:t>Click to edit Master title style</a:t>
            </a:r>
            <a:endParaRPr dirty="0"/>
          </a:p>
        </p:txBody>
      </p:sp>
      <p:sp>
        <p:nvSpPr>
          <p:cNvPr id="137" name="Google Shape;137;p19"/>
          <p:cNvSpPr txBox="1">
            <a:spLocks noGrp="1"/>
          </p:cNvSpPr>
          <p:nvPr>
            <p:ph type="subTitle" idx="2"/>
          </p:nvPr>
        </p:nvSpPr>
        <p:spPr>
          <a:xfrm>
            <a:off x="1871844" y="7223760"/>
            <a:ext cx="8450300" cy="1600200"/>
          </a:xfrm>
          <a:prstGeom prst="rect">
            <a:avLst/>
          </a:prstGeom>
        </p:spPr>
        <p:txBody>
          <a:bodyPr spcFirstLastPara="1" vert="horz" wrap="square" lIns="0" tIns="0" rIns="0" bIns="0" rtlCol="0" anchor="t" anchorCtr="0">
            <a:noAutofit/>
          </a:bodyPr>
          <a:lstStyle>
            <a:lvl1pPr marL="0" marR="0" lvl="0" indent="0" algn="l" rtl="0">
              <a:lnSpc>
                <a:spcPct val="125000"/>
              </a:lnSpc>
              <a:spcBef>
                <a:spcPts val="0"/>
              </a:spcBef>
              <a:spcAft>
                <a:spcPts val="0"/>
              </a:spcAft>
              <a:buNone/>
              <a:defRPr>
                <a:solidFill>
                  <a:schemeClr val="tx1"/>
                </a:solidFill>
                <a:latin typeface="+mn-lt"/>
              </a:defRPr>
            </a:lvl1pPr>
            <a:lvl2pPr lvl="1" rtl="0">
              <a:lnSpc>
                <a:spcPct val="125000"/>
              </a:lnSpc>
              <a:spcBef>
                <a:spcPts val="0"/>
              </a:spcBef>
              <a:spcAft>
                <a:spcPts val="0"/>
              </a:spcAft>
              <a:buNone/>
              <a:defRPr sz="2400" b="0">
                <a:solidFill>
                  <a:schemeClr val="dk1"/>
                </a:solidFill>
              </a:defRPr>
            </a:lvl2pPr>
            <a:lvl3pPr lvl="2" rtl="0">
              <a:lnSpc>
                <a:spcPct val="125000"/>
              </a:lnSpc>
              <a:spcBef>
                <a:spcPts val="0"/>
              </a:spcBef>
              <a:spcAft>
                <a:spcPts val="0"/>
              </a:spcAft>
              <a:buNone/>
              <a:defRPr sz="2400" b="0">
                <a:solidFill>
                  <a:schemeClr val="dk1"/>
                </a:solidFill>
              </a:defRPr>
            </a:lvl3pPr>
            <a:lvl4pPr lvl="3" rtl="0">
              <a:lnSpc>
                <a:spcPct val="125000"/>
              </a:lnSpc>
              <a:spcBef>
                <a:spcPts val="0"/>
              </a:spcBef>
              <a:spcAft>
                <a:spcPts val="0"/>
              </a:spcAft>
              <a:buNone/>
              <a:defRPr sz="2400" b="0">
                <a:solidFill>
                  <a:schemeClr val="dk1"/>
                </a:solidFill>
              </a:defRPr>
            </a:lvl4pPr>
            <a:lvl5pPr lvl="4" rtl="0">
              <a:lnSpc>
                <a:spcPct val="125000"/>
              </a:lnSpc>
              <a:spcBef>
                <a:spcPts val="0"/>
              </a:spcBef>
              <a:spcAft>
                <a:spcPts val="0"/>
              </a:spcAft>
              <a:buNone/>
              <a:defRPr sz="2400" b="0">
                <a:solidFill>
                  <a:schemeClr val="dk1"/>
                </a:solidFill>
              </a:defRPr>
            </a:lvl5pPr>
            <a:lvl6pPr lvl="5" rtl="0">
              <a:lnSpc>
                <a:spcPct val="125000"/>
              </a:lnSpc>
              <a:spcBef>
                <a:spcPts val="0"/>
              </a:spcBef>
              <a:spcAft>
                <a:spcPts val="0"/>
              </a:spcAft>
              <a:buNone/>
              <a:defRPr sz="2400" b="0">
                <a:solidFill>
                  <a:schemeClr val="dk1"/>
                </a:solidFill>
              </a:defRPr>
            </a:lvl6pPr>
            <a:lvl7pPr lvl="6" rtl="0">
              <a:lnSpc>
                <a:spcPct val="125000"/>
              </a:lnSpc>
              <a:spcBef>
                <a:spcPts val="0"/>
              </a:spcBef>
              <a:spcAft>
                <a:spcPts val="0"/>
              </a:spcAft>
              <a:buNone/>
              <a:defRPr sz="2400" b="0">
                <a:solidFill>
                  <a:schemeClr val="dk1"/>
                </a:solidFill>
              </a:defRPr>
            </a:lvl7pPr>
            <a:lvl8pPr lvl="7" rtl="0">
              <a:lnSpc>
                <a:spcPct val="125000"/>
              </a:lnSpc>
              <a:spcBef>
                <a:spcPts val="0"/>
              </a:spcBef>
              <a:spcAft>
                <a:spcPts val="0"/>
              </a:spcAft>
              <a:buNone/>
              <a:defRPr sz="2400" b="0">
                <a:solidFill>
                  <a:schemeClr val="dk1"/>
                </a:solidFill>
              </a:defRPr>
            </a:lvl8pPr>
            <a:lvl9pPr lvl="8" rtl="0">
              <a:lnSpc>
                <a:spcPct val="125000"/>
              </a:lnSpc>
              <a:spcBef>
                <a:spcPts val="0"/>
              </a:spcBef>
              <a:spcAft>
                <a:spcPts val="0"/>
              </a:spcAft>
              <a:buNone/>
              <a:defRPr sz="2400" b="0">
                <a:solidFill>
                  <a:schemeClr val="dk1"/>
                </a:solidFill>
              </a:defRPr>
            </a:lvl9pPr>
          </a:lstStyle>
          <a:p>
            <a:pPr marL="0" lvl="0" indent="0">
              <a:lnSpc>
                <a:spcPct val="125000"/>
              </a:lnSpc>
              <a:spcAft>
                <a:spcPts val="0"/>
              </a:spcAft>
              <a:buNone/>
            </a:pPr>
            <a:r>
              <a:rPr lang="en-US"/>
              <a:t>Click to edit Master subtitle style</a:t>
            </a:r>
            <a:endParaRPr dirty="0"/>
          </a:p>
        </p:txBody>
      </p:sp>
      <p:sp>
        <p:nvSpPr>
          <p:cNvPr id="140" name="Google Shape;140;p19"/>
          <p:cNvSpPr txBox="1">
            <a:spLocks noGrp="1"/>
          </p:cNvSpPr>
          <p:nvPr>
            <p:ph type="subTitle" idx="5"/>
          </p:nvPr>
        </p:nvSpPr>
        <p:spPr>
          <a:xfrm>
            <a:off x="14077633" y="7223760"/>
            <a:ext cx="8450300" cy="1600200"/>
          </a:xfrm>
          <a:prstGeom prst="rect">
            <a:avLst/>
          </a:prstGeom>
        </p:spPr>
        <p:txBody>
          <a:bodyPr spcFirstLastPara="1" vert="horz" wrap="square" lIns="0" tIns="0" rIns="0" bIns="0" rtlCol="0" anchor="t" anchorCtr="0">
            <a:noAutofit/>
          </a:bodyPr>
          <a:lstStyle>
            <a:lvl1pPr marL="0" marR="0" lvl="0" indent="0" algn="l" rtl="0">
              <a:lnSpc>
                <a:spcPct val="125000"/>
              </a:lnSpc>
              <a:spcBef>
                <a:spcPts val="0"/>
              </a:spcBef>
              <a:spcAft>
                <a:spcPts val="0"/>
              </a:spcAft>
              <a:buNone/>
              <a:defRPr>
                <a:solidFill>
                  <a:schemeClr val="tx1"/>
                </a:solidFill>
                <a:latin typeface="+mn-lt"/>
              </a:defRPr>
            </a:lvl1pPr>
            <a:lvl2pPr lvl="1" rtl="0">
              <a:lnSpc>
                <a:spcPct val="125000"/>
              </a:lnSpc>
              <a:spcBef>
                <a:spcPts val="0"/>
              </a:spcBef>
              <a:spcAft>
                <a:spcPts val="0"/>
              </a:spcAft>
              <a:buNone/>
              <a:defRPr sz="2400" b="0">
                <a:solidFill>
                  <a:schemeClr val="dk1"/>
                </a:solidFill>
              </a:defRPr>
            </a:lvl2pPr>
            <a:lvl3pPr lvl="2" rtl="0">
              <a:lnSpc>
                <a:spcPct val="125000"/>
              </a:lnSpc>
              <a:spcBef>
                <a:spcPts val="0"/>
              </a:spcBef>
              <a:spcAft>
                <a:spcPts val="0"/>
              </a:spcAft>
              <a:buNone/>
              <a:defRPr sz="2400" b="0">
                <a:solidFill>
                  <a:schemeClr val="dk1"/>
                </a:solidFill>
              </a:defRPr>
            </a:lvl3pPr>
            <a:lvl4pPr lvl="3" rtl="0">
              <a:lnSpc>
                <a:spcPct val="125000"/>
              </a:lnSpc>
              <a:spcBef>
                <a:spcPts val="0"/>
              </a:spcBef>
              <a:spcAft>
                <a:spcPts val="0"/>
              </a:spcAft>
              <a:buNone/>
              <a:defRPr sz="2400" b="0">
                <a:solidFill>
                  <a:schemeClr val="dk1"/>
                </a:solidFill>
              </a:defRPr>
            </a:lvl4pPr>
            <a:lvl5pPr lvl="4" rtl="0">
              <a:lnSpc>
                <a:spcPct val="125000"/>
              </a:lnSpc>
              <a:spcBef>
                <a:spcPts val="0"/>
              </a:spcBef>
              <a:spcAft>
                <a:spcPts val="0"/>
              </a:spcAft>
              <a:buNone/>
              <a:defRPr sz="2400" b="0">
                <a:solidFill>
                  <a:schemeClr val="dk1"/>
                </a:solidFill>
              </a:defRPr>
            </a:lvl5pPr>
            <a:lvl6pPr lvl="5" rtl="0">
              <a:lnSpc>
                <a:spcPct val="125000"/>
              </a:lnSpc>
              <a:spcBef>
                <a:spcPts val="0"/>
              </a:spcBef>
              <a:spcAft>
                <a:spcPts val="0"/>
              </a:spcAft>
              <a:buNone/>
              <a:defRPr sz="2400" b="0">
                <a:solidFill>
                  <a:schemeClr val="dk1"/>
                </a:solidFill>
              </a:defRPr>
            </a:lvl6pPr>
            <a:lvl7pPr lvl="6" rtl="0">
              <a:lnSpc>
                <a:spcPct val="125000"/>
              </a:lnSpc>
              <a:spcBef>
                <a:spcPts val="0"/>
              </a:spcBef>
              <a:spcAft>
                <a:spcPts val="0"/>
              </a:spcAft>
              <a:buNone/>
              <a:defRPr sz="2400" b="0">
                <a:solidFill>
                  <a:schemeClr val="dk1"/>
                </a:solidFill>
              </a:defRPr>
            </a:lvl7pPr>
            <a:lvl8pPr lvl="7" rtl="0">
              <a:lnSpc>
                <a:spcPct val="125000"/>
              </a:lnSpc>
              <a:spcBef>
                <a:spcPts val="0"/>
              </a:spcBef>
              <a:spcAft>
                <a:spcPts val="0"/>
              </a:spcAft>
              <a:buNone/>
              <a:defRPr sz="2400" b="0">
                <a:solidFill>
                  <a:schemeClr val="dk1"/>
                </a:solidFill>
              </a:defRPr>
            </a:lvl8pPr>
            <a:lvl9pPr lvl="8" rtl="0">
              <a:lnSpc>
                <a:spcPct val="125000"/>
              </a:lnSpc>
              <a:spcBef>
                <a:spcPts val="0"/>
              </a:spcBef>
              <a:spcAft>
                <a:spcPts val="0"/>
              </a:spcAft>
              <a:buNone/>
              <a:defRPr sz="2400" b="0">
                <a:solidFill>
                  <a:schemeClr val="dk1"/>
                </a:solidFill>
              </a:defRPr>
            </a:lvl9pPr>
          </a:lstStyle>
          <a:p>
            <a:pPr marL="0" lvl="0" indent="0">
              <a:lnSpc>
                <a:spcPct val="125000"/>
              </a:lnSpc>
              <a:spcAft>
                <a:spcPts val="0"/>
              </a:spcAft>
              <a:buNone/>
            </a:pPr>
            <a:r>
              <a:rPr lang="en-US"/>
              <a:t>Click to edit Master subtitle style</a:t>
            </a:r>
            <a:endParaRPr/>
          </a:p>
        </p:txBody>
      </p:sp>
    </p:spTree>
    <p:extLst>
      <p:ext uri="{BB962C8B-B14F-4D97-AF65-F5344CB8AC3E}">
        <p14:creationId xmlns:p14="http://schemas.microsoft.com/office/powerpoint/2010/main" val="21680591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Agenda" preserve="1" userDrawn="1">
  <p:cSld name="02_Agenda">
    <p:spTree>
      <p:nvGrpSpPr>
        <p:cNvPr id="1" name="Shape 28"/>
        <p:cNvGrpSpPr/>
        <p:nvPr/>
      </p:nvGrpSpPr>
      <p:grpSpPr>
        <a:xfrm>
          <a:off x="0" y="0"/>
          <a:ext cx="0" cy="0"/>
          <a:chOff x="0" y="0"/>
          <a:chExt cx="0" cy="0"/>
        </a:xfrm>
      </p:grpSpPr>
      <p:sp>
        <p:nvSpPr>
          <p:cNvPr id="29" name="Google Shape;29;p3"/>
          <p:cNvSpPr txBox="1">
            <a:spLocks noGrp="1"/>
          </p:cNvSpPr>
          <p:nvPr>
            <p:ph type="body" idx="1"/>
          </p:nvPr>
        </p:nvSpPr>
        <p:spPr>
          <a:xfrm>
            <a:off x="13138577" y="3611880"/>
            <a:ext cx="6583680" cy="9144000"/>
          </a:xfrm>
          <a:prstGeom prst="rect">
            <a:avLst/>
          </a:prstGeom>
        </p:spPr>
        <p:txBody>
          <a:bodyPr spcFirstLastPara="1" wrap="square" lIns="0" tIns="0" rIns="0" bIns="0" anchor="t" anchorCtr="0">
            <a:noAutofit/>
          </a:bodyPr>
          <a:lstStyle>
            <a:lvl1pPr marL="758952" lvl="0" indent="-758952" rtl="0">
              <a:lnSpc>
                <a:spcPct val="120000"/>
              </a:lnSpc>
              <a:spcBef>
                <a:spcPts val="0"/>
              </a:spcBef>
              <a:spcAft>
                <a:spcPts val="7200"/>
              </a:spcAft>
              <a:buClrTx/>
              <a:buSzPct val="100000"/>
              <a:buFont typeface="+mj-lt"/>
              <a:buAutoNum type="arabicPeriod"/>
              <a:defRPr sz="3600" spc="70" baseline="0">
                <a:solidFill>
                  <a:schemeClr val="tx1"/>
                </a:solidFill>
                <a:latin typeface="+mn-lt"/>
              </a:defRPr>
            </a:lvl1pPr>
            <a:lvl2pPr marL="1219110" lvl="1" indent="-533360" rtl="0">
              <a:lnSpc>
                <a:spcPct val="115000"/>
              </a:lnSpc>
              <a:spcBef>
                <a:spcPts val="2400"/>
              </a:spcBef>
              <a:spcAft>
                <a:spcPts val="0"/>
              </a:spcAft>
              <a:buClr>
                <a:schemeClr val="lt1"/>
              </a:buClr>
              <a:buSzPts val="2700"/>
              <a:buAutoNum type="alphaLcPeriod"/>
              <a:defRPr sz="3600">
                <a:solidFill>
                  <a:schemeClr val="lt1"/>
                </a:solidFill>
              </a:defRPr>
            </a:lvl2pPr>
            <a:lvl3pPr marL="1828664" lvl="2" indent="-533360" rtl="0">
              <a:lnSpc>
                <a:spcPct val="115000"/>
              </a:lnSpc>
              <a:spcBef>
                <a:spcPts val="2400"/>
              </a:spcBef>
              <a:spcAft>
                <a:spcPts val="0"/>
              </a:spcAft>
              <a:buClr>
                <a:schemeClr val="lt1"/>
              </a:buClr>
              <a:buSzPts val="2700"/>
              <a:buAutoNum type="romanLcPeriod"/>
              <a:defRPr sz="3600">
                <a:solidFill>
                  <a:schemeClr val="lt1"/>
                </a:solidFill>
              </a:defRPr>
            </a:lvl3pPr>
            <a:lvl4pPr marL="2438218" lvl="3" indent="-533360" rtl="0">
              <a:lnSpc>
                <a:spcPct val="115000"/>
              </a:lnSpc>
              <a:spcBef>
                <a:spcPts val="2400"/>
              </a:spcBef>
              <a:spcAft>
                <a:spcPts val="0"/>
              </a:spcAft>
              <a:buClr>
                <a:schemeClr val="lt1"/>
              </a:buClr>
              <a:buSzPts val="2700"/>
              <a:buAutoNum type="arabicPeriod"/>
              <a:defRPr sz="3600">
                <a:solidFill>
                  <a:schemeClr val="lt1"/>
                </a:solidFill>
              </a:defRPr>
            </a:lvl4pPr>
            <a:lvl5pPr marL="3047772" lvl="4" indent="-533360" rtl="0">
              <a:lnSpc>
                <a:spcPct val="115000"/>
              </a:lnSpc>
              <a:spcBef>
                <a:spcPts val="2400"/>
              </a:spcBef>
              <a:spcAft>
                <a:spcPts val="0"/>
              </a:spcAft>
              <a:buClr>
                <a:schemeClr val="lt1"/>
              </a:buClr>
              <a:buSzPts val="2700"/>
              <a:buAutoNum type="alphaLcPeriod"/>
              <a:defRPr sz="3600">
                <a:solidFill>
                  <a:schemeClr val="lt1"/>
                </a:solidFill>
              </a:defRPr>
            </a:lvl5pPr>
            <a:lvl6pPr marL="3657327" lvl="5" indent="-533360" rtl="0">
              <a:lnSpc>
                <a:spcPct val="115000"/>
              </a:lnSpc>
              <a:spcBef>
                <a:spcPts val="2400"/>
              </a:spcBef>
              <a:spcAft>
                <a:spcPts val="0"/>
              </a:spcAft>
              <a:buClr>
                <a:schemeClr val="lt1"/>
              </a:buClr>
              <a:buSzPts val="2700"/>
              <a:buAutoNum type="romanLcPeriod"/>
              <a:defRPr sz="3600">
                <a:solidFill>
                  <a:schemeClr val="lt1"/>
                </a:solidFill>
              </a:defRPr>
            </a:lvl6pPr>
            <a:lvl7pPr marL="4266880" lvl="6" indent="-533360" rtl="0">
              <a:lnSpc>
                <a:spcPct val="115000"/>
              </a:lnSpc>
              <a:spcBef>
                <a:spcPts val="2400"/>
              </a:spcBef>
              <a:spcAft>
                <a:spcPts val="0"/>
              </a:spcAft>
              <a:buClr>
                <a:schemeClr val="lt1"/>
              </a:buClr>
              <a:buSzPts val="2700"/>
              <a:buAutoNum type="arabicPeriod"/>
              <a:defRPr sz="3600">
                <a:solidFill>
                  <a:schemeClr val="lt1"/>
                </a:solidFill>
              </a:defRPr>
            </a:lvl7pPr>
            <a:lvl8pPr marL="4876435" lvl="7" indent="-533360" rtl="0">
              <a:lnSpc>
                <a:spcPct val="115000"/>
              </a:lnSpc>
              <a:spcBef>
                <a:spcPts val="2400"/>
              </a:spcBef>
              <a:spcAft>
                <a:spcPts val="0"/>
              </a:spcAft>
              <a:buClr>
                <a:schemeClr val="lt1"/>
              </a:buClr>
              <a:buSzPts val="2700"/>
              <a:buAutoNum type="alphaLcPeriod"/>
              <a:defRPr sz="3600">
                <a:solidFill>
                  <a:schemeClr val="lt1"/>
                </a:solidFill>
              </a:defRPr>
            </a:lvl8pPr>
            <a:lvl9pPr marL="5485990" lvl="8" indent="-533360" rtl="0">
              <a:lnSpc>
                <a:spcPct val="115000"/>
              </a:lnSpc>
              <a:spcBef>
                <a:spcPts val="2400"/>
              </a:spcBef>
              <a:spcAft>
                <a:spcPts val="2400"/>
              </a:spcAft>
              <a:buClr>
                <a:schemeClr val="lt1"/>
              </a:buClr>
              <a:buSzPts val="2700"/>
              <a:buAutoNum type="romanLcPeriod"/>
              <a:defRPr sz="3600">
                <a:solidFill>
                  <a:schemeClr val="lt1"/>
                </a:solidFill>
              </a:defRPr>
            </a:lvl9pPr>
          </a:lstStyle>
          <a:p>
            <a:pPr lvl="0"/>
            <a:r>
              <a:rPr lang="en-US"/>
              <a:t>Click to edit Master text styles</a:t>
            </a:r>
          </a:p>
        </p:txBody>
      </p:sp>
      <p:sp>
        <p:nvSpPr>
          <p:cNvPr id="30" name="Google Shape;30;p3"/>
          <p:cNvSpPr txBox="1">
            <a:spLocks noGrp="1"/>
          </p:cNvSpPr>
          <p:nvPr>
            <p:ph type="title"/>
          </p:nvPr>
        </p:nvSpPr>
        <p:spPr>
          <a:xfrm>
            <a:off x="1871712" y="3520440"/>
            <a:ext cx="5632704" cy="2514600"/>
          </a:xfrm>
          <a:prstGeom prst="rect">
            <a:avLst/>
          </a:prstGeom>
          <a:noFill/>
          <a:ln>
            <a:noFill/>
          </a:ln>
        </p:spPr>
        <p:txBody>
          <a:bodyPr spcFirstLastPara="1" wrap="square" lIns="0" tIns="0" rIns="0" bIns="0" anchor="t" anchorCtr="0">
            <a:noAutofit/>
          </a:bodyPr>
          <a:lstStyle>
            <a:lvl1pPr lvl="0" rtl="0">
              <a:spcBef>
                <a:spcPts val="0"/>
              </a:spcBef>
              <a:spcAft>
                <a:spcPts val="0"/>
              </a:spcAft>
              <a:buClr>
                <a:schemeClr val="lt2"/>
              </a:buClr>
              <a:buSzPts val="5600"/>
              <a:buNone/>
              <a:defRPr sz="7200" dirty="0">
                <a:solidFill>
                  <a:schemeClr val="tx1"/>
                </a:solidFill>
                <a:latin typeface="+mj-lt"/>
              </a:defRPr>
            </a:lvl1pPr>
            <a:lvl2pPr lvl="1" algn="ctr" rtl="0">
              <a:spcBef>
                <a:spcPts val="0"/>
              </a:spcBef>
              <a:spcAft>
                <a:spcPts val="0"/>
              </a:spcAft>
              <a:buClr>
                <a:schemeClr val="lt2"/>
              </a:buClr>
              <a:buSzPts val="5600"/>
              <a:buNone/>
              <a:defRPr>
                <a:solidFill>
                  <a:schemeClr val="lt2"/>
                </a:solidFill>
              </a:defRPr>
            </a:lvl2pPr>
            <a:lvl3pPr lvl="2" algn="ctr" rtl="0">
              <a:spcBef>
                <a:spcPts val="0"/>
              </a:spcBef>
              <a:spcAft>
                <a:spcPts val="0"/>
              </a:spcAft>
              <a:buClr>
                <a:schemeClr val="lt2"/>
              </a:buClr>
              <a:buSzPts val="5600"/>
              <a:buNone/>
              <a:defRPr>
                <a:solidFill>
                  <a:schemeClr val="lt2"/>
                </a:solidFill>
              </a:defRPr>
            </a:lvl3pPr>
            <a:lvl4pPr lvl="3" algn="ctr" rtl="0">
              <a:spcBef>
                <a:spcPts val="0"/>
              </a:spcBef>
              <a:spcAft>
                <a:spcPts val="0"/>
              </a:spcAft>
              <a:buClr>
                <a:schemeClr val="lt2"/>
              </a:buClr>
              <a:buSzPts val="5600"/>
              <a:buNone/>
              <a:defRPr>
                <a:solidFill>
                  <a:schemeClr val="lt2"/>
                </a:solidFill>
              </a:defRPr>
            </a:lvl4pPr>
            <a:lvl5pPr lvl="4" algn="ctr" rtl="0">
              <a:spcBef>
                <a:spcPts val="0"/>
              </a:spcBef>
              <a:spcAft>
                <a:spcPts val="0"/>
              </a:spcAft>
              <a:buClr>
                <a:schemeClr val="lt2"/>
              </a:buClr>
              <a:buSzPts val="5600"/>
              <a:buNone/>
              <a:defRPr>
                <a:solidFill>
                  <a:schemeClr val="lt2"/>
                </a:solidFill>
              </a:defRPr>
            </a:lvl5pPr>
            <a:lvl6pPr lvl="5" algn="ctr" rtl="0">
              <a:spcBef>
                <a:spcPts val="0"/>
              </a:spcBef>
              <a:spcAft>
                <a:spcPts val="0"/>
              </a:spcAft>
              <a:buClr>
                <a:schemeClr val="lt2"/>
              </a:buClr>
              <a:buSzPts val="5600"/>
              <a:buNone/>
              <a:defRPr>
                <a:solidFill>
                  <a:schemeClr val="lt2"/>
                </a:solidFill>
              </a:defRPr>
            </a:lvl6pPr>
            <a:lvl7pPr lvl="6" algn="ctr" rtl="0">
              <a:spcBef>
                <a:spcPts val="0"/>
              </a:spcBef>
              <a:spcAft>
                <a:spcPts val="0"/>
              </a:spcAft>
              <a:buClr>
                <a:schemeClr val="lt2"/>
              </a:buClr>
              <a:buSzPts val="5600"/>
              <a:buNone/>
              <a:defRPr>
                <a:solidFill>
                  <a:schemeClr val="lt2"/>
                </a:solidFill>
              </a:defRPr>
            </a:lvl7pPr>
            <a:lvl8pPr lvl="7" algn="ctr" rtl="0">
              <a:spcBef>
                <a:spcPts val="0"/>
              </a:spcBef>
              <a:spcAft>
                <a:spcPts val="0"/>
              </a:spcAft>
              <a:buClr>
                <a:schemeClr val="lt2"/>
              </a:buClr>
              <a:buSzPts val="5600"/>
              <a:buNone/>
              <a:defRPr>
                <a:solidFill>
                  <a:schemeClr val="lt2"/>
                </a:solidFill>
              </a:defRPr>
            </a:lvl8pPr>
            <a:lvl9pPr lvl="8" algn="ctr" rtl="0">
              <a:spcBef>
                <a:spcPts val="0"/>
              </a:spcBef>
              <a:spcAft>
                <a:spcPts val="0"/>
              </a:spcAft>
              <a:buClr>
                <a:schemeClr val="lt2"/>
              </a:buClr>
              <a:buSzPts val="5600"/>
              <a:buNone/>
              <a:defRPr>
                <a:solidFill>
                  <a:schemeClr val="lt2"/>
                </a:solidFill>
              </a:defRPr>
            </a:lvl9pPr>
          </a:lstStyle>
          <a:p>
            <a:pPr lvl="0">
              <a:lnSpc>
                <a:spcPct val="108000"/>
              </a:lnSpc>
            </a:pPr>
            <a:r>
              <a:rPr lang="en-US"/>
              <a:t>Click to edit Master title style</a:t>
            </a:r>
            <a:endParaRPr dirty="0"/>
          </a:p>
        </p:txBody>
      </p:sp>
      <p:sp>
        <p:nvSpPr>
          <p:cNvPr id="4" name="Text Placeholder 2">
            <a:extLst>
              <a:ext uri="{FF2B5EF4-FFF2-40B4-BE49-F238E27FC236}">
                <a16:creationId xmlns:a16="http://schemas.microsoft.com/office/drawing/2014/main" id="{80E26F88-3924-F047-A53D-444640320C89}"/>
              </a:ext>
            </a:extLst>
          </p:cNvPr>
          <p:cNvSpPr>
            <a:spLocks noGrp="1"/>
          </p:cNvSpPr>
          <p:nvPr>
            <p:ph type="body" sz="quarter" idx="10" hasCustomPrompt="1"/>
          </p:nvPr>
        </p:nvSpPr>
        <p:spPr>
          <a:xfrm>
            <a:off x="22024975" y="12782550"/>
            <a:ext cx="1428750" cy="323850"/>
          </a:xfrm>
        </p:spPr>
        <p:txBody>
          <a:bodyPr>
            <a:normAutofit/>
          </a:bodyPr>
          <a:lstStyle>
            <a:lvl1pPr algn="r">
              <a:defRPr sz="1600"/>
            </a:lvl1pPr>
          </a:lstStyle>
          <a:p>
            <a:pPr lvl="0"/>
            <a:fld id="{974BEF1C-57D5-CB4E-863B-244E2D858504}" type="slidenum">
              <a:rPr lang="en-US" smtClean="0"/>
              <a:t>‹#›</a:t>
            </a:fld>
            <a:endParaRPr lang="en-US" dirty="0"/>
          </a:p>
        </p:txBody>
      </p:sp>
    </p:spTree>
    <p:extLst>
      <p:ext uri="{BB962C8B-B14F-4D97-AF65-F5344CB8AC3E}">
        <p14:creationId xmlns:p14="http://schemas.microsoft.com/office/powerpoint/2010/main" val="36204527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tats (Three)" preserve="1">
  <p:cSld name="56_Stats (Three)">
    <p:spTree>
      <p:nvGrpSpPr>
        <p:cNvPr id="1" name="Shape 141"/>
        <p:cNvGrpSpPr/>
        <p:nvPr/>
      </p:nvGrpSpPr>
      <p:grpSpPr>
        <a:xfrm>
          <a:off x="0" y="0"/>
          <a:ext cx="0" cy="0"/>
          <a:chOff x="0" y="0"/>
          <a:chExt cx="0" cy="0"/>
        </a:xfrm>
      </p:grpSpPr>
      <p:sp>
        <p:nvSpPr>
          <p:cNvPr id="142" name="Google Shape;142;p20"/>
          <p:cNvSpPr txBox="1">
            <a:spLocks noGrp="1"/>
          </p:cNvSpPr>
          <p:nvPr>
            <p:ph type="subTitle" idx="1"/>
          </p:nvPr>
        </p:nvSpPr>
        <p:spPr>
          <a:xfrm>
            <a:off x="932821" y="905256"/>
            <a:ext cx="10328145" cy="463200"/>
          </a:xfrm>
          <a:prstGeom prst="rect">
            <a:avLst/>
          </a:prstGeom>
          <a:noFill/>
          <a:ln>
            <a:noFill/>
          </a:ln>
        </p:spPr>
        <p:txBody>
          <a:bodyPr spcFirstLastPara="1" vert="horz" wrap="square" lIns="0" tIns="0" rIns="0" bIns="0" rtlCol="0" anchor="t" anchorCtr="0">
            <a:noAutofit/>
          </a:bodyPr>
          <a:lstStyle>
            <a:lvl1pPr marL="0" marR="0" lvl="0" indent="0" algn="l" rtl="0">
              <a:lnSpc>
                <a:spcPct val="120000"/>
              </a:lnSpc>
              <a:spcBef>
                <a:spcPts val="0"/>
              </a:spcBef>
              <a:spcAft>
                <a:spcPts val="0"/>
              </a:spcAft>
              <a:buNone/>
              <a:defRPr b="1" cap="all" spc="240" dirty="0">
                <a:solidFill>
                  <a:schemeClr val="tx1"/>
                </a:solidFill>
                <a:latin typeface="+mn-lt"/>
              </a:defRPr>
            </a:lvl1pPr>
            <a:lvl2pPr lvl="1" rtl="0">
              <a:lnSpc>
                <a:spcPct val="120000"/>
              </a:lnSpc>
              <a:spcBef>
                <a:spcPts val="0"/>
              </a:spcBef>
              <a:spcAft>
                <a:spcPts val="0"/>
              </a:spcAft>
              <a:buNone/>
              <a:defRPr sz="2400">
                <a:solidFill>
                  <a:schemeClr val="lt1"/>
                </a:solidFill>
              </a:defRPr>
            </a:lvl2pPr>
            <a:lvl3pPr lvl="2" rtl="0">
              <a:lnSpc>
                <a:spcPct val="120000"/>
              </a:lnSpc>
              <a:spcBef>
                <a:spcPts val="0"/>
              </a:spcBef>
              <a:spcAft>
                <a:spcPts val="0"/>
              </a:spcAft>
              <a:buNone/>
              <a:defRPr sz="2400">
                <a:solidFill>
                  <a:schemeClr val="lt1"/>
                </a:solidFill>
              </a:defRPr>
            </a:lvl3pPr>
            <a:lvl4pPr lvl="3" rtl="0">
              <a:lnSpc>
                <a:spcPct val="120000"/>
              </a:lnSpc>
              <a:spcBef>
                <a:spcPts val="0"/>
              </a:spcBef>
              <a:spcAft>
                <a:spcPts val="0"/>
              </a:spcAft>
              <a:buNone/>
              <a:defRPr sz="2400">
                <a:solidFill>
                  <a:schemeClr val="lt1"/>
                </a:solidFill>
              </a:defRPr>
            </a:lvl4pPr>
            <a:lvl5pPr lvl="4" rtl="0">
              <a:lnSpc>
                <a:spcPct val="120000"/>
              </a:lnSpc>
              <a:spcBef>
                <a:spcPts val="0"/>
              </a:spcBef>
              <a:spcAft>
                <a:spcPts val="0"/>
              </a:spcAft>
              <a:buNone/>
              <a:defRPr sz="2400">
                <a:solidFill>
                  <a:schemeClr val="lt1"/>
                </a:solidFill>
              </a:defRPr>
            </a:lvl5pPr>
            <a:lvl6pPr lvl="5" rtl="0">
              <a:lnSpc>
                <a:spcPct val="120000"/>
              </a:lnSpc>
              <a:spcBef>
                <a:spcPts val="0"/>
              </a:spcBef>
              <a:spcAft>
                <a:spcPts val="0"/>
              </a:spcAft>
              <a:buNone/>
              <a:defRPr sz="2400">
                <a:solidFill>
                  <a:schemeClr val="lt1"/>
                </a:solidFill>
              </a:defRPr>
            </a:lvl6pPr>
            <a:lvl7pPr lvl="6" rtl="0">
              <a:lnSpc>
                <a:spcPct val="120000"/>
              </a:lnSpc>
              <a:spcBef>
                <a:spcPts val="0"/>
              </a:spcBef>
              <a:spcAft>
                <a:spcPts val="0"/>
              </a:spcAft>
              <a:buNone/>
              <a:defRPr sz="2400">
                <a:solidFill>
                  <a:schemeClr val="lt1"/>
                </a:solidFill>
              </a:defRPr>
            </a:lvl7pPr>
            <a:lvl8pPr lvl="7" rtl="0">
              <a:lnSpc>
                <a:spcPct val="120000"/>
              </a:lnSpc>
              <a:spcBef>
                <a:spcPts val="0"/>
              </a:spcBef>
              <a:spcAft>
                <a:spcPts val="0"/>
              </a:spcAft>
              <a:buNone/>
              <a:defRPr sz="2400">
                <a:solidFill>
                  <a:schemeClr val="lt1"/>
                </a:solidFill>
              </a:defRPr>
            </a:lvl8pPr>
            <a:lvl9pPr lvl="8" rtl="0">
              <a:lnSpc>
                <a:spcPct val="120000"/>
              </a:lnSpc>
              <a:spcBef>
                <a:spcPts val="0"/>
              </a:spcBef>
              <a:spcAft>
                <a:spcPts val="0"/>
              </a:spcAft>
              <a:buNone/>
              <a:defRPr sz="2400">
                <a:solidFill>
                  <a:schemeClr val="lt1"/>
                </a:solidFill>
              </a:defRPr>
            </a:lvl9pPr>
          </a:lstStyle>
          <a:p>
            <a:pPr marL="0" lvl="0" indent="0">
              <a:lnSpc>
                <a:spcPct val="120000"/>
              </a:lnSpc>
              <a:spcAft>
                <a:spcPts val="0"/>
              </a:spcAft>
              <a:buNone/>
            </a:pPr>
            <a:r>
              <a:rPr lang="en-US"/>
              <a:t>Click to edit Master subtitle style</a:t>
            </a:r>
            <a:endParaRPr dirty="0"/>
          </a:p>
        </p:txBody>
      </p:sp>
      <p:sp>
        <p:nvSpPr>
          <p:cNvPr id="143" name="Google Shape;143;p20"/>
          <p:cNvSpPr txBox="1">
            <a:spLocks noGrp="1"/>
          </p:cNvSpPr>
          <p:nvPr>
            <p:ph type="ctrTitle"/>
          </p:nvPr>
        </p:nvSpPr>
        <p:spPr>
          <a:xfrm>
            <a:off x="1871712" y="5431536"/>
            <a:ext cx="5633533" cy="1965960"/>
          </a:xfrm>
          <a:prstGeom prst="rect">
            <a:avLst/>
          </a:prstGeom>
        </p:spPr>
        <p:txBody>
          <a:bodyPr spcFirstLastPara="1" wrap="square" lIns="0" tIns="0" rIns="0" bIns="0" anchor="b" anchorCtr="0">
            <a:noAutofit/>
          </a:bodyPr>
          <a:lstStyle>
            <a:lvl1pPr lvl="0" rtl="0">
              <a:lnSpc>
                <a:spcPct val="100000"/>
              </a:lnSpc>
              <a:spcBef>
                <a:spcPts val="0"/>
              </a:spcBef>
              <a:spcAft>
                <a:spcPts val="0"/>
              </a:spcAft>
              <a:buClr>
                <a:schemeClr val="lt2"/>
              </a:buClr>
              <a:buSzPts val="9600"/>
              <a:buFont typeface="Optimistic Display"/>
              <a:buNone/>
              <a:defRPr sz="13200" b="1" spc="400" baseline="0">
                <a:solidFill>
                  <a:schemeClr val="tx1"/>
                </a:solidFill>
                <a:latin typeface="+mj-lt"/>
                <a:ea typeface="Optimistic Display"/>
                <a:cs typeface="Optimistic Display"/>
                <a:sym typeface="Optimistic Display"/>
              </a:defRPr>
            </a:lvl1pPr>
            <a:lvl2pPr lvl="1"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2pPr>
            <a:lvl3pPr lvl="2"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3pPr>
            <a:lvl4pPr lvl="3"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4pPr>
            <a:lvl5pPr lvl="4"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5pPr>
            <a:lvl6pPr lvl="5"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6pPr>
            <a:lvl7pPr lvl="6"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7pPr>
            <a:lvl8pPr lvl="7"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8pPr>
            <a:lvl9pPr lvl="8"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9pPr>
          </a:lstStyle>
          <a:p>
            <a:r>
              <a:rPr lang="en-US"/>
              <a:t>Click to edit Master title style</a:t>
            </a:r>
            <a:endParaRPr dirty="0"/>
          </a:p>
        </p:txBody>
      </p:sp>
      <p:sp>
        <p:nvSpPr>
          <p:cNvPr id="145" name="Google Shape;145;p20"/>
          <p:cNvSpPr txBox="1">
            <a:spLocks noGrp="1"/>
          </p:cNvSpPr>
          <p:nvPr>
            <p:ph type="subTitle" idx="3"/>
          </p:nvPr>
        </p:nvSpPr>
        <p:spPr>
          <a:xfrm>
            <a:off x="932822" y="12252960"/>
            <a:ext cx="9389222" cy="560800"/>
          </a:xfrm>
          <a:prstGeom prst="rect">
            <a:avLst/>
          </a:prstGeom>
        </p:spPr>
        <p:txBody>
          <a:bodyPr spcFirstLastPara="1" vert="horz" wrap="square" lIns="0" tIns="0" rIns="0" bIns="0" rtlCol="0" anchor="b" anchorCtr="0">
            <a:noAutofit/>
          </a:bodyPr>
          <a:lstStyle>
            <a:lvl1pPr marL="0" marR="0" lvl="0" indent="0" rtl="0">
              <a:lnSpc>
                <a:spcPct val="100000"/>
              </a:lnSpc>
              <a:spcBef>
                <a:spcPts val="0"/>
              </a:spcBef>
              <a:spcAft>
                <a:spcPts val="0"/>
              </a:spcAft>
              <a:buNone/>
              <a:defRPr sz="1800" spc="40">
                <a:solidFill>
                  <a:schemeClr val="tx1"/>
                </a:solidFill>
                <a:latin typeface="+mn-lt"/>
              </a:defRPr>
            </a:lvl1pPr>
            <a:lvl2pPr lvl="1" rtl="0">
              <a:lnSpc>
                <a:spcPct val="100000"/>
              </a:lnSpc>
              <a:spcBef>
                <a:spcPts val="0"/>
              </a:spcBef>
              <a:spcAft>
                <a:spcPts val="0"/>
              </a:spcAft>
              <a:buNone/>
              <a:defRPr sz="1867" b="0">
                <a:solidFill>
                  <a:schemeClr val="dk1"/>
                </a:solidFill>
              </a:defRPr>
            </a:lvl2pPr>
            <a:lvl3pPr lvl="2" rtl="0">
              <a:lnSpc>
                <a:spcPct val="100000"/>
              </a:lnSpc>
              <a:spcBef>
                <a:spcPts val="0"/>
              </a:spcBef>
              <a:spcAft>
                <a:spcPts val="0"/>
              </a:spcAft>
              <a:buNone/>
              <a:defRPr sz="1867" b="0">
                <a:solidFill>
                  <a:schemeClr val="dk1"/>
                </a:solidFill>
              </a:defRPr>
            </a:lvl3pPr>
            <a:lvl4pPr lvl="3" rtl="0">
              <a:lnSpc>
                <a:spcPct val="100000"/>
              </a:lnSpc>
              <a:spcBef>
                <a:spcPts val="0"/>
              </a:spcBef>
              <a:spcAft>
                <a:spcPts val="0"/>
              </a:spcAft>
              <a:buNone/>
              <a:defRPr sz="1867" b="0">
                <a:solidFill>
                  <a:schemeClr val="dk1"/>
                </a:solidFill>
              </a:defRPr>
            </a:lvl4pPr>
            <a:lvl5pPr lvl="4" rtl="0">
              <a:lnSpc>
                <a:spcPct val="100000"/>
              </a:lnSpc>
              <a:spcBef>
                <a:spcPts val="0"/>
              </a:spcBef>
              <a:spcAft>
                <a:spcPts val="0"/>
              </a:spcAft>
              <a:buNone/>
              <a:defRPr sz="1867" b="0">
                <a:solidFill>
                  <a:schemeClr val="dk1"/>
                </a:solidFill>
              </a:defRPr>
            </a:lvl5pPr>
            <a:lvl6pPr lvl="5" rtl="0">
              <a:lnSpc>
                <a:spcPct val="100000"/>
              </a:lnSpc>
              <a:spcBef>
                <a:spcPts val="0"/>
              </a:spcBef>
              <a:spcAft>
                <a:spcPts val="0"/>
              </a:spcAft>
              <a:buNone/>
              <a:defRPr sz="1867" b="0">
                <a:solidFill>
                  <a:schemeClr val="dk1"/>
                </a:solidFill>
              </a:defRPr>
            </a:lvl6pPr>
            <a:lvl7pPr lvl="6" rtl="0">
              <a:lnSpc>
                <a:spcPct val="100000"/>
              </a:lnSpc>
              <a:spcBef>
                <a:spcPts val="0"/>
              </a:spcBef>
              <a:spcAft>
                <a:spcPts val="0"/>
              </a:spcAft>
              <a:buNone/>
              <a:defRPr sz="1867" b="0">
                <a:solidFill>
                  <a:schemeClr val="dk1"/>
                </a:solidFill>
              </a:defRPr>
            </a:lvl7pPr>
            <a:lvl8pPr lvl="7" rtl="0">
              <a:lnSpc>
                <a:spcPct val="100000"/>
              </a:lnSpc>
              <a:spcBef>
                <a:spcPts val="0"/>
              </a:spcBef>
              <a:spcAft>
                <a:spcPts val="0"/>
              </a:spcAft>
              <a:buNone/>
              <a:defRPr sz="1867" b="0">
                <a:solidFill>
                  <a:schemeClr val="dk1"/>
                </a:solidFill>
              </a:defRPr>
            </a:lvl8pPr>
            <a:lvl9pPr lvl="8" rtl="0">
              <a:lnSpc>
                <a:spcPct val="100000"/>
              </a:lnSpc>
              <a:spcBef>
                <a:spcPts val="0"/>
              </a:spcBef>
              <a:spcAft>
                <a:spcPts val="0"/>
              </a:spcAft>
              <a:buNone/>
              <a:defRPr sz="1867" b="0">
                <a:solidFill>
                  <a:schemeClr val="dk1"/>
                </a:solidFill>
              </a:defRPr>
            </a:lvl9pPr>
          </a:lstStyle>
          <a:p>
            <a:pPr marL="0" lvl="0" indent="0">
              <a:lnSpc>
                <a:spcPct val="100000"/>
              </a:lnSpc>
              <a:spcAft>
                <a:spcPts val="0"/>
              </a:spcAft>
              <a:buNone/>
            </a:pPr>
            <a:r>
              <a:rPr lang="en-US"/>
              <a:t>Click to edit Master subtitle style</a:t>
            </a:r>
            <a:endParaRPr/>
          </a:p>
        </p:txBody>
      </p:sp>
      <p:sp>
        <p:nvSpPr>
          <p:cNvPr id="146" name="Google Shape;146;p20"/>
          <p:cNvSpPr txBox="1">
            <a:spLocks noGrp="1"/>
          </p:cNvSpPr>
          <p:nvPr>
            <p:ph type="ctrTitle" idx="4"/>
          </p:nvPr>
        </p:nvSpPr>
        <p:spPr>
          <a:xfrm>
            <a:off x="9376754" y="5431536"/>
            <a:ext cx="5633533" cy="1965960"/>
          </a:xfrm>
          <a:prstGeom prst="rect">
            <a:avLst/>
          </a:prstGeom>
        </p:spPr>
        <p:txBody>
          <a:bodyPr spcFirstLastPara="1" wrap="square" lIns="0" tIns="0" rIns="0" bIns="0" anchor="b" anchorCtr="0">
            <a:noAutofit/>
          </a:bodyPr>
          <a:lstStyle>
            <a:lvl1pPr lvl="0" rtl="0">
              <a:lnSpc>
                <a:spcPct val="100000"/>
              </a:lnSpc>
              <a:spcBef>
                <a:spcPts val="0"/>
              </a:spcBef>
              <a:spcAft>
                <a:spcPts val="0"/>
              </a:spcAft>
              <a:buClr>
                <a:schemeClr val="lt2"/>
              </a:buClr>
              <a:buSzPts val="9600"/>
              <a:buFont typeface="Optimistic Display"/>
              <a:buNone/>
              <a:defRPr sz="13200" b="1" spc="400" baseline="0">
                <a:solidFill>
                  <a:schemeClr val="tx1"/>
                </a:solidFill>
                <a:latin typeface="+mj-lt"/>
                <a:ea typeface="Optimistic Display"/>
                <a:cs typeface="Optimistic Display"/>
                <a:sym typeface="Optimistic Display"/>
              </a:defRPr>
            </a:lvl1pPr>
            <a:lvl2pPr lvl="1"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2pPr>
            <a:lvl3pPr lvl="2"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3pPr>
            <a:lvl4pPr lvl="3"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4pPr>
            <a:lvl5pPr lvl="4"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5pPr>
            <a:lvl6pPr lvl="5"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6pPr>
            <a:lvl7pPr lvl="6"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7pPr>
            <a:lvl8pPr lvl="7"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8pPr>
            <a:lvl9pPr lvl="8"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9pPr>
          </a:lstStyle>
          <a:p>
            <a:r>
              <a:rPr lang="en-US"/>
              <a:t>Click to edit Master title style</a:t>
            </a:r>
            <a:endParaRPr dirty="0"/>
          </a:p>
        </p:txBody>
      </p:sp>
      <p:sp>
        <p:nvSpPr>
          <p:cNvPr id="148" name="Google Shape;148;p20"/>
          <p:cNvSpPr txBox="1">
            <a:spLocks noGrp="1"/>
          </p:cNvSpPr>
          <p:nvPr>
            <p:ph type="ctrTitle" idx="6"/>
          </p:nvPr>
        </p:nvSpPr>
        <p:spPr>
          <a:xfrm>
            <a:off x="16881798" y="5431536"/>
            <a:ext cx="5633533" cy="1965960"/>
          </a:xfrm>
          <a:prstGeom prst="rect">
            <a:avLst/>
          </a:prstGeom>
        </p:spPr>
        <p:txBody>
          <a:bodyPr spcFirstLastPara="1" wrap="square" lIns="0" tIns="0" rIns="0" bIns="0" anchor="b" anchorCtr="0">
            <a:noAutofit/>
          </a:bodyPr>
          <a:lstStyle>
            <a:lvl1pPr lvl="0" rtl="0">
              <a:lnSpc>
                <a:spcPct val="100000"/>
              </a:lnSpc>
              <a:spcBef>
                <a:spcPts val="0"/>
              </a:spcBef>
              <a:spcAft>
                <a:spcPts val="0"/>
              </a:spcAft>
              <a:buClr>
                <a:schemeClr val="lt2"/>
              </a:buClr>
              <a:buSzPts val="9600"/>
              <a:buFont typeface="Optimistic Display"/>
              <a:buNone/>
              <a:defRPr sz="13200" b="1" spc="400" baseline="0">
                <a:solidFill>
                  <a:schemeClr val="tx1"/>
                </a:solidFill>
                <a:latin typeface="+mj-lt"/>
                <a:ea typeface="Optimistic Display"/>
                <a:cs typeface="Optimistic Display"/>
                <a:sym typeface="Optimistic Display"/>
              </a:defRPr>
            </a:lvl1pPr>
            <a:lvl2pPr lvl="1"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2pPr>
            <a:lvl3pPr lvl="2"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3pPr>
            <a:lvl4pPr lvl="3"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4pPr>
            <a:lvl5pPr lvl="4"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5pPr>
            <a:lvl6pPr lvl="5"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6pPr>
            <a:lvl7pPr lvl="6"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7pPr>
            <a:lvl8pPr lvl="7"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8pPr>
            <a:lvl9pPr lvl="8"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9pPr>
          </a:lstStyle>
          <a:p>
            <a:r>
              <a:rPr lang="en-US"/>
              <a:t>Click to edit Master title style</a:t>
            </a:r>
            <a:endParaRPr dirty="0"/>
          </a:p>
        </p:txBody>
      </p:sp>
      <p:sp>
        <p:nvSpPr>
          <p:cNvPr id="144" name="Google Shape;144;p20"/>
          <p:cNvSpPr txBox="1">
            <a:spLocks noGrp="1"/>
          </p:cNvSpPr>
          <p:nvPr>
            <p:ph type="subTitle" idx="2"/>
          </p:nvPr>
        </p:nvSpPr>
        <p:spPr>
          <a:xfrm>
            <a:off x="1871844" y="7223760"/>
            <a:ext cx="5633533" cy="1600200"/>
          </a:xfrm>
          <a:prstGeom prst="rect">
            <a:avLst/>
          </a:prstGeom>
        </p:spPr>
        <p:txBody>
          <a:bodyPr spcFirstLastPara="1" vert="horz" wrap="square" lIns="0" tIns="0" rIns="0" bIns="0" rtlCol="0" anchor="t" anchorCtr="0">
            <a:noAutofit/>
          </a:bodyPr>
          <a:lstStyle>
            <a:lvl1pPr marL="0" marR="0" lvl="0" indent="0" algn="l" rtl="0">
              <a:lnSpc>
                <a:spcPct val="125000"/>
              </a:lnSpc>
              <a:spcBef>
                <a:spcPts val="0"/>
              </a:spcBef>
              <a:spcAft>
                <a:spcPts val="0"/>
              </a:spcAft>
              <a:buNone/>
              <a:defRPr dirty="0">
                <a:solidFill>
                  <a:schemeClr val="tx1"/>
                </a:solidFill>
                <a:latin typeface="+mn-lt"/>
              </a:defRPr>
            </a:lvl1pPr>
            <a:lvl2pPr lvl="1" rtl="0">
              <a:lnSpc>
                <a:spcPct val="125000"/>
              </a:lnSpc>
              <a:spcBef>
                <a:spcPts val="0"/>
              </a:spcBef>
              <a:spcAft>
                <a:spcPts val="0"/>
              </a:spcAft>
              <a:buNone/>
              <a:defRPr sz="2400" b="0">
                <a:solidFill>
                  <a:schemeClr val="dk1"/>
                </a:solidFill>
              </a:defRPr>
            </a:lvl2pPr>
            <a:lvl3pPr lvl="2" rtl="0">
              <a:lnSpc>
                <a:spcPct val="125000"/>
              </a:lnSpc>
              <a:spcBef>
                <a:spcPts val="0"/>
              </a:spcBef>
              <a:spcAft>
                <a:spcPts val="0"/>
              </a:spcAft>
              <a:buNone/>
              <a:defRPr sz="2400" b="0">
                <a:solidFill>
                  <a:schemeClr val="dk1"/>
                </a:solidFill>
              </a:defRPr>
            </a:lvl3pPr>
            <a:lvl4pPr lvl="3" rtl="0">
              <a:lnSpc>
                <a:spcPct val="125000"/>
              </a:lnSpc>
              <a:spcBef>
                <a:spcPts val="0"/>
              </a:spcBef>
              <a:spcAft>
                <a:spcPts val="0"/>
              </a:spcAft>
              <a:buNone/>
              <a:defRPr sz="2400" b="0">
                <a:solidFill>
                  <a:schemeClr val="dk1"/>
                </a:solidFill>
              </a:defRPr>
            </a:lvl4pPr>
            <a:lvl5pPr lvl="4" rtl="0">
              <a:lnSpc>
                <a:spcPct val="125000"/>
              </a:lnSpc>
              <a:spcBef>
                <a:spcPts val="0"/>
              </a:spcBef>
              <a:spcAft>
                <a:spcPts val="0"/>
              </a:spcAft>
              <a:buNone/>
              <a:defRPr sz="2400" b="0">
                <a:solidFill>
                  <a:schemeClr val="dk1"/>
                </a:solidFill>
              </a:defRPr>
            </a:lvl5pPr>
            <a:lvl6pPr lvl="5" rtl="0">
              <a:lnSpc>
                <a:spcPct val="125000"/>
              </a:lnSpc>
              <a:spcBef>
                <a:spcPts val="0"/>
              </a:spcBef>
              <a:spcAft>
                <a:spcPts val="0"/>
              </a:spcAft>
              <a:buNone/>
              <a:defRPr sz="2400" b="0">
                <a:solidFill>
                  <a:schemeClr val="dk1"/>
                </a:solidFill>
              </a:defRPr>
            </a:lvl6pPr>
            <a:lvl7pPr lvl="6" rtl="0">
              <a:lnSpc>
                <a:spcPct val="125000"/>
              </a:lnSpc>
              <a:spcBef>
                <a:spcPts val="0"/>
              </a:spcBef>
              <a:spcAft>
                <a:spcPts val="0"/>
              </a:spcAft>
              <a:buNone/>
              <a:defRPr sz="2400" b="0">
                <a:solidFill>
                  <a:schemeClr val="dk1"/>
                </a:solidFill>
              </a:defRPr>
            </a:lvl7pPr>
            <a:lvl8pPr lvl="7" rtl="0">
              <a:lnSpc>
                <a:spcPct val="125000"/>
              </a:lnSpc>
              <a:spcBef>
                <a:spcPts val="0"/>
              </a:spcBef>
              <a:spcAft>
                <a:spcPts val="0"/>
              </a:spcAft>
              <a:buNone/>
              <a:defRPr sz="2400" b="0">
                <a:solidFill>
                  <a:schemeClr val="dk1"/>
                </a:solidFill>
              </a:defRPr>
            </a:lvl8pPr>
            <a:lvl9pPr lvl="8" rtl="0">
              <a:lnSpc>
                <a:spcPct val="125000"/>
              </a:lnSpc>
              <a:spcBef>
                <a:spcPts val="0"/>
              </a:spcBef>
              <a:spcAft>
                <a:spcPts val="0"/>
              </a:spcAft>
              <a:buNone/>
              <a:defRPr sz="2400" b="0">
                <a:solidFill>
                  <a:schemeClr val="dk1"/>
                </a:solidFill>
              </a:defRPr>
            </a:lvl9pPr>
          </a:lstStyle>
          <a:p>
            <a:pPr marL="0" lvl="0" indent="0">
              <a:lnSpc>
                <a:spcPct val="125000"/>
              </a:lnSpc>
              <a:spcAft>
                <a:spcPts val="0"/>
              </a:spcAft>
              <a:buNone/>
            </a:pPr>
            <a:r>
              <a:rPr lang="en-US"/>
              <a:t>Click to edit Master subtitle style</a:t>
            </a:r>
            <a:endParaRPr dirty="0"/>
          </a:p>
        </p:txBody>
      </p:sp>
      <p:sp>
        <p:nvSpPr>
          <p:cNvPr id="147" name="Google Shape;147;p20"/>
          <p:cNvSpPr txBox="1">
            <a:spLocks noGrp="1"/>
          </p:cNvSpPr>
          <p:nvPr>
            <p:ph type="subTitle" idx="5"/>
          </p:nvPr>
        </p:nvSpPr>
        <p:spPr>
          <a:xfrm>
            <a:off x="9376889" y="7223760"/>
            <a:ext cx="5633533" cy="1600200"/>
          </a:xfrm>
          <a:prstGeom prst="rect">
            <a:avLst/>
          </a:prstGeom>
        </p:spPr>
        <p:txBody>
          <a:bodyPr spcFirstLastPara="1" vert="horz" wrap="square" lIns="0" tIns="0" rIns="0" bIns="0" rtlCol="0" anchor="t" anchorCtr="0">
            <a:noAutofit/>
          </a:bodyPr>
          <a:lstStyle>
            <a:lvl1pPr marL="0" marR="0" lvl="0" indent="0" algn="l" rtl="0">
              <a:lnSpc>
                <a:spcPct val="125000"/>
              </a:lnSpc>
              <a:spcBef>
                <a:spcPts val="0"/>
              </a:spcBef>
              <a:spcAft>
                <a:spcPts val="0"/>
              </a:spcAft>
              <a:buNone/>
              <a:defRPr>
                <a:solidFill>
                  <a:schemeClr val="tx1"/>
                </a:solidFill>
                <a:latin typeface="+mn-lt"/>
              </a:defRPr>
            </a:lvl1pPr>
            <a:lvl2pPr lvl="1" rtl="0">
              <a:lnSpc>
                <a:spcPct val="125000"/>
              </a:lnSpc>
              <a:spcBef>
                <a:spcPts val="0"/>
              </a:spcBef>
              <a:spcAft>
                <a:spcPts val="0"/>
              </a:spcAft>
              <a:buNone/>
              <a:defRPr sz="2400" b="0">
                <a:solidFill>
                  <a:schemeClr val="dk1"/>
                </a:solidFill>
              </a:defRPr>
            </a:lvl2pPr>
            <a:lvl3pPr lvl="2" rtl="0">
              <a:lnSpc>
                <a:spcPct val="125000"/>
              </a:lnSpc>
              <a:spcBef>
                <a:spcPts val="0"/>
              </a:spcBef>
              <a:spcAft>
                <a:spcPts val="0"/>
              </a:spcAft>
              <a:buNone/>
              <a:defRPr sz="2400" b="0">
                <a:solidFill>
                  <a:schemeClr val="dk1"/>
                </a:solidFill>
              </a:defRPr>
            </a:lvl3pPr>
            <a:lvl4pPr lvl="3" rtl="0">
              <a:lnSpc>
                <a:spcPct val="125000"/>
              </a:lnSpc>
              <a:spcBef>
                <a:spcPts val="0"/>
              </a:spcBef>
              <a:spcAft>
                <a:spcPts val="0"/>
              </a:spcAft>
              <a:buNone/>
              <a:defRPr sz="2400" b="0">
                <a:solidFill>
                  <a:schemeClr val="dk1"/>
                </a:solidFill>
              </a:defRPr>
            </a:lvl4pPr>
            <a:lvl5pPr lvl="4" rtl="0">
              <a:lnSpc>
                <a:spcPct val="125000"/>
              </a:lnSpc>
              <a:spcBef>
                <a:spcPts val="0"/>
              </a:spcBef>
              <a:spcAft>
                <a:spcPts val="0"/>
              </a:spcAft>
              <a:buNone/>
              <a:defRPr sz="2400" b="0">
                <a:solidFill>
                  <a:schemeClr val="dk1"/>
                </a:solidFill>
              </a:defRPr>
            </a:lvl5pPr>
            <a:lvl6pPr lvl="5" rtl="0">
              <a:lnSpc>
                <a:spcPct val="125000"/>
              </a:lnSpc>
              <a:spcBef>
                <a:spcPts val="0"/>
              </a:spcBef>
              <a:spcAft>
                <a:spcPts val="0"/>
              </a:spcAft>
              <a:buNone/>
              <a:defRPr sz="2400" b="0">
                <a:solidFill>
                  <a:schemeClr val="dk1"/>
                </a:solidFill>
              </a:defRPr>
            </a:lvl6pPr>
            <a:lvl7pPr lvl="6" rtl="0">
              <a:lnSpc>
                <a:spcPct val="125000"/>
              </a:lnSpc>
              <a:spcBef>
                <a:spcPts val="0"/>
              </a:spcBef>
              <a:spcAft>
                <a:spcPts val="0"/>
              </a:spcAft>
              <a:buNone/>
              <a:defRPr sz="2400" b="0">
                <a:solidFill>
                  <a:schemeClr val="dk1"/>
                </a:solidFill>
              </a:defRPr>
            </a:lvl7pPr>
            <a:lvl8pPr lvl="7" rtl="0">
              <a:lnSpc>
                <a:spcPct val="125000"/>
              </a:lnSpc>
              <a:spcBef>
                <a:spcPts val="0"/>
              </a:spcBef>
              <a:spcAft>
                <a:spcPts val="0"/>
              </a:spcAft>
              <a:buNone/>
              <a:defRPr sz="2400" b="0">
                <a:solidFill>
                  <a:schemeClr val="dk1"/>
                </a:solidFill>
              </a:defRPr>
            </a:lvl8pPr>
            <a:lvl9pPr lvl="8" rtl="0">
              <a:lnSpc>
                <a:spcPct val="125000"/>
              </a:lnSpc>
              <a:spcBef>
                <a:spcPts val="0"/>
              </a:spcBef>
              <a:spcAft>
                <a:spcPts val="0"/>
              </a:spcAft>
              <a:buNone/>
              <a:defRPr sz="2400" b="0">
                <a:solidFill>
                  <a:schemeClr val="dk1"/>
                </a:solidFill>
              </a:defRPr>
            </a:lvl9pPr>
          </a:lstStyle>
          <a:p>
            <a:pPr marL="0" lvl="0" indent="0">
              <a:lnSpc>
                <a:spcPct val="125000"/>
              </a:lnSpc>
              <a:spcAft>
                <a:spcPts val="0"/>
              </a:spcAft>
              <a:buNone/>
            </a:pPr>
            <a:r>
              <a:rPr lang="en-US"/>
              <a:t>Click to edit Master subtitle style</a:t>
            </a:r>
            <a:endParaRPr/>
          </a:p>
        </p:txBody>
      </p:sp>
      <p:sp>
        <p:nvSpPr>
          <p:cNvPr id="149" name="Google Shape;149;p20"/>
          <p:cNvSpPr txBox="1">
            <a:spLocks noGrp="1"/>
          </p:cNvSpPr>
          <p:nvPr>
            <p:ph type="subTitle" idx="7"/>
          </p:nvPr>
        </p:nvSpPr>
        <p:spPr>
          <a:xfrm>
            <a:off x="16881931" y="7223760"/>
            <a:ext cx="5633533" cy="1600200"/>
          </a:xfrm>
          <a:prstGeom prst="rect">
            <a:avLst/>
          </a:prstGeom>
        </p:spPr>
        <p:txBody>
          <a:bodyPr spcFirstLastPara="1" vert="horz" wrap="square" lIns="0" tIns="0" rIns="0" bIns="0" rtlCol="0" anchor="t" anchorCtr="0">
            <a:noAutofit/>
          </a:bodyPr>
          <a:lstStyle>
            <a:lvl1pPr marL="0" marR="0" lvl="0" indent="0" algn="l" rtl="0">
              <a:lnSpc>
                <a:spcPct val="125000"/>
              </a:lnSpc>
              <a:spcBef>
                <a:spcPts val="0"/>
              </a:spcBef>
              <a:spcAft>
                <a:spcPts val="0"/>
              </a:spcAft>
              <a:buNone/>
              <a:defRPr>
                <a:solidFill>
                  <a:schemeClr val="tx1"/>
                </a:solidFill>
                <a:latin typeface="+mn-lt"/>
              </a:defRPr>
            </a:lvl1pPr>
            <a:lvl2pPr lvl="1" rtl="0">
              <a:lnSpc>
                <a:spcPct val="125000"/>
              </a:lnSpc>
              <a:spcBef>
                <a:spcPts val="0"/>
              </a:spcBef>
              <a:spcAft>
                <a:spcPts val="0"/>
              </a:spcAft>
              <a:buNone/>
              <a:defRPr sz="2400" b="0">
                <a:solidFill>
                  <a:schemeClr val="dk1"/>
                </a:solidFill>
              </a:defRPr>
            </a:lvl2pPr>
            <a:lvl3pPr lvl="2" rtl="0">
              <a:lnSpc>
                <a:spcPct val="125000"/>
              </a:lnSpc>
              <a:spcBef>
                <a:spcPts val="0"/>
              </a:spcBef>
              <a:spcAft>
                <a:spcPts val="0"/>
              </a:spcAft>
              <a:buNone/>
              <a:defRPr sz="2400" b="0">
                <a:solidFill>
                  <a:schemeClr val="dk1"/>
                </a:solidFill>
              </a:defRPr>
            </a:lvl3pPr>
            <a:lvl4pPr lvl="3" rtl="0">
              <a:lnSpc>
                <a:spcPct val="125000"/>
              </a:lnSpc>
              <a:spcBef>
                <a:spcPts val="0"/>
              </a:spcBef>
              <a:spcAft>
                <a:spcPts val="0"/>
              </a:spcAft>
              <a:buNone/>
              <a:defRPr sz="2400" b="0">
                <a:solidFill>
                  <a:schemeClr val="dk1"/>
                </a:solidFill>
              </a:defRPr>
            </a:lvl4pPr>
            <a:lvl5pPr lvl="4" rtl="0">
              <a:lnSpc>
                <a:spcPct val="125000"/>
              </a:lnSpc>
              <a:spcBef>
                <a:spcPts val="0"/>
              </a:spcBef>
              <a:spcAft>
                <a:spcPts val="0"/>
              </a:spcAft>
              <a:buNone/>
              <a:defRPr sz="2400" b="0">
                <a:solidFill>
                  <a:schemeClr val="dk1"/>
                </a:solidFill>
              </a:defRPr>
            </a:lvl5pPr>
            <a:lvl6pPr lvl="5" rtl="0">
              <a:lnSpc>
                <a:spcPct val="125000"/>
              </a:lnSpc>
              <a:spcBef>
                <a:spcPts val="0"/>
              </a:spcBef>
              <a:spcAft>
                <a:spcPts val="0"/>
              </a:spcAft>
              <a:buNone/>
              <a:defRPr sz="2400" b="0">
                <a:solidFill>
                  <a:schemeClr val="dk1"/>
                </a:solidFill>
              </a:defRPr>
            </a:lvl6pPr>
            <a:lvl7pPr lvl="6" rtl="0">
              <a:lnSpc>
                <a:spcPct val="125000"/>
              </a:lnSpc>
              <a:spcBef>
                <a:spcPts val="0"/>
              </a:spcBef>
              <a:spcAft>
                <a:spcPts val="0"/>
              </a:spcAft>
              <a:buNone/>
              <a:defRPr sz="2400" b="0">
                <a:solidFill>
                  <a:schemeClr val="dk1"/>
                </a:solidFill>
              </a:defRPr>
            </a:lvl7pPr>
            <a:lvl8pPr lvl="7" rtl="0">
              <a:lnSpc>
                <a:spcPct val="125000"/>
              </a:lnSpc>
              <a:spcBef>
                <a:spcPts val="0"/>
              </a:spcBef>
              <a:spcAft>
                <a:spcPts val="0"/>
              </a:spcAft>
              <a:buNone/>
              <a:defRPr sz="2400" b="0">
                <a:solidFill>
                  <a:schemeClr val="dk1"/>
                </a:solidFill>
              </a:defRPr>
            </a:lvl8pPr>
            <a:lvl9pPr lvl="8" rtl="0">
              <a:lnSpc>
                <a:spcPct val="125000"/>
              </a:lnSpc>
              <a:spcBef>
                <a:spcPts val="0"/>
              </a:spcBef>
              <a:spcAft>
                <a:spcPts val="0"/>
              </a:spcAft>
              <a:buNone/>
              <a:defRPr sz="2400" b="0">
                <a:solidFill>
                  <a:schemeClr val="dk1"/>
                </a:solidFill>
              </a:defRPr>
            </a:lvl9pPr>
          </a:lstStyle>
          <a:p>
            <a:pPr marL="0" lvl="0" indent="0">
              <a:lnSpc>
                <a:spcPct val="125000"/>
              </a:lnSpc>
              <a:spcAft>
                <a:spcPts val="0"/>
              </a:spcAft>
              <a:buNone/>
            </a:pPr>
            <a:r>
              <a:rPr lang="en-US"/>
              <a:t>Click to edit Master subtitle style</a:t>
            </a:r>
            <a:endParaRPr/>
          </a:p>
        </p:txBody>
      </p:sp>
    </p:spTree>
    <p:extLst>
      <p:ext uri="{BB962C8B-B14F-4D97-AF65-F5344CB8AC3E}">
        <p14:creationId xmlns:p14="http://schemas.microsoft.com/office/powerpoint/2010/main" val="11901311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tat (Half)" preserve="1" userDrawn="1">
  <p:cSld name="59_Stat (Half)">
    <p:spTree>
      <p:nvGrpSpPr>
        <p:cNvPr id="1" name="Shape 150"/>
        <p:cNvGrpSpPr/>
        <p:nvPr/>
      </p:nvGrpSpPr>
      <p:grpSpPr>
        <a:xfrm>
          <a:off x="0" y="0"/>
          <a:ext cx="0" cy="0"/>
          <a:chOff x="0" y="0"/>
          <a:chExt cx="0" cy="0"/>
        </a:xfrm>
      </p:grpSpPr>
      <p:sp>
        <p:nvSpPr>
          <p:cNvPr id="151" name="Google Shape;151;p21"/>
          <p:cNvSpPr txBox="1">
            <a:spLocks noGrp="1"/>
          </p:cNvSpPr>
          <p:nvPr>
            <p:ph type="subTitle" idx="1"/>
          </p:nvPr>
        </p:nvSpPr>
        <p:spPr>
          <a:xfrm>
            <a:off x="932821" y="905256"/>
            <a:ext cx="10328145" cy="463200"/>
          </a:xfrm>
          <a:prstGeom prst="rect">
            <a:avLst/>
          </a:prstGeom>
          <a:noFill/>
          <a:ln>
            <a:noFill/>
          </a:ln>
        </p:spPr>
        <p:txBody>
          <a:bodyPr spcFirstLastPara="1" vert="horz" wrap="square" lIns="0" tIns="0" rIns="0" bIns="0" rtlCol="0" anchor="t" anchorCtr="0">
            <a:noAutofit/>
          </a:bodyPr>
          <a:lstStyle>
            <a:lvl1pPr marL="0" marR="0" lvl="0" indent="0" algn="l" rtl="0">
              <a:lnSpc>
                <a:spcPct val="120000"/>
              </a:lnSpc>
              <a:spcBef>
                <a:spcPts val="0"/>
              </a:spcBef>
              <a:spcAft>
                <a:spcPts val="0"/>
              </a:spcAft>
              <a:buNone/>
              <a:defRPr b="1" cap="all" spc="240">
                <a:solidFill>
                  <a:schemeClr val="tx1"/>
                </a:solidFill>
                <a:latin typeface="+mn-lt"/>
              </a:defRPr>
            </a:lvl1pPr>
            <a:lvl2pPr lvl="1" rtl="0">
              <a:lnSpc>
                <a:spcPct val="120000"/>
              </a:lnSpc>
              <a:spcBef>
                <a:spcPts val="0"/>
              </a:spcBef>
              <a:spcAft>
                <a:spcPts val="0"/>
              </a:spcAft>
              <a:buNone/>
              <a:defRPr sz="2400">
                <a:solidFill>
                  <a:schemeClr val="lt1"/>
                </a:solidFill>
              </a:defRPr>
            </a:lvl2pPr>
            <a:lvl3pPr lvl="2" rtl="0">
              <a:lnSpc>
                <a:spcPct val="120000"/>
              </a:lnSpc>
              <a:spcBef>
                <a:spcPts val="0"/>
              </a:spcBef>
              <a:spcAft>
                <a:spcPts val="0"/>
              </a:spcAft>
              <a:buNone/>
              <a:defRPr sz="2400">
                <a:solidFill>
                  <a:schemeClr val="lt1"/>
                </a:solidFill>
              </a:defRPr>
            </a:lvl3pPr>
            <a:lvl4pPr lvl="3" rtl="0">
              <a:lnSpc>
                <a:spcPct val="120000"/>
              </a:lnSpc>
              <a:spcBef>
                <a:spcPts val="0"/>
              </a:spcBef>
              <a:spcAft>
                <a:spcPts val="0"/>
              </a:spcAft>
              <a:buNone/>
              <a:defRPr sz="2400">
                <a:solidFill>
                  <a:schemeClr val="lt1"/>
                </a:solidFill>
              </a:defRPr>
            </a:lvl4pPr>
            <a:lvl5pPr lvl="4" rtl="0">
              <a:lnSpc>
                <a:spcPct val="120000"/>
              </a:lnSpc>
              <a:spcBef>
                <a:spcPts val="0"/>
              </a:spcBef>
              <a:spcAft>
                <a:spcPts val="0"/>
              </a:spcAft>
              <a:buNone/>
              <a:defRPr sz="2400">
                <a:solidFill>
                  <a:schemeClr val="lt1"/>
                </a:solidFill>
              </a:defRPr>
            </a:lvl5pPr>
            <a:lvl6pPr lvl="5" rtl="0">
              <a:lnSpc>
                <a:spcPct val="120000"/>
              </a:lnSpc>
              <a:spcBef>
                <a:spcPts val="0"/>
              </a:spcBef>
              <a:spcAft>
                <a:spcPts val="0"/>
              </a:spcAft>
              <a:buNone/>
              <a:defRPr sz="2400">
                <a:solidFill>
                  <a:schemeClr val="lt1"/>
                </a:solidFill>
              </a:defRPr>
            </a:lvl6pPr>
            <a:lvl7pPr lvl="6" rtl="0">
              <a:lnSpc>
                <a:spcPct val="120000"/>
              </a:lnSpc>
              <a:spcBef>
                <a:spcPts val="0"/>
              </a:spcBef>
              <a:spcAft>
                <a:spcPts val="0"/>
              </a:spcAft>
              <a:buNone/>
              <a:defRPr sz="2400">
                <a:solidFill>
                  <a:schemeClr val="lt1"/>
                </a:solidFill>
              </a:defRPr>
            </a:lvl7pPr>
            <a:lvl8pPr lvl="7" rtl="0">
              <a:lnSpc>
                <a:spcPct val="120000"/>
              </a:lnSpc>
              <a:spcBef>
                <a:spcPts val="0"/>
              </a:spcBef>
              <a:spcAft>
                <a:spcPts val="0"/>
              </a:spcAft>
              <a:buNone/>
              <a:defRPr sz="2400">
                <a:solidFill>
                  <a:schemeClr val="lt1"/>
                </a:solidFill>
              </a:defRPr>
            </a:lvl8pPr>
            <a:lvl9pPr lvl="8" rtl="0">
              <a:lnSpc>
                <a:spcPct val="120000"/>
              </a:lnSpc>
              <a:spcBef>
                <a:spcPts val="0"/>
              </a:spcBef>
              <a:spcAft>
                <a:spcPts val="0"/>
              </a:spcAft>
              <a:buNone/>
              <a:defRPr sz="2400">
                <a:solidFill>
                  <a:schemeClr val="lt1"/>
                </a:solidFill>
              </a:defRPr>
            </a:lvl9pPr>
          </a:lstStyle>
          <a:p>
            <a:pPr marL="0" lvl="0" indent="0">
              <a:lnSpc>
                <a:spcPct val="120000"/>
              </a:lnSpc>
              <a:spcAft>
                <a:spcPts val="0"/>
              </a:spcAft>
              <a:buNone/>
            </a:pPr>
            <a:r>
              <a:rPr lang="en-US"/>
              <a:t>Click to edit Master subtitle style</a:t>
            </a:r>
            <a:endParaRPr dirty="0"/>
          </a:p>
        </p:txBody>
      </p:sp>
      <p:sp>
        <p:nvSpPr>
          <p:cNvPr id="153" name="Google Shape;153;p21"/>
          <p:cNvSpPr txBox="1">
            <a:spLocks noGrp="1"/>
          </p:cNvSpPr>
          <p:nvPr>
            <p:ph type="subTitle" idx="2"/>
          </p:nvPr>
        </p:nvSpPr>
        <p:spPr>
          <a:xfrm>
            <a:off x="1871777" y="7223760"/>
            <a:ext cx="9389222" cy="1600200"/>
          </a:xfrm>
          <a:prstGeom prst="rect">
            <a:avLst/>
          </a:prstGeom>
        </p:spPr>
        <p:txBody>
          <a:bodyPr spcFirstLastPara="1" vert="horz" wrap="square" lIns="0" tIns="0" rIns="0" bIns="0" rtlCol="0" anchor="t" anchorCtr="0">
            <a:noAutofit/>
          </a:bodyPr>
          <a:lstStyle>
            <a:lvl1pPr marL="0" marR="0" lvl="0" indent="0" algn="l" rtl="0">
              <a:lnSpc>
                <a:spcPct val="125000"/>
              </a:lnSpc>
              <a:spcBef>
                <a:spcPts val="0"/>
              </a:spcBef>
              <a:spcAft>
                <a:spcPts val="0"/>
              </a:spcAft>
              <a:buNone/>
              <a:defRPr>
                <a:solidFill>
                  <a:schemeClr val="tx1"/>
                </a:solidFill>
                <a:latin typeface="+mn-lt"/>
              </a:defRPr>
            </a:lvl1pPr>
            <a:lvl2pPr lvl="1" rtl="0">
              <a:lnSpc>
                <a:spcPct val="125000"/>
              </a:lnSpc>
              <a:spcBef>
                <a:spcPts val="0"/>
              </a:spcBef>
              <a:spcAft>
                <a:spcPts val="0"/>
              </a:spcAft>
              <a:buNone/>
              <a:defRPr sz="2400" b="0">
                <a:solidFill>
                  <a:schemeClr val="dk1"/>
                </a:solidFill>
              </a:defRPr>
            </a:lvl2pPr>
            <a:lvl3pPr lvl="2" rtl="0">
              <a:lnSpc>
                <a:spcPct val="125000"/>
              </a:lnSpc>
              <a:spcBef>
                <a:spcPts val="0"/>
              </a:spcBef>
              <a:spcAft>
                <a:spcPts val="0"/>
              </a:spcAft>
              <a:buNone/>
              <a:defRPr sz="2400" b="0">
                <a:solidFill>
                  <a:schemeClr val="dk1"/>
                </a:solidFill>
              </a:defRPr>
            </a:lvl3pPr>
            <a:lvl4pPr lvl="3" rtl="0">
              <a:lnSpc>
                <a:spcPct val="125000"/>
              </a:lnSpc>
              <a:spcBef>
                <a:spcPts val="0"/>
              </a:spcBef>
              <a:spcAft>
                <a:spcPts val="0"/>
              </a:spcAft>
              <a:buNone/>
              <a:defRPr sz="2400" b="0">
                <a:solidFill>
                  <a:schemeClr val="dk1"/>
                </a:solidFill>
              </a:defRPr>
            </a:lvl4pPr>
            <a:lvl5pPr lvl="4" rtl="0">
              <a:lnSpc>
                <a:spcPct val="125000"/>
              </a:lnSpc>
              <a:spcBef>
                <a:spcPts val="0"/>
              </a:spcBef>
              <a:spcAft>
                <a:spcPts val="0"/>
              </a:spcAft>
              <a:buNone/>
              <a:defRPr sz="2400" b="0">
                <a:solidFill>
                  <a:schemeClr val="dk1"/>
                </a:solidFill>
              </a:defRPr>
            </a:lvl5pPr>
            <a:lvl6pPr lvl="5" rtl="0">
              <a:lnSpc>
                <a:spcPct val="125000"/>
              </a:lnSpc>
              <a:spcBef>
                <a:spcPts val="0"/>
              </a:spcBef>
              <a:spcAft>
                <a:spcPts val="0"/>
              </a:spcAft>
              <a:buNone/>
              <a:defRPr sz="2400" b="0">
                <a:solidFill>
                  <a:schemeClr val="dk1"/>
                </a:solidFill>
              </a:defRPr>
            </a:lvl6pPr>
            <a:lvl7pPr lvl="6" rtl="0">
              <a:lnSpc>
                <a:spcPct val="125000"/>
              </a:lnSpc>
              <a:spcBef>
                <a:spcPts val="0"/>
              </a:spcBef>
              <a:spcAft>
                <a:spcPts val="0"/>
              </a:spcAft>
              <a:buNone/>
              <a:defRPr sz="2400" b="0">
                <a:solidFill>
                  <a:schemeClr val="dk1"/>
                </a:solidFill>
              </a:defRPr>
            </a:lvl7pPr>
            <a:lvl8pPr lvl="7" rtl="0">
              <a:lnSpc>
                <a:spcPct val="125000"/>
              </a:lnSpc>
              <a:spcBef>
                <a:spcPts val="0"/>
              </a:spcBef>
              <a:spcAft>
                <a:spcPts val="0"/>
              </a:spcAft>
              <a:buNone/>
              <a:defRPr sz="2400" b="0">
                <a:solidFill>
                  <a:schemeClr val="dk1"/>
                </a:solidFill>
              </a:defRPr>
            </a:lvl8pPr>
            <a:lvl9pPr lvl="8" rtl="0">
              <a:lnSpc>
                <a:spcPct val="125000"/>
              </a:lnSpc>
              <a:spcBef>
                <a:spcPts val="0"/>
              </a:spcBef>
              <a:spcAft>
                <a:spcPts val="0"/>
              </a:spcAft>
              <a:buNone/>
              <a:defRPr sz="2400" b="0">
                <a:solidFill>
                  <a:schemeClr val="dk1"/>
                </a:solidFill>
              </a:defRPr>
            </a:lvl9pPr>
          </a:lstStyle>
          <a:p>
            <a:pPr marL="0" lvl="0" indent="0">
              <a:lnSpc>
                <a:spcPct val="125000"/>
              </a:lnSpc>
              <a:spcAft>
                <a:spcPts val="0"/>
              </a:spcAft>
              <a:buNone/>
            </a:pPr>
            <a:r>
              <a:rPr lang="en-US"/>
              <a:t>Click to edit Master subtitle style</a:t>
            </a:r>
            <a:endParaRPr/>
          </a:p>
        </p:txBody>
      </p:sp>
      <p:sp>
        <p:nvSpPr>
          <p:cNvPr id="154" name="Google Shape;154;p21"/>
          <p:cNvSpPr txBox="1">
            <a:spLocks noGrp="1"/>
          </p:cNvSpPr>
          <p:nvPr>
            <p:ph type="subTitle" idx="3"/>
          </p:nvPr>
        </p:nvSpPr>
        <p:spPr>
          <a:xfrm>
            <a:off x="932822" y="12252960"/>
            <a:ext cx="9389222" cy="560800"/>
          </a:xfrm>
          <a:prstGeom prst="rect">
            <a:avLst/>
          </a:prstGeom>
        </p:spPr>
        <p:txBody>
          <a:bodyPr spcFirstLastPara="1" vert="horz" wrap="square" lIns="0" tIns="0" rIns="0" bIns="0" rtlCol="0" anchor="b" anchorCtr="0">
            <a:noAutofit/>
          </a:bodyPr>
          <a:lstStyle>
            <a:lvl1pPr marL="0" marR="0" lvl="0" indent="0" rtl="0">
              <a:lnSpc>
                <a:spcPct val="100000"/>
              </a:lnSpc>
              <a:spcBef>
                <a:spcPts val="0"/>
              </a:spcBef>
              <a:spcAft>
                <a:spcPts val="0"/>
              </a:spcAft>
              <a:buNone/>
              <a:defRPr sz="1800" spc="40">
                <a:solidFill>
                  <a:schemeClr val="tx1"/>
                </a:solidFill>
                <a:latin typeface="+mn-lt"/>
              </a:defRPr>
            </a:lvl1pPr>
            <a:lvl2pPr lvl="1" rtl="0">
              <a:lnSpc>
                <a:spcPct val="100000"/>
              </a:lnSpc>
              <a:spcBef>
                <a:spcPts val="0"/>
              </a:spcBef>
              <a:spcAft>
                <a:spcPts val="0"/>
              </a:spcAft>
              <a:buNone/>
              <a:defRPr sz="1867" b="0">
                <a:solidFill>
                  <a:schemeClr val="dk1"/>
                </a:solidFill>
              </a:defRPr>
            </a:lvl2pPr>
            <a:lvl3pPr lvl="2" rtl="0">
              <a:lnSpc>
                <a:spcPct val="100000"/>
              </a:lnSpc>
              <a:spcBef>
                <a:spcPts val="0"/>
              </a:spcBef>
              <a:spcAft>
                <a:spcPts val="0"/>
              </a:spcAft>
              <a:buNone/>
              <a:defRPr sz="1867" b="0">
                <a:solidFill>
                  <a:schemeClr val="dk1"/>
                </a:solidFill>
              </a:defRPr>
            </a:lvl3pPr>
            <a:lvl4pPr lvl="3" rtl="0">
              <a:lnSpc>
                <a:spcPct val="100000"/>
              </a:lnSpc>
              <a:spcBef>
                <a:spcPts val="0"/>
              </a:spcBef>
              <a:spcAft>
                <a:spcPts val="0"/>
              </a:spcAft>
              <a:buNone/>
              <a:defRPr sz="1867" b="0">
                <a:solidFill>
                  <a:schemeClr val="dk1"/>
                </a:solidFill>
              </a:defRPr>
            </a:lvl4pPr>
            <a:lvl5pPr lvl="4" rtl="0">
              <a:lnSpc>
                <a:spcPct val="100000"/>
              </a:lnSpc>
              <a:spcBef>
                <a:spcPts val="0"/>
              </a:spcBef>
              <a:spcAft>
                <a:spcPts val="0"/>
              </a:spcAft>
              <a:buNone/>
              <a:defRPr sz="1867" b="0">
                <a:solidFill>
                  <a:schemeClr val="dk1"/>
                </a:solidFill>
              </a:defRPr>
            </a:lvl5pPr>
            <a:lvl6pPr lvl="5" rtl="0">
              <a:lnSpc>
                <a:spcPct val="100000"/>
              </a:lnSpc>
              <a:spcBef>
                <a:spcPts val="0"/>
              </a:spcBef>
              <a:spcAft>
                <a:spcPts val="0"/>
              </a:spcAft>
              <a:buNone/>
              <a:defRPr sz="1867" b="0">
                <a:solidFill>
                  <a:schemeClr val="dk1"/>
                </a:solidFill>
              </a:defRPr>
            </a:lvl6pPr>
            <a:lvl7pPr lvl="6" rtl="0">
              <a:lnSpc>
                <a:spcPct val="100000"/>
              </a:lnSpc>
              <a:spcBef>
                <a:spcPts val="0"/>
              </a:spcBef>
              <a:spcAft>
                <a:spcPts val="0"/>
              </a:spcAft>
              <a:buNone/>
              <a:defRPr sz="1867" b="0">
                <a:solidFill>
                  <a:schemeClr val="dk1"/>
                </a:solidFill>
              </a:defRPr>
            </a:lvl7pPr>
            <a:lvl8pPr lvl="7" rtl="0">
              <a:lnSpc>
                <a:spcPct val="100000"/>
              </a:lnSpc>
              <a:spcBef>
                <a:spcPts val="0"/>
              </a:spcBef>
              <a:spcAft>
                <a:spcPts val="0"/>
              </a:spcAft>
              <a:buNone/>
              <a:defRPr sz="1867" b="0">
                <a:solidFill>
                  <a:schemeClr val="dk1"/>
                </a:solidFill>
              </a:defRPr>
            </a:lvl8pPr>
            <a:lvl9pPr lvl="8" rtl="0">
              <a:lnSpc>
                <a:spcPct val="100000"/>
              </a:lnSpc>
              <a:spcBef>
                <a:spcPts val="0"/>
              </a:spcBef>
              <a:spcAft>
                <a:spcPts val="0"/>
              </a:spcAft>
              <a:buNone/>
              <a:defRPr sz="1867" b="0">
                <a:solidFill>
                  <a:schemeClr val="dk1"/>
                </a:solidFill>
              </a:defRPr>
            </a:lvl9pPr>
          </a:lstStyle>
          <a:p>
            <a:pPr marL="0" lvl="0" indent="0">
              <a:lnSpc>
                <a:spcPct val="100000"/>
              </a:lnSpc>
              <a:spcAft>
                <a:spcPts val="0"/>
              </a:spcAft>
              <a:buNone/>
            </a:pPr>
            <a:r>
              <a:rPr lang="en-US"/>
              <a:t>Click to edit Master subtitle style</a:t>
            </a:r>
            <a:endParaRPr dirty="0"/>
          </a:p>
        </p:txBody>
      </p:sp>
      <p:sp>
        <p:nvSpPr>
          <p:cNvPr id="7" name="Google Shape;131;p18">
            <a:extLst>
              <a:ext uri="{FF2B5EF4-FFF2-40B4-BE49-F238E27FC236}">
                <a16:creationId xmlns:a16="http://schemas.microsoft.com/office/drawing/2014/main" id="{932FB5B8-5983-7940-A5A1-6F77390FE9C8}"/>
              </a:ext>
            </a:extLst>
          </p:cNvPr>
          <p:cNvSpPr txBox="1">
            <a:spLocks noGrp="1"/>
          </p:cNvSpPr>
          <p:nvPr>
            <p:ph type="ctrTitle"/>
          </p:nvPr>
        </p:nvSpPr>
        <p:spPr>
          <a:xfrm>
            <a:off x="1871710" y="4672584"/>
            <a:ext cx="9388428" cy="2971800"/>
          </a:xfrm>
          <a:prstGeom prst="rect">
            <a:avLst/>
          </a:prstGeom>
        </p:spPr>
        <p:txBody>
          <a:bodyPr spcFirstLastPara="1" wrap="square" lIns="0" tIns="0" rIns="0" bIns="0" anchor="b" anchorCtr="0">
            <a:noAutofit/>
          </a:bodyPr>
          <a:lstStyle>
            <a:lvl1pPr lvl="0" rtl="0">
              <a:lnSpc>
                <a:spcPct val="100000"/>
              </a:lnSpc>
              <a:spcBef>
                <a:spcPts val="0"/>
              </a:spcBef>
              <a:spcAft>
                <a:spcPts val="0"/>
              </a:spcAft>
              <a:buClr>
                <a:schemeClr val="lt2"/>
              </a:buClr>
              <a:buSzPts val="14600"/>
              <a:buFont typeface="Optimistic Display"/>
              <a:buNone/>
              <a:defRPr sz="19200" b="1" i="0" spc="580" baseline="0">
                <a:solidFill>
                  <a:schemeClr val="tx1"/>
                </a:solidFill>
                <a:latin typeface="+mj-lt"/>
                <a:ea typeface="Optimistic Display" panose="020B0603020203020204" pitchFamily="34" charset="0"/>
                <a:cs typeface="Optimistic Display" panose="020B0603020203020204" pitchFamily="34" charset="0"/>
                <a:sym typeface="Optimistic Display"/>
              </a:defRPr>
            </a:lvl1pPr>
            <a:lvl2pPr lvl="1" rtl="0">
              <a:spcBef>
                <a:spcPts val="0"/>
              </a:spcBef>
              <a:spcAft>
                <a:spcPts val="0"/>
              </a:spcAft>
              <a:buSzPts val="14600"/>
              <a:buNone/>
              <a:defRPr sz="19466"/>
            </a:lvl2pPr>
            <a:lvl3pPr lvl="2" rtl="0">
              <a:spcBef>
                <a:spcPts val="0"/>
              </a:spcBef>
              <a:spcAft>
                <a:spcPts val="0"/>
              </a:spcAft>
              <a:buSzPts val="14600"/>
              <a:buNone/>
              <a:defRPr sz="19466"/>
            </a:lvl3pPr>
            <a:lvl4pPr lvl="3" rtl="0">
              <a:spcBef>
                <a:spcPts val="0"/>
              </a:spcBef>
              <a:spcAft>
                <a:spcPts val="0"/>
              </a:spcAft>
              <a:buSzPts val="14600"/>
              <a:buNone/>
              <a:defRPr sz="19466"/>
            </a:lvl4pPr>
            <a:lvl5pPr lvl="4" rtl="0">
              <a:spcBef>
                <a:spcPts val="0"/>
              </a:spcBef>
              <a:spcAft>
                <a:spcPts val="0"/>
              </a:spcAft>
              <a:buSzPts val="14600"/>
              <a:buNone/>
              <a:defRPr sz="19466"/>
            </a:lvl5pPr>
            <a:lvl6pPr lvl="5" rtl="0">
              <a:spcBef>
                <a:spcPts val="0"/>
              </a:spcBef>
              <a:spcAft>
                <a:spcPts val="0"/>
              </a:spcAft>
              <a:buSzPts val="14600"/>
              <a:buNone/>
              <a:defRPr sz="19466"/>
            </a:lvl6pPr>
            <a:lvl7pPr lvl="6" rtl="0">
              <a:spcBef>
                <a:spcPts val="0"/>
              </a:spcBef>
              <a:spcAft>
                <a:spcPts val="0"/>
              </a:spcAft>
              <a:buSzPts val="14600"/>
              <a:buNone/>
              <a:defRPr sz="19466"/>
            </a:lvl7pPr>
            <a:lvl8pPr lvl="7" rtl="0">
              <a:spcBef>
                <a:spcPts val="0"/>
              </a:spcBef>
              <a:spcAft>
                <a:spcPts val="0"/>
              </a:spcAft>
              <a:buSzPts val="14600"/>
              <a:buNone/>
              <a:defRPr sz="19466"/>
            </a:lvl8pPr>
            <a:lvl9pPr lvl="8" rtl="0">
              <a:spcBef>
                <a:spcPts val="0"/>
              </a:spcBef>
              <a:spcAft>
                <a:spcPts val="0"/>
              </a:spcAft>
              <a:buSzPts val="14600"/>
              <a:buNone/>
              <a:defRPr sz="19466"/>
            </a:lvl9pPr>
          </a:lstStyle>
          <a:p>
            <a:r>
              <a:rPr lang="en-US"/>
              <a:t>Click to edit Master title style</a:t>
            </a:r>
            <a:endParaRPr dirty="0"/>
          </a:p>
        </p:txBody>
      </p:sp>
      <p:sp>
        <p:nvSpPr>
          <p:cNvPr id="6" name="Picture Placeholder 5">
            <a:extLst>
              <a:ext uri="{FF2B5EF4-FFF2-40B4-BE49-F238E27FC236}">
                <a16:creationId xmlns:a16="http://schemas.microsoft.com/office/drawing/2014/main" id="{E5E16FAB-437B-3A47-ABFD-7782DC9A197D}"/>
              </a:ext>
            </a:extLst>
          </p:cNvPr>
          <p:cNvSpPr>
            <a:spLocks noGrp="1"/>
          </p:cNvSpPr>
          <p:nvPr>
            <p:ph type="pic" sz="quarter" idx="11"/>
          </p:nvPr>
        </p:nvSpPr>
        <p:spPr>
          <a:xfrm>
            <a:off x="12193589" y="0"/>
            <a:ext cx="12193586" cy="13715999"/>
          </a:xfr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a:ea typeface="+mn-ea"/>
                <a:sym typeface="Arial"/>
              </a:defRPr>
            </a:lvl1pPr>
          </a:lstStyle>
          <a:p>
            <a:pPr lvl="0" algn="ctr">
              <a:lnSpc>
                <a:spcPct val="125000"/>
              </a:lnSpc>
              <a:spcAft>
                <a:spcPts val="0"/>
              </a:spcAft>
              <a:buFont typeface="Optimistic Text"/>
            </a:pPr>
            <a:r>
              <a:rPr lang="en-US"/>
              <a:t>Click icon to add picture</a:t>
            </a:r>
          </a:p>
        </p:txBody>
      </p:sp>
    </p:spTree>
    <p:extLst>
      <p:ext uri="{BB962C8B-B14F-4D97-AF65-F5344CB8AC3E}">
        <p14:creationId xmlns:p14="http://schemas.microsoft.com/office/powerpoint/2010/main" val="4060288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tats (Half)" preserve="1" userDrawn="1">
  <p:cSld name="62_Stats (Half)">
    <p:spTree>
      <p:nvGrpSpPr>
        <p:cNvPr id="1" name="Shape 155"/>
        <p:cNvGrpSpPr/>
        <p:nvPr/>
      </p:nvGrpSpPr>
      <p:grpSpPr>
        <a:xfrm>
          <a:off x="0" y="0"/>
          <a:ext cx="0" cy="0"/>
          <a:chOff x="0" y="0"/>
          <a:chExt cx="0" cy="0"/>
        </a:xfrm>
      </p:grpSpPr>
      <p:sp>
        <p:nvSpPr>
          <p:cNvPr id="156" name="Google Shape;156;p22"/>
          <p:cNvSpPr txBox="1">
            <a:spLocks noGrp="1"/>
          </p:cNvSpPr>
          <p:nvPr>
            <p:ph type="subTitle" idx="1"/>
          </p:nvPr>
        </p:nvSpPr>
        <p:spPr>
          <a:xfrm>
            <a:off x="932821" y="905256"/>
            <a:ext cx="10328145" cy="463200"/>
          </a:xfrm>
          <a:prstGeom prst="rect">
            <a:avLst/>
          </a:prstGeom>
          <a:noFill/>
          <a:ln>
            <a:noFill/>
          </a:ln>
        </p:spPr>
        <p:txBody>
          <a:bodyPr spcFirstLastPara="1" vert="horz" wrap="square" lIns="0" tIns="0" rIns="0" bIns="0" rtlCol="0" anchor="t" anchorCtr="0">
            <a:noAutofit/>
          </a:bodyPr>
          <a:lstStyle>
            <a:lvl1pPr marL="0" marR="0" lvl="0" indent="0" algn="l" rtl="0">
              <a:lnSpc>
                <a:spcPct val="120000"/>
              </a:lnSpc>
              <a:spcBef>
                <a:spcPts val="0"/>
              </a:spcBef>
              <a:spcAft>
                <a:spcPts val="0"/>
              </a:spcAft>
              <a:buNone/>
              <a:defRPr b="1" cap="all" spc="240">
                <a:solidFill>
                  <a:schemeClr val="tx1"/>
                </a:solidFill>
              </a:defRPr>
            </a:lvl1pPr>
            <a:lvl2pPr lvl="1" rtl="0">
              <a:lnSpc>
                <a:spcPct val="120000"/>
              </a:lnSpc>
              <a:spcBef>
                <a:spcPts val="0"/>
              </a:spcBef>
              <a:spcAft>
                <a:spcPts val="0"/>
              </a:spcAft>
              <a:buNone/>
              <a:defRPr sz="2400">
                <a:solidFill>
                  <a:schemeClr val="lt1"/>
                </a:solidFill>
              </a:defRPr>
            </a:lvl2pPr>
            <a:lvl3pPr lvl="2" rtl="0">
              <a:lnSpc>
                <a:spcPct val="120000"/>
              </a:lnSpc>
              <a:spcBef>
                <a:spcPts val="0"/>
              </a:spcBef>
              <a:spcAft>
                <a:spcPts val="0"/>
              </a:spcAft>
              <a:buNone/>
              <a:defRPr sz="2400">
                <a:solidFill>
                  <a:schemeClr val="lt1"/>
                </a:solidFill>
              </a:defRPr>
            </a:lvl3pPr>
            <a:lvl4pPr lvl="3" rtl="0">
              <a:lnSpc>
                <a:spcPct val="120000"/>
              </a:lnSpc>
              <a:spcBef>
                <a:spcPts val="0"/>
              </a:spcBef>
              <a:spcAft>
                <a:spcPts val="0"/>
              </a:spcAft>
              <a:buNone/>
              <a:defRPr sz="2400">
                <a:solidFill>
                  <a:schemeClr val="lt1"/>
                </a:solidFill>
              </a:defRPr>
            </a:lvl4pPr>
            <a:lvl5pPr lvl="4" rtl="0">
              <a:lnSpc>
                <a:spcPct val="120000"/>
              </a:lnSpc>
              <a:spcBef>
                <a:spcPts val="0"/>
              </a:spcBef>
              <a:spcAft>
                <a:spcPts val="0"/>
              </a:spcAft>
              <a:buNone/>
              <a:defRPr sz="2400">
                <a:solidFill>
                  <a:schemeClr val="lt1"/>
                </a:solidFill>
              </a:defRPr>
            </a:lvl5pPr>
            <a:lvl6pPr lvl="5" rtl="0">
              <a:lnSpc>
                <a:spcPct val="120000"/>
              </a:lnSpc>
              <a:spcBef>
                <a:spcPts val="0"/>
              </a:spcBef>
              <a:spcAft>
                <a:spcPts val="0"/>
              </a:spcAft>
              <a:buNone/>
              <a:defRPr sz="2400">
                <a:solidFill>
                  <a:schemeClr val="lt1"/>
                </a:solidFill>
              </a:defRPr>
            </a:lvl6pPr>
            <a:lvl7pPr lvl="6" rtl="0">
              <a:lnSpc>
                <a:spcPct val="120000"/>
              </a:lnSpc>
              <a:spcBef>
                <a:spcPts val="0"/>
              </a:spcBef>
              <a:spcAft>
                <a:spcPts val="0"/>
              </a:spcAft>
              <a:buNone/>
              <a:defRPr sz="2400">
                <a:solidFill>
                  <a:schemeClr val="lt1"/>
                </a:solidFill>
              </a:defRPr>
            </a:lvl7pPr>
            <a:lvl8pPr lvl="7" rtl="0">
              <a:lnSpc>
                <a:spcPct val="120000"/>
              </a:lnSpc>
              <a:spcBef>
                <a:spcPts val="0"/>
              </a:spcBef>
              <a:spcAft>
                <a:spcPts val="0"/>
              </a:spcAft>
              <a:buNone/>
              <a:defRPr sz="2400">
                <a:solidFill>
                  <a:schemeClr val="lt1"/>
                </a:solidFill>
              </a:defRPr>
            </a:lvl8pPr>
            <a:lvl9pPr lvl="8" rtl="0">
              <a:lnSpc>
                <a:spcPct val="120000"/>
              </a:lnSpc>
              <a:spcBef>
                <a:spcPts val="0"/>
              </a:spcBef>
              <a:spcAft>
                <a:spcPts val="0"/>
              </a:spcAft>
              <a:buNone/>
              <a:defRPr sz="2400">
                <a:solidFill>
                  <a:schemeClr val="lt1"/>
                </a:solidFill>
              </a:defRPr>
            </a:lvl9pPr>
          </a:lstStyle>
          <a:p>
            <a:pPr marL="0" lvl="0" indent="0">
              <a:lnSpc>
                <a:spcPct val="120000"/>
              </a:lnSpc>
              <a:spcAft>
                <a:spcPts val="0"/>
              </a:spcAft>
              <a:buNone/>
            </a:pPr>
            <a:r>
              <a:rPr lang="en-US"/>
              <a:t>Click to edit Master subtitle style</a:t>
            </a:r>
            <a:endParaRPr dirty="0"/>
          </a:p>
        </p:txBody>
      </p:sp>
      <p:sp>
        <p:nvSpPr>
          <p:cNvPr id="157" name="Google Shape;157;p22"/>
          <p:cNvSpPr txBox="1">
            <a:spLocks noGrp="1"/>
          </p:cNvSpPr>
          <p:nvPr>
            <p:ph type="ctrTitle"/>
          </p:nvPr>
        </p:nvSpPr>
        <p:spPr>
          <a:xfrm>
            <a:off x="1871711" y="3538728"/>
            <a:ext cx="9389222" cy="1968000"/>
          </a:xfrm>
          <a:prstGeom prst="rect">
            <a:avLst/>
          </a:prstGeom>
        </p:spPr>
        <p:txBody>
          <a:bodyPr spcFirstLastPara="1" vert="horz" wrap="square" lIns="0" tIns="0" rIns="0" bIns="0" rtlCol="0" anchor="b" anchorCtr="0">
            <a:noAutofit/>
          </a:bodyPr>
          <a:lstStyle>
            <a:lvl1pPr lvl="0" rtl="0">
              <a:lnSpc>
                <a:spcPct val="100000"/>
              </a:lnSpc>
              <a:spcBef>
                <a:spcPts val="0"/>
              </a:spcBef>
              <a:spcAft>
                <a:spcPts val="0"/>
              </a:spcAft>
              <a:buClr>
                <a:schemeClr val="lt2"/>
              </a:buClr>
              <a:buSzPts val="9600"/>
              <a:buFont typeface="Optimistic Display"/>
              <a:buNone/>
              <a:defRPr sz="13200" b="1" spc="400">
                <a:solidFill>
                  <a:schemeClr val="tx1"/>
                </a:solidFill>
                <a:latin typeface="+mj-lt"/>
                <a:ea typeface="Optimistic Display"/>
                <a:cs typeface="Optimistic Display"/>
              </a:defRPr>
            </a:lvl1pPr>
            <a:lvl2pPr lvl="1"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2pPr>
            <a:lvl3pPr lvl="2"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3pPr>
            <a:lvl4pPr lvl="3"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4pPr>
            <a:lvl5pPr lvl="4"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5pPr>
            <a:lvl6pPr lvl="5"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6pPr>
            <a:lvl7pPr lvl="6"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7pPr>
            <a:lvl8pPr lvl="7"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8pPr>
            <a:lvl9pPr lvl="8"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9pPr>
          </a:lstStyle>
          <a:p>
            <a:pPr lvl="0">
              <a:lnSpc>
                <a:spcPct val="100000"/>
              </a:lnSpc>
              <a:buClr>
                <a:schemeClr val="lt2"/>
              </a:buClr>
              <a:buSzPts val="9600"/>
              <a:buFont typeface="Optimistic Display"/>
              <a:buNone/>
            </a:pPr>
            <a:r>
              <a:rPr lang="en-US"/>
              <a:t>Click to edit Master title style</a:t>
            </a:r>
            <a:endParaRPr dirty="0"/>
          </a:p>
        </p:txBody>
      </p:sp>
      <p:sp>
        <p:nvSpPr>
          <p:cNvPr id="159" name="Google Shape;159;p22"/>
          <p:cNvSpPr txBox="1">
            <a:spLocks noGrp="1"/>
          </p:cNvSpPr>
          <p:nvPr>
            <p:ph type="subTitle" idx="3"/>
          </p:nvPr>
        </p:nvSpPr>
        <p:spPr>
          <a:xfrm>
            <a:off x="932822" y="12252960"/>
            <a:ext cx="9389222" cy="560800"/>
          </a:xfrm>
          <a:prstGeom prst="rect">
            <a:avLst/>
          </a:prstGeom>
        </p:spPr>
        <p:txBody>
          <a:bodyPr spcFirstLastPara="1" vert="horz" wrap="square" lIns="0" tIns="0" rIns="0" bIns="0" rtlCol="0" anchor="b" anchorCtr="0">
            <a:noAutofit/>
          </a:bodyPr>
          <a:lstStyle>
            <a:lvl1pPr marL="0" marR="0" lvl="0" indent="0" rtl="0">
              <a:lnSpc>
                <a:spcPct val="100000"/>
              </a:lnSpc>
              <a:spcBef>
                <a:spcPts val="0"/>
              </a:spcBef>
              <a:spcAft>
                <a:spcPts val="0"/>
              </a:spcAft>
              <a:buNone/>
              <a:defRPr sz="1800" spc="40">
                <a:solidFill>
                  <a:schemeClr val="tx1"/>
                </a:solidFill>
                <a:latin typeface="+mn-lt"/>
              </a:defRPr>
            </a:lvl1pPr>
            <a:lvl2pPr lvl="1" rtl="0">
              <a:lnSpc>
                <a:spcPct val="100000"/>
              </a:lnSpc>
              <a:spcBef>
                <a:spcPts val="0"/>
              </a:spcBef>
              <a:spcAft>
                <a:spcPts val="0"/>
              </a:spcAft>
              <a:buNone/>
              <a:defRPr sz="1867" b="0">
                <a:solidFill>
                  <a:schemeClr val="dk1"/>
                </a:solidFill>
              </a:defRPr>
            </a:lvl2pPr>
            <a:lvl3pPr lvl="2" rtl="0">
              <a:lnSpc>
                <a:spcPct val="100000"/>
              </a:lnSpc>
              <a:spcBef>
                <a:spcPts val="0"/>
              </a:spcBef>
              <a:spcAft>
                <a:spcPts val="0"/>
              </a:spcAft>
              <a:buNone/>
              <a:defRPr sz="1867" b="0">
                <a:solidFill>
                  <a:schemeClr val="dk1"/>
                </a:solidFill>
              </a:defRPr>
            </a:lvl3pPr>
            <a:lvl4pPr lvl="3" rtl="0">
              <a:lnSpc>
                <a:spcPct val="100000"/>
              </a:lnSpc>
              <a:spcBef>
                <a:spcPts val="0"/>
              </a:spcBef>
              <a:spcAft>
                <a:spcPts val="0"/>
              </a:spcAft>
              <a:buNone/>
              <a:defRPr sz="1867" b="0">
                <a:solidFill>
                  <a:schemeClr val="dk1"/>
                </a:solidFill>
              </a:defRPr>
            </a:lvl4pPr>
            <a:lvl5pPr lvl="4" rtl="0">
              <a:lnSpc>
                <a:spcPct val="100000"/>
              </a:lnSpc>
              <a:spcBef>
                <a:spcPts val="0"/>
              </a:spcBef>
              <a:spcAft>
                <a:spcPts val="0"/>
              </a:spcAft>
              <a:buNone/>
              <a:defRPr sz="1867" b="0">
                <a:solidFill>
                  <a:schemeClr val="dk1"/>
                </a:solidFill>
              </a:defRPr>
            </a:lvl5pPr>
            <a:lvl6pPr lvl="5" rtl="0">
              <a:lnSpc>
                <a:spcPct val="100000"/>
              </a:lnSpc>
              <a:spcBef>
                <a:spcPts val="0"/>
              </a:spcBef>
              <a:spcAft>
                <a:spcPts val="0"/>
              </a:spcAft>
              <a:buNone/>
              <a:defRPr sz="1867" b="0">
                <a:solidFill>
                  <a:schemeClr val="dk1"/>
                </a:solidFill>
              </a:defRPr>
            </a:lvl6pPr>
            <a:lvl7pPr lvl="6" rtl="0">
              <a:lnSpc>
                <a:spcPct val="100000"/>
              </a:lnSpc>
              <a:spcBef>
                <a:spcPts val="0"/>
              </a:spcBef>
              <a:spcAft>
                <a:spcPts val="0"/>
              </a:spcAft>
              <a:buNone/>
              <a:defRPr sz="1867" b="0">
                <a:solidFill>
                  <a:schemeClr val="dk1"/>
                </a:solidFill>
              </a:defRPr>
            </a:lvl7pPr>
            <a:lvl8pPr lvl="7" rtl="0">
              <a:lnSpc>
                <a:spcPct val="100000"/>
              </a:lnSpc>
              <a:spcBef>
                <a:spcPts val="0"/>
              </a:spcBef>
              <a:spcAft>
                <a:spcPts val="0"/>
              </a:spcAft>
              <a:buNone/>
              <a:defRPr sz="1867" b="0">
                <a:solidFill>
                  <a:schemeClr val="dk1"/>
                </a:solidFill>
              </a:defRPr>
            </a:lvl8pPr>
            <a:lvl9pPr lvl="8" rtl="0">
              <a:lnSpc>
                <a:spcPct val="100000"/>
              </a:lnSpc>
              <a:spcBef>
                <a:spcPts val="0"/>
              </a:spcBef>
              <a:spcAft>
                <a:spcPts val="0"/>
              </a:spcAft>
              <a:buNone/>
              <a:defRPr sz="1867" b="0">
                <a:solidFill>
                  <a:schemeClr val="dk1"/>
                </a:solidFill>
              </a:defRPr>
            </a:lvl9pPr>
          </a:lstStyle>
          <a:p>
            <a:pPr marL="0" lvl="0" indent="0">
              <a:lnSpc>
                <a:spcPct val="100000"/>
              </a:lnSpc>
              <a:spcAft>
                <a:spcPts val="0"/>
              </a:spcAft>
              <a:buNone/>
            </a:pPr>
            <a:r>
              <a:rPr lang="en-US"/>
              <a:t>Click to edit Master subtitle style</a:t>
            </a:r>
            <a:endParaRPr dirty="0"/>
          </a:p>
        </p:txBody>
      </p:sp>
      <p:sp>
        <p:nvSpPr>
          <p:cNvPr id="160" name="Google Shape;160;p22"/>
          <p:cNvSpPr txBox="1">
            <a:spLocks noGrp="1"/>
          </p:cNvSpPr>
          <p:nvPr>
            <p:ph type="ctrTitle" idx="4"/>
          </p:nvPr>
        </p:nvSpPr>
        <p:spPr>
          <a:xfrm>
            <a:off x="1871711" y="7315200"/>
            <a:ext cx="9389222" cy="1968000"/>
          </a:xfrm>
          <a:prstGeom prst="rect">
            <a:avLst/>
          </a:prstGeom>
        </p:spPr>
        <p:txBody>
          <a:bodyPr spcFirstLastPara="1" vert="horz" wrap="square" lIns="0" tIns="0" rIns="0" bIns="0" rtlCol="0" anchor="b" anchorCtr="0">
            <a:noAutofit/>
          </a:bodyPr>
          <a:lstStyle>
            <a:lvl1pPr lvl="0" rtl="0">
              <a:lnSpc>
                <a:spcPct val="100000"/>
              </a:lnSpc>
              <a:spcBef>
                <a:spcPts val="0"/>
              </a:spcBef>
              <a:spcAft>
                <a:spcPts val="0"/>
              </a:spcAft>
              <a:buClr>
                <a:schemeClr val="lt2"/>
              </a:buClr>
              <a:buSzPts val="9600"/>
              <a:buFont typeface="Optimistic Display"/>
              <a:buNone/>
              <a:defRPr sz="13200" b="1" spc="400">
                <a:solidFill>
                  <a:schemeClr val="tx1"/>
                </a:solidFill>
                <a:latin typeface="+mj-lt"/>
                <a:ea typeface="Optimistic Display"/>
                <a:cs typeface="Optimistic Display"/>
              </a:defRPr>
            </a:lvl1pPr>
            <a:lvl2pPr lvl="1"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2pPr>
            <a:lvl3pPr lvl="2"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3pPr>
            <a:lvl4pPr lvl="3"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4pPr>
            <a:lvl5pPr lvl="4"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5pPr>
            <a:lvl6pPr lvl="5"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6pPr>
            <a:lvl7pPr lvl="6"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7pPr>
            <a:lvl8pPr lvl="7"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8pPr>
            <a:lvl9pPr lvl="8"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9pPr>
          </a:lstStyle>
          <a:p>
            <a:pPr lvl="0">
              <a:lnSpc>
                <a:spcPct val="100000"/>
              </a:lnSpc>
              <a:buClr>
                <a:schemeClr val="lt2"/>
              </a:buClr>
              <a:buSzPts val="9600"/>
              <a:buFont typeface="Optimistic Display"/>
              <a:buNone/>
            </a:pPr>
            <a:r>
              <a:rPr lang="en-US"/>
              <a:t>Click to edit Master title style</a:t>
            </a:r>
            <a:endParaRPr dirty="0"/>
          </a:p>
        </p:txBody>
      </p:sp>
      <p:sp>
        <p:nvSpPr>
          <p:cNvPr id="158" name="Google Shape;158;p22"/>
          <p:cNvSpPr txBox="1">
            <a:spLocks noGrp="1"/>
          </p:cNvSpPr>
          <p:nvPr>
            <p:ph type="subTitle" idx="2"/>
          </p:nvPr>
        </p:nvSpPr>
        <p:spPr>
          <a:xfrm>
            <a:off x="1871777" y="5303520"/>
            <a:ext cx="9389222" cy="1600200"/>
          </a:xfrm>
          <a:prstGeom prst="rect">
            <a:avLst/>
          </a:prstGeom>
        </p:spPr>
        <p:txBody>
          <a:bodyPr spcFirstLastPara="1" vert="horz" wrap="square" lIns="0" tIns="0" rIns="0" bIns="0" rtlCol="0" anchor="t" anchorCtr="0">
            <a:noAutofit/>
          </a:bodyPr>
          <a:lstStyle>
            <a:lvl1pPr marL="0" marR="0" lvl="0" indent="0" algn="l" rtl="0">
              <a:lnSpc>
                <a:spcPct val="125000"/>
              </a:lnSpc>
              <a:spcBef>
                <a:spcPts val="0"/>
              </a:spcBef>
              <a:spcAft>
                <a:spcPts val="0"/>
              </a:spcAft>
              <a:buNone/>
              <a:defRPr>
                <a:solidFill>
                  <a:schemeClr val="tx1"/>
                </a:solidFill>
                <a:latin typeface="+mn-lt"/>
              </a:defRPr>
            </a:lvl1pPr>
            <a:lvl2pPr lvl="1" rtl="0">
              <a:lnSpc>
                <a:spcPct val="125000"/>
              </a:lnSpc>
              <a:spcBef>
                <a:spcPts val="0"/>
              </a:spcBef>
              <a:spcAft>
                <a:spcPts val="0"/>
              </a:spcAft>
              <a:buNone/>
              <a:defRPr sz="2400" b="0">
                <a:solidFill>
                  <a:schemeClr val="dk1"/>
                </a:solidFill>
              </a:defRPr>
            </a:lvl2pPr>
            <a:lvl3pPr lvl="2" rtl="0">
              <a:lnSpc>
                <a:spcPct val="125000"/>
              </a:lnSpc>
              <a:spcBef>
                <a:spcPts val="0"/>
              </a:spcBef>
              <a:spcAft>
                <a:spcPts val="0"/>
              </a:spcAft>
              <a:buNone/>
              <a:defRPr sz="2400" b="0">
                <a:solidFill>
                  <a:schemeClr val="dk1"/>
                </a:solidFill>
              </a:defRPr>
            </a:lvl3pPr>
            <a:lvl4pPr lvl="3" rtl="0">
              <a:lnSpc>
                <a:spcPct val="125000"/>
              </a:lnSpc>
              <a:spcBef>
                <a:spcPts val="0"/>
              </a:spcBef>
              <a:spcAft>
                <a:spcPts val="0"/>
              </a:spcAft>
              <a:buNone/>
              <a:defRPr sz="2400" b="0">
                <a:solidFill>
                  <a:schemeClr val="dk1"/>
                </a:solidFill>
              </a:defRPr>
            </a:lvl4pPr>
            <a:lvl5pPr lvl="4" rtl="0">
              <a:lnSpc>
                <a:spcPct val="125000"/>
              </a:lnSpc>
              <a:spcBef>
                <a:spcPts val="0"/>
              </a:spcBef>
              <a:spcAft>
                <a:spcPts val="0"/>
              </a:spcAft>
              <a:buNone/>
              <a:defRPr sz="2400" b="0">
                <a:solidFill>
                  <a:schemeClr val="dk1"/>
                </a:solidFill>
              </a:defRPr>
            </a:lvl5pPr>
            <a:lvl6pPr lvl="5" rtl="0">
              <a:lnSpc>
                <a:spcPct val="125000"/>
              </a:lnSpc>
              <a:spcBef>
                <a:spcPts val="0"/>
              </a:spcBef>
              <a:spcAft>
                <a:spcPts val="0"/>
              </a:spcAft>
              <a:buNone/>
              <a:defRPr sz="2400" b="0">
                <a:solidFill>
                  <a:schemeClr val="dk1"/>
                </a:solidFill>
              </a:defRPr>
            </a:lvl6pPr>
            <a:lvl7pPr lvl="6" rtl="0">
              <a:lnSpc>
                <a:spcPct val="125000"/>
              </a:lnSpc>
              <a:spcBef>
                <a:spcPts val="0"/>
              </a:spcBef>
              <a:spcAft>
                <a:spcPts val="0"/>
              </a:spcAft>
              <a:buNone/>
              <a:defRPr sz="2400" b="0">
                <a:solidFill>
                  <a:schemeClr val="dk1"/>
                </a:solidFill>
              </a:defRPr>
            </a:lvl7pPr>
            <a:lvl8pPr lvl="7" rtl="0">
              <a:lnSpc>
                <a:spcPct val="125000"/>
              </a:lnSpc>
              <a:spcBef>
                <a:spcPts val="0"/>
              </a:spcBef>
              <a:spcAft>
                <a:spcPts val="0"/>
              </a:spcAft>
              <a:buNone/>
              <a:defRPr sz="2400" b="0">
                <a:solidFill>
                  <a:schemeClr val="dk1"/>
                </a:solidFill>
              </a:defRPr>
            </a:lvl8pPr>
            <a:lvl9pPr lvl="8" rtl="0">
              <a:lnSpc>
                <a:spcPct val="125000"/>
              </a:lnSpc>
              <a:spcBef>
                <a:spcPts val="0"/>
              </a:spcBef>
              <a:spcAft>
                <a:spcPts val="0"/>
              </a:spcAft>
              <a:buNone/>
              <a:defRPr sz="2400" b="0">
                <a:solidFill>
                  <a:schemeClr val="dk1"/>
                </a:solidFill>
              </a:defRPr>
            </a:lvl9pPr>
          </a:lstStyle>
          <a:p>
            <a:pPr marL="0" lvl="0" indent="0">
              <a:lnSpc>
                <a:spcPct val="125000"/>
              </a:lnSpc>
              <a:spcAft>
                <a:spcPts val="0"/>
              </a:spcAft>
              <a:buNone/>
            </a:pPr>
            <a:r>
              <a:rPr lang="en-US"/>
              <a:t>Click to edit Master subtitle style</a:t>
            </a:r>
            <a:endParaRPr dirty="0"/>
          </a:p>
        </p:txBody>
      </p:sp>
      <p:sp>
        <p:nvSpPr>
          <p:cNvPr id="161" name="Google Shape;161;p22"/>
          <p:cNvSpPr txBox="1">
            <a:spLocks noGrp="1"/>
          </p:cNvSpPr>
          <p:nvPr>
            <p:ph type="subTitle" idx="5"/>
          </p:nvPr>
        </p:nvSpPr>
        <p:spPr>
          <a:xfrm>
            <a:off x="1871777" y="9079992"/>
            <a:ext cx="9389222" cy="1600200"/>
          </a:xfrm>
          <a:prstGeom prst="rect">
            <a:avLst/>
          </a:prstGeom>
        </p:spPr>
        <p:txBody>
          <a:bodyPr spcFirstLastPara="1" vert="horz" wrap="square" lIns="0" tIns="0" rIns="0" bIns="0" rtlCol="0" anchor="t" anchorCtr="0">
            <a:noAutofit/>
          </a:bodyPr>
          <a:lstStyle>
            <a:lvl1pPr marL="0" marR="0" lvl="0" indent="0" algn="l" rtl="0">
              <a:lnSpc>
                <a:spcPct val="125000"/>
              </a:lnSpc>
              <a:spcBef>
                <a:spcPts val="0"/>
              </a:spcBef>
              <a:spcAft>
                <a:spcPts val="0"/>
              </a:spcAft>
              <a:buNone/>
              <a:defRPr>
                <a:solidFill>
                  <a:schemeClr val="tx1"/>
                </a:solidFill>
                <a:latin typeface="+mn-lt"/>
              </a:defRPr>
            </a:lvl1pPr>
            <a:lvl2pPr lvl="1" rtl="0">
              <a:lnSpc>
                <a:spcPct val="125000"/>
              </a:lnSpc>
              <a:spcBef>
                <a:spcPts val="0"/>
              </a:spcBef>
              <a:spcAft>
                <a:spcPts val="0"/>
              </a:spcAft>
              <a:buNone/>
              <a:defRPr sz="2400" b="0">
                <a:solidFill>
                  <a:schemeClr val="dk1"/>
                </a:solidFill>
              </a:defRPr>
            </a:lvl2pPr>
            <a:lvl3pPr lvl="2" rtl="0">
              <a:lnSpc>
                <a:spcPct val="125000"/>
              </a:lnSpc>
              <a:spcBef>
                <a:spcPts val="0"/>
              </a:spcBef>
              <a:spcAft>
                <a:spcPts val="0"/>
              </a:spcAft>
              <a:buNone/>
              <a:defRPr sz="2400" b="0">
                <a:solidFill>
                  <a:schemeClr val="dk1"/>
                </a:solidFill>
              </a:defRPr>
            </a:lvl3pPr>
            <a:lvl4pPr lvl="3" rtl="0">
              <a:lnSpc>
                <a:spcPct val="125000"/>
              </a:lnSpc>
              <a:spcBef>
                <a:spcPts val="0"/>
              </a:spcBef>
              <a:spcAft>
                <a:spcPts val="0"/>
              </a:spcAft>
              <a:buNone/>
              <a:defRPr sz="2400" b="0">
                <a:solidFill>
                  <a:schemeClr val="dk1"/>
                </a:solidFill>
              </a:defRPr>
            </a:lvl4pPr>
            <a:lvl5pPr lvl="4" rtl="0">
              <a:lnSpc>
                <a:spcPct val="125000"/>
              </a:lnSpc>
              <a:spcBef>
                <a:spcPts val="0"/>
              </a:spcBef>
              <a:spcAft>
                <a:spcPts val="0"/>
              </a:spcAft>
              <a:buNone/>
              <a:defRPr sz="2400" b="0">
                <a:solidFill>
                  <a:schemeClr val="dk1"/>
                </a:solidFill>
              </a:defRPr>
            </a:lvl5pPr>
            <a:lvl6pPr lvl="5" rtl="0">
              <a:lnSpc>
                <a:spcPct val="125000"/>
              </a:lnSpc>
              <a:spcBef>
                <a:spcPts val="0"/>
              </a:spcBef>
              <a:spcAft>
                <a:spcPts val="0"/>
              </a:spcAft>
              <a:buNone/>
              <a:defRPr sz="2400" b="0">
                <a:solidFill>
                  <a:schemeClr val="dk1"/>
                </a:solidFill>
              </a:defRPr>
            </a:lvl6pPr>
            <a:lvl7pPr lvl="6" rtl="0">
              <a:lnSpc>
                <a:spcPct val="125000"/>
              </a:lnSpc>
              <a:spcBef>
                <a:spcPts val="0"/>
              </a:spcBef>
              <a:spcAft>
                <a:spcPts val="0"/>
              </a:spcAft>
              <a:buNone/>
              <a:defRPr sz="2400" b="0">
                <a:solidFill>
                  <a:schemeClr val="dk1"/>
                </a:solidFill>
              </a:defRPr>
            </a:lvl7pPr>
            <a:lvl8pPr lvl="7" rtl="0">
              <a:lnSpc>
                <a:spcPct val="125000"/>
              </a:lnSpc>
              <a:spcBef>
                <a:spcPts val="0"/>
              </a:spcBef>
              <a:spcAft>
                <a:spcPts val="0"/>
              </a:spcAft>
              <a:buNone/>
              <a:defRPr sz="2400" b="0">
                <a:solidFill>
                  <a:schemeClr val="dk1"/>
                </a:solidFill>
              </a:defRPr>
            </a:lvl8pPr>
            <a:lvl9pPr lvl="8" rtl="0">
              <a:lnSpc>
                <a:spcPct val="125000"/>
              </a:lnSpc>
              <a:spcBef>
                <a:spcPts val="0"/>
              </a:spcBef>
              <a:spcAft>
                <a:spcPts val="0"/>
              </a:spcAft>
              <a:buNone/>
              <a:defRPr sz="2400" b="0">
                <a:solidFill>
                  <a:schemeClr val="dk1"/>
                </a:solidFill>
              </a:defRPr>
            </a:lvl9pPr>
          </a:lstStyle>
          <a:p>
            <a:pPr marL="0" lvl="0" indent="0">
              <a:lnSpc>
                <a:spcPct val="125000"/>
              </a:lnSpc>
              <a:spcAft>
                <a:spcPts val="0"/>
              </a:spcAft>
              <a:buNone/>
            </a:pPr>
            <a:r>
              <a:rPr lang="en-US"/>
              <a:t>Click to edit Master subtitle style</a:t>
            </a:r>
            <a:endParaRPr dirty="0"/>
          </a:p>
        </p:txBody>
      </p:sp>
      <p:sp>
        <p:nvSpPr>
          <p:cNvPr id="8" name="Picture Placeholder 5">
            <a:extLst>
              <a:ext uri="{FF2B5EF4-FFF2-40B4-BE49-F238E27FC236}">
                <a16:creationId xmlns:a16="http://schemas.microsoft.com/office/drawing/2014/main" id="{83E4BA4A-791A-084A-9FC8-08D9ED57CE9C}"/>
              </a:ext>
            </a:extLst>
          </p:cNvPr>
          <p:cNvSpPr>
            <a:spLocks noGrp="1"/>
          </p:cNvSpPr>
          <p:nvPr>
            <p:ph type="pic" sz="quarter" idx="11"/>
          </p:nvPr>
        </p:nvSpPr>
        <p:spPr>
          <a:xfrm>
            <a:off x="12193589" y="0"/>
            <a:ext cx="12193586" cy="13715999"/>
          </a:xfr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a:ea typeface="+mn-ea"/>
                <a:sym typeface="Arial"/>
              </a:defRPr>
            </a:lvl1pPr>
          </a:lstStyle>
          <a:p>
            <a:pPr lvl="0" algn="ctr">
              <a:lnSpc>
                <a:spcPct val="125000"/>
              </a:lnSpc>
              <a:spcAft>
                <a:spcPts val="0"/>
              </a:spcAft>
              <a:buFont typeface="Optimistic Text"/>
            </a:pPr>
            <a:r>
              <a:rPr lang="en-US"/>
              <a:t>Click icon to add picture</a:t>
            </a:r>
          </a:p>
        </p:txBody>
      </p:sp>
    </p:spTree>
    <p:extLst>
      <p:ext uri="{BB962C8B-B14F-4D97-AF65-F5344CB8AC3E}">
        <p14:creationId xmlns:p14="http://schemas.microsoft.com/office/powerpoint/2010/main" val="26549362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tat (Third)" preserve="1" userDrawn="1">
  <p:cSld name="65_Stat (Third)">
    <p:spTree>
      <p:nvGrpSpPr>
        <p:cNvPr id="1" name="Shape 162"/>
        <p:cNvGrpSpPr/>
        <p:nvPr/>
      </p:nvGrpSpPr>
      <p:grpSpPr>
        <a:xfrm>
          <a:off x="0" y="0"/>
          <a:ext cx="0" cy="0"/>
          <a:chOff x="0" y="0"/>
          <a:chExt cx="0" cy="0"/>
        </a:xfrm>
      </p:grpSpPr>
      <p:sp>
        <p:nvSpPr>
          <p:cNvPr id="163" name="Google Shape;163;p23"/>
          <p:cNvSpPr txBox="1">
            <a:spLocks noGrp="1"/>
          </p:cNvSpPr>
          <p:nvPr>
            <p:ph type="subTitle" idx="1"/>
          </p:nvPr>
        </p:nvSpPr>
        <p:spPr>
          <a:xfrm>
            <a:off x="932821" y="905256"/>
            <a:ext cx="6572456" cy="463200"/>
          </a:xfrm>
          <a:prstGeom prst="rect">
            <a:avLst/>
          </a:prstGeom>
          <a:noFill/>
          <a:ln>
            <a:noFill/>
          </a:ln>
        </p:spPr>
        <p:txBody>
          <a:bodyPr spcFirstLastPara="1" vert="horz" wrap="square" lIns="0" tIns="0" rIns="0" bIns="0" rtlCol="0" anchor="t" anchorCtr="0">
            <a:noAutofit/>
          </a:bodyPr>
          <a:lstStyle>
            <a:lvl1pPr marL="0" marR="0" lvl="0" indent="0" algn="l" rtl="0">
              <a:lnSpc>
                <a:spcPct val="120000"/>
              </a:lnSpc>
              <a:spcBef>
                <a:spcPts val="0"/>
              </a:spcBef>
              <a:spcAft>
                <a:spcPts val="0"/>
              </a:spcAft>
              <a:buNone/>
              <a:defRPr b="1" cap="all" spc="240">
                <a:solidFill>
                  <a:schemeClr val="tx1"/>
                </a:solidFill>
                <a:latin typeface="+mn-lt"/>
              </a:defRPr>
            </a:lvl1pPr>
            <a:lvl2pPr lvl="1" rtl="0">
              <a:lnSpc>
                <a:spcPct val="120000"/>
              </a:lnSpc>
              <a:spcBef>
                <a:spcPts val="0"/>
              </a:spcBef>
              <a:spcAft>
                <a:spcPts val="0"/>
              </a:spcAft>
              <a:buNone/>
              <a:defRPr sz="2400">
                <a:solidFill>
                  <a:schemeClr val="lt1"/>
                </a:solidFill>
              </a:defRPr>
            </a:lvl2pPr>
            <a:lvl3pPr lvl="2" rtl="0">
              <a:lnSpc>
                <a:spcPct val="120000"/>
              </a:lnSpc>
              <a:spcBef>
                <a:spcPts val="0"/>
              </a:spcBef>
              <a:spcAft>
                <a:spcPts val="0"/>
              </a:spcAft>
              <a:buNone/>
              <a:defRPr sz="2400">
                <a:solidFill>
                  <a:schemeClr val="lt1"/>
                </a:solidFill>
              </a:defRPr>
            </a:lvl3pPr>
            <a:lvl4pPr lvl="3" rtl="0">
              <a:lnSpc>
                <a:spcPct val="120000"/>
              </a:lnSpc>
              <a:spcBef>
                <a:spcPts val="0"/>
              </a:spcBef>
              <a:spcAft>
                <a:spcPts val="0"/>
              </a:spcAft>
              <a:buNone/>
              <a:defRPr sz="2400">
                <a:solidFill>
                  <a:schemeClr val="lt1"/>
                </a:solidFill>
              </a:defRPr>
            </a:lvl4pPr>
            <a:lvl5pPr lvl="4" rtl="0">
              <a:lnSpc>
                <a:spcPct val="120000"/>
              </a:lnSpc>
              <a:spcBef>
                <a:spcPts val="0"/>
              </a:spcBef>
              <a:spcAft>
                <a:spcPts val="0"/>
              </a:spcAft>
              <a:buNone/>
              <a:defRPr sz="2400">
                <a:solidFill>
                  <a:schemeClr val="lt1"/>
                </a:solidFill>
              </a:defRPr>
            </a:lvl5pPr>
            <a:lvl6pPr lvl="5" rtl="0">
              <a:lnSpc>
                <a:spcPct val="120000"/>
              </a:lnSpc>
              <a:spcBef>
                <a:spcPts val="0"/>
              </a:spcBef>
              <a:spcAft>
                <a:spcPts val="0"/>
              </a:spcAft>
              <a:buNone/>
              <a:defRPr sz="2400">
                <a:solidFill>
                  <a:schemeClr val="lt1"/>
                </a:solidFill>
              </a:defRPr>
            </a:lvl6pPr>
            <a:lvl7pPr lvl="6" rtl="0">
              <a:lnSpc>
                <a:spcPct val="120000"/>
              </a:lnSpc>
              <a:spcBef>
                <a:spcPts val="0"/>
              </a:spcBef>
              <a:spcAft>
                <a:spcPts val="0"/>
              </a:spcAft>
              <a:buNone/>
              <a:defRPr sz="2400">
                <a:solidFill>
                  <a:schemeClr val="lt1"/>
                </a:solidFill>
              </a:defRPr>
            </a:lvl7pPr>
            <a:lvl8pPr lvl="7" rtl="0">
              <a:lnSpc>
                <a:spcPct val="120000"/>
              </a:lnSpc>
              <a:spcBef>
                <a:spcPts val="0"/>
              </a:spcBef>
              <a:spcAft>
                <a:spcPts val="0"/>
              </a:spcAft>
              <a:buNone/>
              <a:defRPr sz="2400">
                <a:solidFill>
                  <a:schemeClr val="lt1"/>
                </a:solidFill>
              </a:defRPr>
            </a:lvl8pPr>
            <a:lvl9pPr lvl="8" rtl="0">
              <a:lnSpc>
                <a:spcPct val="120000"/>
              </a:lnSpc>
              <a:spcBef>
                <a:spcPts val="0"/>
              </a:spcBef>
              <a:spcAft>
                <a:spcPts val="0"/>
              </a:spcAft>
              <a:buNone/>
              <a:defRPr sz="2400">
                <a:solidFill>
                  <a:schemeClr val="lt1"/>
                </a:solidFill>
              </a:defRPr>
            </a:lvl9pPr>
          </a:lstStyle>
          <a:p>
            <a:pPr marL="0" lvl="0" indent="0">
              <a:lnSpc>
                <a:spcPct val="120000"/>
              </a:lnSpc>
              <a:spcAft>
                <a:spcPts val="0"/>
              </a:spcAft>
              <a:buNone/>
            </a:pPr>
            <a:r>
              <a:rPr lang="en-US"/>
              <a:t>Click to edit Master subtitle style</a:t>
            </a:r>
            <a:endParaRPr dirty="0"/>
          </a:p>
        </p:txBody>
      </p:sp>
      <p:sp>
        <p:nvSpPr>
          <p:cNvPr id="164" name="Google Shape;164;p23"/>
          <p:cNvSpPr txBox="1">
            <a:spLocks noGrp="1"/>
          </p:cNvSpPr>
          <p:nvPr>
            <p:ph type="ctrTitle"/>
          </p:nvPr>
        </p:nvSpPr>
        <p:spPr>
          <a:xfrm>
            <a:off x="932788" y="4672584"/>
            <a:ext cx="6572456" cy="2971800"/>
          </a:xfrm>
          <a:prstGeom prst="rect">
            <a:avLst/>
          </a:prstGeom>
        </p:spPr>
        <p:txBody>
          <a:bodyPr spcFirstLastPara="1" vert="horz" wrap="square" lIns="0" tIns="0" rIns="0" bIns="0" rtlCol="0" anchor="b" anchorCtr="0">
            <a:noAutofit/>
          </a:bodyPr>
          <a:lstStyle>
            <a:lvl1pPr lvl="0" rtl="0">
              <a:lnSpc>
                <a:spcPct val="100000"/>
              </a:lnSpc>
              <a:spcBef>
                <a:spcPts val="0"/>
              </a:spcBef>
              <a:spcAft>
                <a:spcPts val="0"/>
              </a:spcAft>
              <a:buClr>
                <a:schemeClr val="lt2"/>
              </a:buClr>
              <a:buSzPts val="14600"/>
              <a:buFont typeface="Optimistic Display"/>
              <a:buNone/>
              <a:defRPr sz="19200" b="1" spc="580" dirty="0">
                <a:solidFill>
                  <a:schemeClr val="tx1"/>
                </a:solidFill>
                <a:latin typeface="+mj-lt"/>
                <a:ea typeface="Optimistic Display" panose="020B0603020203020204" pitchFamily="34" charset="0"/>
                <a:cs typeface="Optimistic Display" panose="020B0603020203020204" pitchFamily="34" charset="0"/>
              </a:defRPr>
            </a:lvl1pPr>
            <a:lvl2pPr lvl="1"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2pPr>
            <a:lvl3pPr lvl="2"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3pPr>
            <a:lvl4pPr lvl="3"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4pPr>
            <a:lvl5pPr lvl="4"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5pPr>
            <a:lvl6pPr lvl="5"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6pPr>
            <a:lvl7pPr lvl="6"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7pPr>
            <a:lvl8pPr lvl="7"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8pPr>
            <a:lvl9pPr lvl="8"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9pPr>
          </a:lstStyle>
          <a:p>
            <a:pPr lvl="0">
              <a:lnSpc>
                <a:spcPct val="100000"/>
              </a:lnSpc>
              <a:buClr>
                <a:schemeClr val="lt2"/>
              </a:buClr>
              <a:buSzPts val="14600"/>
              <a:buFont typeface="Optimistic Display"/>
              <a:buNone/>
            </a:pPr>
            <a:r>
              <a:rPr lang="en-US"/>
              <a:t>Click to edit Master title style</a:t>
            </a:r>
            <a:endParaRPr dirty="0"/>
          </a:p>
        </p:txBody>
      </p:sp>
      <p:sp>
        <p:nvSpPr>
          <p:cNvPr id="166" name="Google Shape;166;p23"/>
          <p:cNvSpPr txBox="1">
            <a:spLocks noGrp="1"/>
          </p:cNvSpPr>
          <p:nvPr>
            <p:ph type="subTitle" idx="3"/>
          </p:nvPr>
        </p:nvSpPr>
        <p:spPr>
          <a:xfrm>
            <a:off x="932821" y="12252960"/>
            <a:ext cx="6572456" cy="560800"/>
          </a:xfrm>
          <a:prstGeom prst="rect">
            <a:avLst/>
          </a:prstGeom>
        </p:spPr>
        <p:txBody>
          <a:bodyPr spcFirstLastPara="1" vert="horz" wrap="square" lIns="0" tIns="0" rIns="0" bIns="0" rtlCol="0" anchor="b" anchorCtr="0">
            <a:noAutofit/>
          </a:bodyPr>
          <a:lstStyle>
            <a:lvl1pPr marL="0" marR="0" lvl="0" indent="0" rtl="0">
              <a:lnSpc>
                <a:spcPct val="100000"/>
              </a:lnSpc>
              <a:spcBef>
                <a:spcPts val="0"/>
              </a:spcBef>
              <a:spcAft>
                <a:spcPts val="0"/>
              </a:spcAft>
              <a:buNone/>
              <a:defRPr sz="1800" spc="40">
                <a:solidFill>
                  <a:schemeClr val="tx1"/>
                </a:solidFill>
                <a:latin typeface="+mn-lt"/>
              </a:defRPr>
            </a:lvl1pPr>
            <a:lvl2pPr lvl="1" rtl="0">
              <a:lnSpc>
                <a:spcPct val="100000"/>
              </a:lnSpc>
              <a:spcBef>
                <a:spcPts val="0"/>
              </a:spcBef>
              <a:spcAft>
                <a:spcPts val="0"/>
              </a:spcAft>
              <a:buNone/>
              <a:defRPr sz="1867" b="0">
                <a:solidFill>
                  <a:schemeClr val="dk1"/>
                </a:solidFill>
              </a:defRPr>
            </a:lvl2pPr>
            <a:lvl3pPr lvl="2" rtl="0">
              <a:lnSpc>
                <a:spcPct val="100000"/>
              </a:lnSpc>
              <a:spcBef>
                <a:spcPts val="0"/>
              </a:spcBef>
              <a:spcAft>
                <a:spcPts val="0"/>
              </a:spcAft>
              <a:buNone/>
              <a:defRPr sz="1867" b="0">
                <a:solidFill>
                  <a:schemeClr val="dk1"/>
                </a:solidFill>
              </a:defRPr>
            </a:lvl3pPr>
            <a:lvl4pPr lvl="3" rtl="0">
              <a:lnSpc>
                <a:spcPct val="100000"/>
              </a:lnSpc>
              <a:spcBef>
                <a:spcPts val="0"/>
              </a:spcBef>
              <a:spcAft>
                <a:spcPts val="0"/>
              </a:spcAft>
              <a:buNone/>
              <a:defRPr sz="1867" b="0">
                <a:solidFill>
                  <a:schemeClr val="dk1"/>
                </a:solidFill>
              </a:defRPr>
            </a:lvl4pPr>
            <a:lvl5pPr lvl="4" rtl="0">
              <a:lnSpc>
                <a:spcPct val="100000"/>
              </a:lnSpc>
              <a:spcBef>
                <a:spcPts val="0"/>
              </a:spcBef>
              <a:spcAft>
                <a:spcPts val="0"/>
              </a:spcAft>
              <a:buNone/>
              <a:defRPr sz="1867" b="0">
                <a:solidFill>
                  <a:schemeClr val="dk1"/>
                </a:solidFill>
              </a:defRPr>
            </a:lvl5pPr>
            <a:lvl6pPr lvl="5" rtl="0">
              <a:lnSpc>
                <a:spcPct val="100000"/>
              </a:lnSpc>
              <a:spcBef>
                <a:spcPts val="0"/>
              </a:spcBef>
              <a:spcAft>
                <a:spcPts val="0"/>
              </a:spcAft>
              <a:buNone/>
              <a:defRPr sz="1867" b="0">
                <a:solidFill>
                  <a:schemeClr val="dk1"/>
                </a:solidFill>
              </a:defRPr>
            </a:lvl6pPr>
            <a:lvl7pPr lvl="6" rtl="0">
              <a:lnSpc>
                <a:spcPct val="100000"/>
              </a:lnSpc>
              <a:spcBef>
                <a:spcPts val="0"/>
              </a:spcBef>
              <a:spcAft>
                <a:spcPts val="0"/>
              </a:spcAft>
              <a:buNone/>
              <a:defRPr sz="1867" b="0">
                <a:solidFill>
                  <a:schemeClr val="dk1"/>
                </a:solidFill>
              </a:defRPr>
            </a:lvl7pPr>
            <a:lvl8pPr lvl="7" rtl="0">
              <a:lnSpc>
                <a:spcPct val="100000"/>
              </a:lnSpc>
              <a:spcBef>
                <a:spcPts val="0"/>
              </a:spcBef>
              <a:spcAft>
                <a:spcPts val="0"/>
              </a:spcAft>
              <a:buNone/>
              <a:defRPr sz="1867" b="0">
                <a:solidFill>
                  <a:schemeClr val="dk1"/>
                </a:solidFill>
              </a:defRPr>
            </a:lvl8pPr>
            <a:lvl9pPr lvl="8" rtl="0">
              <a:lnSpc>
                <a:spcPct val="100000"/>
              </a:lnSpc>
              <a:spcBef>
                <a:spcPts val="0"/>
              </a:spcBef>
              <a:spcAft>
                <a:spcPts val="0"/>
              </a:spcAft>
              <a:buNone/>
              <a:defRPr sz="1867" b="0">
                <a:solidFill>
                  <a:schemeClr val="dk1"/>
                </a:solidFill>
              </a:defRPr>
            </a:lvl9pPr>
          </a:lstStyle>
          <a:p>
            <a:pPr marL="0" lvl="0" indent="0">
              <a:lnSpc>
                <a:spcPct val="100000"/>
              </a:lnSpc>
              <a:spcAft>
                <a:spcPts val="0"/>
              </a:spcAft>
              <a:buNone/>
            </a:pPr>
            <a:r>
              <a:rPr lang="en-US"/>
              <a:t>Click to edit Master subtitle style</a:t>
            </a:r>
            <a:endParaRPr dirty="0"/>
          </a:p>
        </p:txBody>
      </p:sp>
      <p:sp>
        <p:nvSpPr>
          <p:cNvPr id="165" name="Google Shape;165;p23"/>
          <p:cNvSpPr txBox="1">
            <a:spLocks noGrp="1"/>
          </p:cNvSpPr>
          <p:nvPr>
            <p:ph type="subTitle" idx="2"/>
          </p:nvPr>
        </p:nvSpPr>
        <p:spPr>
          <a:xfrm>
            <a:off x="932835" y="7223760"/>
            <a:ext cx="6572456" cy="1600200"/>
          </a:xfrm>
          <a:prstGeom prst="rect">
            <a:avLst/>
          </a:prstGeom>
        </p:spPr>
        <p:txBody>
          <a:bodyPr spcFirstLastPara="1" vert="horz" wrap="square" lIns="0" tIns="0" rIns="0" bIns="0" rtlCol="0" anchor="t" anchorCtr="0">
            <a:noAutofit/>
          </a:bodyPr>
          <a:lstStyle>
            <a:lvl1pPr marL="0" marR="0" lvl="0" indent="0" algn="l" rtl="0">
              <a:lnSpc>
                <a:spcPct val="125000"/>
              </a:lnSpc>
              <a:spcBef>
                <a:spcPts val="0"/>
              </a:spcBef>
              <a:spcAft>
                <a:spcPts val="0"/>
              </a:spcAft>
              <a:buNone/>
              <a:defRPr>
                <a:solidFill>
                  <a:schemeClr val="tx1"/>
                </a:solidFill>
                <a:latin typeface="+mn-lt"/>
              </a:defRPr>
            </a:lvl1pPr>
            <a:lvl2pPr lvl="1" rtl="0">
              <a:lnSpc>
                <a:spcPct val="125000"/>
              </a:lnSpc>
              <a:spcBef>
                <a:spcPts val="0"/>
              </a:spcBef>
              <a:spcAft>
                <a:spcPts val="0"/>
              </a:spcAft>
              <a:buNone/>
              <a:defRPr sz="2400" b="0">
                <a:solidFill>
                  <a:schemeClr val="dk1"/>
                </a:solidFill>
              </a:defRPr>
            </a:lvl2pPr>
            <a:lvl3pPr lvl="2" rtl="0">
              <a:lnSpc>
                <a:spcPct val="125000"/>
              </a:lnSpc>
              <a:spcBef>
                <a:spcPts val="0"/>
              </a:spcBef>
              <a:spcAft>
                <a:spcPts val="0"/>
              </a:spcAft>
              <a:buNone/>
              <a:defRPr sz="2400" b="0">
                <a:solidFill>
                  <a:schemeClr val="dk1"/>
                </a:solidFill>
              </a:defRPr>
            </a:lvl3pPr>
            <a:lvl4pPr lvl="3" rtl="0">
              <a:lnSpc>
                <a:spcPct val="125000"/>
              </a:lnSpc>
              <a:spcBef>
                <a:spcPts val="0"/>
              </a:spcBef>
              <a:spcAft>
                <a:spcPts val="0"/>
              </a:spcAft>
              <a:buNone/>
              <a:defRPr sz="2400" b="0">
                <a:solidFill>
                  <a:schemeClr val="dk1"/>
                </a:solidFill>
              </a:defRPr>
            </a:lvl4pPr>
            <a:lvl5pPr lvl="4" rtl="0">
              <a:lnSpc>
                <a:spcPct val="125000"/>
              </a:lnSpc>
              <a:spcBef>
                <a:spcPts val="0"/>
              </a:spcBef>
              <a:spcAft>
                <a:spcPts val="0"/>
              </a:spcAft>
              <a:buNone/>
              <a:defRPr sz="2400" b="0">
                <a:solidFill>
                  <a:schemeClr val="dk1"/>
                </a:solidFill>
              </a:defRPr>
            </a:lvl5pPr>
            <a:lvl6pPr lvl="5" rtl="0">
              <a:lnSpc>
                <a:spcPct val="125000"/>
              </a:lnSpc>
              <a:spcBef>
                <a:spcPts val="0"/>
              </a:spcBef>
              <a:spcAft>
                <a:spcPts val="0"/>
              </a:spcAft>
              <a:buNone/>
              <a:defRPr sz="2400" b="0">
                <a:solidFill>
                  <a:schemeClr val="dk1"/>
                </a:solidFill>
              </a:defRPr>
            </a:lvl6pPr>
            <a:lvl7pPr lvl="6" rtl="0">
              <a:lnSpc>
                <a:spcPct val="125000"/>
              </a:lnSpc>
              <a:spcBef>
                <a:spcPts val="0"/>
              </a:spcBef>
              <a:spcAft>
                <a:spcPts val="0"/>
              </a:spcAft>
              <a:buNone/>
              <a:defRPr sz="2400" b="0">
                <a:solidFill>
                  <a:schemeClr val="dk1"/>
                </a:solidFill>
              </a:defRPr>
            </a:lvl7pPr>
            <a:lvl8pPr lvl="7" rtl="0">
              <a:lnSpc>
                <a:spcPct val="125000"/>
              </a:lnSpc>
              <a:spcBef>
                <a:spcPts val="0"/>
              </a:spcBef>
              <a:spcAft>
                <a:spcPts val="0"/>
              </a:spcAft>
              <a:buNone/>
              <a:defRPr sz="2400" b="0">
                <a:solidFill>
                  <a:schemeClr val="dk1"/>
                </a:solidFill>
              </a:defRPr>
            </a:lvl8pPr>
            <a:lvl9pPr lvl="8" rtl="0">
              <a:lnSpc>
                <a:spcPct val="125000"/>
              </a:lnSpc>
              <a:spcBef>
                <a:spcPts val="0"/>
              </a:spcBef>
              <a:spcAft>
                <a:spcPts val="0"/>
              </a:spcAft>
              <a:buNone/>
              <a:defRPr sz="2400" b="0">
                <a:solidFill>
                  <a:schemeClr val="dk1"/>
                </a:solidFill>
              </a:defRPr>
            </a:lvl9pPr>
          </a:lstStyle>
          <a:p>
            <a:pPr marL="0" lvl="0" indent="0">
              <a:lnSpc>
                <a:spcPct val="125000"/>
              </a:lnSpc>
              <a:spcAft>
                <a:spcPts val="0"/>
              </a:spcAft>
              <a:buNone/>
            </a:pPr>
            <a:r>
              <a:rPr lang="en-US"/>
              <a:t>Click to edit Master subtitle style</a:t>
            </a:r>
            <a:endParaRPr/>
          </a:p>
        </p:txBody>
      </p:sp>
      <p:sp>
        <p:nvSpPr>
          <p:cNvPr id="6" name="Picture Placeholder 5">
            <a:extLst>
              <a:ext uri="{FF2B5EF4-FFF2-40B4-BE49-F238E27FC236}">
                <a16:creationId xmlns:a16="http://schemas.microsoft.com/office/drawing/2014/main" id="{42430116-43EF-F24B-AE56-774434AD4241}"/>
              </a:ext>
            </a:extLst>
          </p:cNvPr>
          <p:cNvSpPr>
            <a:spLocks noGrp="1"/>
          </p:cNvSpPr>
          <p:nvPr>
            <p:ph type="pic" sz="quarter" idx="11"/>
          </p:nvPr>
        </p:nvSpPr>
        <p:spPr>
          <a:xfrm>
            <a:off x="8443913" y="0"/>
            <a:ext cx="15943262" cy="13715999"/>
          </a:xfr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a:ea typeface="+mn-ea"/>
                <a:sym typeface="Arial"/>
              </a:defRPr>
            </a:lvl1pPr>
          </a:lstStyle>
          <a:p>
            <a:pPr lvl="0" algn="ctr">
              <a:lnSpc>
                <a:spcPct val="125000"/>
              </a:lnSpc>
              <a:spcAft>
                <a:spcPts val="0"/>
              </a:spcAft>
              <a:buFont typeface="Optimistic Text"/>
            </a:pPr>
            <a:r>
              <a:rPr lang="en-US"/>
              <a:t>Click icon to add picture</a:t>
            </a:r>
          </a:p>
        </p:txBody>
      </p:sp>
    </p:spTree>
    <p:extLst>
      <p:ext uri="{BB962C8B-B14F-4D97-AF65-F5344CB8AC3E}">
        <p14:creationId xmlns:p14="http://schemas.microsoft.com/office/powerpoint/2010/main" val="17692938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tats (Third)" preserve="1" userDrawn="1">
  <p:cSld name="68_Stats (Third)">
    <p:spTree>
      <p:nvGrpSpPr>
        <p:cNvPr id="1" name="Shape 167"/>
        <p:cNvGrpSpPr/>
        <p:nvPr/>
      </p:nvGrpSpPr>
      <p:grpSpPr>
        <a:xfrm>
          <a:off x="0" y="0"/>
          <a:ext cx="0" cy="0"/>
          <a:chOff x="0" y="0"/>
          <a:chExt cx="0" cy="0"/>
        </a:xfrm>
      </p:grpSpPr>
      <p:sp>
        <p:nvSpPr>
          <p:cNvPr id="168" name="Google Shape;168;p24"/>
          <p:cNvSpPr txBox="1">
            <a:spLocks noGrp="1"/>
          </p:cNvSpPr>
          <p:nvPr>
            <p:ph type="subTitle" idx="1"/>
          </p:nvPr>
        </p:nvSpPr>
        <p:spPr>
          <a:xfrm>
            <a:off x="932809" y="905256"/>
            <a:ext cx="6572456" cy="463200"/>
          </a:xfrm>
          <a:prstGeom prst="rect">
            <a:avLst/>
          </a:prstGeom>
          <a:noFill/>
          <a:ln>
            <a:noFill/>
          </a:ln>
        </p:spPr>
        <p:txBody>
          <a:bodyPr spcFirstLastPara="1" vert="horz" wrap="square" lIns="0" tIns="0" rIns="0" bIns="0" rtlCol="0" anchor="t" anchorCtr="0">
            <a:noAutofit/>
          </a:bodyPr>
          <a:lstStyle>
            <a:lvl1pPr marL="0" marR="0" lvl="0" indent="0" algn="l" rtl="0">
              <a:lnSpc>
                <a:spcPct val="120000"/>
              </a:lnSpc>
              <a:spcBef>
                <a:spcPts val="0"/>
              </a:spcBef>
              <a:spcAft>
                <a:spcPts val="0"/>
              </a:spcAft>
              <a:buNone/>
              <a:defRPr b="1" cap="all" spc="240">
                <a:solidFill>
                  <a:schemeClr val="tx1"/>
                </a:solidFill>
                <a:latin typeface="+mn-lt"/>
              </a:defRPr>
            </a:lvl1pPr>
            <a:lvl2pPr lvl="1" rtl="0">
              <a:lnSpc>
                <a:spcPct val="120000"/>
              </a:lnSpc>
              <a:spcBef>
                <a:spcPts val="0"/>
              </a:spcBef>
              <a:spcAft>
                <a:spcPts val="0"/>
              </a:spcAft>
              <a:buNone/>
              <a:defRPr sz="2400">
                <a:solidFill>
                  <a:schemeClr val="lt1"/>
                </a:solidFill>
              </a:defRPr>
            </a:lvl2pPr>
            <a:lvl3pPr lvl="2" rtl="0">
              <a:lnSpc>
                <a:spcPct val="120000"/>
              </a:lnSpc>
              <a:spcBef>
                <a:spcPts val="0"/>
              </a:spcBef>
              <a:spcAft>
                <a:spcPts val="0"/>
              </a:spcAft>
              <a:buNone/>
              <a:defRPr sz="2400">
                <a:solidFill>
                  <a:schemeClr val="lt1"/>
                </a:solidFill>
              </a:defRPr>
            </a:lvl3pPr>
            <a:lvl4pPr lvl="3" rtl="0">
              <a:lnSpc>
                <a:spcPct val="120000"/>
              </a:lnSpc>
              <a:spcBef>
                <a:spcPts val="0"/>
              </a:spcBef>
              <a:spcAft>
                <a:spcPts val="0"/>
              </a:spcAft>
              <a:buNone/>
              <a:defRPr sz="2400">
                <a:solidFill>
                  <a:schemeClr val="lt1"/>
                </a:solidFill>
              </a:defRPr>
            </a:lvl4pPr>
            <a:lvl5pPr lvl="4" rtl="0">
              <a:lnSpc>
                <a:spcPct val="120000"/>
              </a:lnSpc>
              <a:spcBef>
                <a:spcPts val="0"/>
              </a:spcBef>
              <a:spcAft>
                <a:spcPts val="0"/>
              </a:spcAft>
              <a:buNone/>
              <a:defRPr sz="2400">
                <a:solidFill>
                  <a:schemeClr val="lt1"/>
                </a:solidFill>
              </a:defRPr>
            </a:lvl5pPr>
            <a:lvl6pPr lvl="5" rtl="0">
              <a:lnSpc>
                <a:spcPct val="120000"/>
              </a:lnSpc>
              <a:spcBef>
                <a:spcPts val="0"/>
              </a:spcBef>
              <a:spcAft>
                <a:spcPts val="0"/>
              </a:spcAft>
              <a:buNone/>
              <a:defRPr sz="2400">
                <a:solidFill>
                  <a:schemeClr val="lt1"/>
                </a:solidFill>
              </a:defRPr>
            </a:lvl6pPr>
            <a:lvl7pPr lvl="6" rtl="0">
              <a:lnSpc>
                <a:spcPct val="120000"/>
              </a:lnSpc>
              <a:spcBef>
                <a:spcPts val="0"/>
              </a:spcBef>
              <a:spcAft>
                <a:spcPts val="0"/>
              </a:spcAft>
              <a:buNone/>
              <a:defRPr sz="2400">
                <a:solidFill>
                  <a:schemeClr val="lt1"/>
                </a:solidFill>
              </a:defRPr>
            </a:lvl7pPr>
            <a:lvl8pPr lvl="7" rtl="0">
              <a:lnSpc>
                <a:spcPct val="120000"/>
              </a:lnSpc>
              <a:spcBef>
                <a:spcPts val="0"/>
              </a:spcBef>
              <a:spcAft>
                <a:spcPts val="0"/>
              </a:spcAft>
              <a:buNone/>
              <a:defRPr sz="2400">
                <a:solidFill>
                  <a:schemeClr val="lt1"/>
                </a:solidFill>
              </a:defRPr>
            </a:lvl8pPr>
            <a:lvl9pPr lvl="8" rtl="0">
              <a:lnSpc>
                <a:spcPct val="120000"/>
              </a:lnSpc>
              <a:spcBef>
                <a:spcPts val="0"/>
              </a:spcBef>
              <a:spcAft>
                <a:spcPts val="0"/>
              </a:spcAft>
              <a:buNone/>
              <a:defRPr sz="2400">
                <a:solidFill>
                  <a:schemeClr val="lt1"/>
                </a:solidFill>
              </a:defRPr>
            </a:lvl9pPr>
          </a:lstStyle>
          <a:p>
            <a:pPr marL="0" lvl="0" indent="0">
              <a:lnSpc>
                <a:spcPct val="120000"/>
              </a:lnSpc>
              <a:spcAft>
                <a:spcPts val="0"/>
              </a:spcAft>
              <a:buNone/>
            </a:pPr>
            <a:r>
              <a:rPr lang="en-US"/>
              <a:t>Click to edit Master subtitle style</a:t>
            </a:r>
            <a:endParaRPr dirty="0"/>
          </a:p>
        </p:txBody>
      </p:sp>
      <p:sp>
        <p:nvSpPr>
          <p:cNvPr id="169" name="Google Shape;169;p24"/>
          <p:cNvSpPr txBox="1">
            <a:spLocks noGrp="1"/>
          </p:cNvSpPr>
          <p:nvPr>
            <p:ph type="ctrTitle"/>
          </p:nvPr>
        </p:nvSpPr>
        <p:spPr>
          <a:xfrm>
            <a:off x="932788" y="3538728"/>
            <a:ext cx="6572456" cy="1968000"/>
          </a:xfrm>
          <a:prstGeom prst="rect">
            <a:avLst/>
          </a:prstGeom>
        </p:spPr>
        <p:txBody>
          <a:bodyPr spcFirstLastPara="1" vert="horz" wrap="square" lIns="0" tIns="0" rIns="0" bIns="0" rtlCol="0" anchor="b" anchorCtr="0">
            <a:noAutofit/>
          </a:bodyPr>
          <a:lstStyle>
            <a:lvl1pPr lvl="0" rtl="0">
              <a:lnSpc>
                <a:spcPct val="100000"/>
              </a:lnSpc>
              <a:spcBef>
                <a:spcPts val="0"/>
              </a:spcBef>
              <a:spcAft>
                <a:spcPts val="0"/>
              </a:spcAft>
              <a:buClr>
                <a:schemeClr val="lt2"/>
              </a:buClr>
              <a:buSzPts val="9600"/>
              <a:buFont typeface="Optimistic Display"/>
              <a:buNone/>
              <a:defRPr sz="13200" b="1" spc="400" dirty="0">
                <a:solidFill>
                  <a:schemeClr val="tx1"/>
                </a:solidFill>
                <a:latin typeface="+mj-lt"/>
                <a:ea typeface="Optimistic Display"/>
                <a:cs typeface="Optimistic Display"/>
              </a:defRPr>
            </a:lvl1pPr>
            <a:lvl2pPr lvl="1"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2pPr>
            <a:lvl3pPr lvl="2"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3pPr>
            <a:lvl4pPr lvl="3"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4pPr>
            <a:lvl5pPr lvl="4"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5pPr>
            <a:lvl6pPr lvl="5"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6pPr>
            <a:lvl7pPr lvl="6"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7pPr>
            <a:lvl8pPr lvl="7"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8pPr>
            <a:lvl9pPr lvl="8"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9pPr>
          </a:lstStyle>
          <a:p>
            <a:pPr lvl="0">
              <a:lnSpc>
                <a:spcPct val="100000"/>
              </a:lnSpc>
              <a:buClr>
                <a:schemeClr val="lt2"/>
              </a:buClr>
              <a:buSzPts val="9600"/>
              <a:buFont typeface="Optimistic Display"/>
              <a:buNone/>
            </a:pPr>
            <a:r>
              <a:rPr lang="en-US"/>
              <a:t>Click to edit Master title style</a:t>
            </a:r>
            <a:endParaRPr dirty="0"/>
          </a:p>
        </p:txBody>
      </p:sp>
      <p:sp>
        <p:nvSpPr>
          <p:cNvPr id="171" name="Google Shape;171;p24"/>
          <p:cNvSpPr txBox="1">
            <a:spLocks noGrp="1"/>
          </p:cNvSpPr>
          <p:nvPr>
            <p:ph type="subTitle" idx="3"/>
          </p:nvPr>
        </p:nvSpPr>
        <p:spPr>
          <a:xfrm>
            <a:off x="932821" y="12252960"/>
            <a:ext cx="6572456" cy="560800"/>
          </a:xfrm>
          <a:prstGeom prst="rect">
            <a:avLst/>
          </a:prstGeom>
        </p:spPr>
        <p:txBody>
          <a:bodyPr spcFirstLastPara="1" vert="horz" wrap="square" lIns="0" tIns="0" rIns="0" bIns="0" rtlCol="0" anchor="b" anchorCtr="0">
            <a:noAutofit/>
          </a:bodyPr>
          <a:lstStyle>
            <a:lvl1pPr marL="0" marR="0" lvl="0" indent="0" rtl="0">
              <a:lnSpc>
                <a:spcPct val="100000"/>
              </a:lnSpc>
              <a:spcBef>
                <a:spcPts val="0"/>
              </a:spcBef>
              <a:spcAft>
                <a:spcPts val="0"/>
              </a:spcAft>
              <a:buNone/>
              <a:defRPr sz="1800" spc="40">
                <a:solidFill>
                  <a:schemeClr val="tx1"/>
                </a:solidFill>
                <a:latin typeface="+mn-lt"/>
              </a:defRPr>
            </a:lvl1pPr>
            <a:lvl2pPr lvl="1" rtl="0">
              <a:lnSpc>
                <a:spcPct val="100000"/>
              </a:lnSpc>
              <a:spcBef>
                <a:spcPts val="0"/>
              </a:spcBef>
              <a:spcAft>
                <a:spcPts val="0"/>
              </a:spcAft>
              <a:buNone/>
              <a:defRPr sz="1867" b="0">
                <a:solidFill>
                  <a:schemeClr val="dk1"/>
                </a:solidFill>
              </a:defRPr>
            </a:lvl2pPr>
            <a:lvl3pPr lvl="2" rtl="0">
              <a:lnSpc>
                <a:spcPct val="100000"/>
              </a:lnSpc>
              <a:spcBef>
                <a:spcPts val="0"/>
              </a:spcBef>
              <a:spcAft>
                <a:spcPts val="0"/>
              </a:spcAft>
              <a:buNone/>
              <a:defRPr sz="1867" b="0">
                <a:solidFill>
                  <a:schemeClr val="dk1"/>
                </a:solidFill>
              </a:defRPr>
            </a:lvl3pPr>
            <a:lvl4pPr lvl="3" rtl="0">
              <a:lnSpc>
                <a:spcPct val="100000"/>
              </a:lnSpc>
              <a:spcBef>
                <a:spcPts val="0"/>
              </a:spcBef>
              <a:spcAft>
                <a:spcPts val="0"/>
              </a:spcAft>
              <a:buNone/>
              <a:defRPr sz="1867" b="0">
                <a:solidFill>
                  <a:schemeClr val="dk1"/>
                </a:solidFill>
              </a:defRPr>
            </a:lvl4pPr>
            <a:lvl5pPr lvl="4" rtl="0">
              <a:lnSpc>
                <a:spcPct val="100000"/>
              </a:lnSpc>
              <a:spcBef>
                <a:spcPts val="0"/>
              </a:spcBef>
              <a:spcAft>
                <a:spcPts val="0"/>
              </a:spcAft>
              <a:buNone/>
              <a:defRPr sz="1867" b="0">
                <a:solidFill>
                  <a:schemeClr val="dk1"/>
                </a:solidFill>
              </a:defRPr>
            </a:lvl5pPr>
            <a:lvl6pPr lvl="5" rtl="0">
              <a:lnSpc>
                <a:spcPct val="100000"/>
              </a:lnSpc>
              <a:spcBef>
                <a:spcPts val="0"/>
              </a:spcBef>
              <a:spcAft>
                <a:spcPts val="0"/>
              </a:spcAft>
              <a:buNone/>
              <a:defRPr sz="1867" b="0">
                <a:solidFill>
                  <a:schemeClr val="dk1"/>
                </a:solidFill>
              </a:defRPr>
            </a:lvl6pPr>
            <a:lvl7pPr lvl="6" rtl="0">
              <a:lnSpc>
                <a:spcPct val="100000"/>
              </a:lnSpc>
              <a:spcBef>
                <a:spcPts val="0"/>
              </a:spcBef>
              <a:spcAft>
                <a:spcPts val="0"/>
              </a:spcAft>
              <a:buNone/>
              <a:defRPr sz="1867" b="0">
                <a:solidFill>
                  <a:schemeClr val="dk1"/>
                </a:solidFill>
              </a:defRPr>
            </a:lvl7pPr>
            <a:lvl8pPr lvl="7" rtl="0">
              <a:lnSpc>
                <a:spcPct val="100000"/>
              </a:lnSpc>
              <a:spcBef>
                <a:spcPts val="0"/>
              </a:spcBef>
              <a:spcAft>
                <a:spcPts val="0"/>
              </a:spcAft>
              <a:buNone/>
              <a:defRPr sz="1867" b="0">
                <a:solidFill>
                  <a:schemeClr val="dk1"/>
                </a:solidFill>
              </a:defRPr>
            </a:lvl8pPr>
            <a:lvl9pPr lvl="8" rtl="0">
              <a:lnSpc>
                <a:spcPct val="100000"/>
              </a:lnSpc>
              <a:spcBef>
                <a:spcPts val="0"/>
              </a:spcBef>
              <a:spcAft>
                <a:spcPts val="0"/>
              </a:spcAft>
              <a:buNone/>
              <a:defRPr sz="1867" b="0">
                <a:solidFill>
                  <a:schemeClr val="dk1"/>
                </a:solidFill>
              </a:defRPr>
            </a:lvl9pPr>
          </a:lstStyle>
          <a:p>
            <a:pPr marL="0" lvl="0" indent="0">
              <a:lnSpc>
                <a:spcPct val="100000"/>
              </a:lnSpc>
              <a:spcAft>
                <a:spcPts val="0"/>
              </a:spcAft>
              <a:buNone/>
            </a:pPr>
            <a:r>
              <a:rPr lang="en-US"/>
              <a:t>Click to edit Master subtitle style</a:t>
            </a:r>
            <a:endParaRPr/>
          </a:p>
        </p:txBody>
      </p:sp>
      <p:sp>
        <p:nvSpPr>
          <p:cNvPr id="172" name="Google Shape;172;p24"/>
          <p:cNvSpPr txBox="1">
            <a:spLocks noGrp="1"/>
          </p:cNvSpPr>
          <p:nvPr>
            <p:ph type="ctrTitle" idx="4"/>
          </p:nvPr>
        </p:nvSpPr>
        <p:spPr>
          <a:xfrm>
            <a:off x="932788" y="7315200"/>
            <a:ext cx="6572456" cy="1968000"/>
          </a:xfrm>
          <a:prstGeom prst="rect">
            <a:avLst/>
          </a:prstGeom>
        </p:spPr>
        <p:txBody>
          <a:bodyPr spcFirstLastPara="1" vert="horz" wrap="square" lIns="0" tIns="0" rIns="0" bIns="0" rtlCol="0" anchor="b" anchorCtr="0">
            <a:noAutofit/>
          </a:bodyPr>
          <a:lstStyle>
            <a:lvl1pPr lvl="0" rtl="0">
              <a:lnSpc>
                <a:spcPct val="100000"/>
              </a:lnSpc>
              <a:spcBef>
                <a:spcPts val="0"/>
              </a:spcBef>
              <a:spcAft>
                <a:spcPts val="0"/>
              </a:spcAft>
              <a:buClr>
                <a:schemeClr val="lt2"/>
              </a:buClr>
              <a:buSzPts val="9600"/>
              <a:buFont typeface="Optimistic Display"/>
              <a:buNone/>
              <a:defRPr sz="13200" b="1" spc="400" dirty="0">
                <a:solidFill>
                  <a:schemeClr val="tx1"/>
                </a:solidFill>
                <a:latin typeface="+mj-lt"/>
                <a:ea typeface="Optimistic Display"/>
                <a:cs typeface="Optimistic Display"/>
              </a:defRPr>
            </a:lvl1pPr>
            <a:lvl2pPr lvl="1"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2pPr>
            <a:lvl3pPr lvl="2"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3pPr>
            <a:lvl4pPr lvl="3"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4pPr>
            <a:lvl5pPr lvl="4"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5pPr>
            <a:lvl6pPr lvl="5"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6pPr>
            <a:lvl7pPr lvl="6"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7pPr>
            <a:lvl8pPr lvl="7"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8pPr>
            <a:lvl9pPr lvl="8"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9pPr>
          </a:lstStyle>
          <a:p>
            <a:pPr lvl="0">
              <a:lnSpc>
                <a:spcPct val="100000"/>
              </a:lnSpc>
              <a:buClr>
                <a:schemeClr val="lt2"/>
              </a:buClr>
              <a:buSzPts val="9600"/>
              <a:buFont typeface="Optimistic Display"/>
              <a:buNone/>
            </a:pPr>
            <a:r>
              <a:rPr lang="en-US"/>
              <a:t>Click to edit Master title style</a:t>
            </a:r>
            <a:endParaRPr dirty="0"/>
          </a:p>
        </p:txBody>
      </p:sp>
      <p:sp>
        <p:nvSpPr>
          <p:cNvPr id="170" name="Google Shape;170;p24"/>
          <p:cNvSpPr txBox="1">
            <a:spLocks noGrp="1"/>
          </p:cNvSpPr>
          <p:nvPr>
            <p:ph type="subTitle" idx="2"/>
          </p:nvPr>
        </p:nvSpPr>
        <p:spPr>
          <a:xfrm>
            <a:off x="932835" y="5303520"/>
            <a:ext cx="6572456" cy="1600200"/>
          </a:xfrm>
          <a:prstGeom prst="rect">
            <a:avLst/>
          </a:prstGeom>
        </p:spPr>
        <p:txBody>
          <a:bodyPr spcFirstLastPara="1" vert="horz" wrap="square" lIns="0" tIns="0" rIns="0" bIns="0" rtlCol="0" anchor="t" anchorCtr="0">
            <a:noAutofit/>
          </a:bodyPr>
          <a:lstStyle>
            <a:lvl1pPr marL="0" marR="0" lvl="0" indent="0" algn="l" rtl="0">
              <a:lnSpc>
                <a:spcPct val="125000"/>
              </a:lnSpc>
              <a:spcBef>
                <a:spcPts val="0"/>
              </a:spcBef>
              <a:spcAft>
                <a:spcPts val="0"/>
              </a:spcAft>
              <a:buNone/>
              <a:defRPr dirty="0">
                <a:solidFill>
                  <a:schemeClr val="tx1"/>
                </a:solidFill>
                <a:latin typeface="+mn-lt"/>
              </a:defRPr>
            </a:lvl1pPr>
            <a:lvl2pPr lvl="1" rtl="0">
              <a:lnSpc>
                <a:spcPct val="125000"/>
              </a:lnSpc>
              <a:spcBef>
                <a:spcPts val="0"/>
              </a:spcBef>
              <a:spcAft>
                <a:spcPts val="0"/>
              </a:spcAft>
              <a:buNone/>
              <a:defRPr sz="2400" b="0">
                <a:solidFill>
                  <a:schemeClr val="dk1"/>
                </a:solidFill>
              </a:defRPr>
            </a:lvl2pPr>
            <a:lvl3pPr lvl="2" rtl="0">
              <a:lnSpc>
                <a:spcPct val="125000"/>
              </a:lnSpc>
              <a:spcBef>
                <a:spcPts val="0"/>
              </a:spcBef>
              <a:spcAft>
                <a:spcPts val="0"/>
              </a:spcAft>
              <a:buNone/>
              <a:defRPr sz="2400" b="0">
                <a:solidFill>
                  <a:schemeClr val="dk1"/>
                </a:solidFill>
              </a:defRPr>
            </a:lvl3pPr>
            <a:lvl4pPr lvl="3" rtl="0">
              <a:lnSpc>
                <a:spcPct val="125000"/>
              </a:lnSpc>
              <a:spcBef>
                <a:spcPts val="0"/>
              </a:spcBef>
              <a:spcAft>
                <a:spcPts val="0"/>
              </a:spcAft>
              <a:buNone/>
              <a:defRPr sz="2400" b="0">
                <a:solidFill>
                  <a:schemeClr val="dk1"/>
                </a:solidFill>
              </a:defRPr>
            </a:lvl4pPr>
            <a:lvl5pPr lvl="4" rtl="0">
              <a:lnSpc>
                <a:spcPct val="125000"/>
              </a:lnSpc>
              <a:spcBef>
                <a:spcPts val="0"/>
              </a:spcBef>
              <a:spcAft>
                <a:spcPts val="0"/>
              </a:spcAft>
              <a:buNone/>
              <a:defRPr sz="2400" b="0">
                <a:solidFill>
                  <a:schemeClr val="dk1"/>
                </a:solidFill>
              </a:defRPr>
            </a:lvl5pPr>
            <a:lvl6pPr lvl="5" rtl="0">
              <a:lnSpc>
                <a:spcPct val="125000"/>
              </a:lnSpc>
              <a:spcBef>
                <a:spcPts val="0"/>
              </a:spcBef>
              <a:spcAft>
                <a:spcPts val="0"/>
              </a:spcAft>
              <a:buNone/>
              <a:defRPr sz="2400" b="0">
                <a:solidFill>
                  <a:schemeClr val="dk1"/>
                </a:solidFill>
              </a:defRPr>
            </a:lvl6pPr>
            <a:lvl7pPr lvl="6" rtl="0">
              <a:lnSpc>
                <a:spcPct val="125000"/>
              </a:lnSpc>
              <a:spcBef>
                <a:spcPts val="0"/>
              </a:spcBef>
              <a:spcAft>
                <a:spcPts val="0"/>
              </a:spcAft>
              <a:buNone/>
              <a:defRPr sz="2400" b="0">
                <a:solidFill>
                  <a:schemeClr val="dk1"/>
                </a:solidFill>
              </a:defRPr>
            </a:lvl7pPr>
            <a:lvl8pPr lvl="7" rtl="0">
              <a:lnSpc>
                <a:spcPct val="125000"/>
              </a:lnSpc>
              <a:spcBef>
                <a:spcPts val="0"/>
              </a:spcBef>
              <a:spcAft>
                <a:spcPts val="0"/>
              </a:spcAft>
              <a:buNone/>
              <a:defRPr sz="2400" b="0">
                <a:solidFill>
                  <a:schemeClr val="dk1"/>
                </a:solidFill>
              </a:defRPr>
            </a:lvl8pPr>
            <a:lvl9pPr lvl="8" rtl="0">
              <a:lnSpc>
                <a:spcPct val="125000"/>
              </a:lnSpc>
              <a:spcBef>
                <a:spcPts val="0"/>
              </a:spcBef>
              <a:spcAft>
                <a:spcPts val="0"/>
              </a:spcAft>
              <a:buNone/>
              <a:defRPr sz="2400" b="0">
                <a:solidFill>
                  <a:schemeClr val="dk1"/>
                </a:solidFill>
              </a:defRPr>
            </a:lvl9pPr>
          </a:lstStyle>
          <a:p>
            <a:pPr marL="0" lvl="0" indent="0">
              <a:lnSpc>
                <a:spcPct val="125000"/>
              </a:lnSpc>
              <a:spcAft>
                <a:spcPts val="0"/>
              </a:spcAft>
              <a:buNone/>
            </a:pPr>
            <a:r>
              <a:rPr lang="en-US"/>
              <a:t>Click to edit Master subtitle style</a:t>
            </a:r>
            <a:endParaRPr dirty="0"/>
          </a:p>
        </p:txBody>
      </p:sp>
      <p:sp>
        <p:nvSpPr>
          <p:cNvPr id="173" name="Google Shape;173;p24"/>
          <p:cNvSpPr txBox="1">
            <a:spLocks noGrp="1"/>
          </p:cNvSpPr>
          <p:nvPr>
            <p:ph type="subTitle" idx="5"/>
          </p:nvPr>
        </p:nvSpPr>
        <p:spPr>
          <a:xfrm>
            <a:off x="932835" y="9079992"/>
            <a:ext cx="6572456" cy="1600200"/>
          </a:xfrm>
          <a:prstGeom prst="rect">
            <a:avLst/>
          </a:prstGeom>
        </p:spPr>
        <p:txBody>
          <a:bodyPr spcFirstLastPara="1" vert="horz" wrap="square" lIns="0" tIns="0" rIns="0" bIns="0" rtlCol="0" anchor="t" anchorCtr="0">
            <a:noAutofit/>
          </a:bodyPr>
          <a:lstStyle>
            <a:lvl1pPr marL="0" marR="0" lvl="0" indent="0" algn="l" rtl="0">
              <a:lnSpc>
                <a:spcPct val="125000"/>
              </a:lnSpc>
              <a:spcBef>
                <a:spcPts val="0"/>
              </a:spcBef>
              <a:spcAft>
                <a:spcPts val="0"/>
              </a:spcAft>
              <a:buNone/>
              <a:defRPr dirty="0">
                <a:solidFill>
                  <a:schemeClr val="tx1"/>
                </a:solidFill>
                <a:latin typeface="+mn-lt"/>
              </a:defRPr>
            </a:lvl1pPr>
            <a:lvl2pPr lvl="1" rtl="0">
              <a:lnSpc>
                <a:spcPct val="125000"/>
              </a:lnSpc>
              <a:spcBef>
                <a:spcPts val="0"/>
              </a:spcBef>
              <a:spcAft>
                <a:spcPts val="0"/>
              </a:spcAft>
              <a:buNone/>
              <a:defRPr sz="2400" b="0">
                <a:solidFill>
                  <a:schemeClr val="dk1"/>
                </a:solidFill>
              </a:defRPr>
            </a:lvl2pPr>
            <a:lvl3pPr lvl="2" rtl="0">
              <a:lnSpc>
                <a:spcPct val="125000"/>
              </a:lnSpc>
              <a:spcBef>
                <a:spcPts val="0"/>
              </a:spcBef>
              <a:spcAft>
                <a:spcPts val="0"/>
              </a:spcAft>
              <a:buNone/>
              <a:defRPr sz="2400" b="0">
                <a:solidFill>
                  <a:schemeClr val="dk1"/>
                </a:solidFill>
              </a:defRPr>
            </a:lvl3pPr>
            <a:lvl4pPr lvl="3" rtl="0">
              <a:lnSpc>
                <a:spcPct val="125000"/>
              </a:lnSpc>
              <a:spcBef>
                <a:spcPts val="0"/>
              </a:spcBef>
              <a:spcAft>
                <a:spcPts val="0"/>
              </a:spcAft>
              <a:buNone/>
              <a:defRPr sz="2400" b="0">
                <a:solidFill>
                  <a:schemeClr val="dk1"/>
                </a:solidFill>
              </a:defRPr>
            </a:lvl4pPr>
            <a:lvl5pPr lvl="4" rtl="0">
              <a:lnSpc>
                <a:spcPct val="125000"/>
              </a:lnSpc>
              <a:spcBef>
                <a:spcPts val="0"/>
              </a:spcBef>
              <a:spcAft>
                <a:spcPts val="0"/>
              </a:spcAft>
              <a:buNone/>
              <a:defRPr sz="2400" b="0">
                <a:solidFill>
                  <a:schemeClr val="dk1"/>
                </a:solidFill>
              </a:defRPr>
            </a:lvl5pPr>
            <a:lvl6pPr lvl="5" rtl="0">
              <a:lnSpc>
                <a:spcPct val="125000"/>
              </a:lnSpc>
              <a:spcBef>
                <a:spcPts val="0"/>
              </a:spcBef>
              <a:spcAft>
                <a:spcPts val="0"/>
              </a:spcAft>
              <a:buNone/>
              <a:defRPr sz="2400" b="0">
                <a:solidFill>
                  <a:schemeClr val="dk1"/>
                </a:solidFill>
              </a:defRPr>
            </a:lvl6pPr>
            <a:lvl7pPr lvl="6" rtl="0">
              <a:lnSpc>
                <a:spcPct val="125000"/>
              </a:lnSpc>
              <a:spcBef>
                <a:spcPts val="0"/>
              </a:spcBef>
              <a:spcAft>
                <a:spcPts val="0"/>
              </a:spcAft>
              <a:buNone/>
              <a:defRPr sz="2400" b="0">
                <a:solidFill>
                  <a:schemeClr val="dk1"/>
                </a:solidFill>
              </a:defRPr>
            </a:lvl7pPr>
            <a:lvl8pPr lvl="7" rtl="0">
              <a:lnSpc>
                <a:spcPct val="125000"/>
              </a:lnSpc>
              <a:spcBef>
                <a:spcPts val="0"/>
              </a:spcBef>
              <a:spcAft>
                <a:spcPts val="0"/>
              </a:spcAft>
              <a:buNone/>
              <a:defRPr sz="2400" b="0">
                <a:solidFill>
                  <a:schemeClr val="dk1"/>
                </a:solidFill>
              </a:defRPr>
            </a:lvl8pPr>
            <a:lvl9pPr lvl="8" rtl="0">
              <a:lnSpc>
                <a:spcPct val="125000"/>
              </a:lnSpc>
              <a:spcBef>
                <a:spcPts val="0"/>
              </a:spcBef>
              <a:spcAft>
                <a:spcPts val="0"/>
              </a:spcAft>
              <a:buNone/>
              <a:defRPr sz="2400" b="0">
                <a:solidFill>
                  <a:schemeClr val="dk1"/>
                </a:solidFill>
              </a:defRPr>
            </a:lvl9pPr>
          </a:lstStyle>
          <a:p>
            <a:pPr marL="0" lvl="0" indent="0">
              <a:lnSpc>
                <a:spcPct val="125000"/>
              </a:lnSpc>
              <a:spcAft>
                <a:spcPts val="0"/>
              </a:spcAft>
              <a:buNone/>
            </a:pPr>
            <a:r>
              <a:rPr lang="en-US"/>
              <a:t>Click to edit Master subtitle style</a:t>
            </a:r>
            <a:endParaRPr dirty="0"/>
          </a:p>
        </p:txBody>
      </p:sp>
      <p:sp>
        <p:nvSpPr>
          <p:cNvPr id="8" name="Picture Placeholder 5">
            <a:extLst>
              <a:ext uri="{FF2B5EF4-FFF2-40B4-BE49-F238E27FC236}">
                <a16:creationId xmlns:a16="http://schemas.microsoft.com/office/drawing/2014/main" id="{EF0884D6-7BF5-7841-AD96-B359F7FF3C93}"/>
              </a:ext>
            </a:extLst>
          </p:cNvPr>
          <p:cNvSpPr>
            <a:spLocks noGrp="1"/>
          </p:cNvSpPr>
          <p:nvPr>
            <p:ph type="pic" sz="quarter" idx="11"/>
          </p:nvPr>
        </p:nvSpPr>
        <p:spPr>
          <a:xfrm>
            <a:off x="8443913" y="0"/>
            <a:ext cx="15943262" cy="13715999"/>
          </a:xfr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a:ea typeface="+mn-ea"/>
                <a:sym typeface="Arial"/>
              </a:defRPr>
            </a:lvl1pPr>
          </a:lstStyle>
          <a:p>
            <a:pPr lvl="0" algn="ctr">
              <a:lnSpc>
                <a:spcPct val="125000"/>
              </a:lnSpc>
              <a:spcAft>
                <a:spcPts val="0"/>
              </a:spcAft>
              <a:buFont typeface="Optimistic Text"/>
            </a:pPr>
            <a:r>
              <a:rPr lang="en-US"/>
              <a:t>Click icon to add picture</a:t>
            </a:r>
          </a:p>
        </p:txBody>
      </p:sp>
    </p:spTree>
    <p:extLst>
      <p:ext uri="{BB962C8B-B14F-4D97-AF65-F5344CB8AC3E}">
        <p14:creationId xmlns:p14="http://schemas.microsoft.com/office/powerpoint/2010/main" val="41468705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End Card" preserve="1">
  <p:cSld name="71_End Card">
    <p:spTree>
      <p:nvGrpSpPr>
        <p:cNvPr id="1" name="Shape 174"/>
        <p:cNvGrpSpPr/>
        <p:nvPr/>
      </p:nvGrpSpPr>
      <p:grpSpPr>
        <a:xfrm>
          <a:off x="0" y="0"/>
          <a:ext cx="0" cy="0"/>
          <a:chOff x="0" y="0"/>
          <a:chExt cx="0" cy="0"/>
        </a:xfrm>
      </p:grpSpPr>
      <p:grpSp>
        <p:nvGrpSpPr>
          <p:cNvPr id="15" name="Group">
            <a:extLst>
              <a:ext uri="{FF2B5EF4-FFF2-40B4-BE49-F238E27FC236}">
                <a16:creationId xmlns:a16="http://schemas.microsoft.com/office/drawing/2014/main" id="{24F4A7C0-CB4A-0341-9CFA-AFCC69C43739}"/>
              </a:ext>
            </a:extLst>
          </p:cNvPr>
          <p:cNvGrpSpPr/>
          <p:nvPr userDrawn="1"/>
        </p:nvGrpSpPr>
        <p:grpSpPr>
          <a:xfrm>
            <a:off x="8764587" y="6166882"/>
            <a:ext cx="6858001" cy="1382236"/>
            <a:chOff x="0" y="0"/>
            <a:chExt cx="6857999" cy="1382235"/>
          </a:xfrm>
        </p:grpSpPr>
        <p:grpSp>
          <p:nvGrpSpPr>
            <p:cNvPr id="16" name="Graphic 16">
              <a:extLst>
                <a:ext uri="{FF2B5EF4-FFF2-40B4-BE49-F238E27FC236}">
                  <a16:creationId xmlns:a16="http://schemas.microsoft.com/office/drawing/2014/main" id="{169B5524-BC15-5845-959C-A1DDAEB52C46}"/>
                </a:ext>
              </a:extLst>
            </p:cNvPr>
            <p:cNvGrpSpPr/>
            <p:nvPr/>
          </p:nvGrpSpPr>
          <p:grpSpPr>
            <a:xfrm>
              <a:off x="2517110" y="44365"/>
              <a:ext cx="4340890" cy="1337319"/>
              <a:chOff x="0" y="0"/>
              <a:chExt cx="4340889" cy="1337317"/>
            </a:xfrm>
          </p:grpSpPr>
          <p:sp>
            <p:nvSpPr>
              <p:cNvPr id="24" name="Freeform 20">
                <a:extLst>
                  <a:ext uri="{FF2B5EF4-FFF2-40B4-BE49-F238E27FC236}">
                    <a16:creationId xmlns:a16="http://schemas.microsoft.com/office/drawing/2014/main" id="{2BB984A8-D01C-454C-A62C-A534ECD8577A}"/>
                  </a:ext>
                </a:extLst>
              </p:cNvPr>
              <p:cNvSpPr/>
              <p:nvPr/>
            </p:nvSpPr>
            <p:spPr>
              <a:xfrm>
                <a:off x="-1" y="-1"/>
                <a:ext cx="1398136" cy="131382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016" y="0"/>
                    </a:lnTo>
                    <a:lnTo>
                      <a:pt x="10844" y="13145"/>
                    </a:lnTo>
                    <a:lnTo>
                      <a:pt x="17672" y="0"/>
                    </a:lnTo>
                    <a:lnTo>
                      <a:pt x="21600" y="0"/>
                    </a:lnTo>
                    <a:lnTo>
                      <a:pt x="21600" y="21600"/>
                    </a:lnTo>
                    <a:lnTo>
                      <a:pt x="18325" y="21600"/>
                    </a:lnTo>
                    <a:lnTo>
                      <a:pt x="18325" y="5047"/>
                    </a:lnTo>
                    <a:lnTo>
                      <a:pt x="12338" y="16510"/>
                    </a:lnTo>
                    <a:lnTo>
                      <a:pt x="9266" y="16510"/>
                    </a:lnTo>
                    <a:lnTo>
                      <a:pt x="3279" y="5047"/>
                    </a:lnTo>
                    <a:lnTo>
                      <a:pt x="3279" y="21600"/>
                    </a:lnTo>
                    <a:lnTo>
                      <a:pt x="4" y="21600"/>
                    </a:lnTo>
                    <a:lnTo>
                      <a:pt x="4" y="0"/>
                    </a:lnTo>
                    <a:close/>
                  </a:path>
                </a:pathLst>
              </a:custGeom>
              <a:solidFill>
                <a:schemeClr val="tx1"/>
              </a:solidFill>
              <a:ln w="12700" cap="flat">
                <a:noFill/>
                <a:miter lim="400000"/>
              </a:ln>
              <a:effectLst/>
            </p:spPr>
            <p:txBody>
              <a:bodyPr wrap="square" lIns="45719" tIns="45719" rIns="45719" bIns="45719" numCol="1" anchor="ctr">
                <a:noAutofit/>
              </a:bodyPr>
              <a:lstStyle/>
              <a:p>
                <a:pPr defTabSz="914400">
                  <a:buClrTx/>
                  <a:buFontTx/>
                  <a:defRPr>
                    <a:solidFill>
                      <a:srgbClr val="000000"/>
                    </a:solidFill>
                    <a:latin typeface="Calibri"/>
                    <a:ea typeface="Calibri"/>
                    <a:cs typeface="Calibri"/>
                    <a:sym typeface="Calibri"/>
                  </a:defRPr>
                </a:pPr>
                <a:endParaRPr dirty="0"/>
              </a:p>
            </p:txBody>
          </p:sp>
          <p:sp>
            <p:nvSpPr>
              <p:cNvPr id="25" name="Freeform 21">
                <a:extLst>
                  <a:ext uri="{FF2B5EF4-FFF2-40B4-BE49-F238E27FC236}">
                    <a16:creationId xmlns:a16="http://schemas.microsoft.com/office/drawing/2014/main" id="{A9A9D3DC-E325-F24D-A98E-016F5F464BD5}"/>
                  </a:ext>
                </a:extLst>
              </p:cNvPr>
              <p:cNvSpPr/>
              <p:nvPr/>
            </p:nvSpPr>
            <p:spPr>
              <a:xfrm>
                <a:off x="1586633" y="311662"/>
                <a:ext cx="930064" cy="1025656"/>
              </a:xfrm>
              <a:custGeom>
                <a:avLst/>
                <a:gdLst/>
                <a:ahLst/>
                <a:cxnLst>
                  <a:cxn ang="0">
                    <a:pos x="wd2" y="hd2"/>
                  </a:cxn>
                  <a:cxn ang="5400000">
                    <a:pos x="wd2" y="hd2"/>
                  </a:cxn>
                  <a:cxn ang="10800000">
                    <a:pos x="wd2" y="hd2"/>
                  </a:cxn>
                  <a:cxn ang="16200000">
                    <a:pos x="wd2" y="hd2"/>
                  </a:cxn>
                </a:cxnLst>
                <a:rect l="0" t="0" r="r" b="b"/>
                <a:pathLst>
                  <a:path w="21600" h="21600" extrusionOk="0">
                    <a:moveTo>
                      <a:pt x="11506" y="21600"/>
                    </a:moveTo>
                    <a:cubicBezTo>
                      <a:pt x="9224" y="21600"/>
                      <a:pt x="7221" y="21143"/>
                      <a:pt x="5491" y="20226"/>
                    </a:cubicBezTo>
                    <a:cubicBezTo>
                      <a:pt x="3762" y="19309"/>
                      <a:pt x="2414" y="18043"/>
                      <a:pt x="1451" y="16422"/>
                    </a:cubicBezTo>
                    <a:cubicBezTo>
                      <a:pt x="485" y="14801"/>
                      <a:pt x="0" y="12944"/>
                      <a:pt x="0" y="10848"/>
                    </a:cubicBezTo>
                    <a:cubicBezTo>
                      <a:pt x="0" y="8726"/>
                      <a:pt x="472" y="6849"/>
                      <a:pt x="1415" y="5216"/>
                    </a:cubicBezTo>
                    <a:cubicBezTo>
                      <a:pt x="2359" y="3583"/>
                      <a:pt x="3672" y="2305"/>
                      <a:pt x="5350" y="1383"/>
                    </a:cubicBezTo>
                    <a:cubicBezTo>
                      <a:pt x="7029" y="460"/>
                      <a:pt x="8958" y="0"/>
                      <a:pt x="11137" y="0"/>
                    </a:cubicBezTo>
                    <a:cubicBezTo>
                      <a:pt x="13300" y="0"/>
                      <a:pt x="15165" y="466"/>
                      <a:pt x="16728" y="1394"/>
                    </a:cubicBezTo>
                    <a:cubicBezTo>
                      <a:pt x="18291" y="2323"/>
                      <a:pt x="19491" y="3624"/>
                      <a:pt x="20335" y="5297"/>
                    </a:cubicBezTo>
                    <a:cubicBezTo>
                      <a:pt x="21176" y="6971"/>
                      <a:pt x="21600" y="8933"/>
                      <a:pt x="21600" y="11186"/>
                    </a:cubicBezTo>
                    <a:lnTo>
                      <a:pt x="21600" y="12411"/>
                    </a:lnTo>
                    <a:lnTo>
                      <a:pt x="4885" y="12411"/>
                    </a:lnTo>
                    <a:cubicBezTo>
                      <a:pt x="5190" y="14099"/>
                      <a:pt x="5941" y="15426"/>
                      <a:pt x="7141" y="16393"/>
                    </a:cubicBezTo>
                    <a:cubicBezTo>
                      <a:pt x="8338" y="17362"/>
                      <a:pt x="9853" y="17845"/>
                      <a:pt x="11686" y="17845"/>
                    </a:cubicBezTo>
                    <a:cubicBezTo>
                      <a:pt x="13153" y="17845"/>
                      <a:pt x="14417" y="17647"/>
                      <a:pt x="15476" y="17251"/>
                    </a:cubicBezTo>
                    <a:cubicBezTo>
                      <a:pt x="16535" y="16856"/>
                      <a:pt x="17530" y="16256"/>
                      <a:pt x="18461" y="15453"/>
                    </a:cubicBezTo>
                    <a:lnTo>
                      <a:pt x="21077" y="18358"/>
                    </a:lnTo>
                    <a:cubicBezTo>
                      <a:pt x="18474" y="20520"/>
                      <a:pt x="15284" y="21600"/>
                      <a:pt x="11506" y="21600"/>
                    </a:cubicBezTo>
                    <a:close/>
                    <a:moveTo>
                      <a:pt x="15104" y="5187"/>
                    </a:moveTo>
                    <a:cubicBezTo>
                      <a:pt x="14074" y="4232"/>
                      <a:pt x="12722" y="3755"/>
                      <a:pt x="11050" y="3755"/>
                    </a:cubicBezTo>
                    <a:cubicBezTo>
                      <a:pt x="9423" y="3755"/>
                      <a:pt x="8062" y="4244"/>
                      <a:pt x="6965" y="5216"/>
                    </a:cubicBezTo>
                    <a:cubicBezTo>
                      <a:pt x="5867" y="6191"/>
                      <a:pt x="5174" y="7501"/>
                      <a:pt x="4885" y="9148"/>
                    </a:cubicBezTo>
                    <a:lnTo>
                      <a:pt x="16869" y="9148"/>
                    </a:lnTo>
                    <a:cubicBezTo>
                      <a:pt x="16722" y="7463"/>
                      <a:pt x="16134" y="6141"/>
                      <a:pt x="15104" y="5187"/>
                    </a:cubicBezTo>
                    <a:close/>
                  </a:path>
                </a:pathLst>
              </a:custGeom>
              <a:solidFill>
                <a:schemeClr val="tx1"/>
              </a:solidFill>
              <a:ln w="12700" cap="flat">
                <a:noFill/>
                <a:miter lim="400000"/>
              </a:ln>
              <a:effectLst/>
            </p:spPr>
            <p:txBody>
              <a:bodyPr wrap="square" lIns="45719" tIns="45719" rIns="45719" bIns="45719" numCol="1" anchor="ctr">
                <a:noAutofit/>
              </a:bodyPr>
              <a:lstStyle/>
              <a:p>
                <a:pPr defTabSz="914400">
                  <a:buClrTx/>
                  <a:buFontTx/>
                  <a:defRPr>
                    <a:solidFill>
                      <a:srgbClr val="000000"/>
                    </a:solidFill>
                    <a:latin typeface="Calibri"/>
                    <a:ea typeface="Calibri"/>
                    <a:cs typeface="Calibri"/>
                    <a:sym typeface="Calibri"/>
                  </a:defRPr>
                </a:pPr>
                <a:endParaRPr/>
              </a:p>
            </p:txBody>
          </p:sp>
          <p:sp>
            <p:nvSpPr>
              <p:cNvPr id="26" name="Freeform 22">
                <a:extLst>
                  <a:ext uri="{FF2B5EF4-FFF2-40B4-BE49-F238E27FC236}">
                    <a16:creationId xmlns:a16="http://schemas.microsoft.com/office/drawing/2014/main" id="{5E7C9734-E863-F840-A3C1-ED800947B9AB}"/>
                  </a:ext>
                </a:extLst>
              </p:cNvPr>
              <p:cNvSpPr/>
              <p:nvPr/>
            </p:nvSpPr>
            <p:spPr>
              <a:xfrm>
                <a:off x="2578607" y="47820"/>
                <a:ext cx="696097" cy="1287425"/>
              </a:xfrm>
              <a:custGeom>
                <a:avLst/>
                <a:gdLst/>
                <a:ahLst/>
                <a:cxnLst>
                  <a:cxn ang="0">
                    <a:pos x="wd2" y="hd2"/>
                  </a:cxn>
                  <a:cxn ang="5400000">
                    <a:pos x="wd2" y="hd2"/>
                  </a:cxn>
                  <a:cxn ang="10800000">
                    <a:pos x="wd2" y="hd2"/>
                  </a:cxn>
                  <a:cxn ang="16200000">
                    <a:pos x="wd2" y="hd2"/>
                  </a:cxn>
                </a:cxnLst>
                <a:rect l="0" t="0" r="r" b="b"/>
                <a:pathLst>
                  <a:path w="21600" h="21600" extrusionOk="0">
                    <a:moveTo>
                      <a:pt x="6055" y="7731"/>
                    </a:moveTo>
                    <a:lnTo>
                      <a:pt x="0" y="7731"/>
                    </a:lnTo>
                    <a:lnTo>
                      <a:pt x="0" y="4819"/>
                    </a:lnTo>
                    <a:lnTo>
                      <a:pt x="6055" y="4819"/>
                    </a:lnTo>
                    <a:lnTo>
                      <a:pt x="6055" y="0"/>
                    </a:lnTo>
                    <a:lnTo>
                      <a:pt x="12402" y="0"/>
                    </a:lnTo>
                    <a:lnTo>
                      <a:pt x="12402" y="4819"/>
                    </a:lnTo>
                    <a:lnTo>
                      <a:pt x="21600" y="4819"/>
                    </a:lnTo>
                    <a:lnTo>
                      <a:pt x="21600" y="7731"/>
                    </a:lnTo>
                    <a:lnTo>
                      <a:pt x="12397" y="7731"/>
                    </a:lnTo>
                    <a:lnTo>
                      <a:pt x="12397" y="15114"/>
                    </a:lnTo>
                    <a:cubicBezTo>
                      <a:pt x="12397" y="16343"/>
                      <a:pt x="12788" y="17220"/>
                      <a:pt x="13564" y="17744"/>
                    </a:cubicBezTo>
                    <a:cubicBezTo>
                      <a:pt x="14340" y="18268"/>
                      <a:pt x="15669" y="18532"/>
                      <a:pt x="17552" y="18530"/>
                    </a:cubicBezTo>
                    <a:cubicBezTo>
                      <a:pt x="18388" y="18530"/>
                      <a:pt x="19096" y="18511"/>
                      <a:pt x="19679" y="18474"/>
                    </a:cubicBezTo>
                    <a:cubicBezTo>
                      <a:pt x="20262" y="18437"/>
                      <a:pt x="20901" y="18388"/>
                      <a:pt x="21600" y="18323"/>
                    </a:cubicBezTo>
                    <a:lnTo>
                      <a:pt x="21600" y="21206"/>
                    </a:lnTo>
                    <a:cubicBezTo>
                      <a:pt x="20802" y="21331"/>
                      <a:pt x="19992" y="21426"/>
                      <a:pt x="19169" y="21489"/>
                    </a:cubicBezTo>
                    <a:cubicBezTo>
                      <a:pt x="18229" y="21563"/>
                      <a:pt x="17282" y="21600"/>
                      <a:pt x="16330" y="21600"/>
                    </a:cubicBezTo>
                    <a:cubicBezTo>
                      <a:pt x="9477" y="21600"/>
                      <a:pt x="6051" y="19573"/>
                      <a:pt x="6051" y="15522"/>
                    </a:cubicBezTo>
                    <a:lnTo>
                      <a:pt x="6055" y="7731"/>
                    </a:lnTo>
                    <a:close/>
                  </a:path>
                </a:pathLst>
              </a:custGeom>
              <a:solidFill>
                <a:schemeClr val="tx1"/>
              </a:solidFill>
              <a:ln w="12700" cap="flat">
                <a:noFill/>
                <a:miter lim="400000"/>
              </a:ln>
              <a:effectLst/>
            </p:spPr>
            <p:txBody>
              <a:bodyPr wrap="square" lIns="45719" tIns="45719" rIns="45719" bIns="45719" numCol="1" anchor="ctr">
                <a:noAutofit/>
              </a:bodyPr>
              <a:lstStyle/>
              <a:p>
                <a:pPr defTabSz="914400">
                  <a:buClrTx/>
                  <a:buFontTx/>
                  <a:defRPr>
                    <a:solidFill>
                      <a:srgbClr val="000000"/>
                    </a:solidFill>
                    <a:latin typeface="Calibri"/>
                    <a:ea typeface="Calibri"/>
                    <a:cs typeface="Calibri"/>
                    <a:sym typeface="Calibri"/>
                  </a:defRPr>
                </a:pPr>
                <a:endParaRPr/>
              </a:p>
            </p:txBody>
          </p:sp>
          <p:sp>
            <p:nvSpPr>
              <p:cNvPr id="27" name="Freeform 23">
                <a:extLst>
                  <a:ext uri="{FF2B5EF4-FFF2-40B4-BE49-F238E27FC236}">
                    <a16:creationId xmlns:a16="http://schemas.microsoft.com/office/drawing/2014/main" id="{7244BA35-72AF-7E49-8B27-3C5B90ED36E7}"/>
                  </a:ext>
                </a:extLst>
              </p:cNvPr>
              <p:cNvSpPr/>
              <p:nvPr/>
            </p:nvSpPr>
            <p:spPr>
              <a:xfrm>
                <a:off x="3372546" y="311662"/>
                <a:ext cx="968344" cy="1025656"/>
              </a:xfrm>
              <a:custGeom>
                <a:avLst/>
                <a:gdLst/>
                <a:ahLst/>
                <a:cxnLst>
                  <a:cxn ang="0">
                    <a:pos x="wd2" y="hd2"/>
                  </a:cxn>
                  <a:cxn ang="5400000">
                    <a:pos x="wd2" y="hd2"/>
                  </a:cxn>
                  <a:cxn ang="10800000">
                    <a:pos x="wd2" y="hd2"/>
                  </a:cxn>
                  <a:cxn ang="16200000">
                    <a:pos x="wd2" y="hd2"/>
                  </a:cxn>
                </a:cxnLst>
                <a:rect l="0" t="0" r="r" b="b"/>
                <a:pathLst>
                  <a:path w="21600" h="21600" extrusionOk="0">
                    <a:moveTo>
                      <a:pt x="21597" y="21105"/>
                    </a:moveTo>
                    <a:lnTo>
                      <a:pt x="17118" y="21105"/>
                    </a:lnTo>
                    <a:lnTo>
                      <a:pt x="17118" y="18221"/>
                    </a:lnTo>
                    <a:cubicBezTo>
                      <a:pt x="16323" y="19301"/>
                      <a:pt x="15311" y="20136"/>
                      <a:pt x="14085" y="20721"/>
                    </a:cubicBezTo>
                    <a:cubicBezTo>
                      <a:pt x="12858" y="21306"/>
                      <a:pt x="11461" y="21600"/>
                      <a:pt x="9898" y="21600"/>
                    </a:cubicBezTo>
                    <a:cubicBezTo>
                      <a:pt x="7972" y="21600"/>
                      <a:pt x="6267" y="21134"/>
                      <a:pt x="4781" y="20206"/>
                    </a:cubicBezTo>
                    <a:cubicBezTo>
                      <a:pt x="3295" y="19277"/>
                      <a:pt x="2127" y="18000"/>
                      <a:pt x="1276" y="16372"/>
                    </a:cubicBezTo>
                    <a:cubicBezTo>
                      <a:pt x="425" y="14745"/>
                      <a:pt x="0" y="12885"/>
                      <a:pt x="0" y="10790"/>
                    </a:cubicBezTo>
                    <a:cubicBezTo>
                      <a:pt x="0" y="8682"/>
                      <a:pt x="432" y="6817"/>
                      <a:pt x="1298" y="5196"/>
                    </a:cubicBezTo>
                    <a:cubicBezTo>
                      <a:pt x="2164" y="3574"/>
                      <a:pt x="3360" y="2305"/>
                      <a:pt x="4886" y="1383"/>
                    </a:cubicBezTo>
                    <a:cubicBezTo>
                      <a:pt x="6415" y="460"/>
                      <a:pt x="8169" y="0"/>
                      <a:pt x="10151" y="0"/>
                    </a:cubicBezTo>
                    <a:cubicBezTo>
                      <a:pt x="11643" y="0"/>
                      <a:pt x="12984" y="274"/>
                      <a:pt x="14171" y="821"/>
                    </a:cubicBezTo>
                    <a:cubicBezTo>
                      <a:pt x="15342" y="1356"/>
                      <a:pt x="16353" y="2154"/>
                      <a:pt x="17121" y="3144"/>
                    </a:cubicBezTo>
                    <a:lnTo>
                      <a:pt x="17121" y="495"/>
                    </a:lnTo>
                    <a:lnTo>
                      <a:pt x="21600" y="495"/>
                    </a:lnTo>
                    <a:lnTo>
                      <a:pt x="21600" y="21105"/>
                    </a:lnTo>
                    <a:close/>
                    <a:moveTo>
                      <a:pt x="17032" y="7707"/>
                    </a:moveTo>
                    <a:cubicBezTo>
                      <a:pt x="16541" y="6534"/>
                      <a:pt x="15771" y="5609"/>
                      <a:pt x="14720" y="4931"/>
                    </a:cubicBezTo>
                    <a:cubicBezTo>
                      <a:pt x="13665" y="4252"/>
                      <a:pt x="12448" y="3912"/>
                      <a:pt x="11067" y="3912"/>
                    </a:cubicBezTo>
                    <a:cubicBezTo>
                      <a:pt x="9112" y="3912"/>
                      <a:pt x="7559" y="4532"/>
                      <a:pt x="6400" y="5769"/>
                    </a:cubicBezTo>
                    <a:cubicBezTo>
                      <a:pt x="5240" y="7006"/>
                      <a:pt x="4661" y="8680"/>
                      <a:pt x="4661" y="10790"/>
                    </a:cubicBezTo>
                    <a:cubicBezTo>
                      <a:pt x="4661" y="12912"/>
                      <a:pt x="5219" y="14591"/>
                      <a:pt x="6335" y="15828"/>
                    </a:cubicBezTo>
                    <a:cubicBezTo>
                      <a:pt x="7451" y="17068"/>
                      <a:pt x="8964" y="17685"/>
                      <a:pt x="10876" y="17685"/>
                    </a:cubicBezTo>
                    <a:cubicBezTo>
                      <a:pt x="12284" y="17685"/>
                      <a:pt x="13539" y="17342"/>
                      <a:pt x="14642" y="16658"/>
                    </a:cubicBezTo>
                    <a:cubicBezTo>
                      <a:pt x="15746" y="15974"/>
                      <a:pt x="16541" y="15051"/>
                      <a:pt x="17028" y="13890"/>
                    </a:cubicBezTo>
                    <a:lnTo>
                      <a:pt x="17032" y="7707"/>
                    </a:lnTo>
                    <a:close/>
                  </a:path>
                </a:pathLst>
              </a:custGeom>
              <a:solidFill>
                <a:schemeClr val="tx1"/>
              </a:solidFill>
              <a:ln w="12700" cap="flat">
                <a:noFill/>
                <a:miter lim="400000"/>
              </a:ln>
              <a:effectLst/>
            </p:spPr>
            <p:txBody>
              <a:bodyPr wrap="square" lIns="45719" tIns="45719" rIns="45719" bIns="45719" numCol="1" anchor="ctr">
                <a:noAutofit/>
              </a:bodyPr>
              <a:lstStyle/>
              <a:p>
                <a:pPr defTabSz="914400">
                  <a:buClrTx/>
                  <a:buFontTx/>
                  <a:defRPr>
                    <a:solidFill>
                      <a:srgbClr val="000000"/>
                    </a:solidFill>
                    <a:latin typeface="Calibri"/>
                    <a:ea typeface="Calibri"/>
                    <a:cs typeface="Calibri"/>
                    <a:sym typeface="Calibri"/>
                  </a:defRPr>
                </a:pPr>
                <a:endParaRPr/>
              </a:p>
            </p:txBody>
          </p:sp>
        </p:grpSp>
        <p:grpSp>
          <p:nvGrpSpPr>
            <p:cNvPr id="17" name="Group 31">
              <a:extLst>
                <a:ext uri="{FF2B5EF4-FFF2-40B4-BE49-F238E27FC236}">
                  <a16:creationId xmlns:a16="http://schemas.microsoft.com/office/drawing/2014/main" id="{E4FF5A42-1538-2849-98EE-BF6B24AC72FD}"/>
                </a:ext>
              </a:extLst>
            </p:cNvPr>
            <p:cNvGrpSpPr/>
            <p:nvPr/>
          </p:nvGrpSpPr>
          <p:grpSpPr>
            <a:xfrm>
              <a:off x="-1" y="-1"/>
              <a:ext cx="2079721" cy="1382237"/>
              <a:chOff x="0" y="0"/>
              <a:chExt cx="2079719" cy="1382235"/>
            </a:xfrm>
          </p:grpSpPr>
          <p:grpSp>
            <p:nvGrpSpPr>
              <p:cNvPr id="18" name="Graphic 16">
                <a:extLst>
                  <a:ext uri="{FF2B5EF4-FFF2-40B4-BE49-F238E27FC236}">
                    <a16:creationId xmlns:a16="http://schemas.microsoft.com/office/drawing/2014/main" id="{AD10143D-FAD4-CC4C-9A83-94D30A19AC90}"/>
                  </a:ext>
                </a:extLst>
              </p:cNvPr>
              <p:cNvGrpSpPr/>
              <p:nvPr/>
            </p:nvGrpSpPr>
            <p:grpSpPr>
              <a:xfrm>
                <a:off x="-1" y="-1"/>
                <a:ext cx="2079721" cy="1382237"/>
                <a:chOff x="0" y="0"/>
                <a:chExt cx="2079719" cy="1382235"/>
              </a:xfrm>
            </p:grpSpPr>
            <p:sp>
              <p:nvSpPr>
                <p:cNvPr id="20" name="Freeform 25">
                  <a:extLst>
                    <a:ext uri="{FF2B5EF4-FFF2-40B4-BE49-F238E27FC236}">
                      <a16:creationId xmlns:a16="http://schemas.microsoft.com/office/drawing/2014/main" id="{CEEF6B01-0F38-FA46-BEE5-D100D00AF437}"/>
                    </a:ext>
                  </a:extLst>
                </p:cNvPr>
                <p:cNvSpPr/>
                <p:nvPr/>
              </p:nvSpPr>
              <p:spPr>
                <a:xfrm>
                  <a:off x="1040343" y="432596"/>
                  <a:ext cx="1039377" cy="949640"/>
                </a:xfrm>
                <a:custGeom>
                  <a:avLst/>
                  <a:gdLst/>
                  <a:ahLst/>
                  <a:cxnLst>
                    <a:cxn ang="0">
                      <a:pos x="wd2" y="hd2"/>
                    </a:cxn>
                    <a:cxn ang="5400000">
                      <a:pos x="wd2" y="hd2"/>
                    </a:cxn>
                    <a:cxn ang="10800000">
                      <a:pos x="wd2" y="hd2"/>
                    </a:cxn>
                    <a:cxn ang="16200000">
                      <a:pos x="wd2" y="hd2"/>
                    </a:cxn>
                  </a:cxnLst>
                  <a:rect l="0" t="0" r="r" b="b"/>
                  <a:pathLst>
                    <a:path w="21600" h="21600" extrusionOk="0">
                      <a:moveTo>
                        <a:pt x="20945" y="4074"/>
                      </a:moveTo>
                      <a:lnTo>
                        <a:pt x="16744" y="4074"/>
                      </a:lnTo>
                      <a:cubicBezTo>
                        <a:pt x="17215" y="6168"/>
                        <a:pt x="17476" y="8488"/>
                        <a:pt x="17476" y="10930"/>
                      </a:cubicBezTo>
                      <a:cubicBezTo>
                        <a:pt x="17476" y="14442"/>
                        <a:pt x="16425" y="16482"/>
                        <a:pt x="14248" y="16482"/>
                      </a:cubicBezTo>
                      <a:cubicBezTo>
                        <a:pt x="12160" y="16482"/>
                        <a:pt x="11163" y="14973"/>
                        <a:pt x="7200" y="7994"/>
                      </a:cubicBezTo>
                      <a:lnTo>
                        <a:pt x="4667" y="3370"/>
                      </a:lnTo>
                      <a:cubicBezTo>
                        <a:pt x="3981" y="2150"/>
                        <a:pt x="3323" y="1025"/>
                        <a:pt x="2691" y="0"/>
                      </a:cubicBezTo>
                      <a:lnTo>
                        <a:pt x="350" y="0"/>
                      </a:lnTo>
                      <a:lnTo>
                        <a:pt x="0" y="4980"/>
                      </a:lnTo>
                      <a:cubicBezTo>
                        <a:pt x="454" y="5781"/>
                        <a:pt x="933" y="6646"/>
                        <a:pt x="1436" y="7573"/>
                      </a:cubicBezTo>
                      <a:lnTo>
                        <a:pt x="3555" y="11474"/>
                      </a:lnTo>
                      <a:cubicBezTo>
                        <a:pt x="7682" y="19035"/>
                        <a:pt x="9983" y="21600"/>
                        <a:pt x="14153" y="21600"/>
                      </a:cubicBezTo>
                      <a:cubicBezTo>
                        <a:pt x="18938" y="21600"/>
                        <a:pt x="21600" y="17359"/>
                        <a:pt x="21600" y="10588"/>
                      </a:cubicBezTo>
                      <a:cubicBezTo>
                        <a:pt x="21597" y="8318"/>
                        <a:pt x="21367" y="6127"/>
                        <a:pt x="20945" y="4074"/>
                      </a:cubicBezTo>
                      <a:close/>
                    </a:path>
                  </a:pathLst>
                </a:custGeom>
                <a:gradFill flip="none" rotWithShape="1">
                  <a:gsLst>
                    <a:gs pos="13000">
                      <a:srgbClr val="0064E0"/>
                    </a:gs>
                    <a:gs pos="82000">
                      <a:srgbClr val="2C7FF4"/>
                    </a:gs>
                  </a:gsLst>
                  <a:lin ang="0" scaled="0"/>
                </a:gradFill>
                <a:ln w="12700" cap="flat">
                  <a:noFill/>
                  <a:miter lim="400000"/>
                </a:ln>
                <a:effectLst/>
              </p:spPr>
              <p:txBody>
                <a:bodyPr wrap="square" lIns="45719" tIns="45719" rIns="45719" bIns="45719" numCol="1" anchor="ctr">
                  <a:noAutofit/>
                </a:bodyPr>
                <a:lstStyle/>
                <a:p>
                  <a:pPr defTabSz="914400">
                    <a:buClrTx/>
                    <a:buFontTx/>
                    <a:defRPr>
                      <a:solidFill>
                        <a:srgbClr val="000000"/>
                      </a:solidFill>
                      <a:latin typeface="Calibri"/>
                      <a:ea typeface="Calibri"/>
                      <a:cs typeface="Calibri"/>
                      <a:sym typeface="Calibri"/>
                    </a:defRPr>
                  </a:pPr>
                  <a:endParaRPr/>
                </a:p>
              </p:txBody>
            </p:sp>
            <p:sp>
              <p:nvSpPr>
                <p:cNvPr id="21" name="Freeform 26">
                  <a:extLst>
                    <a:ext uri="{FF2B5EF4-FFF2-40B4-BE49-F238E27FC236}">
                      <a16:creationId xmlns:a16="http://schemas.microsoft.com/office/drawing/2014/main" id="{0CB448E1-AFD3-0F44-A8C6-235C3FBE4DC6}"/>
                    </a:ext>
                  </a:extLst>
                </p:cNvPr>
                <p:cNvSpPr/>
                <p:nvPr/>
              </p:nvSpPr>
              <p:spPr>
                <a:xfrm>
                  <a:off x="1057341" y="0"/>
                  <a:ext cx="991008" cy="611717"/>
                </a:xfrm>
                <a:custGeom>
                  <a:avLst/>
                  <a:gdLst/>
                  <a:ahLst/>
                  <a:cxnLst>
                    <a:cxn ang="0">
                      <a:pos x="wd2" y="hd2"/>
                    </a:cxn>
                    <a:cxn ang="5400000">
                      <a:pos x="wd2" y="hd2"/>
                    </a:cxn>
                    <a:cxn ang="10800000">
                      <a:pos x="wd2" y="hd2"/>
                    </a:cxn>
                    <a:cxn ang="16200000">
                      <a:pos x="wd2" y="hd2"/>
                    </a:cxn>
                  </a:cxnLst>
                  <a:rect l="0" t="0" r="r" b="b"/>
                  <a:pathLst>
                    <a:path w="21600" h="21600" extrusionOk="0">
                      <a:moveTo>
                        <a:pt x="9175" y="6296"/>
                      </a:moveTo>
                      <a:cubicBezTo>
                        <a:pt x="12762" y="6296"/>
                        <a:pt x="15823" y="12586"/>
                        <a:pt x="17193" y="21600"/>
                      </a:cubicBezTo>
                      <a:lnTo>
                        <a:pt x="21600" y="21600"/>
                      </a:lnTo>
                      <a:cubicBezTo>
                        <a:pt x="19874" y="9170"/>
                        <a:pt x="15073" y="0"/>
                        <a:pt x="9488" y="0"/>
                      </a:cubicBezTo>
                      <a:cubicBezTo>
                        <a:pt x="5771" y="0"/>
                        <a:pt x="2868" y="4534"/>
                        <a:pt x="235" y="10297"/>
                      </a:cubicBezTo>
                      <a:lnTo>
                        <a:pt x="0" y="15270"/>
                      </a:lnTo>
                      <a:lnTo>
                        <a:pt x="2455" y="15270"/>
                      </a:lnTo>
                      <a:cubicBezTo>
                        <a:pt x="4847" y="9277"/>
                        <a:pt x="6822" y="6296"/>
                        <a:pt x="9175" y="6296"/>
                      </a:cubicBezTo>
                      <a:close/>
                    </a:path>
                  </a:pathLst>
                </a:custGeom>
                <a:gradFill flip="none" rotWithShape="1">
                  <a:gsLst>
                    <a:gs pos="13000">
                      <a:srgbClr val="2C7FF4"/>
                    </a:gs>
                    <a:gs pos="100000">
                      <a:srgbClr val="2D81F6"/>
                    </a:gs>
                  </a:gsLst>
                  <a:lin ang="10800000" scaled="0"/>
                </a:gradFill>
                <a:ln w="12700" cap="flat">
                  <a:noFill/>
                  <a:miter lim="400000"/>
                </a:ln>
                <a:effectLst/>
              </p:spPr>
              <p:txBody>
                <a:bodyPr wrap="square" lIns="45719" tIns="45719" rIns="45719" bIns="45719" numCol="1" anchor="ctr">
                  <a:noAutofit/>
                </a:bodyPr>
                <a:lstStyle/>
                <a:p>
                  <a:pPr defTabSz="914400">
                    <a:buClrTx/>
                    <a:buFontTx/>
                    <a:defRPr>
                      <a:solidFill>
                        <a:srgbClr val="000000"/>
                      </a:solidFill>
                      <a:latin typeface="Calibri"/>
                      <a:ea typeface="Calibri"/>
                      <a:cs typeface="Calibri"/>
                      <a:sym typeface="Calibri"/>
                    </a:defRPr>
                  </a:pPr>
                  <a:endParaRPr/>
                </a:p>
              </p:txBody>
            </p:sp>
            <p:sp>
              <p:nvSpPr>
                <p:cNvPr id="22" name="Freeform 27">
                  <a:extLst>
                    <a:ext uri="{FF2B5EF4-FFF2-40B4-BE49-F238E27FC236}">
                      <a16:creationId xmlns:a16="http://schemas.microsoft.com/office/drawing/2014/main" id="{53419384-BACD-B24E-94B7-4665608DB3D6}"/>
                    </a:ext>
                  </a:extLst>
                </p:cNvPr>
                <p:cNvSpPr/>
                <p:nvPr/>
              </p:nvSpPr>
              <p:spPr>
                <a:xfrm>
                  <a:off x="-1" y="-1"/>
                  <a:ext cx="1067984" cy="1382099"/>
                </a:xfrm>
                <a:custGeom>
                  <a:avLst/>
                  <a:gdLst/>
                  <a:ahLst/>
                  <a:cxnLst>
                    <a:cxn ang="0">
                      <a:pos x="wd2" y="hd2"/>
                    </a:cxn>
                    <a:cxn ang="5400000">
                      <a:pos x="wd2" y="hd2"/>
                    </a:cxn>
                    <a:cxn ang="10800000">
                      <a:pos x="wd2" y="hd2"/>
                    </a:cxn>
                    <a:cxn ang="16200000">
                      <a:pos x="wd2" y="hd2"/>
                    </a:cxn>
                  </a:cxnLst>
                  <a:rect l="0" t="0" r="r" b="b"/>
                  <a:pathLst>
                    <a:path w="21600" h="21600" extrusionOk="0">
                      <a:moveTo>
                        <a:pt x="12086" y="0"/>
                      </a:moveTo>
                      <a:cubicBezTo>
                        <a:pt x="5243" y="0"/>
                        <a:pt x="0" y="6882"/>
                        <a:pt x="0" y="14167"/>
                      </a:cubicBezTo>
                      <a:cubicBezTo>
                        <a:pt x="0" y="18725"/>
                        <a:pt x="2854" y="21600"/>
                        <a:pt x="7633" y="21600"/>
                      </a:cubicBezTo>
                      <a:cubicBezTo>
                        <a:pt x="11074" y="21600"/>
                        <a:pt x="13548" y="20347"/>
                        <a:pt x="17947" y="14405"/>
                      </a:cubicBezTo>
                      <a:cubicBezTo>
                        <a:pt x="17947" y="14405"/>
                        <a:pt x="19780" y="11904"/>
                        <a:pt x="21041" y="10180"/>
                      </a:cubicBezTo>
                      <a:lnTo>
                        <a:pt x="21600" y="4558"/>
                      </a:lnTo>
                      <a:cubicBezTo>
                        <a:pt x="18246" y="1257"/>
                        <a:pt x="15443" y="0"/>
                        <a:pt x="12086" y="0"/>
                      </a:cubicBezTo>
                      <a:close/>
                      <a:moveTo>
                        <a:pt x="14593" y="12796"/>
                      </a:moveTo>
                      <a:cubicBezTo>
                        <a:pt x="11026" y="17116"/>
                        <a:pt x="9794" y="18084"/>
                        <a:pt x="7807" y="18084"/>
                      </a:cubicBezTo>
                      <a:cubicBezTo>
                        <a:pt x="5763" y="18084"/>
                        <a:pt x="4548" y="16697"/>
                        <a:pt x="4548" y="14226"/>
                      </a:cubicBezTo>
                      <a:cubicBezTo>
                        <a:pt x="4548" y="8938"/>
                        <a:pt x="7960" y="3529"/>
                        <a:pt x="12027" y="3529"/>
                      </a:cubicBezTo>
                      <a:cubicBezTo>
                        <a:pt x="14230" y="3529"/>
                        <a:pt x="16071" y="4512"/>
                        <a:pt x="18889" y="7631"/>
                      </a:cubicBezTo>
                      <a:cubicBezTo>
                        <a:pt x="16214" y="10806"/>
                        <a:pt x="14593" y="12796"/>
                        <a:pt x="14593" y="12796"/>
                      </a:cubicBezTo>
                      <a:close/>
                    </a:path>
                  </a:pathLst>
                </a:custGeom>
                <a:gradFill flip="none" rotWithShape="1">
                  <a:gsLst>
                    <a:gs pos="41000">
                      <a:srgbClr val="0064E0"/>
                    </a:gs>
                    <a:gs pos="99000">
                      <a:srgbClr val="2D81F6"/>
                    </a:gs>
                  </a:gsLst>
                  <a:lin ang="1800000" scaled="0"/>
                </a:gradFill>
                <a:ln w="12700" cap="flat">
                  <a:noFill/>
                  <a:miter lim="400000"/>
                </a:ln>
                <a:effectLst/>
              </p:spPr>
              <p:txBody>
                <a:bodyPr wrap="square" lIns="45719" tIns="45719" rIns="45719" bIns="45719" numCol="1" anchor="ctr">
                  <a:noAutofit/>
                </a:bodyPr>
                <a:lstStyle/>
                <a:p>
                  <a:pPr defTabSz="914400">
                    <a:buClrTx/>
                    <a:buFontTx/>
                    <a:defRPr>
                      <a:solidFill>
                        <a:srgbClr val="000000"/>
                      </a:solidFill>
                      <a:latin typeface="Calibri"/>
                      <a:ea typeface="Calibri"/>
                      <a:cs typeface="Calibri"/>
                      <a:sym typeface="Calibri"/>
                    </a:defRPr>
                  </a:pPr>
                  <a:endParaRPr/>
                </a:p>
              </p:txBody>
            </p:sp>
            <p:sp>
              <p:nvSpPr>
                <p:cNvPr id="23" name="Freeform 28">
                  <a:extLst>
                    <a:ext uri="{FF2B5EF4-FFF2-40B4-BE49-F238E27FC236}">
                      <a16:creationId xmlns:a16="http://schemas.microsoft.com/office/drawing/2014/main" id="{FFED1045-03E2-B14F-AC0C-CB4E1BB78873}"/>
                    </a:ext>
                  </a:extLst>
                </p:cNvPr>
                <p:cNvSpPr/>
                <p:nvPr/>
              </p:nvSpPr>
              <p:spPr>
                <a:xfrm>
                  <a:off x="594659" y="-1"/>
                  <a:ext cx="670392" cy="790976"/>
                </a:xfrm>
                <a:custGeom>
                  <a:avLst/>
                  <a:gdLst/>
                  <a:ahLst/>
                  <a:cxnLst>
                    <a:cxn ang="0">
                      <a:pos x="wd2" y="hd2"/>
                    </a:cxn>
                    <a:cxn ang="5400000">
                      <a:pos x="wd2" y="hd2"/>
                    </a:cxn>
                    <a:cxn ang="10800000">
                      <a:pos x="wd2" y="hd2"/>
                    </a:cxn>
                    <a:cxn ang="16200000">
                      <a:pos x="wd2" y="hd2"/>
                    </a:cxn>
                  </a:cxnLst>
                  <a:rect l="0" t="0" r="r" b="b"/>
                  <a:pathLst>
                    <a:path w="21600" h="21600" extrusionOk="0">
                      <a:moveTo>
                        <a:pt x="21600" y="15856"/>
                      </a:moveTo>
                      <a:cubicBezTo>
                        <a:pt x="13082" y="4114"/>
                        <a:pt x="7414" y="0"/>
                        <a:pt x="94" y="0"/>
                      </a:cubicBezTo>
                      <a:lnTo>
                        <a:pt x="0" y="6167"/>
                      </a:lnTo>
                      <a:cubicBezTo>
                        <a:pt x="4791" y="6167"/>
                        <a:pt x="8505" y="9368"/>
                        <a:pt x="16582" y="20898"/>
                      </a:cubicBezTo>
                      <a:lnTo>
                        <a:pt x="17076" y="21600"/>
                      </a:lnTo>
                      <a:lnTo>
                        <a:pt x="21600" y="15856"/>
                      </a:lnTo>
                      <a:close/>
                    </a:path>
                  </a:pathLst>
                </a:custGeom>
                <a:solidFill>
                  <a:srgbClr val="0064E0"/>
                </a:solidFill>
                <a:ln w="12700" cap="flat">
                  <a:noFill/>
                  <a:miter lim="400000"/>
                </a:ln>
                <a:effectLst/>
              </p:spPr>
              <p:txBody>
                <a:bodyPr wrap="square" lIns="45719" tIns="45719" rIns="45719" bIns="45719" numCol="1" anchor="ctr">
                  <a:noAutofit/>
                </a:bodyPr>
                <a:lstStyle/>
                <a:p>
                  <a:pPr defTabSz="914400">
                    <a:buClrTx/>
                    <a:buFontTx/>
                    <a:defRPr>
                      <a:solidFill>
                        <a:srgbClr val="000000"/>
                      </a:solidFill>
                      <a:latin typeface="Calibri"/>
                      <a:ea typeface="Calibri"/>
                      <a:cs typeface="Calibri"/>
                      <a:sym typeface="Calibri"/>
                    </a:defRPr>
                  </a:pPr>
                  <a:endParaRPr/>
                </a:p>
              </p:txBody>
            </p:sp>
          </p:grpSp>
          <p:sp>
            <p:nvSpPr>
              <p:cNvPr id="19" name="Freeform 30">
                <a:extLst>
                  <a:ext uri="{FF2B5EF4-FFF2-40B4-BE49-F238E27FC236}">
                    <a16:creationId xmlns:a16="http://schemas.microsoft.com/office/drawing/2014/main" id="{D43FD13D-0A8E-6D42-8A63-D5B1748DDC59}"/>
                  </a:ext>
                </a:extLst>
              </p:cNvPr>
              <p:cNvSpPr/>
              <p:nvPr/>
            </p:nvSpPr>
            <p:spPr>
              <a:xfrm>
                <a:off x="1802081" y="403434"/>
                <a:ext cx="259811" cy="285128"/>
              </a:xfrm>
              <a:custGeom>
                <a:avLst/>
                <a:gdLst/>
                <a:ahLst/>
                <a:cxnLst>
                  <a:cxn ang="0">
                    <a:pos x="wd2" y="hd2"/>
                  </a:cxn>
                  <a:cxn ang="5400000">
                    <a:pos x="wd2" y="hd2"/>
                  </a:cxn>
                  <a:cxn ang="10800000">
                    <a:pos x="wd2" y="hd2"/>
                  </a:cxn>
                  <a:cxn ang="16200000">
                    <a:pos x="wd2" y="hd2"/>
                  </a:cxn>
                </a:cxnLst>
                <a:rect l="0" t="0" r="r" b="b"/>
                <a:pathLst>
                  <a:path w="21600" h="21600" extrusionOk="0">
                    <a:moveTo>
                      <a:pt x="20463" y="15779"/>
                    </a:moveTo>
                    <a:cubicBezTo>
                      <a:pt x="19095" y="10167"/>
                      <a:pt x="17188" y="4869"/>
                      <a:pt x="14844" y="0"/>
                    </a:cubicBezTo>
                    <a:lnTo>
                      <a:pt x="0" y="5413"/>
                    </a:lnTo>
                    <a:cubicBezTo>
                      <a:pt x="1436" y="8617"/>
                      <a:pt x="2666" y="12093"/>
                      <a:pt x="3665" y="15779"/>
                    </a:cubicBezTo>
                    <a:lnTo>
                      <a:pt x="3654" y="15779"/>
                    </a:lnTo>
                    <a:cubicBezTo>
                      <a:pt x="4159" y="17663"/>
                      <a:pt x="4607" y="19611"/>
                      <a:pt x="4986" y="21600"/>
                    </a:cubicBezTo>
                    <a:lnTo>
                      <a:pt x="21600" y="21108"/>
                    </a:lnTo>
                    <a:cubicBezTo>
                      <a:pt x="21278" y="19297"/>
                      <a:pt x="20899" y="17527"/>
                      <a:pt x="20463" y="15779"/>
                    </a:cubicBezTo>
                    <a:close/>
                  </a:path>
                </a:pathLst>
              </a:custGeom>
              <a:solidFill>
                <a:srgbClr val="2C7FF4"/>
              </a:solidFill>
              <a:ln w="12700" cap="flat">
                <a:noFill/>
                <a:miter lim="400000"/>
              </a:ln>
              <a:effectLst/>
            </p:spPr>
            <p:txBody>
              <a:bodyPr wrap="square" lIns="45719" tIns="45719" rIns="45719" bIns="45719" numCol="1" anchor="ctr">
                <a:noAutofit/>
              </a:bodyPr>
              <a:lstStyle/>
              <a:p>
                <a:pPr defTabSz="914400">
                  <a:buClrTx/>
                  <a:buFontTx/>
                  <a:defRPr>
                    <a:solidFill>
                      <a:srgbClr val="000000"/>
                    </a:solidFill>
                    <a:latin typeface="Calibri"/>
                    <a:ea typeface="Calibri"/>
                    <a:cs typeface="Calibri"/>
                    <a:sym typeface="Calibri"/>
                  </a:defRPr>
                </a:pPr>
                <a:endParaRPr dirty="0"/>
              </a:p>
            </p:txBody>
          </p:sp>
        </p:grpSp>
      </p:grpSp>
      <p:sp>
        <p:nvSpPr>
          <p:cNvPr id="2" name="Rectangle 1">
            <a:extLst>
              <a:ext uri="{FF2B5EF4-FFF2-40B4-BE49-F238E27FC236}">
                <a16:creationId xmlns:a16="http://schemas.microsoft.com/office/drawing/2014/main" id="{50B299A0-BBC7-2A4C-8D64-742A04CA303F}"/>
              </a:ext>
            </a:extLst>
          </p:cNvPr>
          <p:cNvSpPr/>
          <p:nvPr userDrawn="1"/>
        </p:nvSpPr>
        <p:spPr>
          <a:xfrm>
            <a:off x="22306547" y="12536905"/>
            <a:ext cx="1147178" cy="64970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US" sz="2400" spc="50" dirty="0">
              <a:solidFill>
                <a:srgbClr val="1C2B33"/>
              </a:solidFill>
              <a:cs typeface="Optimistic Text" panose="020B0503020203020204" pitchFamily="34" charset="0"/>
            </a:endParaRPr>
          </a:p>
        </p:txBody>
      </p:sp>
    </p:spTree>
    <p:extLst>
      <p:ext uri="{BB962C8B-B14F-4D97-AF65-F5344CB8AC3E}">
        <p14:creationId xmlns:p14="http://schemas.microsoft.com/office/powerpoint/2010/main" val="4041170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White" preserve="1">
  <p:cSld name="74_White">
    <p:spTree>
      <p:nvGrpSpPr>
        <p:cNvPr id="1" name="Shape 547"/>
        <p:cNvGrpSpPr/>
        <p:nvPr/>
      </p:nvGrpSpPr>
      <p:grpSpPr>
        <a:xfrm>
          <a:off x="0" y="0"/>
          <a:ext cx="0" cy="0"/>
          <a:chOff x="0" y="0"/>
          <a:chExt cx="0" cy="0"/>
        </a:xfrm>
      </p:grpSpPr>
    </p:spTree>
    <p:extLst>
      <p:ext uri="{BB962C8B-B14F-4D97-AF65-F5344CB8AC3E}">
        <p14:creationId xmlns:p14="http://schemas.microsoft.com/office/powerpoint/2010/main" val="15674521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type="title" preserve="1">
  <p:cSld name="Title">
    <p:spTree>
      <p:nvGrpSpPr>
        <p:cNvPr id="1" name="Shape 8"/>
        <p:cNvGrpSpPr/>
        <p:nvPr/>
      </p:nvGrpSpPr>
      <p:grpSpPr>
        <a:xfrm>
          <a:off x="0" y="0"/>
          <a:ext cx="0" cy="0"/>
          <a:chOff x="0" y="0"/>
          <a:chExt cx="0" cy="0"/>
        </a:xfrm>
      </p:grpSpPr>
      <p:sp>
        <p:nvSpPr>
          <p:cNvPr id="9" name="Google Shape;9;p2"/>
          <p:cNvSpPr txBox="1">
            <a:spLocks noGrp="1"/>
          </p:cNvSpPr>
          <p:nvPr>
            <p:ph type="subTitle" idx="1"/>
          </p:nvPr>
        </p:nvSpPr>
        <p:spPr>
          <a:xfrm>
            <a:off x="938922" y="11978640"/>
            <a:ext cx="3749688" cy="926400"/>
          </a:xfrm>
          <a:prstGeom prst="rect">
            <a:avLst/>
          </a:prstGeom>
        </p:spPr>
        <p:txBody>
          <a:bodyPr spcFirstLastPara="1" wrap="square" lIns="0" tIns="0" rIns="0" bIns="0" anchor="b" anchorCtr="0">
            <a:noAutofit/>
          </a:bodyPr>
          <a:lstStyle>
            <a:lvl1pPr marL="0" marR="0" lvl="0" indent="0" algn="l" rtl="0">
              <a:lnSpc>
                <a:spcPct val="125000"/>
              </a:lnSpc>
              <a:spcBef>
                <a:spcPts val="0"/>
              </a:spcBef>
              <a:spcAft>
                <a:spcPts val="0"/>
              </a:spcAft>
              <a:buNone/>
              <a:defRPr sz="2200" b="0" spc="40" baseline="0">
                <a:solidFill>
                  <a:schemeClr val="tx2"/>
                </a:solidFill>
                <a:latin typeface="+mn-lt"/>
              </a:defRPr>
            </a:lvl1pPr>
            <a:lvl2pPr lvl="1" rtl="0">
              <a:lnSpc>
                <a:spcPct val="125000"/>
              </a:lnSpc>
              <a:spcBef>
                <a:spcPts val="0"/>
              </a:spcBef>
              <a:spcAft>
                <a:spcPts val="0"/>
              </a:spcAft>
              <a:buNone/>
              <a:defRPr sz="2400" b="0">
                <a:solidFill>
                  <a:schemeClr val="dk1"/>
                </a:solidFill>
              </a:defRPr>
            </a:lvl2pPr>
            <a:lvl3pPr lvl="2" rtl="0">
              <a:lnSpc>
                <a:spcPct val="125000"/>
              </a:lnSpc>
              <a:spcBef>
                <a:spcPts val="0"/>
              </a:spcBef>
              <a:spcAft>
                <a:spcPts val="0"/>
              </a:spcAft>
              <a:buNone/>
              <a:defRPr sz="2400" b="0">
                <a:solidFill>
                  <a:schemeClr val="dk1"/>
                </a:solidFill>
              </a:defRPr>
            </a:lvl3pPr>
            <a:lvl4pPr lvl="3" rtl="0">
              <a:lnSpc>
                <a:spcPct val="125000"/>
              </a:lnSpc>
              <a:spcBef>
                <a:spcPts val="0"/>
              </a:spcBef>
              <a:spcAft>
                <a:spcPts val="0"/>
              </a:spcAft>
              <a:buNone/>
              <a:defRPr sz="2400" b="0">
                <a:solidFill>
                  <a:schemeClr val="dk1"/>
                </a:solidFill>
              </a:defRPr>
            </a:lvl4pPr>
            <a:lvl5pPr lvl="4" rtl="0">
              <a:lnSpc>
                <a:spcPct val="125000"/>
              </a:lnSpc>
              <a:spcBef>
                <a:spcPts val="0"/>
              </a:spcBef>
              <a:spcAft>
                <a:spcPts val="0"/>
              </a:spcAft>
              <a:buNone/>
              <a:defRPr sz="2400" b="0">
                <a:solidFill>
                  <a:schemeClr val="dk1"/>
                </a:solidFill>
              </a:defRPr>
            </a:lvl5pPr>
            <a:lvl6pPr lvl="5" rtl="0">
              <a:lnSpc>
                <a:spcPct val="125000"/>
              </a:lnSpc>
              <a:spcBef>
                <a:spcPts val="0"/>
              </a:spcBef>
              <a:spcAft>
                <a:spcPts val="0"/>
              </a:spcAft>
              <a:buNone/>
              <a:defRPr sz="2400" b="0">
                <a:solidFill>
                  <a:schemeClr val="dk1"/>
                </a:solidFill>
              </a:defRPr>
            </a:lvl6pPr>
            <a:lvl7pPr lvl="6" rtl="0">
              <a:lnSpc>
                <a:spcPct val="125000"/>
              </a:lnSpc>
              <a:spcBef>
                <a:spcPts val="0"/>
              </a:spcBef>
              <a:spcAft>
                <a:spcPts val="0"/>
              </a:spcAft>
              <a:buNone/>
              <a:defRPr sz="2400" b="0">
                <a:solidFill>
                  <a:schemeClr val="dk1"/>
                </a:solidFill>
              </a:defRPr>
            </a:lvl7pPr>
            <a:lvl8pPr lvl="7" rtl="0">
              <a:lnSpc>
                <a:spcPct val="125000"/>
              </a:lnSpc>
              <a:spcBef>
                <a:spcPts val="0"/>
              </a:spcBef>
              <a:spcAft>
                <a:spcPts val="0"/>
              </a:spcAft>
              <a:buNone/>
              <a:defRPr sz="2400" b="0">
                <a:solidFill>
                  <a:schemeClr val="dk1"/>
                </a:solidFill>
              </a:defRPr>
            </a:lvl8pPr>
            <a:lvl9pPr lvl="8" rtl="0">
              <a:lnSpc>
                <a:spcPct val="125000"/>
              </a:lnSpc>
              <a:spcBef>
                <a:spcPts val="0"/>
              </a:spcBef>
              <a:spcAft>
                <a:spcPts val="0"/>
              </a:spcAft>
              <a:buNone/>
              <a:defRPr sz="2400" b="0">
                <a:solidFill>
                  <a:schemeClr val="dk1"/>
                </a:solidFill>
              </a:defRPr>
            </a:lvl9pPr>
          </a:lstStyle>
          <a:p>
            <a:r>
              <a:rPr lang="en-US"/>
              <a:t>Click to edit Master subtitle style</a:t>
            </a:r>
            <a:endParaRPr dirty="0"/>
          </a:p>
        </p:txBody>
      </p:sp>
      <p:sp>
        <p:nvSpPr>
          <p:cNvPr id="10" name="Google Shape;10;p2"/>
          <p:cNvSpPr txBox="1">
            <a:spLocks noGrp="1"/>
          </p:cNvSpPr>
          <p:nvPr>
            <p:ph type="subTitle" idx="2"/>
          </p:nvPr>
        </p:nvSpPr>
        <p:spPr>
          <a:xfrm>
            <a:off x="5628833" y="11978640"/>
            <a:ext cx="3749688" cy="926400"/>
          </a:xfrm>
          <a:prstGeom prst="rect">
            <a:avLst/>
          </a:prstGeom>
        </p:spPr>
        <p:txBody>
          <a:bodyPr spcFirstLastPara="1" wrap="square" lIns="0" tIns="0" rIns="0" bIns="0" anchor="b" anchorCtr="0">
            <a:noAutofit/>
          </a:bodyPr>
          <a:lstStyle>
            <a:lvl1pPr marL="0" marR="0" lvl="0" indent="0" algn="l" rtl="0">
              <a:lnSpc>
                <a:spcPct val="125000"/>
              </a:lnSpc>
              <a:spcBef>
                <a:spcPts val="0"/>
              </a:spcBef>
              <a:spcAft>
                <a:spcPts val="0"/>
              </a:spcAft>
              <a:buNone/>
              <a:defRPr sz="2200" b="0" spc="40" baseline="0">
                <a:solidFill>
                  <a:schemeClr val="tx2"/>
                </a:solidFill>
                <a:latin typeface="+mn-lt"/>
              </a:defRPr>
            </a:lvl1pPr>
            <a:lvl2pPr lvl="1" rtl="0">
              <a:lnSpc>
                <a:spcPct val="125000"/>
              </a:lnSpc>
              <a:spcBef>
                <a:spcPts val="0"/>
              </a:spcBef>
              <a:spcAft>
                <a:spcPts val="0"/>
              </a:spcAft>
              <a:buNone/>
              <a:defRPr sz="2400" b="0">
                <a:solidFill>
                  <a:schemeClr val="dk1"/>
                </a:solidFill>
              </a:defRPr>
            </a:lvl2pPr>
            <a:lvl3pPr lvl="2" rtl="0">
              <a:lnSpc>
                <a:spcPct val="125000"/>
              </a:lnSpc>
              <a:spcBef>
                <a:spcPts val="0"/>
              </a:spcBef>
              <a:spcAft>
                <a:spcPts val="0"/>
              </a:spcAft>
              <a:buNone/>
              <a:defRPr sz="2400" b="0">
                <a:solidFill>
                  <a:schemeClr val="dk1"/>
                </a:solidFill>
              </a:defRPr>
            </a:lvl3pPr>
            <a:lvl4pPr lvl="3" rtl="0">
              <a:lnSpc>
                <a:spcPct val="125000"/>
              </a:lnSpc>
              <a:spcBef>
                <a:spcPts val="0"/>
              </a:spcBef>
              <a:spcAft>
                <a:spcPts val="0"/>
              </a:spcAft>
              <a:buNone/>
              <a:defRPr sz="2400" b="0">
                <a:solidFill>
                  <a:schemeClr val="dk1"/>
                </a:solidFill>
              </a:defRPr>
            </a:lvl4pPr>
            <a:lvl5pPr lvl="4" rtl="0">
              <a:lnSpc>
                <a:spcPct val="125000"/>
              </a:lnSpc>
              <a:spcBef>
                <a:spcPts val="0"/>
              </a:spcBef>
              <a:spcAft>
                <a:spcPts val="0"/>
              </a:spcAft>
              <a:buNone/>
              <a:defRPr sz="2400" b="0">
                <a:solidFill>
                  <a:schemeClr val="dk1"/>
                </a:solidFill>
              </a:defRPr>
            </a:lvl5pPr>
            <a:lvl6pPr lvl="5" rtl="0">
              <a:lnSpc>
                <a:spcPct val="125000"/>
              </a:lnSpc>
              <a:spcBef>
                <a:spcPts val="0"/>
              </a:spcBef>
              <a:spcAft>
                <a:spcPts val="0"/>
              </a:spcAft>
              <a:buNone/>
              <a:defRPr sz="2400" b="0">
                <a:solidFill>
                  <a:schemeClr val="dk1"/>
                </a:solidFill>
              </a:defRPr>
            </a:lvl6pPr>
            <a:lvl7pPr lvl="6" rtl="0">
              <a:lnSpc>
                <a:spcPct val="125000"/>
              </a:lnSpc>
              <a:spcBef>
                <a:spcPts val="0"/>
              </a:spcBef>
              <a:spcAft>
                <a:spcPts val="0"/>
              </a:spcAft>
              <a:buNone/>
              <a:defRPr sz="2400" b="0">
                <a:solidFill>
                  <a:schemeClr val="dk1"/>
                </a:solidFill>
              </a:defRPr>
            </a:lvl7pPr>
            <a:lvl8pPr lvl="7" rtl="0">
              <a:lnSpc>
                <a:spcPct val="125000"/>
              </a:lnSpc>
              <a:spcBef>
                <a:spcPts val="0"/>
              </a:spcBef>
              <a:spcAft>
                <a:spcPts val="0"/>
              </a:spcAft>
              <a:buNone/>
              <a:defRPr sz="2400" b="0">
                <a:solidFill>
                  <a:schemeClr val="dk1"/>
                </a:solidFill>
              </a:defRPr>
            </a:lvl8pPr>
            <a:lvl9pPr lvl="8" rtl="0">
              <a:lnSpc>
                <a:spcPct val="125000"/>
              </a:lnSpc>
              <a:spcBef>
                <a:spcPts val="0"/>
              </a:spcBef>
              <a:spcAft>
                <a:spcPts val="0"/>
              </a:spcAft>
              <a:buNone/>
              <a:defRPr sz="2400" b="0">
                <a:solidFill>
                  <a:schemeClr val="dk1"/>
                </a:solidFill>
              </a:defRPr>
            </a:lvl9pPr>
          </a:lstStyle>
          <a:p>
            <a:r>
              <a:rPr lang="en-US"/>
              <a:t>Click to edit Master subtitle style</a:t>
            </a:r>
            <a:endParaRPr dirty="0"/>
          </a:p>
        </p:txBody>
      </p:sp>
      <p:sp>
        <p:nvSpPr>
          <p:cNvPr id="11" name="Google Shape;11;p2"/>
          <p:cNvSpPr txBox="1">
            <a:spLocks noGrp="1"/>
          </p:cNvSpPr>
          <p:nvPr>
            <p:ph type="subTitle" idx="3"/>
          </p:nvPr>
        </p:nvSpPr>
        <p:spPr>
          <a:xfrm>
            <a:off x="10318744" y="11978640"/>
            <a:ext cx="3749688" cy="926400"/>
          </a:xfrm>
          <a:prstGeom prst="rect">
            <a:avLst/>
          </a:prstGeom>
        </p:spPr>
        <p:txBody>
          <a:bodyPr spcFirstLastPara="1" wrap="square" lIns="0" tIns="0" rIns="0" bIns="0" anchor="b" anchorCtr="0">
            <a:noAutofit/>
          </a:bodyPr>
          <a:lstStyle>
            <a:lvl1pPr marL="0" marR="0" lvl="0" indent="0" algn="l" rtl="0">
              <a:lnSpc>
                <a:spcPct val="125000"/>
              </a:lnSpc>
              <a:spcBef>
                <a:spcPts val="0"/>
              </a:spcBef>
              <a:spcAft>
                <a:spcPts val="0"/>
              </a:spcAft>
              <a:buNone/>
              <a:defRPr sz="2200" b="0" spc="40" baseline="0">
                <a:solidFill>
                  <a:schemeClr val="tx2"/>
                </a:solidFill>
                <a:latin typeface="+mn-lt"/>
              </a:defRPr>
            </a:lvl1pPr>
            <a:lvl2pPr lvl="1" rtl="0">
              <a:lnSpc>
                <a:spcPct val="125000"/>
              </a:lnSpc>
              <a:spcBef>
                <a:spcPts val="0"/>
              </a:spcBef>
              <a:spcAft>
                <a:spcPts val="0"/>
              </a:spcAft>
              <a:buNone/>
              <a:defRPr sz="2400" b="0">
                <a:solidFill>
                  <a:schemeClr val="dk1"/>
                </a:solidFill>
              </a:defRPr>
            </a:lvl2pPr>
            <a:lvl3pPr lvl="2" rtl="0">
              <a:lnSpc>
                <a:spcPct val="125000"/>
              </a:lnSpc>
              <a:spcBef>
                <a:spcPts val="0"/>
              </a:spcBef>
              <a:spcAft>
                <a:spcPts val="0"/>
              </a:spcAft>
              <a:buNone/>
              <a:defRPr sz="2400" b="0">
                <a:solidFill>
                  <a:schemeClr val="dk1"/>
                </a:solidFill>
              </a:defRPr>
            </a:lvl3pPr>
            <a:lvl4pPr lvl="3" rtl="0">
              <a:lnSpc>
                <a:spcPct val="125000"/>
              </a:lnSpc>
              <a:spcBef>
                <a:spcPts val="0"/>
              </a:spcBef>
              <a:spcAft>
                <a:spcPts val="0"/>
              </a:spcAft>
              <a:buNone/>
              <a:defRPr sz="2400" b="0">
                <a:solidFill>
                  <a:schemeClr val="dk1"/>
                </a:solidFill>
              </a:defRPr>
            </a:lvl4pPr>
            <a:lvl5pPr lvl="4" rtl="0">
              <a:lnSpc>
                <a:spcPct val="125000"/>
              </a:lnSpc>
              <a:spcBef>
                <a:spcPts val="0"/>
              </a:spcBef>
              <a:spcAft>
                <a:spcPts val="0"/>
              </a:spcAft>
              <a:buNone/>
              <a:defRPr sz="2400" b="0">
                <a:solidFill>
                  <a:schemeClr val="dk1"/>
                </a:solidFill>
              </a:defRPr>
            </a:lvl5pPr>
            <a:lvl6pPr lvl="5" rtl="0">
              <a:lnSpc>
                <a:spcPct val="125000"/>
              </a:lnSpc>
              <a:spcBef>
                <a:spcPts val="0"/>
              </a:spcBef>
              <a:spcAft>
                <a:spcPts val="0"/>
              </a:spcAft>
              <a:buNone/>
              <a:defRPr sz="2400" b="0">
                <a:solidFill>
                  <a:schemeClr val="dk1"/>
                </a:solidFill>
              </a:defRPr>
            </a:lvl6pPr>
            <a:lvl7pPr lvl="6" rtl="0">
              <a:lnSpc>
                <a:spcPct val="125000"/>
              </a:lnSpc>
              <a:spcBef>
                <a:spcPts val="0"/>
              </a:spcBef>
              <a:spcAft>
                <a:spcPts val="0"/>
              </a:spcAft>
              <a:buNone/>
              <a:defRPr sz="2400" b="0">
                <a:solidFill>
                  <a:schemeClr val="dk1"/>
                </a:solidFill>
              </a:defRPr>
            </a:lvl7pPr>
            <a:lvl8pPr lvl="7" rtl="0">
              <a:lnSpc>
                <a:spcPct val="125000"/>
              </a:lnSpc>
              <a:spcBef>
                <a:spcPts val="0"/>
              </a:spcBef>
              <a:spcAft>
                <a:spcPts val="0"/>
              </a:spcAft>
              <a:buNone/>
              <a:defRPr sz="2400" b="0">
                <a:solidFill>
                  <a:schemeClr val="dk1"/>
                </a:solidFill>
              </a:defRPr>
            </a:lvl8pPr>
            <a:lvl9pPr lvl="8" rtl="0">
              <a:lnSpc>
                <a:spcPct val="125000"/>
              </a:lnSpc>
              <a:spcBef>
                <a:spcPts val="0"/>
              </a:spcBef>
              <a:spcAft>
                <a:spcPts val="0"/>
              </a:spcAft>
              <a:buNone/>
              <a:defRPr sz="2400" b="0">
                <a:solidFill>
                  <a:schemeClr val="dk1"/>
                </a:solidFill>
              </a:defRPr>
            </a:lvl9pPr>
          </a:lstStyle>
          <a:p>
            <a:r>
              <a:rPr lang="en-US"/>
              <a:t>Click to edit Master subtitle style</a:t>
            </a:r>
            <a:endParaRPr dirty="0"/>
          </a:p>
        </p:txBody>
      </p:sp>
      <p:sp>
        <p:nvSpPr>
          <p:cNvPr id="12" name="Google Shape;12;p2"/>
          <p:cNvSpPr txBox="1">
            <a:spLocks noGrp="1"/>
          </p:cNvSpPr>
          <p:nvPr>
            <p:ph type="ctrTitle"/>
          </p:nvPr>
        </p:nvSpPr>
        <p:spPr>
          <a:xfrm>
            <a:off x="932687" y="3383280"/>
            <a:ext cx="15956280" cy="2514600"/>
          </a:xfrm>
          <a:prstGeom prst="rect">
            <a:avLst/>
          </a:prstGeom>
        </p:spPr>
        <p:txBody>
          <a:bodyPr spcFirstLastPara="1" wrap="square" lIns="0" tIns="0" rIns="0" bIns="0" anchor="b" anchorCtr="0">
            <a:noAutofit/>
          </a:bodyPr>
          <a:lstStyle>
            <a:lvl1pPr lvl="0" rtl="0">
              <a:lnSpc>
                <a:spcPct val="108000"/>
              </a:lnSpc>
              <a:spcBef>
                <a:spcPts val="0"/>
              </a:spcBef>
              <a:spcAft>
                <a:spcPts val="0"/>
              </a:spcAft>
              <a:buClr>
                <a:schemeClr val="lt2"/>
              </a:buClr>
              <a:buSzPts val="5600"/>
              <a:buNone/>
              <a:defRPr sz="7200" spc="220" baseline="0">
                <a:solidFill>
                  <a:schemeClr val="tx2"/>
                </a:solidFill>
                <a:latin typeface="+mj-lt"/>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a:r>
              <a:rPr lang="en-US" dirty="0"/>
              <a:t>Click to edit Master title style</a:t>
            </a:r>
            <a:endParaRPr dirty="0"/>
          </a:p>
        </p:txBody>
      </p:sp>
      <p:sp>
        <p:nvSpPr>
          <p:cNvPr id="13" name="Google Shape;13;p2"/>
          <p:cNvSpPr txBox="1">
            <a:spLocks noGrp="1"/>
          </p:cNvSpPr>
          <p:nvPr>
            <p:ph type="subTitle" idx="4"/>
          </p:nvPr>
        </p:nvSpPr>
        <p:spPr>
          <a:xfrm>
            <a:off x="941832" y="6433072"/>
            <a:ext cx="15955277" cy="463200"/>
          </a:xfrm>
          <a:prstGeom prst="rect">
            <a:avLst/>
          </a:prstGeom>
        </p:spPr>
        <p:txBody>
          <a:bodyPr spcFirstLastPara="1" wrap="square" lIns="0" tIns="0" rIns="0" bIns="0" anchor="t" anchorCtr="0">
            <a:noAutofit/>
          </a:bodyPr>
          <a:lstStyle>
            <a:lvl1pPr marL="0" marR="0" lvl="0" indent="0" algn="l" rtl="0">
              <a:lnSpc>
                <a:spcPct val="125000"/>
              </a:lnSpc>
              <a:spcBef>
                <a:spcPts val="0"/>
              </a:spcBef>
              <a:spcAft>
                <a:spcPts val="0"/>
              </a:spcAft>
              <a:buNone/>
              <a:defRPr sz="2400" b="1" i="0" cap="all" spc="240" baseline="0">
                <a:solidFill>
                  <a:schemeClr val="tx2"/>
                </a:solidFill>
                <a:latin typeface="+mn-lt"/>
              </a:defRPr>
            </a:lvl1pPr>
            <a:lvl2pPr lvl="1" rtl="0">
              <a:lnSpc>
                <a:spcPct val="125000"/>
              </a:lnSpc>
              <a:spcBef>
                <a:spcPts val="0"/>
              </a:spcBef>
              <a:spcAft>
                <a:spcPts val="0"/>
              </a:spcAft>
              <a:buNone/>
              <a:defRPr sz="2400">
                <a:solidFill>
                  <a:schemeClr val="lt1"/>
                </a:solidFill>
              </a:defRPr>
            </a:lvl2pPr>
            <a:lvl3pPr lvl="2" rtl="0">
              <a:lnSpc>
                <a:spcPct val="125000"/>
              </a:lnSpc>
              <a:spcBef>
                <a:spcPts val="0"/>
              </a:spcBef>
              <a:spcAft>
                <a:spcPts val="0"/>
              </a:spcAft>
              <a:buNone/>
              <a:defRPr sz="2400">
                <a:solidFill>
                  <a:schemeClr val="lt1"/>
                </a:solidFill>
              </a:defRPr>
            </a:lvl3pPr>
            <a:lvl4pPr lvl="3" rtl="0">
              <a:lnSpc>
                <a:spcPct val="125000"/>
              </a:lnSpc>
              <a:spcBef>
                <a:spcPts val="0"/>
              </a:spcBef>
              <a:spcAft>
                <a:spcPts val="0"/>
              </a:spcAft>
              <a:buNone/>
              <a:defRPr sz="2400">
                <a:solidFill>
                  <a:schemeClr val="lt1"/>
                </a:solidFill>
              </a:defRPr>
            </a:lvl4pPr>
            <a:lvl5pPr lvl="4" rtl="0">
              <a:lnSpc>
                <a:spcPct val="125000"/>
              </a:lnSpc>
              <a:spcBef>
                <a:spcPts val="0"/>
              </a:spcBef>
              <a:spcAft>
                <a:spcPts val="0"/>
              </a:spcAft>
              <a:buNone/>
              <a:defRPr sz="2400">
                <a:solidFill>
                  <a:schemeClr val="lt1"/>
                </a:solidFill>
              </a:defRPr>
            </a:lvl5pPr>
            <a:lvl6pPr lvl="5" rtl="0">
              <a:lnSpc>
                <a:spcPct val="125000"/>
              </a:lnSpc>
              <a:spcBef>
                <a:spcPts val="0"/>
              </a:spcBef>
              <a:spcAft>
                <a:spcPts val="0"/>
              </a:spcAft>
              <a:buNone/>
              <a:defRPr sz="2400">
                <a:solidFill>
                  <a:schemeClr val="lt1"/>
                </a:solidFill>
              </a:defRPr>
            </a:lvl6pPr>
            <a:lvl7pPr lvl="6" rtl="0">
              <a:lnSpc>
                <a:spcPct val="125000"/>
              </a:lnSpc>
              <a:spcBef>
                <a:spcPts val="0"/>
              </a:spcBef>
              <a:spcAft>
                <a:spcPts val="0"/>
              </a:spcAft>
              <a:buNone/>
              <a:defRPr sz="2400">
                <a:solidFill>
                  <a:schemeClr val="lt1"/>
                </a:solidFill>
              </a:defRPr>
            </a:lvl7pPr>
            <a:lvl8pPr lvl="7" rtl="0">
              <a:lnSpc>
                <a:spcPct val="125000"/>
              </a:lnSpc>
              <a:spcBef>
                <a:spcPts val="0"/>
              </a:spcBef>
              <a:spcAft>
                <a:spcPts val="0"/>
              </a:spcAft>
              <a:buNone/>
              <a:defRPr sz="2400">
                <a:solidFill>
                  <a:schemeClr val="lt1"/>
                </a:solidFill>
              </a:defRPr>
            </a:lvl8pPr>
            <a:lvl9pPr lvl="8" rtl="0">
              <a:lnSpc>
                <a:spcPct val="125000"/>
              </a:lnSpc>
              <a:spcBef>
                <a:spcPts val="0"/>
              </a:spcBef>
              <a:spcAft>
                <a:spcPts val="0"/>
              </a:spcAft>
              <a:buNone/>
              <a:defRPr sz="2400">
                <a:solidFill>
                  <a:schemeClr val="lt1"/>
                </a:solidFill>
              </a:defRPr>
            </a:lvl9pPr>
          </a:lstStyle>
          <a:p>
            <a:r>
              <a:rPr lang="en-US" dirty="0"/>
              <a:t>Click to edit Master subtitle style</a:t>
            </a:r>
            <a:endParaRPr dirty="0"/>
          </a:p>
        </p:txBody>
      </p:sp>
      <p:grpSp>
        <p:nvGrpSpPr>
          <p:cNvPr id="26" name="Group">
            <a:extLst>
              <a:ext uri="{FF2B5EF4-FFF2-40B4-BE49-F238E27FC236}">
                <a16:creationId xmlns:a16="http://schemas.microsoft.com/office/drawing/2014/main" id="{C534AA79-B27E-B34F-ABCE-E7159DCD7BAB}"/>
              </a:ext>
            </a:extLst>
          </p:cNvPr>
          <p:cNvGrpSpPr>
            <a:grpSpLocks noChangeAspect="1"/>
          </p:cNvGrpSpPr>
          <p:nvPr userDrawn="1"/>
        </p:nvGrpSpPr>
        <p:grpSpPr>
          <a:xfrm>
            <a:off x="21134474" y="12310748"/>
            <a:ext cx="2313778" cy="466344"/>
            <a:chOff x="0" y="0"/>
            <a:chExt cx="6857999" cy="1382235"/>
          </a:xfrm>
        </p:grpSpPr>
        <p:grpSp>
          <p:nvGrpSpPr>
            <p:cNvPr id="27" name="Graphic 16">
              <a:extLst>
                <a:ext uri="{FF2B5EF4-FFF2-40B4-BE49-F238E27FC236}">
                  <a16:creationId xmlns:a16="http://schemas.microsoft.com/office/drawing/2014/main" id="{DAB49DB0-382A-1C47-B6E0-78AA3BE2EF63}"/>
                </a:ext>
              </a:extLst>
            </p:cNvPr>
            <p:cNvGrpSpPr/>
            <p:nvPr/>
          </p:nvGrpSpPr>
          <p:grpSpPr>
            <a:xfrm>
              <a:off x="2517110" y="44365"/>
              <a:ext cx="4340890" cy="1337319"/>
              <a:chOff x="0" y="0"/>
              <a:chExt cx="4340889" cy="1337317"/>
            </a:xfrm>
          </p:grpSpPr>
          <p:sp>
            <p:nvSpPr>
              <p:cNvPr id="35" name="Freeform 20">
                <a:extLst>
                  <a:ext uri="{FF2B5EF4-FFF2-40B4-BE49-F238E27FC236}">
                    <a16:creationId xmlns:a16="http://schemas.microsoft.com/office/drawing/2014/main" id="{F0D13DA5-07D4-5248-B7C1-2F1F6D55B8BD}"/>
                  </a:ext>
                </a:extLst>
              </p:cNvPr>
              <p:cNvSpPr/>
              <p:nvPr/>
            </p:nvSpPr>
            <p:spPr>
              <a:xfrm>
                <a:off x="-1" y="-1"/>
                <a:ext cx="1398136" cy="131382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016" y="0"/>
                    </a:lnTo>
                    <a:lnTo>
                      <a:pt x="10844" y="13145"/>
                    </a:lnTo>
                    <a:lnTo>
                      <a:pt x="17672" y="0"/>
                    </a:lnTo>
                    <a:lnTo>
                      <a:pt x="21600" y="0"/>
                    </a:lnTo>
                    <a:lnTo>
                      <a:pt x="21600" y="21600"/>
                    </a:lnTo>
                    <a:lnTo>
                      <a:pt x="18325" y="21600"/>
                    </a:lnTo>
                    <a:lnTo>
                      <a:pt x="18325" y="5047"/>
                    </a:lnTo>
                    <a:lnTo>
                      <a:pt x="12338" y="16510"/>
                    </a:lnTo>
                    <a:lnTo>
                      <a:pt x="9266" y="16510"/>
                    </a:lnTo>
                    <a:lnTo>
                      <a:pt x="3279" y="5047"/>
                    </a:lnTo>
                    <a:lnTo>
                      <a:pt x="3279" y="21600"/>
                    </a:lnTo>
                    <a:lnTo>
                      <a:pt x="4" y="21600"/>
                    </a:lnTo>
                    <a:lnTo>
                      <a:pt x="4" y="0"/>
                    </a:lnTo>
                    <a:close/>
                  </a:path>
                </a:pathLst>
              </a:custGeom>
              <a:solidFill>
                <a:schemeClr val="tx2"/>
              </a:solidFill>
              <a:ln w="12700" cap="flat">
                <a:noFill/>
                <a:miter lim="400000"/>
              </a:ln>
              <a:effectLst/>
            </p:spPr>
            <p:txBody>
              <a:bodyPr wrap="square" lIns="45719" tIns="45719" rIns="45719" bIns="45719" numCol="1" anchor="ctr">
                <a:noAutofit/>
              </a:bodyPr>
              <a:lstStyle/>
              <a:p>
                <a:pPr defTabSz="914400">
                  <a:buClrTx/>
                  <a:buFontTx/>
                  <a:defRPr>
                    <a:solidFill>
                      <a:srgbClr val="000000"/>
                    </a:solidFill>
                    <a:latin typeface="Calibri"/>
                    <a:ea typeface="Calibri"/>
                    <a:cs typeface="Calibri"/>
                    <a:sym typeface="Calibri"/>
                  </a:defRPr>
                </a:pPr>
                <a:endParaRPr dirty="0"/>
              </a:p>
            </p:txBody>
          </p:sp>
          <p:sp>
            <p:nvSpPr>
              <p:cNvPr id="36" name="Freeform 21">
                <a:extLst>
                  <a:ext uri="{FF2B5EF4-FFF2-40B4-BE49-F238E27FC236}">
                    <a16:creationId xmlns:a16="http://schemas.microsoft.com/office/drawing/2014/main" id="{57925A1B-A41D-DB49-9E00-5677F663A506}"/>
                  </a:ext>
                </a:extLst>
              </p:cNvPr>
              <p:cNvSpPr/>
              <p:nvPr/>
            </p:nvSpPr>
            <p:spPr>
              <a:xfrm>
                <a:off x="1586633" y="311662"/>
                <a:ext cx="930064" cy="1025656"/>
              </a:xfrm>
              <a:custGeom>
                <a:avLst/>
                <a:gdLst/>
                <a:ahLst/>
                <a:cxnLst>
                  <a:cxn ang="0">
                    <a:pos x="wd2" y="hd2"/>
                  </a:cxn>
                  <a:cxn ang="5400000">
                    <a:pos x="wd2" y="hd2"/>
                  </a:cxn>
                  <a:cxn ang="10800000">
                    <a:pos x="wd2" y="hd2"/>
                  </a:cxn>
                  <a:cxn ang="16200000">
                    <a:pos x="wd2" y="hd2"/>
                  </a:cxn>
                </a:cxnLst>
                <a:rect l="0" t="0" r="r" b="b"/>
                <a:pathLst>
                  <a:path w="21600" h="21600" extrusionOk="0">
                    <a:moveTo>
                      <a:pt x="11506" y="21600"/>
                    </a:moveTo>
                    <a:cubicBezTo>
                      <a:pt x="9224" y="21600"/>
                      <a:pt x="7221" y="21143"/>
                      <a:pt x="5491" y="20226"/>
                    </a:cubicBezTo>
                    <a:cubicBezTo>
                      <a:pt x="3762" y="19309"/>
                      <a:pt x="2414" y="18043"/>
                      <a:pt x="1451" y="16422"/>
                    </a:cubicBezTo>
                    <a:cubicBezTo>
                      <a:pt x="485" y="14801"/>
                      <a:pt x="0" y="12944"/>
                      <a:pt x="0" y="10848"/>
                    </a:cubicBezTo>
                    <a:cubicBezTo>
                      <a:pt x="0" y="8726"/>
                      <a:pt x="472" y="6849"/>
                      <a:pt x="1415" y="5216"/>
                    </a:cubicBezTo>
                    <a:cubicBezTo>
                      <a:pt x="2359" y="3583"/>
                      <a:pt x="3672" y="2305"/>
                      <a:pt x="5350" y="1383"/>
                    </a:cubicBezTo>
                    <a:cubicBezTo>
                      <a:pt x="7029" y="460"/>
                      <a:pt x="8958" y="0"/>
                      <a:pt x="11137" y="0"/>
                    </a:cubicBezTo>
                    <a:cubicBezTo>
                      <a:pt x="13300" y="0"/>
                      <a:pt x="15165" y="466"/>
                      <a:pt x="16728" y="1394"/>
                    </a:cubicBezTo>
                    <a:cubicBezTo>
                      <a:pt x="18291" y="2323"/>
                      <a:pt x="19491" y="3624"/>
                      <a:pt x="20335" y="5297"/>
                    </a:cubicBezTo>
                    <a:cubicBezTo>
                      <a:pt x="21176" y="6971"/>
                      <a:pt x="21600" y="8933"/>
                      <a:pt x="21600" y="11186"/>
                    </a:cubicBezTo>
                    <a:lnTo>
                      <a:pt x="21600" y="12411"/>
                    </a:lnTo>
                    <a:lnTo>
                      <a:pt x="4885" y="12411"/>
                    </a:lnTo>
                    <a:cubicBezTo>
                      <a:pt x="5190" y="14099"/>
                      <a:pt x="5941" y="15426"/>
                      <a:pt x="7141" y="16393"/>
                    </a:cubicBezTo>
                    <a:cubicBezTo>
                      <a:pt x="8338" y="17362"/>
                      <a:pt x="9853" y="17845"/>
                      <a:pt x="11686" y="17845"/>
                    </a:cubicBezTo>
                    <a:cubicBezTo>
                      <a:pt x="13153" y="17845"/>
                      <a:pt x="14417" y="17647"/>
                      <a:pt x="15476" y="17251"/>
                    </a:cubicBezTo>
                    <a:cubicBezTo>
                      <a:pt x="16535" y="16856"/>
                      <a:pt x="17530" y="16256"/>
                      <a:pt x="18461" y="15453"/>
                    </a:cubicBezTo>
                    <a:lnTo>
                      <a:pt x="21077" y="18358"/>
                    </a:lnTo>
                    <a:cubicBezTo>
                      <a:pt x="18474" y="20520"/>
                      <a:pt x="15284" y="21600"/>
                      <a:pt x="11506" y="21600"/>
                    </a:cubicBezTo>
                    <a:close/>
                    <a:moveTo>
                      <a:pt x="15104" y="5187"/>
                    </a:moveTo>
                    <a:cubicBezTo>
                      <a:pt x="14074" y="4232"/>
                      <a:pt x="12722" y="3755"/>
                      <a:pt x="11050" y="3755"/>
                    </a:cubicBezTo>
                    <a:cubicBezTo>
                      <a:pt x="9423" y="3755"/>
                      <a:pt x="8062" y="4244"/>
                      <a:pt x="6965" y="5216"/>
                    </a:cubicBezTo>
                    <a:cubicBezTo>
                      <a:pt x="5867" y="6191"/>
                      <a:pt x="5174" y="7501"/>
                      <a:pt x="4885" y="9148"/>
                    </a:cubicBezTo>
                    <a:lnTo>
                      <a:pt x="16869" y="9148"/>
                    </a:lnTo>
                    <a:cubicBezTo>
                      <a:pt x="16722" y="7463"/>
                      <a:pt x="16134" y="6141"/>
                      <a:pt x="15104" y="5187"/>
                    </a:cubicBezTo>
                    <a:close/>
                  </a:path>
                </a:pathLst>
              </a:custGeom>
              <a:solidFill>
                <a:schemeClr val="tx2"/>
              </a:solidFill>
              <a:ln w="12700" cap="flat">
                <a:noFill/>
                <a:miter lim="400000"/>
              </a:ln>
              <a:effectLst/>
            </p:spPr>
            <p:txBody>
              <a:bodyPr wrap="square" lIns="45719" tIns="45719" rIns="45719" bIns="45719" numCol="1" anchor="ctr">
                <a:noAutofit/>
              </a:bodyPr>
              <a:lstStyle/>
              <a:p>
                <a:pPr defTabSz="914400">
                  <a:buClrTx/>
                  <a:buFontTx/>
                  <a:defRPr>
                    <a:solidFill>
                      <a:srgbClr val="000000"/>
                    </a:solidFill>
                    <a:latin typeface="Calibri"/>
                    <a:ea typeface="Calibri"/>
                    <a:cs typeface="Calibri"/>
                    <a:sym typeface="Calibri"/>
                  </a:defRPr>
                </a:pPr>
                <a:endParaRPr/>
              </a:p>
            </p:txBody>
          </p:sp>
          <p:sp>
            <p:nvSpPr>
              <p:cNvPr id="37" name="Freeform 22">
                <a:extLst>
                  <a:ext uri="{FF2B5EF4-FFF2-40B4-BE49-F238E27FC236}">
                    <a16:creationId xmlns:a16="http://schemas.microsoft.com/office/drawing/2014/main" id="{E7BDEDF5-6BF7-3141-BF38-B318890631C9}"/>
                  </a:ext>
                </a:extLst>
              </p:cNvPr>
              <p:cNvSpPr/>
              <p:nvPr/>
            </p:nvSpPr>
            <p:spPr>
              <a:xfrm>
                <a:off x="2578607" y="47820"/>
                <a:ext cx="696097" cy="1287425"/>
              </a:xfrm>
              <a:custGeom>
                <a:avLst/>
                <a:gdLst/>
                <a:ahLst/>
                <a:cxnLst>
                  <a:cxn ang="0">
                    <a:pos x="wd2" y="hd2"/>
                  </a:cxn>
                  <a:cxn ang="5400000">
                    <a:pos x="wd2" y="hd2"/>
                  </a:cxn>
                  <a:cxn ang="10800000">
                    <a:pos x="wd2" y="hd2"/>
                  </a:cxn>
                  <a:cxn ang="16200000">
                    <a:pos x="wd2" y="hd2"/>
                  </a:cxn>
                </a:cxnLst>
                <a:rect l="0" t="0" r="r" b="b"/>
                <a:pathLst>
                  <a:path w="21600" h="21600" extrusionOk="0">
                    <a:moveTo>
                      <a:pt x="6055" y="7731"/>
                    </a:moveTo>
                    <a:lnTo>
                      <a:pt x="0" y="7731"/>
                    </a:lnTo>
                    <a:lnTo>
                      <a:pt x="0" y="4819"/>
                    </a:lnTo>
                    <a:lnTo>
                      <a:pt x="6055" y="4819"/>
                    </a:lnTo>
                    <a:lnTo>
                      <a:pt x="6055" y="0"/>
                    </a:lnTo>
                    <a:lnTo>
                      <a:pt x="12402" y="0"/>
                    </a:lnTo>
                    <a:lnTo>
                      <a:pt x="12402" y="4819"/>
                    </a:lnTo>
                    <a:lnTo>
                      <a:pt x="21600" y="4819"/>
                    </a:lnTo>
                    <a:lnTo>
                      <a:pt x="21600" y="7731"/>
                    </a:lnTo>
                    <a:lnTo>
                      <a:pt x="12397" y="7731"/>
                    </a:lnTo>
                    <a:lnTo>
                      <a:pt x="12397" y="15114"/>
                    </a:lnTo>
                    <a:cubicBezTo>
                      <a:pt x="12397" y="16343"/>
                      <a:pt x="12788" y="17220"/>
                      <a:pt x="13564" y="17744"/>
                    </a:cubicBezTo>
                    <a:cubicBezTo>
                      <a:pt x="14340" y="18268"/>
                      <a:pt x="15669" y="18532"/>
                      <a:pt x="17552" y="18530"/>
                    </a:cubicBezTo>
                    <a:cubicBezTo>
                      <a:pt x="18388" y="18530"/>
                      <a:pt x="19096" y="18511"/>
                      <a:pt x="19679" y="18474"/>
                    </a:cubicBezTo>
                    <a:cubicBezTo>
                      <a:pt x="20262" y="18437"/>
                      <a:pt x="20901" y="18388"/>
                      <a:pt x="21600" y="18323"/>
                    </a:cubicBezTo>
                    <a:lnTo>
                      <a:pt x="21600" y="21206"/>
                    </a:lnTo>
                    <a:cubicBezTo>
                      <a:pt x="20802" y="21331"/>
                      <a:pt x="19992" y="21426"/>
                      <a:pt x="19169" y="21489"/>
                    </a:cubicBezTo>
                    <a:cubicBezTo>
                      <a:pt x="18229" y="21563"/>
                      <a:pt x="17282" y="21600"/>
                      <a:pt x="16330" y="21600"/>
                    </a:cubicBezTo>
                    <a:cubicBezTo>
                      <a:pt x="9477" y="21600"/>
                      <a:pt x="6051" y="19573"/>
                      <a:pt x="6051" y="15522"/>
                    </a:cubicBezTo>
                    <a:lnTo>
                      <a:pt x="6055" y="7731"/>
                    </a:lnTo>
                    <a:close/>
                  </a:path>
                </a:pathLst>
              </a:custGeom>
              <a:solidFill>
                <a:schemeClr val="tx2"/>
              </a:solidFill>
              <a:ln w="12700" cap="flat">
                <a:noFill/>
                <a:miter lim="400000"/>
              </a:ln>
              <a:effectLst/>
            </p:spPr>
            <p:txBody>
              <a:bodyPr wrap="square" lIns="45719" tIns="45719" rIns="45719" bIns="45719" numCol="1" anchor="ctr">
                <a:noAutofit/>
              </a:bodyPr>
              <a:lstStyle/>
              <a:p>
                <a:pPr defTabSz="914400">
                  <a:buClrTx/>
                  <a:buFontTx/>
                  <a:defRPr>
                    <a:solidFill>
                      <a:srgbClr val="000000"/>
                    </a:solidFill>
                    <a:latin typeface="Calibri"/>
                    <a:ea typeface="Calibri"/>
                    <a:cs typeface="Calibri"/>
                    <a:sym typeface="Calibri"/>
                  </a:defRPr>
                </a:pPr>
                <a:endParaRPr/>
              </a:p>
            </p:txBody>
          </p:sp>
          <p:sp>
            <p:nvSpPr>
              <p:cNvPr id="38" name="Freeform 23">
                <a:extLst>
                  <a:ext uri="{FF2B5EF4-FFF2-40B4-BE49-F238E27FC236}">
                    <a16:creationId xmlns:a16="http://schemas.microsoft.com/office/drawing/2014/main" id="{FA01F129-F10F-9842-84CF-F4D171A8B6E5}"/>
                  </a:ext>
                </a:extLst>
              </p:cNvPr>
              <p:cNvSpPr/>
              <p:nvPr/>
            </p:nvSpPr>
            <p:spPr>
              <a:xfrm>
                <a:off x="3372546" y="311662"/>
                <a:ext cx="968344" cy="1025656"/>
              </a:xfrm>
              <a:custGeom>
                <a:avLst/>
                <a:gdLst/>
                <a:ahLst/>
                <a:cxnLst>
                  <a:cxn ang="0">
                    <a:pos x="wd2" y="hd2"/>
                  </a:cxn>
                  <a:cxn ang="5400000">
                    <a:pos x="wd2" y="hd2"/>
                  </a:cxn>
                  <a:cxn ang="10800000">
                    <a:pos x="wd2" y="hd2"/>
                  </a:cxn>
                  <a:cxn ang="16200000">
                    <a:pos x="wd2" y="hd2"/>
                  </a:cxn>
                </a:cxnLst>
                <a:rect l="0" t="0" r="r" b="b"/>
                <a:pathLst>
                  <a:path w="21600" h="21600" extrusionOk="0">
                    <a:moveTo>
                      <a:pt x="21597" y="21105"/>
                    </a:moveTo>
                    <a:lnTo>
                      <a:pt x="17118" y="21105"/>
                    </a:lnTo>
                    <a:lnTo>
                      <a:pt x="17118" y="18221"/>
                    </a:lnTo>
                    <a:cubicBezTo>
                      <a:pt x="16323" y="19301"/>
                      <a:pt x="15311" y="20136"/>
                      <a:pt x="14085" y="20721"/>
                    </a:cubicBezTo>
                    <a:cubicBezTo>
                      <a:pt x="12858" y="21306"/>
                      <a:pt x="11461" y="21600"/>
                      <a:pt x="9898" y="21600"/>
                    </a:cubicBezTo>
                    <a:cubicBezTo>
                      <a:pt x="7972" y="21600"/>
                      <a:pt x="6267" y="21134"/>
                      <a:pt x="4781" y="20206"/>
                    </a:cubicBezTo>
                    <a:cubicBezTo>
                      <a:pt x="3295" y="19277"/>
                      <a:pt x="2127" y="18000"/>
                      <a:pt x="1276" y="16372"/>
                    </a:cubicBezTo>
                    <a:cubicBezTo>
                      <a:pt x="425" y="14745"/>
                      <a:pt x="0" y="12885"/>
                      <a:pt x="0" y="10790"/>
                    </a:cubicBezTo>
                    <a:cubicBezTo>
                      <a:pt x="0" y="8682"/>
                      <a:pt x="432" y="6817"/>
                      <a:pt x="1298" y="5196"/>
                    </a:cubicBezTo>
                    <a:cubicBezTo>
                      <a:pt x="2164" y="3574"/>
                      <a:pt x="3360" y="2305"/>
                      <a:pt x="4886" y="1383"/>
                    </a:cubicBezTo>
                    <a:cubicBezTo>
                      <a:pt x="6415" y="460"/>
                      <a:pt x="8169" y="0"/>
                      <a:pt x="10151" y="0"/>
                    </a:cubicBezTo>
                    <a:cubicBezTo>
                      <a:pt x="11643" y="0"/>
                      <a:pt x="12984" y="274"/>
                      <a:pt x="14171" y="821"/>
                    </a:cubicBezTo>
                    <a:cubicBezTo>
                      <a:pt x="15342" y="1356"/>
                      <a:pt x="16353" y="2154"/>
                      <a:pt x="17121" y="3144"/>
                    </a:cubicBezTo>
                    <a:lnTo>
                      <a:pt x="17121" y="495"/>
                    </a:lnTo>
                    <a:lnTo>
                      <a:pt x="21600" y="495"/>
                    </a:lnTo>
                    <a:lnTo>
                      <a:pt x="21600" y="21105"/>
                    </a:lnTo>
                    <a:close/>
                    <a:moveTo>
                      <a:pt x="17032" y="7707"/>
                    </a:moveTo>
                    <a:cubicBezTo>
                      <a:pt x="16541" y="6534"/>
                      <a:pt x="15771" y="5609"/>
                      <a:pt x="14720" y="4931"/>
                    </a:cubicBezTo>
                    <a:cubicBezTo>
                      <a:pt x="13665" y="4252"/>
                      <a:pt x="12448" y="3912"/>
                      <a:pt x="11067" y="3912"/>
                    </a:cubicBezTo>
                    <a:cubicBezTo>
                      <a:pt x="9112" y="3912"/>
                      <a:pt x="7559" y="4532"/>
                      <a:pt x="6400" y="5769"/>
                    </a:cubicBezTo>
                    <a:cubicBezTo>
                      <a:pt x="5240" y="7006"/>
                      <a:pt x="4661" y="8680"/>
                      <a:pt x="4661" y="10790"/>
                    </a:cubicBezTo>
                    <a:cubicBezTo>
                      <a:pt x="4661" y="12912"/>
                      <a:pt x="5219" y="14591"/>
                      <a:pt x="6335" y="15828"/>
                    </a:cubicBezTo>
                    <a:cubicBezTo>
                      <a:pt x="7451" y="17068"/>
                      <a:pt x="8964" y="17685"/>
                      <a:pt x="10876" y="17685"/>
                    </a:cubicBezTo>
                    <a:cubicBezTo>
                      <a:pt x="12284" y="17685"/>
                      <a:pt x="13539" y="17342"/>
                      <a:pt x="14642" y="16658"/>
                    </a:cubicBezTo>
                    <a:cubicBezTo>
                      <a:pt x="15746" y="15974"/>
                      <a:pt x="16541" y="15051"/>
                      <a:pt x="17028" y="13890"/>
                    </a:cubicBezTo>
                    <a:lnTo>
                      <a:pt x="17032" y="7707"/>
                    </a:lnTo>
                    <a:close/>
                  </a:path>
                </a:pathLst>
              </a:custGeom>
              <a:solidFill>
                <a:schemeClr val="tx2"/>
              </a:solidFill>
              <a:ln w="12700" cap="flat">
                <a:noFill/>
                <a:miter lim="400000"/>
              </a:ln>
              <a:effectLst/>
            </p:spPr>
            <p:txBody>
              <a:bodyPr wrap="square" lIns="45719" tIns="45719" rIns="45719" bIns="45719" numCol="1" anchor="ctr">
                <a:noAutofit/>
              </a:bodyPr>
              <a:lstStyle/>
              <a:p>
                <a:pPr defTabSz="914400">
                  <a:buClrTx/>
                  <a:buFontTx/>
                  <a:defRPr>
                    <a:solidFill>
                      <a:srgbClr val="000000"/>
                    </a:solidFill>
                    <a:latin typeface="Calibri"/>
                    <a:ea typeface="Calibri"/>
                    <a:cs typeface="Calibri"/>
                    <a:sym typeface="Calibri"/>
                  </a:defRPr>
                </a:pPr>
                <a:endParaRPr/>
              </a:p>
            </p:txBody>
          </p:sp>
        </p:grpSp>
        <p:grpSp>
          <p:nvGrpSpPr>
            <p:cNvPr id="28" name="Group 31">
              <a:extLst>
                <a:ext uri="{FF2B5EF4-FFF2-40B4-BE49-F238E27FC236}">
                  <a16:creationId xmlns:a16="http://schemas.microsoft.com/office/drawing/2014/main" id="{213CA69D-C8AA-EA43-8D66-708F392B5F3A}"/>
                </a:ext>
              </a:extLst>
            </p:cNvPr>
            <p:cNvGrpSpPr/>
            <p:nvPr/>
          </p:nvGrpSpPr>
          <p:grpSpPr>
            <a:xfrm>
              <a:off x="-1" y="-1"/>
              <a:ext cx="2079721" cy="1382237"/>
              <a:chOff x="0" y="0"/>
              <a:chExt cx="2079719" cy="1382235"/>
            </a:xfrm>
          </p:grpSpPr>
          <p:grpSp>
            <p:nvGrpSpPr>
              <p:cNvPr id="29" name="Graphic 16">
                <a:extLst>
                  <a:ext uri="{FF2B5EF4-FFF2-40B4-BE49-F238E27FC236}">
                    <a16:creationId xmlns:a16="http://schemas.microsoft.com/office/drawing/2014/main" id="{47B20125-22F1-E14A-ABEF-452051AC07E4}"/>
                  </a:ext>
                </a:extLst>
              </p:cNvPr>
              <p:cNvGrpSpPr/>
              <p:nvPr/>
            </p:nvGrpSpPr>
            <p:grpSpPr>
              <a:xfrm>
                <a:off x="-1" y="-1"/>
                <a:ext cx="2079721" cy="1382237"/>
                <a:chOff x="0" y="0"/>
                <a:chExt cx="2079719" cy="1382235"/>
              </a:xfrm>
            </p:grpSpPr>
            <p:sp>
              <p:nvSpPr>
                <p:cNvPr id="31" name="Freeform 25">
                  <a:extLst>
                    <a:ext uri="{FF2B5EF4-FFF2-40B4-BE49-F238E27FC236}">
                      <a16:creationId xmlns:a16="http://schemas.microsoft.com/office/drawing/2014/main" id="{30C93C38-C378-A74D-97D7-370D2B14625C}"/>
                    </a:ext>
                  </a:extLst>
                </p:cNvPr>
                <p:cNvSpPr/>
                <p:nvPr/>
              </p:nvSpPr>
              <p:spPr>
                <a:xfrm>
                  <a:off x="1040343" y="432596"/>
                  <a:ext cx="1039377" cy="949640"/>
                </a:xfrm>
                <a:custGeom>
                  <a:avLst/>
                  <a:gdLst/>
                  <a:ahLst/>
                  <a:cxnLst>
                    <a:cxn ang="0">
                      <a:pos x="wd2" y="hd2"/>
                    </a:cxn>
                    <a:cxn ang="5400000">
                      <a:pos x="wd2" y="hd2"/>
                    </a:cxn>
                    <a:cxn ang="10800000">
                      <a:pos x="wd2" y="hd2"/>
                    </a:cxn>
                    <a:cxn ang="16200000">
                      <a:pos x="wd2" y="hd2"/>
                    </a:cxn>
                  </a:cxnLst>
                  <a:rect l="0" t="0" r="r" b="b"/>
                  <a:pathLst>
                    <a:path w="21600" h="21600" extrusionOk="0">
                      <a:moveTo>
                        <a:pt x="20945" y="4074"/>
                      </a:moveTo>
                      <a:lnTo>
                        <a:pt x="16744" y="4074"/>
                      </a:lnTo>
                      <a:cubicBezTo>
                        <a:pt x="17215" y="6168"/>
                        <a:pt x="17476" y="8488"/>
                        <a:pt x="17476" y="10930"/>
                      </a:cubicBezTo>
                      <a:cubicBezTo>
                        <a:pt x="17476" y="14442"/>
                        <a:pt x="16425" y="16482"/>
                        <a:pt x="14248" y="16482"/>
                      </a:cubicBezTo>
                      <a:cubicBezTo>
                        <a:pt x="12160" y="16482"/>
                        <a:pt x="11163" y="14973"/>
                        <a:pt x="7200" y="7994"/>
                      </a:cubicBezTo>
                      <a:lnTo>
                        <a:pt x="4667" y="3370"/>
                      </a:lnTo>
                      <a:cubicBezTo>
                        <a:pt x="3981" y="2150"/>
                        <a:pt x="3323" y="1025"/>
                        <a:pt x="2691" y="0"/>
                      </a:cubicBezTo>
                      <a:lnTo>
                        <a:pt x="350" y="0"/>
                      </a:lnTo>
                      <a:lnTo>
                        <a:pt x="0" y="4980"/>
                      </a:lnTo>
                      <a:cubicBezTo>
                        <a:pt x="454" y="5781"/>
                        <a:pt x="933" y="6646"/>
                        <a:pt x="1436" y="7573"/>
                      </a:cubicBezTo>
                      <a:lnTo>
                        <a:pt x="3555" y="11474"/>
                      </a:lnTo>
                      <a:cubicBezTo>
                        <a:pt x="7682" y="19035"/>
                        <a:pt x="9983" y="21600"/>
                        <a:pt x="14153" y="21600"/>
                      </a:cubicBezTo>
                      <a:cubicBezTo>
                        <a:pt x="18938" y="21600"/>
                        <a:pt x="21600" y="17359"/>
                        <a:pt x="21600" y="10588"/>
                      </a:cubicBezTo>
                      <a:cubicBezTo>
                        <a:pt x="21597" y="8318"/>
                        <a:pt x="21367" y="6127"/>
                        <a:pt x="20945" y="4074"/>
                      </a:cubicBezTo>
                      <a:close/>
                    </a:path>
                  </a:pathLst>
                </a:custGeom>
                <a:gradFill flip="none" rotWithShape="1">
                  <a:gsLst>
                    <a:gs pos="13000">
                      <a:srgbClr val="0064E0"/>
                    </a:gs>
                    <a:gs pos="82000">
                      <a:srgbClr val="2C7FF4"/>
                    </a:gs>
                  </a:gsLst>
                  <a:lin ang="0" scaled="0"/>
                </a:gradFill>
                <a:ln w="12700" cap="flat">
                  <a:noFill/>
                  <a:miter lim="400000"/>
                </a:ln>
                <a:effectLst/>
              </p:spPr>
              <p:txBody>
                <a:bodyPr wrap="square" lIns="45719" tIns="45719" rIns="45719" bIns="45719" numCol="1" anchor="ctr">
                  <a:noAutofit/>
                </a:bodyPr>
                <a:lstStyle/>
                <a:p>
                  <a:pPr defTabSz="914400">
                    <a:buClrTx/>
                    <a:buFontTx/>
                    <a:defRPr>
                      <a:solidFill>
                        <a:srgbClr val="000000"/>
                      </a:solidFill>
                      <a:latin typeface="Calibri"/>
                      <a:ea typeface="Calibri"/>
                      <a:cs typeface="Calibri"/>
                      <a:sym typeface="Calibri"/>
                    </a:defRPr>
                  </a:pPr>
                  <a:endParaRPr/>
                </a:p>
              </p:txBody>
            </p:sp>
            <p:sp>
              <p:nvSpPr>
                <p:cNvPr id="32" name="Freeform 26">
                  <a:extLst>
                    <a:ext uri="{FF2B5EF4-FFF2-40B4-BE49-F238E27FC236}">
                      <a16:creationId xmlns:a16="http://schemas.microsoft.com/office/drawing/2014/main" id="{FD871F00-29D5-6644-84CB-94FFBCD90212}"/>
                    </a:ext>
                  </a:extLst>
                </p:cNvPr>
                <p:cNvSpPr/>
                <p:nvPr/>
              </p:nvSpPr>
              <p:spPr>
                <a:xfrm>
                  <a:off x="1057341" y="0"/>
                  <a:ext cx="991008" cy="611717"/>
                </a:xfrm>
                <a:custGeom>
                  <a:avLst/>
                  <a:gdLst/>
                  <a:ahLst/>
                  <a:cxnLst>
                    <a:cxn ang="0">
                      <a:pos x="wd2" y="hd2"/>
                    </a:cxn>
                    <a:cxn ang="5400000">
                      <a:pos x="wd2" y="hd2"/>
                    </a:cxn>
                    <a:cxn ang="10800000">
                      <a:pos x="wd2" y="hd2"/>
                    </a:cxn>
                    <a:cxn ang="16200000">
                      <a:pos x="wd2" y="hd2"/>
                    </a:cxn>
                  </a:cxnLst>
                  <a:rect l="0" t="0" r="r" b="b"/>
                  <a:pathLst>
                    <a:path w="21600" h="21600" extrusionOk="0">
                      <a:moveTo>
                        <a:pt x="9175" y="6296"/>
                      </a:moveTo>
                      <a:cubicBezTo>
                        <a:pt x="12762" y="6296"/>
                        <a:pt x="15823" y="12586"/>
                        <a:pt x="17193" y="21600"/>
                      </a:cubicBezTo>
                      <a:lnTo>
                        <a:pt x="21600" y="21600"/>
                      </a:lnTo>
                      <a:cubicBezTo>
                        <a:pt x="19874" y="9170"/>
                        <a:pt x="15073" y="0"/>
                        <a:pt x="9488" y="0"/>
                      </a:cubicBezTo>
                      <a:cubicBezTo>
                        <a:pt x="5771" y="0"/>
                        <a:pt x="2868" y="4534"/>
                        <a:pt x="235" y="10297"/>
                      </a:cubicBezTo>
                      <a:lnTo>
                        <a:pt x="0" y="15270"/>
                      </a:lnTo>
                      <a:lnTo>
                        <a:pt x="2455" y="15270"/>
                      </a:lnTo>
                      <a:cubicBezTo>
                        <a:pt x="4847" y="9277"/>
                        <a:pt x="6822" y="6296"/>
                        <a:pt x="9175" y="6296"/>
                      </a:cubicBezTo>
                      <a:close/>
                    </a:path>
                  </a:pathLst>
                </a:custGeom>
                <a:gradFill flip="none" rotWithShape="1">
                  <a:gsLst>
                    <a:gs pos="13000">
                      <a:srgbClr val="2C7FF4"/>
                    </a:gs>
                    <a:gs pos="100000">
                      <a:srgbClr val="2D81F6"/>
                    </a:gs>
                  </a:gsLst>
                  <a:lin ang="10800000" scaled="0"/>
                </a:gradFill>
                <a:ln w="12700" cap="flat">
                  <a:noFill/>
                  <a:miter lim="400000"/>
                </a:ln>
                <a:effectLst/>
              </p:spPr>
              <p:txBody>
                <a:bodyPr wrap="square" lIns="45719" tIns="45719" rIns="45719" bIns="45719" numCol="1" anchor="ctr">
                  <a:noAutofit/>
                </a:bodyPr>
                <a:lstStyle/>
                <a:p>
                  <a:pPr defTabSz="914400">
                    <a:buClrTx/>
                    <a:buFontTx/>
                    <a:defRPr>
                      <a:solidFill>
                        <a:srgbClr val="000000"/>
                      </a:solidFill>
                      <a:latin typeface="Calibri"/>
                      <a:ea typeface="Calibri"/>
                      <a:cs typeface="Calibri"/>
                      <a:sym typeface="Calibri"/>
                    </a:defRPr>
                  </a:pPr>
                  <a:endParaRPr/>
                </a:p>
              </p:txBody>
            </p:sp>
            <p:sp>
              <p:nvSpPr>
                <p:cNvPr id="33" name="Freeform 27">
                  <a:extLst>
                    <a:ext uri="{FF2B5EF4-FFF2-40B4-BE49-F238E27FC236}">
                      <a16:creationId xmlns:a16="http://schemas.microsoft.com/office/drawing/2014/main" id="{7B73F05D-1138-AF4B-823A-0D81B3552EDE}"/>
                    </a:ext>
                  </a:extLst>
                </p:cNvPr>
                <p:cNvSpPr/>
                <p:nvPr/>
              </p:nvSpPr>
              <p:spPr>
                <a:xfrm>
                  <a:off x="-1" y="-1"/>
                  <a:ext cx="1067984" cy="1382099"/>
                </a:xfrm>
                <a:custGeom>
                  <a:avLst/>
                  <a:gdLst/>
                  <a:ahLst/>
                  <a:cxnLst>
                    <a:cxn ang="0">
                      <a:pos x="wd2" y="hd2"/>
                    </a:cxn>
                    <a:cxn ang="5400000">
                      <a:pos x="wd2" y="hd2"/>
                    </a:cxn>
                    <a:cxn ang="10800000">
                      <a:pos x="wd2" y="hd2"/>
                    </a:cxn>
                    <a:cxn ang="16200000">
                      <a:pos x="wd2" y="hd2"/>
                    </a:cxn>
                  </a:cxnLst>
                  <a:rect l="0" t="0" r="r" b="b"/>
                  <a:pathLst>
                    <a:path w="21600" h="21600" extrusionOk="0">
                      <a:moveTo>
                        <a:pt x="12086" y="0"/>
                      </a:moveTo>
                      <a:cubicBezTo>
                        <a:pt x="5243" y="0"/>
                        <a:pt x="0" y="6882"/>
                        <a:pt x="0" y="14167"/>
                      </a:cubicBezTo>
                      <a:cubicBezTo>
                        <a:pt x="0" y="18725"/>
                        <a:pt x="2854" y="21600"/>
                        <a:pt x="7633" y="21600"/>
                      </a:cubicBezTo>
                      <a:cubicBezTo>
                        <a:pt x="11074" y="21600"/>
                        <a:pt x="13548" y="20347"/>
                        <a:pt x="17947" y="14405"/>
                      </a:cubicBezTo>
                      <a:cubicBezTo>
                        <a:pt x="17947" y="14405"/>
                        <a:pt x="19780" y="11904"/>
                        <a:pt x="21041" y="10180"/>
                      </a:cubicBezTo>
                      <a:lnTo>
                        <a:pt x="21600" y="4558"/>
                      </a:lnTo>
                      <a:cubicBezTo>
                        <a:pt x="18246" y="1257"/>
                        <a:pt x="15443" y="0"/>
                        <a:pt x="12086" y="0"/>
                      </a:cubicBezTo>
                      <a:close/>
                      <a:moveTo>
                        <a:pt x="14593" y="12796"/>
                      </a:moveTo>
                      <a:cubicBezTo>
                        <a:pt x="11026" y="17116"/>
                        <a:pt x="9794" y="18084"/>
                        <a:pt x="7807" y="18084"/>
                      </a:cubicBezTo>
                      <a:cubicBezTo>
                        <a:pt x="5763" y="18084"/>
                        <a:pt x="4548" y="16697"/>
                        <a:pt x="4548" y="14226"/>
                      </a:cubicBezTo>
                      <a:cubicBezTo>
                        <a:pt x="4548" y="8938"/>
                        <a:pt x="7960" y="3529"/>
                        <a:pt x="12027" y="3529"/>
                      </a:cubicBezTo>
                      <a:cubicBezTo>
                        <a:pt x="14230" y="3529"/>
                        <a:pt x="16071" y="4512"/>
                        <a:pt x="18889" y="7631"/>
                      </a:cubicBezTo>
                      <a:cubicBezTo>
                        <a:pt x="16214" y="10806"/>
                        <a:pt x="14593" y="12796"/>
                        <a:pt x="14593" y="12796"/>
                      </a:cubicBezTo>
                      <a:close/>
                    </a:path>
                  </a:pathLst>
                </a:custGeom>
                <a:gradFill flip="none" rotWithShape="1">
                  <a:gsLst>
                    <a:gs pos="41000">
                      <a:srgbClr val="0064E0"/>
                    </a:gs>
                    <a:gs pos="99000">
                      <a:srgbClr val="2D81F6"/>
                    </a:gs>
                  </a:gsLst>
                  <a:lin ang="1800000" scaled="0"/>
                </a:gradFill>
                <a:ln w="12700" cap="flat">
                  <a:noFill/>
                  <a:miter lim="400000"/>
                </a:ln>
                <a:effectLst/>
              </p:spPr>
              <p:txBody>
                <a:bodyPr wrap="square" lIns="45719" tIns="45719" rIns="45719" bIns="45719" numCol="1" anchor="ctr">
                  <a:noAutofit/>
                </a:bodyPr>
                <a:lstStyle/>
                <a:p>
                  <a:pPr defTabSz="914400">
                    <a:buClrTx/>
                    <a:buFontTx/>
                    <a:defRPr>
                      <a:solidFill>
                        <a:srgbClr val="000000"/>
                      </a:solidFill>
                      <a:latin typeface="Calibri"/>
                      <a:ea typeface="Calibri"/>
                      <a:cs typeface="Calibri"/>
                      <a:sym typeface="Calibri"/>
                    </a:defRPr>
                  </a:pPr>
                  <a:endParaRPr/>
                </a:p>
              </p:txBody>
            </p:sp>
            <p:sp>
              <p:nvSpPr>
                <p:cNvPr id="34" name="Freeform 28">
                  <a:extLst>
                    <a:ext uri="{FF2B5EF4-FFF2-40B4-BE49-F238E27FC236}">
                      <a16:creationId xmlns:a16="http://schemas.microsoft.com/office/drawing/2014/main" id="{43C36BAD-9543-9244-8B14-D40EDDA5B2FB}"/>
                    </a:ext>
                  </a:extLst>
                </p:cNvPr>
                <p:cNvSpPr/>
                <p:nvPr/>
              </p:nvSpPr>
              <p:spPr>
                <a:xfrm>
                  <a:off x="594659" y="-1"/>
                  <a:ext cx="670392" cy="790976"/>
                </a:xfrm>
                <a:custGeom>
                  <a:avLst/>
                  <a:gdLst/>
                  <a:ahLst/>
                  <a:cxnLst>
                    <a:cxn ang="0">
                      <a:pos x="wd2" y="hd2"/>
                    </a:cxn>
                    <a:cxn ang="5400000">
                      <a:pos x="wd2" y="hd2"/>
                    </a:cxn>
                    <a:cxn ang="10800000">
                      <a:pos x="wd2" y="hd2"/>
                    </a:cxn>
                    <a:cxn ang="16200000">
                      <a:pos x="wd2" y="hd2"/>
                    </a:cxn>
                  </a:cxnLst>
                  <a:rect l="0" t="0" r="r" b="b"/>
                  <a:pathLst>
                    <a:path w="21600" h="21600" extrusionOk="0">
                      <a:moveTo>
                        <a:pt x="21600" y="15856"/>
                      </a:moveTo>
                      <a:cubicBezTo>
                        <a:pt x="13082" y="4114"/>
                        <a:pt x="7414" y="0"/>
                        <a:pt x="94" y="0"/>
                      </a:cubicBezTo>
                      <a:lnTo>
                        <a:pt x="0" y="6167"/>
                      </a:lnTo>
                      <a:cubicBezTo>
                        <a:pt x="4791" y="6167"/>
                        <a:pt x="8505" y="9368"/>
                        <a:pt x="16582" y="20898"/>
                      </a:cubicBezTo>
                      <a:lnTo>
                        <a:pt x="17076" y="21600"/>
                      </a:lnTo>
                      <a:lnTo>
                        <a:pt x="21600" y="15856"/>
                      </a:lnTo>
                      <a:close/>
                    </a:path>
                  </a:pathLst>
                </a:custGeom>
                <a:solidFill>
                  <a:srgbClr val="0064E0"/>
                </a:solidFill>
                <a:ln w="12700" cap="flat">
                  <a:noFill/>
                  <a:miter lim="400000"/>
                </a:ln>
                <a:effectLst/>
              </p:spPr>
              <p:txBody>
                <a:bodyPr wrap="square" lIns="45719" tIns="45719" rIns="45719" bIns="45719" numCol="1" anchor="ctr">
                  <a:noAutofit/>
                </a:bodyPr>
                <a:lstStyle/>
                <a:p>
                  <a:pPr defTabSz="914400">
                    <a:buClrTx/>
                    <a:buFontTx/>
                    <a:defRPr>
                      <a:solidFill>
                        <a:srgbClr val="000000"/>
                      </a:solidFill>
                      <a:latin typeface="Calibri"/>
                      <a:ea typeface="Calibri"/>
                      <a:cs typeface="Calibri"/>
                      <a:sym typeface="Calibri"/>
                    </a:defRPr>
                  </a:pPr>
                  <a:endParaRPr/>
                </a:p>
              </p:txBody>
            </p:sp>
          </p:grpSp>
          <p:sp>
            <p:nvSpPr>
              <p:cNvPr id="30" name="Freeform 30">
                <a:extLst>
                  <a:ext uri="{FF2B5EF4-FFF2-40B4-BE49-F238E27FC236}">
                    <a16:creationId xmlns:a16="http://schemas.microsoft.com/office/drawing/2014/main" id="{5FE3673B-9267-4841-8C21-61845FFC0261}"/>
                  </a:ext>
                </a:extLst>
              </p:cNvPr>
              <p:cNvSpPr/>
              <p:nvPr/>
            </p:nvSpPr>
            <p:spPr>
              <a:xfrm>
                <a:off x="1802081" y="403434"/>
                <a:ext cx="259811" cy="285128"/>
              </a:xfrm>
              <a:custGeom>
                <a:avLst/>
                <a:gdLst/>
                <a:ahLst/>
                <a:cxnLst>
                  <a:cxn ang="0">
                    <a:pos x="wd2" y="hd2"/>
                  </a:cxn>
                  <a:cxn ang="5400000">
                    <a:pos x="wd2" y="hd2"/>
                  </a:cxn>
                  <a:cxn ang="10800000">
                    <a:pos x="wd2" y="hd2"/>
                  </a:cxn>
                  <a:cxn ang="16200000">
                    <a:pos x="wd2" y="hd2"/>
                  </a:cxn>
                </a:cxnLst>
                <a:rect l="0" t="0" r="r" b="b"/>
                <a:pathLst>
                  <a:path w="21600" h="21600" extrusionOk="0">
                    <a:moveTo>
                      <a:pt x="20463" y="15779"/>
                    </a:moveTo>
                    <a:cubicBezTo>
                      <a:pt x="19095" y="10167"/>
                      <a:pt x="17188" y="4869"/>
                      <a:pt x="14844" y="0"/>
                    </a:cubicBezTo>
                    <a:lnTo>
                      <a:pt x="0" y="5413"/>
                    </a:lnTo>
                    <a:cubicBezTo>
                      <a:pt x="1436" y="8617"/>
                      <a:pt x="2666" y="12093"/>
                      <a:pt x="3665" y="15779"/>
                    </a:cubicBezTo>
                    <a:lnTo>
                      <a:pt x="3654" y="15779"/>
                    </a:lnTo>
                    <a:cubicBezTo>
                      <a:pt x="4159" y="17663"/>
                      <a:pt x="4607" y="19611"/>
                      <a:pt x="4986" y="21600"/>
                    </a:cubicBezTo>
                    <a:lnTo>
                      <a:pt x="21600" y="21108"/>
                    </a:lnTo>
                    <a:cubicBezTo>
                      <a:pt x="21278" y="19297"/>
                      <a:pt x="20899" y="17527"/>
                      <a:pt x="20463" y="15779"/>
                    </a:cubicBezTo>
                    <a:close/>
                  </a:path>
                </a:pathLst>
              </a:custGeom>
              <a:solidFill>
                <a:srgbClr val="2C7FF4"/>
              </a:solidFill>
              <a:ln w="12700" cap="flat">
                <a:noFill/>
                <a:miter lim="400000"/>
              </a:ln>
              <a:effectLst/>
            </p:spPr>
            <p:txBody>
              <a:bodyPr wrap="square" lIns="45719" tIns="45719" rIns="45719" bIns="45719" numCol="1" anchor="ctr">
                <a:noAutofit/>
              </a:bodyPr>
              <a:lstStyle/>
              <a:p>
                <a:pPr defTabSz="914400">
                  <a:buClrTx/>
                  <a:buFontTx/>
                  <a:defRPr>
                    <a:solidFill>
                      <a:srgbClr val="000000"/>
                    </a:solidFill>
                    <a:latin typeface="Calibri"/>
                    <a:ea typeface="Calibri"/>
                    <a:cs typeface="Calibri"/>
                    <a:sym typeface="Calibri"/>
                  </a:defRPr>
                </a:pPr>
                <a:endParaRPr dirty="0"/>
              </a:p>
            </p:txBody>
          </p:sp>
        </p:grpSp>
      </p:grpSp>
    </p:spTree>
    <p:extLst>
      <p:ext uri="{BB962C8B-B14F-4D97-AF65-F5344CB8AC3E}">
        <p14:creationId xmlns:p14="http://schemas.microsoft.com/office/powerpoint/2010/main" val="23633750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Agenda" preserve="1">
  <p:cSld name="Agenda">
    <p:spTree>
      <p:nvGrpSpPr>
        <p:cNvPr id="1" name="Shape 28"/>
        <p:cNvGrpSpPr/>
        <p:nvPr/>
      </p:nvGrpSpPr>
      <p:grpSpPr>
        <a:xfrm>
          <a:off x="0" y="0"/>
          <a:ext cx="0" cy="0"/>
          <a:chOff x="0" y="0"/>
          <a:chExt cx="0" cy="0"/>
        </a:xfrm>
      </p:grpSpPr>
      <p:sp>
        <p:nvSpPr>
          <p:cNvPr id="29" name="Google Shape;29;p3"/>
          <p:cNvSpPr txBox="1">
            <a:spLocks noGrp="1"/>
          </p:cNvSpPr>
          <p:nvPr>
            <p:ph type="body" idx="1"/>
          </p:nvPr>
        </p:nvSpPr>
        <p:spPr>
          <a:xfrm>
            <a:off x="13138577" y="3611880"/>
            <a:ext cx="6583680" cy="9144000"/>
          </a:xfrm>
          <a:prstGeom prst="rect">
            <a:avLst/>
          </a:prstGeom>
        </p:spPr>
        <p:txBody>
          <a:bodyPr spcFirstLastPara="1" wrap="square" lIns="0" tIns="0" rIns="0" bIns="0" anchor="t" anchorCtr="0">
            <a:noAutofit/>
          </a:bodyPr>
          <a:lstStyle>
            <a:lvl1pPr marL="758952" lvl="0" indent="-758952" rtl="0">
              <a:lnSpc>
                <a:spcPct val="120000"/>
              </a:lnSpc>
              <a:spcBef>
                <a:spcPts val="0"/>
              </a:spcBef>
              <a:spcAft>
                <a:spcPts val="7200"/>
              </a:spcAft>
              <a:buClrTx/>
              <a:buSzPct val="100000"/>
              <a:buFont typeface="+mj-lt"/>
              <a:buAutoNum type="arabicPeriod"/>
              <a:defRPr sz="3600" spc="70" baseline="0">
                <a:solidFill>
                  <a:schemeClr val="tx2"/>
                </a:solidFill>
                <a:latin typeface="+mn-lt"/>
              </a:defRPr>
            </a:lvl1pPr>
            <a:lvl2pPr marL="1219110" lvl="1" indent="-533360" rtl="0">
              <a:lnSpc>
                <a:spcPct val="115000"/>
              </a:lnSpc>
              <a:spcBef>
                <a:spcPts val="2400"/>
              </a:spcBef>
              <a:spcAft>
                <a:spcPts val="0"/>
              </a:spcAft>
              <a:buClr>
                <a:schemeClr val="lt1"/>
              </a:buClr>
              <a:buSzPts val="2700"/>
              <a:buAutoNum type="alphaLcPeriod"/>
              <a:defRPr sz="3600">
                <a:solidFill>
                  <a:schemeClr val="lt1"/>
                </a:solidFill>
              </a:defRPr>
            </a:lvl2pPr>
            <a:lvl3pPr marL="1828664" lvl="2" indent="-533360" rtl="0">
              <a:lnSpc>
                <a:spcPct val="115000"/>
              </a:lnSpc>
              <a:spcBef>
                <a:spcPts val="2400"/>
              </a:spcBef>
              <a:spcAft>
                <a:spcPts val="0"/>
              </a:spcAft>
              <a:buClr>
                <a:schemeClr val="lt1"/>
              </a:buClr>
              <a:buSzPts val="2700"/>
              <a:buAutoNum type="romanLcPeriod"/>
              <a:defRPr sz="3600">
                <a:solidFill>
                  <a:schemeClr val="lt1"/>
                </a:solidFill>
              </a:defRPr>
            </a:lvl3pPr>
            <a:lvl4pPr marL="2438218" lvl="3" indent="-533360" rtl="0">
              <a:lnSpc>
                <a:spcPct val="115000"/>
              </a:lnSpc>
              <a:spcBef>
                <a:spcPts val="2400"/>
              </a:spcBef>
              <a:spcAft>
                <a:spcPts val="0"/>
              </a:spcAft>
              <a:buClr>
                <a:schemeClr val="lt1"/>
              </a:buClr>
              <a:buSzPts val="2700"/>
              <a:buAutoNum type="arabicPeriod"/>
              <a:defRPr sz="3600">
                <a:solidFill>
                  <a:schemeClr val="lt1"/>
                </a:solidFill>
              </a:defRPr>
            </a:lvl4pPr>
            <a:lvl5pPr marL="3047772" lvl="4" indent="-533360" rtl="0">
              <a:lnSpc>
                <a:spcPct val="115000"/>
              </a:lnSpc>
              <a:spcBef>
                <a:spcPts val="2400"/>
              </a:spcBef>
              <a:spcAft>
                <a:spcPts val="0"/>
              </a:spcAft>
              <a:buClr>
                <a:schemeClr val="lt1"/>
              </a:buClr>
              <a:buSzPts val="2700"/>
              <a:buAutoNum type="alphaLcPeriod"/>
              <a:defRPr sz="3600">
                <a:solidFill>
                  <a:schemeClr val="lt1"/>
                </a:solidFill>
              </a:defRPr>
            </a:lvl5pPr>
            <a:lvl6pPr marL="3657327" lvl="5" indent="-533360" rtl="0">
              <a:lnSpc>
                <a:spcPct val="115000"/>
              </a:lnSpc>
              <a:spcBef>
                <a:spcPts val="2400"/>
              </a:spcBef>
              <a:spcAft>
                <a:spcPts val="0"/>
              </a:spcAft>
              <a:buClr>
                <a:schemeClr val="lt1"/>
              </a:buClr>
              <a:buSzPts val="2700"/>
              <a:buAutoNum type="romanLcPeriod"/>
              <a:defRPr sz="3600">
                <a:solidFill>
                  <a:schemeClr val="lt1"/>
                </a:solidFill>
              </a:defRPr>
            </a:lvl6pPr>
            <a:lvl7pPr marL="4266880" lvl="6" indent="-533360" rtl="0">
              <a:lnSpc>
                <a:spcPct val="115000"/>
              </a:lnSpc>
              <a:spcBef>
                <a:spcPts val="2400"/>
              </a:spcBef>
              <a:spcAft>
                <a:spcPts val="0"/>
              </a:spcAft>
              <a:buClr>
                <a:schemeClr val="lt1"/>
              </a:buClr>
              <a:buSzPts val="2700"/>
              <a:buAutoNum type="arabicPeriod"/>
              <a:defRPr sz="3600">
                <a:solidFill>
                  <a:schemeClr val="lt1"/>
                </a:solidFill>
              </a:defRPr>
            </a:lvl7pPr>
            <a:lvl8pPr marL="4876435" lvl="7" indent="-533360" rtl="0">
              <a:lnSpc>
                <a:spcPct val="115000"/>
              </a:lnSpc>
              <a:spcBef>
                <a:spcPts val="2400"/>
              </a:spcBef>
              <a:spcAft>
                <a:spcPts val="0"/>
              </a:spcAft>
              <a:buClr>
                <a:schemeClr val="lt1"/>
              </a:buClr>
              <a:buSzPts val="2700"/>
              <a:buAutoNum type="alphaLcPeriod"/>
              <a:defRPr sz="3600">
                <a:solidFill>
                  <a:schemeClr val="lt1"/>
                </a:solidFill>
              </a:defRPr>
            </a:lvl8pPr>
            <a:lvl9pPr marL="5485990" lvl="8" indent="-533360" rtl="0">
              <a:lnSpc>
                <a:spcPct val="115000"/>
              </a:lnSpc>
              <a:spcBef>
                <a:spcPts val="2400"/>
              </a:spcBef>
              <a:spcAft>
                <a:spcPts val="2400"/>
              </a:spcAft>
              <a:buClr>
                <a:schemeClr val="lt1"/>
              </a:buClr>
              <a:buSzPts val="2700"/>
              <a:buAutoNum type="romanLcPeriod"/>
              <a:defRPr sz="3600">
                <a:solidFill>
                  <a:schemeClr val="lt1"/>
                </a:solidFill>
              </a:defRPr>
            </a:lvl9pPr>
          </a:lstStyle>
          <a:p>
            <a:pPr lvl="0"/>
            <a:r>
              <a:rPr lang="en-US" dirty="0"/>
              <a:t>Click to edit Master text styles</a:t>
            </a:r>
          </a:p>
        </p:txBody>
      </p:sp>
      <p:sp>
        <p:nvSpPr>
          <p:cNvPr id="30" name="Google Shape;30;p3"/>
          <p:cNvSpPr txBox="1">
            <a:spLocks noGrp="1"/>
          </p:cNvSpPr>
          <p:nvPr>
            <p:ph type="title"/>
          </p:nvPr>
        </p:nvSpPr>
        <p:spPr>
          <a:xfrm>
            <a:off x="1871712" y="3520440"/>
            <a:ext cx="5632704" cy="2514600"/>
          </a:xfrm>
          <a:prstGeom prst="rect">
            <a:avLst/>
          </a:prstGeom>
          <a:noFill/>
          <a:ln>
            <a:noFill/>
          </a:ln>
        </p:spPr>
        <p:txBody>
          <a:bodyPr spcFirstLastPara="1" wrap="square" lIns="0" tIns="0" rIns="0" bIns="0" anchor="t" anchorCtr="0">
            <a:noAutofit/>
          </a:bodyPr>
          <a:lstStyle>
            <a:lvl1pPr lvl="0" rtl="0">
              <a:spcBef>
                <a:spcPts val="0"/>
              </a:spcBef>
              <a:spcAft>
                <a:spcPts val="0"/>
              </a:spcAft>
              <a:buClr>
                <a:schemeClr val="lt2"/>
              </a:buClr>
              <a:buSzPts val="5600"/>
              <a:buNone/>
              <a:defRPr sz="7200" dirty="0">
                <a:solidFill>
                  <a:schemeClr val="tx2"/>
                </a:solidFill>
                <a:latin typeface="+mj-lt"/>
              </a:defRPr>
            </a:lvl1pPr>
            <a:lvl2pPr lvl="1" algn="ctr" rtl="0">
              <a:spcBef>
                <a:spcPts val="0"/>
              </a:spcBef>
              <a:spcAft>
                <a:spcPts val="0"/>
              </a:spcAft>
              <a:buClr>
                <a:schemeClr val="lt2"/>
              </a:buClr>
              <a:buSzPts val="5600"/>
              <a:buNone/>
              <a:defRPr>
                <a:solidFill>
                  <a:schemeClr val="lt2"/>
                </a:solidFill>
              </a:defRPr>
            </a:lvl2pPr>
            <a:lvl3pPr lvl="2" algn="ctr" rtl="0">
              <a:spcBef>
                <a:spcPts val="0"/>
              </a:spcBef>
              <a:spcAft>
                <a:spcPts val="0"/>
              </a:spcAft>
              <a:buClr>
                <a:schemeClr val="lt2"/>
              </a:buClr>
              <a:buSzPts val="5600"/>
              <a:buNone/>
              <a:defRPr>
                <a:solidFill>
                  <a:schemeClr val="lt2"/>
                </a:solidFill>
              </a:defRPr>
            </a:lvl3pPr>
            <a:lvl4pPr lvl="3" algn="ctr" rtl="0">
              <a:spcBef>
                <a:spcPts val="0"/>
              </a:spcBef>
              <a:spcAft>
                <a:spcPts val="0"/>
              </a:spcAft>
              <a:buClr>
                <a:schemeClr val="lt2"/>
              </a:buClr>
              <a:buSzPts val="5600"/>
              <a:buNone/>
              <a:defRPr>
                <a:solidFill>
                  <a:schemeClr val="lt2"/>
                </a:solidFill>
              </a:defRPr>
            </a:lvl4pPr>
            <a:lvl5pPr lvl="4" algn="ctr" rtl="0">
              <a:spcBef>
                <a:spcPts val="0"/>
              </a:spcBef>
              <a:spcAft>
                <a:spcPts val="0"/>
              </a:spcAft>
              <a:buClr>
                <a:schemeClr val="lt2"/>
              </a:buClr>
              <a:buSzPts val="5600"/>
              <a:buNone/>
              <a:defRPr>
                <a:solidFill>
                  <a:schemeClr val="lt2"/>
                </a:solidFill>
              </a:defRPr>
            </a:lvl5pPr>
            <a:lvl6pPr lvl="5" algn="ctr" rtl="0">
              <a:spcBef>
                <a:spcPts val="0"/>
              </a:spcBef>
              <a:spcAft>
                <a:spcPts val="0"/>
              </a:spcAft>
              <a:buClr>
                <a:schemeClr val="lt2"/>
              </a:buClr>
              <a:buSzPts val="5600"/>
              <a:buNone/>
              <a:defRPr>
                <a:solidFill>
                  <a:schemeClr val="lt2"/>
                </a:solidFill>
              </a:defRPr>
            </a:lvl6pPr>
            <a:lvl7pPr lvl="6" algn="ctr" rtl="0">
              <a:spcBef>
                <a:spcPts val="0"/>
              </a:spcBef>
              <a:spcAft>
                <a:spcPts val="0"/>
              </a:spcAft>
              <a:buClr>
                <a:schemeClr val="lt2"/>
              </a:buClr>
              <a:buSzPts val="5600"/>
              <a:buNone/>
              <a:defRPr>
                <a:solidFill>
                  <a:schemeClr val="lt2"/>
                </a:solidFill>
              </a:defRPr>
            </a:lvl7pPr>
            <a:lvl8pPr lvl="7" algn="ctr" rtl="0">
              <a:spcBef>
                <a:spcPts val="0"/>
              </a:spcBef>
              <a:spcAft>
                <a:spcPts val="0"/>
              </a:spcAft>
              <a:buClr>
                <a:schemeClr val="lt2"/>
              </a:buClr>
              <a:buSzPts val="5600"/>
              <a:buNone/>
              <a:defRPr>
                <a:solidFill>
                  <a:schemeClr val="lt2"/>
                </a:solidFill>
              </a:defRPr>
            </a:lvl8pPr>
            <a:lvl9pPr lvl="8" algn="ctr" rtl="0">
              <a:spcBef>
                <a:spcPts val="0"/>
              </a:spcBef>
              <a:spcAft>
                <a:spcPts val="0"/>
              </a:spcAft>
              <a:buClr>
                <a:schemeClr val="lt2"/>
              </a:buClr>
              <a:buSzPts val="5600"/>
              <a:buNone/>
              <a:defRPr>
                <a:solidFill>
                  <a:schemeClr val="lt2"/>
                </a:solidFill>
              </a:defRPr>
            </a:lvl9pPr>
          </a:lstStyle>
          <a:p>
            <a:pPr lvl="0">
              <a:lnSpc>
                <a:spcPct val="108000"/>
              </a:lnSpc>
            </a:pPr>
            <a:r>
              <a:rPr lang="en-US" dirty="0"/>
              <a:t>Click to edit Master title style</a:t>
            </a:r>
            <a:endParaRPr dirty="0"/>
          </a:p>
        </p:txBody>
      </p:sp>
    </p:spTree>
    <p:extLst>
      <p:ext uri="{BB962C8B-B14F-4D97-AF65-F5344CB8AC3E}">
        <p14:creationId xmlns:p14="http://schemas.microsoft.com/office/powerpoint/2010/main" val="15673266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chedule" preserve="1">
  <p:cSld name="Schedule">
    <p:spTree>
      <p:nvGrpSpPr>
        <p:cNvPr id="1" name="Shape 31"/>
        <p:cNvGrpSpPr/>
        <p:nvPr/>
      </p:nvGrpSpPr>
      <p:grpSpPr>
        <a:xfrm>
          <a:off x="0" y="0"/>
          <a:ext cx="0" cy="0"/>
          <a:chOff x="0" y="0"/>
          <a:chExt cx="0" cy="0"/>
        </a:xfrm>
      </p:grpSpPr>
      <p:sp>
        <p:nvSpPr>
          <p:cNvPr id="32" name="Google Shape;32;p4"/>
          <p:cNvSpPr txBox="1">
            <a:spLocks noGrp="1"/>
          </p:cNvSpPr>
          <p:nvPr>
            <p:ph type="title"/>
          </p:nvPr>
        </p:nvSpPr>
        <p:spPr>
          <a:xfrm>
            <a:off x="1871677" y="3520440"/>
            <a:ext cx="5632704" cy="2514600"/>
          </a:xfrm>
          <a:prstGeom prst="rect">
            <a:avLst/>
          </a:prstGeom>
          <a:noFill/>
          <a:ln>
            <a:noFill/>
          </a:ln>
        </p:spPr>
        <p:txBody>
          <a:bodyPr spcFirstLastPara="1" wrap="square" lIns="0" tIns="0" rIns="0" bIns="0" anchor="t" anchorCtr="0">
            <a:noAutofit/>
          </a:bodyPr>
          <a:lstStyle>
            <a:lvl1pPr lvl="0" rtl="0">
              <a:spcBef>
                <a:spcPts val="0"/>
              </a:spcBef>
              <a:spcAft>
                <a:spcPts val="0"/>
              </a:spcAft>
              <a:buClr>
                <a:schemeClr val="lt2"/>
              </a:buClr>
              <a:buSzPts val="5600"/>
              <a:buNone/>
              <a:defRPr sz="7200">
                <a:solidFill>
                  <a:schemeClr val="tx2"/>
                </a:solidFill>
                <a:latin typeface="+mj-lt"/>
              </a:defRPr>
            </a:lvl1pPr>
            <a:lvl2pPr lvl="1" algn="ctr" rtl="0">
              <a:spcBef>
                <a:spcPts val="0"/>
              </a:spcBef>
              <a:spcAft>
                <a:spcPts val="0"/>
              </a:spcAft>
              <a:buClr>
                <a:schemeClr val="lt2"/>
              </a:buClr>
              <a:buSzPts val="5600"/>
              <a:buNone/>
              <a:defRPr>
                <a:solidFill>
                  <a:schemeClr val="lt2"/>
                </a:solidFill>
              </a:defRPr>
            </a:lvl2pPr>
            <a:lvl3pPr lvl="2" algn="ctr" rtl="0">
              <a:spcBef>
                <a:spcPts val="0"/>
              </a:spcBef>
              <a:spcAft>
                <a:spcPts val="0"/>
              </a:spcAft>
              <a:buClr>
                <a:schemeClr val="lt2"/>
              </a:buClr>
              <a:buSzPts val="5600"/>
              <a:buNone/>
              <a:defRPr>
                <a:solidFill>
                  <a:schemeClr val="lt2"/>
                </a:solidFill>
              </a:defRPr>
            </a:lvl3pPr>
            <a:lvl4pPr lvl="3" algn="ctr" rtl="0">
              <a:spcBef>
                <a:spcPts val="0"/>
              </a:spcBef>
              <a:spcAft>
                <a:spcPts val="0"/>
              </a:spcAft>
              <a:buClr>
                <a:schemeClr val="lt2"/>
              </a:buClr>
              <a:buSzPts val="5600"/>
              <a:buNone/>
              <a:defRPr>
                <a:solidFill>
                  <a:schemeClr val="lt2"/>
                </a:solidFill>
              </a:defRPr>
            </a:lvl4pPr>
            <a:lvl5pPr lvl="4" algn="ctr" rtl="0">
              <a:spcBef>
                <a:spcPts val="0"/>
              </a:spcBef>
              <a:spcAft>
                <a:spcPts val="0"/>
              </a:spcAft>
              <a:buClr>
                <a:schemeClr val="lt2"/>
              </a:buClr>
              <a:buSzPts val="5600"/>
              <a:buNone/>
              <a:defRPr>
                <a:solidFill>
                  <a:schemeClr val="lt2"/>
                </a:solidFill>
              </a:defRPr>
            </a:lvl5pPr>
            <a:lvl6pPr lvl="5" algn="ctr" rtl="0">
              <a:spcBef>
                <a:spcPts val="0"/>
              </a:spcBef>
              <a:spcAft>
                <a:spcPts val="0"/>
              </a:spcAft>
              <a:buClr>
                <a:schemeClr val="lt2"/>
              </a:buClr>
              <a:buSzPts val="5600"/>
              <a:buNone/>
              <a:defRPr>
                <a:solidFill>
                  <a:schemeClr val="lt2"/>
                </a:solidFill>
              </a:defRPr>
            </a:lvl6pPr>
            <a:lvl7pPr lvl="6" algn="ctr" rtl="0">
              <a:spcBef>
                <a:spcPts val="0"/>
              </a:spcBef>
              <a:spcAft>
                <a:spcPts val="0"/>
              </a:spcAft>
              <a:buClr>
                <a:schemeClr val="lt2"/>
              </a:buClr>
              <a:buSzPts val="5600"/>
              <a:buNone/>
              <a:defRPr>
                <a:solidFill>
                  <a:schemeClr val="lt2"/>
                </a:solidFill>
              </a:defRPr>
            </a:lvl7pPr>
            <a:lvl8pPr lvl="7" algn="ctr" rtl="0">
              <a:spcBef>
                <a:spcPts val="0"/>
              </a:spcBef>
              <a:spcAft>
                <a:spcPts val="0"/>
              </a:spcAft>
              <a:buClr>
                <a:schemeClr val="lt2"/>
              </a:buClr>
              <a:buSzPts val="5600"/>
              <a:buNone/>
              <a:defRPr>
                <a:solidFill>
                  <a:schemeClr val="lt2"/>
                </a:solidFill>
              </a:defRPr>
            </a:lvl8pPr>
            <a:lvl9pPr lvl="8" algn="ctr" rtl="0">
              <a:spcBef>
                <a:spcPts val="0"/>
              </a:spcBef>
              <a:spcAft>
                <a:spcPts val="0"/>
              </a:spcAft>
              <a:buClr>
                <a:schemeClr val="lt2"/>
              </a:buClr>
              <a:buSzPts val="5600"/>
              <a:buNone/>
              <a:defRPr>
                <a:solidFill>
                  <a:schemeClr val="lt2"/>
                </a:solidFill>
              </a:defRPr>
            </a:lvl9pPr>
          </a:lstStyle>
          <a:p>
            <a:pPr lvl="0">
              <a:lnSpc>
                <a:spcPct val="108000"/>
              </a:lnSpc>
            </a:pPr>
            <a:r>
              <a:rPr lang="en-US"/>
              <a:t>Click to edit Master title style</a:t>
            </a:r>
            <a:endParaRPr dirty="0"/>
          </a:p>
        </p:txBody>
      </p:sp>
      <p:sp>
        <p:nvSpPr>
          <p:cNvPr id="33" name="Google Shape;33;p4"/>
          <p:cNvSpPr txBox="1">
            <a:spLocks noGrp="1"/>
          </p:cNvSpPr>
          <p:nvPr>
            <p:ph type="subTitle" idx="1"/>
          </p:nvPr>
        </p:nvSpPr>
        <p:spPr>
          <a:xfrm>
            <a:off x="11260733" y="4057587"/>
            <a:ext cx="5633533" cy="685800"/>
          </a:xfrm>
          <a:prstGeom prst="rect">
            <a:avLst/>
          </a:prstGeom>
        </p:spPr>
        <p:txBody>
          <a:bodyPr spcFirstLastPara="1" wrap="square" lIns="0" tIns="0" rIns="0" bIns="0" anchor="t" anchorCtr="0">
            <a:noAutofit/>
          </a:bodyPr>
          <a:lstStyle>
            <a:lvl1pPr marL="0" marR="0" lvl="0" indent="0" algn="l" rtl="0">
              <a:lnSpc>
                <a:spcPct val="120000"/>
              </a:lnSpc>
              <a:spcBef>
                <a:spcPts val="0"/>
              </a:spcBef>
              <a:spcAft>
                <a:spcPts val="0"/>
              </a:spcAft>
              <a:buNone/>
              <a:defRPr sz="3600" spc="70" baseline="0">
                <a:solidFill>
                  <a:schemeClr val="tx2"/>
                </a:solidFill>
                <a:latin typeface="+mn-lt"/>
              </a:defRPr>
            </a:lvl1pPr>
            <a:lvl2pPr lvl="1" rtl="0">
              <a:lnSpc>
                <a:spcPct val="110000"/>
              </a:lnSpc>
              <a:spcBef>
                <a:spcPts val="0"/>
              </a:spcBef>
              <a:spcAft>
                <a:spcPts val="0"/>
              </a:spcAft>
              <a:buNone/>
              <a:defRPr sz="3600"/>
            </a:lvl2pPr>
            <a:lvl3pPr lvl="2" rtl="0">
              <a:lnSpc>
                <a:spcPct val="110000"/>
              </a:lnSpc>
              <a:spcBef>
                <a:spcPts val="0"/>
              </a:spcBef>
              <a:spcAft>
                <a:spcPts val="0"/>
              </a:spcAft>
              <a:buNone/>
              <a:defRPr sz="3600"/>
            </a:lvl3pPr>
            <a:lvl4pPr lvl="3" rtl="0">
              <a:lnSpc>
                <a:spcPct val="110000"/>
              </a:lnSpc>
              <a:spcBef>
                <a:spcPts val="0"/>
              </a:spcBef>
              <a:spcAft>
                <a:spcPts val="0"/>
              </a:spcAft>
              <a:buNone/>
              <a:defRPr sz="3600"/>
            </a:lvl4pPr>
            <a:lvl5pPr lvl="4" rtl="0">
              <a:lnSpc>
                <a:spcPct val="110000"/>
              </a:lnSpc>
              <a:spcBef>
                <a:spcPts val="0"/>
              </a:spcBef>
              <a:spcAft>
                <a:spcPts val="0"/>
              </a:spcAft>
              <a:buNone/>
              <a:defRPr sz="3600"/>
            </a:lvl5pPr>
            <a:lvl6pPr lvl="5" rtl="0">
              <a:lnSpc>
                <a:spcPct val="110000"/>
              </a:lnSpc>
              <a:spcBef>
                <a:spcPts val="0"/>
              </a:spcBef>
              <a:spcAft>
                <a:spcPts val="0"/>
              </a:spcAft>
              <a:buNone/>
              <a:defRPr sz="3600"/>
            </a:lvl6pPr>
            <a:lvl7pPr lvl="6" rtl="0">
              <a:lnSpc>
                <a:spcPct val="110000"/>
              </a:lnSpc>
              <a:spcBef>
                <a:spcPts val="0"/>
              </a:spcBef>
              <a:spcAft>
                <a:spcPts val="0"/>
              </a:spcAft>
              <a:buNone/>
              <a:defRPr sz="3600"/>
            </a:lvl7pPr>
            <a:lvl8pPr lvl="7" rtl="0">
              <a:lnSpc>
                <a:spcPct val="110000"/>
              </a:lnSpc>
              <a:spcBef>
                <a:spcPts val="0"/>
              </a:spcBef>
              <a:spcAft>
                <a:spcPts val="0"/>
              </a:spcAft>
              <a:buNone/>
              <a:defRPr sz="3600"/>
            </a:lvl8pPr>
            <a:lvl9pPr lvl="8" rtl="0">
              <a:lnSpc>
                <a:spcPct val="110000"/>
              </a:lnSpc>
              <a:spcBef>
                <a:spcPts val="0"/>
              </a:spcBef>
              <a:spcAft>
                <a:spcPts val="0"/>
              </a:spcAft>
              <a:buNone/>
              <a:defRPr sz="3600"/>
            </a:lvl9pPr>
          </a:lstStyle>
          <a:p>
            <a:r>
              <a:rPr lang="en-US" dirty="0"/>
              <a:t>Click to edit Master subtitle style</a:t>
            </a:r>
            <a:endParaRPr dirty="0"/>
          </a:p>
        </p:txBody>
      </p:sp>
      <p:sp>
        <p:nvSpPr>
          <p:cNvPr id="34" name="Google Shape;34;p4"/>
          <p:cNvSpPr txBox="1">
            <a:spLocks noGrp="1"/>
          </p:cNvSpPr>
          <p:nvPr>
            <p:ph type="subTitle" idx="2"/>
          </p:nvPr>
        </p:nvSpPr>
        <p:spPr>
          <a:xfrm>
            <a:off x="17833090" y="4057588"/>
            <a:ext cx="5633533" cy="685800"/>
          </a:xfrm>
          <a:prstGeom prst="rect">
            <a:avLst/>
          </a:prstGeom>
        </p:spPr>
        <p:txBody>
          <a:bodyPr spcFirstLastPara="1" wrap="square" lIns="0" tIns="0" rIns="0" bIns="0" anchor="t" anchorCtr="0">
            <a:noAutofit/>
          </a:bodyPr>
          <a:lstStyle>
            <a:lvl1pPr marL="0" marR="0" lvl="0" indent="0" algn="l" rtl="0">
              <a:lnSpc>
                <a:spcPct val="120000"/>
              </a:lnSpc>
              <a:spcBef>
                <a:spcPts val="0"/>
              </a:spcBef>
              <a:spcAft>
                <a:spcPts val="0"/>
              </a:spcAft>
              <a:buNone/>
              <a:defRPr sz="3600" spc="70" baseline="0">
                <a:solidFill>
                  <a:schemeClr val="tx2"/>
                </a:solidFill>
                <a:latin typeface="+mn-lt"/>
              </a:defRPr>
            </a:lvl1pPr>
            <a:lvl2pPr lvl="1" rtl="0">
              <a:lnSpc>
                <a:spcPct val="110000"/>
              </a:lnSpc>
              <a:spcBef>
                <a:spcPts val="0"/>
              </a:spcBef>
              <a:spcAft>
                <a:spcPts val="0"/>
              </a:spcAft>
              <a:buNone/>
              <a:defRPr sz="3600"/>
            </a:lvl2pPr>
            <a:lvl3pPr lvl="2" rtl="0">
              <a:lnSpc>
                <a:spcPct val="110000"/>
              </a:lnSpc>
              <a:spcBef>
                <a:spcPts val="0"/>
              </a:spcBef>
              <a:spcAft>
                <a:spcPts val="0"/>
              </a:spcAft>
              <a:buNone/>
              <a:defRPr sz="3600"/>
            </a:lvl3pPr>
            <a:lvl4pPr lvl="3" rtl="0">
              <a:lnSpc>
                <a:spcPct val="110000"/>
              </a:lnSpc>
              <a:spcBef>
                <a:spcPts val="0"/>
              </a:spcBef>
              <a:spcAft>
                <a:spcPts val="0"/>
              </a:spcAft>
              <a:buNone/>
              <a:defRPr sz="3600"/>
            </a:lvl4pPr>
            <a:lvl5pPr lvl="4" rtl="0">
              <a:lnSpc>
                <a:spcPct val="110000"/>
              </a:lnSpc>
              <a:spcBef>
                <a:spcPts val="0"/>
              </a:spcBef>
              <a:spcAft>
                <a:spcPts val="0"/>
              </a:spcAft>
              <a:buNone/>
              <a:defRPr sz="3600"/>
            </a:lvl5pPr>
            <a:lvl6pPr lvl="5" rtl="0">
              <a:lnSpc>
                <a:spcPct val="110000"/>
              </a:lnSpc>
              <a:spcBef>
                <a:spcPts val="0"/>
              </a:spcBef>
              <a:spcAft>
                <a:spcPts val="0"/>
              </a:spcAft>
              <a:buNone/>
              <a:defRPr sz="3600"/>
            </a:lvl6pPr>
            <a:lvl7pPr lvl="6" rtl="0">
              <a:lnSpc>
                <a:spcPct val="110000"/>
              </a:lnSpc>
              <a:spcBef>
                <a:spcPts val="0"/>
              </a:spcBef>
              <a:spcAft>
                <a:spcPts val="0"/>
              </a:spcAft>
              <a:buNone/>
              <a:defRPr sz="3600"/>
            </a:lvl7pPr>
            <a:lvl8pPr lvl="7" rtl="0">
              <a:lnSpc>
                <a:spcPct val="110000"/>
              </a:lnSpc>
              <a:spcBef>
                <a:spcPts val="0"/>
              </a:spcBef>
              <a:spcAft>
                <a:spcPts val="0"/>
              </a:spcAft>
              <a:buNone/>
              <a:defRPr sz="3600"/>
            </a:lvl8pPr>
            <a:lvl9pPr lvl="8" rtl="0">
              <a:lnSpc>
                <a:spcPct val="110000"/>
              </a:lnSpc>
              <a:spcBef>
                <a:spcPts val="0"/>
              </a:spcBef>
              <a:spcAft>
                <a:spcPts val="0"/>
              </a:spcAft>
              <a:buNone/>
              <a:defRPr sz="3600"/>
            </a:lvl9pPr>
          </a:lstStyle>
          <a:p>
            <a:r>
              <a:rPr lang="en-US"/>
              <a:t>Click to edit Master subtitle style</a:t>
            </a:r>
            <a:endParaRPr dirty="0"/>
          </a:p>
        </p:txBody>
      </p:sp>
      <p:sp>
        <p:nvSpPr>
          <p:cNvPr id="35" name="Google Shape;35;p4"/>
          <p:cNvSpPr txBox="1">
            <a:spLocks noGrp="1"/>
          </p:cNvSpPr>
          <p:nvPr>
            <p:ph type="subTitle" idx="3"/>
          </p:nvPr>
        </p:nvSpPr>
        <p:spPr>
          <a:xfrm>
            <a:off x="11260733" y="3585817"/>
            <a:ext cx="5633533" cy="463200"/>
          </a:xfrm>
          <a:prstGeom prst="rect">
            <a:avLst/>
          </a:prstGeom>
        </p:spPr>
        <p:txBody>
          <a:bodyPr spcFirstLastPara="1" wrap="square" lIns="0" tIns="0" rIns="0" bIns="0" anchor="b" anchorCtr="0">
            <a:noAutofit/>
          </a:bodyPr>
          <a:lstStyle>
            <a:lvl1pPr marL="0" marR="0" lvl="0" indent="0" algn="l" rtl="0">
              <a:lnSpc>
                <a:spcPct val="125000"/>
              </a:lnSpc>
              <a:spcBef>
                <a:spcPts val="0"/>
              </a:spcBef>
              <a:spcAft>
                <a:spcPts val="0"/>
              </a:spcAft>
              <a:buNone/>
              <a:defRPr sz="2200" b="0" spc="40" baseline="0">
                <a:solidFill>
                  <a:schemeClr val="tx2"/>
                </a:solidFill>
                <a:latin typeface="+mn-lt"/>
              </a:defRPr>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a:r>
              <a:rPr lang="en-US" dirty="0"/>
              <a:t>Click to edit Master subtitle style</a:t>
            </a:r>
            <a:endParaRPr dirty="0"/>
          </a:p>
        </p:txBody>
      </p:sp>
      <p:sp>
        <p:nvSpPr>
          <p:cNvPr id="36" name="Google Shape;36;p4"/>
          <p:cNvSpPr txBox="1">
            <a:spLocks noGrp="1"/>
          </p:cNvSpPr>
          <p:nvPr>
            <p:ph type="subTitle" idx="4"/>
          </p:nvPr>
        </p:nvSpPr>
        <p:spPr>
          <a:xfrm>
            <a:off x="17833090" y="3585817"/>
            <a:ext cx="5633533" cy="463200"/>
          </a:xfrm>
          <a:prstGeom prst="rect">
            <a:avLst/>
          </a:prstGeom>
        </p:spPr>
        <p:txBody>
          <a:bodyPr spcFirstLastPara="1" wrap="square" lIns="0" tIns="0" rIns="0" bIns="0" anchor="b" anchorCtr="0">
            <a:noAutofit/>
          </a:bodyPr>
          <a:lstStyle>
            <a:lvl1pPr marL="0" marR="0" lvl="0" indent="0" algn="l" rtl="0">
              <a:lnSpc>
                <a:spcPct val="125000"/>
              </a:lnSpc>
              <a:spcBef>
                <a:spcPts val="0"/>
              </a:spcBef>
              <a:spcAft>
                <a:spcPts val="0"/>
              </a:spcAft>
              <a:buNone/>
              <a:defRPr sz="2200" b="0" spc="40" baseline="0">
                <a:solidFill>
                  <a:schemeClr val="tx2"/>
                </a:solidFill>
                <a:latin typeface="+mn-lt"/>
              </a:defRPr>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a:r>
              <a:rPr lang="en-US"/>
              <a:t>Click to edit Master subtitle style</a:t>
            </a:r>
            <a:endParaRPr dirty="0"/>
          </a:p>
        </p:txBody>
      </p:sp>
      <p:sp>
        <p:nvSpPr>
          <p:cNvPr id="37" name="Google Shape;37;p4"/>
          <p:cNvSpPr txBox="1">
            <a:spLocks noGrp="1"/>
          </p:cNvSpPr>
          <p:nvPr>
            <p:ph type="subTitle" idx="5"/>
          </p:nvPr>
        </p:nvSpPr>
        <p:spPr>
          <a:xfrm>
            <a:off x="11260733" y="6344262"/>
            <a:ext cx="5633533" cy="685800"/>
          </a:xfrm>
          <a:prstGeom prst="rect">
            <a:avLst/>
          </a:prstGeom>
        </p:spPr>
        <p:txBody>
          <a:bodyPr spcFirstLastPara="1" wrap="square" lIns="0" tIns="0" rIns="0" bIns="0" anchor="t" anchorCtr="0">
            <a:noAutofit/>
          </a:bodyPr>
          <a:lstStyle>
            <a:lvl1pPr marL="0" marR="0" lvl="0" indent="0" algn="l" rtl="0">
              <a:lnSpc>
                <a:spcPct val="120000"/>
              </a:lnSpc>
              <a:spcBef>
                <a:spcPts val="0"/>
              </a:spcBef>
              <a:spcAft>
                <a:spcPts val="0"/>
              </a:spcAft>
              <a:buNone/>
              <a:defRPr sz="3600" spc="70" baseline="0">
                <a:solidFill>
                  <a:schemeClr val="tx2"/>
                </a:solidFill>
                <a:latin typeface="+mn-lt"/>
              </a:defRPr>
            </a:lvl1pPr>
            <a:lvl2pPr lvl="1" rtl="0">
              <a:lnSpc>
                <a:spcPct val="110000"/>
              </a:lnSpc>
              <a:spcBef>
                <a:spcPts val="0"/>
              </a:spcBef>
              <a:spcAft>
                <a:spcPts val="0"/>
              </a:spcAft>
              <a:buNone/>
              <a:defRPr sz="3600"/>
            </a:lvl2pPr>
            <a:lvl3pPr lvl="2" rtl="0">
              <a:lnSpc>
                <a:spcPct val="110000"/>
              </a:lnSpc>
              <a:spcBef>
                <a:spcPts val="0"/>
              </a:spcBef>
              <a:spcAft>
                <a:spcPts val="0"/>
              </a:spcAft>
              <a:buNone/>
              <a:defRPr sz="3600"/>
            </a:lvl3pPr>
            <a:lvl4pPr lvl="3" rtl="0">
              <a:lnSpc>
                <a:spcPct val="110000"/>
              </a:lnSpc>
              <a:spcBef>
                <a:spcPts val="0"/>
              </a:spcBef>
              <a:spcAft>
                <a:spcPts val="0"/>
              </a:spcAft>
              <a:buNone/>
              <a:defRPr sz="3600"/>
            </a:lvl4pPr>
            <a:lvl5pPr lvl="4" rtl="0">
              <a:lnSpc>
                <a:spcPct val="110000"/>
              </a:lnSpc>
              <a:spcBef>
                <a:spcPts val="0"/>
              </a:spcBef>
              <a:spcAft>
                <a:spcPts val="0"/>
              </a:spcAft>
              <a:buNone/>
              <a:defRPr sz="3600"/>
            </a:lvl5pPr>
            <a:lvl6pPr lvl="5" rtl="0">
              <a:lnSpc>
                <a:spcPct val="110000"/>
              </a:lnSpc>
              <a:spcBef>
                <a:spcPts val="0"/>
              </a:spcBef>
              <a:spcAft>
                <a:spcPts val="0"/>
              </a:spcAft>
              <a:buNone/>
              <a:defRPr sz="3600"/>
            </a:lvl6pPr>
            <a:lvl7pPr lvl="6" rtl="0">
              <a:lnSpc>
                <a:spcPct val="110000"/>
              </a:lnSpc>
              <a:spcBef>
                <a:spcPts val="0"/>
              </a:spcBef>
              <a:spcAft>
                <a:spcPts val="0"/>
              </a:spcAft>
              <a:buNone/>
              <a:defRPr sz="3600"/>
            </a:lvl7pPr>
            <a:lvl8pPr lvl="7" rtl="0">
              <a:lnSpc>
                <a:spcPct val="110000"/>
              </a:lnSpc>
              <a:spcBef>
                <a:spcPts val="0"/>
              </a:spcBef>
              <a:spcAft>
                <a:spcPts val="0"/>
              </a:spcAft>
              <a:buNone/>
              <a:defRPr sz="3600"/>
            </a:lvl8pPr>
            <a:lvl9pPr lvl="8" rtl="0">
              <a:lnSpc>
                <a:spcPct val="110000"/>
              </a:lnSpc>
              <a:spcBef>
                <a:spcPts val="0"/>
              </a:spcBef>
              <a:spcAft>
                <a:spcPts val="0"/>
              </a:spcAft>
              <a:buNone/>
              <a:defRPr sz="3600"/>
            </a:lvl9pPr>
          </a:lstStyle>
          <a:p>
            <a:r>
              <a:rPr lang="en-US"/>
              <a:t>Click to edit Master subtitle style</a:t>
            </a:r>
            <a:endParaRPr/>
          </a:p>
        </p:txBody>
      </p:sp>
      <p:sp>
        <p:nvSpPr>
          <p:cNvPr id="38" name="Google Shape;38;p4"/>
          <p:cNvSpPr txBox="1">
            <a:spLocks noGrp="1"/>
          </p:cNvSpPr>
          <p:nvPr>
            <p:ph type="subTitle" idx="6"/>
          </p:nvPr>
        </p:nvSpPr>
        <p:spPr>
          <a:xfrm>
            <a:off x="17833090" y="6344261"/>
            <a:ext cx="5633533" cy="685800"/>
          </a:xfrm>
          <a:prstGeom prst="rect">
            <a:avLst/>
          </a:prstGeom>
        </p:spPr>
        <p:txBody>
          <a:bodyPr spcFirstLastPara="1" wrap="square" lIns="0" tIns="0" rIns="0" bIns="0" anchor="t" anchorCtr="0">
            <a:noAutofit/>
          </a:bodyPr>
          <a:lstStyle>
            <a:lvl1pPr marL="0" marR="0" lvl="0" indent="0" algn="l" rtl="0">
              <a:lnSpc>
                <a:spcPct val="120000"/>
              </a:lnSpc>
              <a:spcBef>
                <a:spcPts val="0"/>
              </a:spcBef>
              <a:spcAft>
                <a:spcPts val="0"/>
              </a:spcAft>
              <a:buNone/>
              <a:defRPr sz="3600" spc="70" baseline="0">
                <a:solidFill>
                  <a:schemeClr val="tx2"/>
                </a:solidFill>
                <a:latin typeface="+mn-lt"/>
              </a:defRPr>
            </a:lvl1pPr>
            <a:lvl2pPr lvl="1" rtl="0">
              <a:lnSpc>
                <a:spcPct val="110000"/>
              </a:lnSpc>
              <a:spcBef>
                <a:spcPts val="0"/>
              </a:spcBef>
              <a:spcAft>
                <a:spcPts val="0"/>
              </a:spcAft>
              <a:buNone/>
              <a:defRPr sz="3600"/>
            </a:lvl2pPr>
            <a:lvl3pPr lvl="2" rtl="0">
              <a:lnSpc>
                <a:spcPct val="110000"/>
              </a:lnSpc>
              <a:spcBef>
                <a:spcPts val="0"/>
              </a:spcBef>
              <a:spcAft>
                <a:spcPts val="0"/>
              </a:spcAft>
              <a:buNone/>
              <a:defRPr sz="3600"/>
            </a:lvl3pPr>
            <a:lvl4pPr lvl="3" rtl="0">
              <a:lnSpc>
                <a:spcPct val="110000"/>
              </a:lnSpc>
              <a:spcBef>
                <a:spcPts val="0"/>
              </a:spcBef>
              <a:spcAft>
                <a:spcPts val="0"/>
              </a:spcAft>
              <a:buNone/>
              <a:defRPr sz="3600"/>
            </a:lvl4pPr>
            <a:lvl5pPr lvl="4" rtl="0">
              <a:lnSpc>
                <a:spcPct val="110000"/>
              </a:lnSpc>
              <a:spcBef>
                <a:spcPts val="0"/>
              </a:spcBef>
              <a:spcAft>
                <a:spcPts val="0"/>
              </a:spcAft>
              <a:buNone/>
              <a:defRPr sz="3600"/>
            </a:lvl5pPr>
            <a:lvl6pPr lvl="5" rtl="0">
              <a:lnSpc>
                <a:spcPct val="110000"/>
              </a:lnSpc>
              <a:spcBef>
                <a:spcPts val="0"/>
              </a:spcBef>
              <a:spcAft>
                <a:spcPts val="0"/>
              </a:spcAft>
              <a:buNone/>
              <a:defRPr sz="3600"/>
            </a:lvl6pPr>
            <a:lvl7pPr lvl="6" rtl="0">
              <a:lnSpc>
                <a:spcPct val="110000"/>
              </a:lnSpc>
              <a:spcBef>
                <a:spcPts val="0"/>
              </a:spcBef>
              <a:spcAft>
                <a:spcPts val="0"/>
              </a:spcAft>
              <a:buNone/>
              <a:defRPr sz="3600"/>
            </a:lvl7pPr>
            <a:lvl8pPr lvl="7" rtl="0">
              <a:lnSpc>
                <a:spcPct val="110000"/>
              </a:lnSpc>
              <a:spcBef>
                <a:spcPts val="0"/>
              </a:spcBef>
              <a:spcAft>
                <a:spcPts val="0"/>
              </a:spcAft>
              <a:buNone/>
              <a:defRPr sz="3600"/>
            </a:lvl8pPr>
            <a:lvl9pPr lvl="8" rtl="0">
              <a:lnSpc>
                <a:spcPct val="110000"/>
              </a:lnSpc>
              <a:spcBef>
                <a:spcPts val="0"/>
              </a:spcBef>
              <a:spcAft>
                <a:spcPts val="0"/>
              </a:spcAft>
              <a:buNone/>
              <a:defRPr sz="3600"/>
            </a:lvl9pPr>
          </a:lstStyle>
          <a:p>
            <a:r>
              <a:rPr lang="en-US"/>
              <a:t>Click to edit Master subtitle style</a:t>
            </a:r>
            <a:endParaRPr/>
          </a:p>
        </p:txBody>
      </p:sp>
      <p:sp>
        <p:nvSpPr>
          <p:cNvPr id="39" name="Google Shape;39;p4"/>
          <p:cNvSpPr txBox="1">
            <a:spLocks noGrp="1"/>
          </p:cNvSpPr>
          <p:nvPr>
            <p:ph type="subTitle" idx="7"/>
          </p:nvPr>
        </p:nvSpPr>
        <p:spPr>
          <a:xfrm>
            <a:off x="11260733" y="5872480"/>
            <a:ext cx="5633533" cy="463200"/>
          </a:xfrm>
          <a:prstGeom prst="rect">
            <a:avLst/>
          </a:prstGeom>
        </p:spPr>
        <p:txBody>
          <a:bodyPr spcFirstLastPara="1" wrap="square" lIns="0" tIns="0" rIns="0" bIns="0" anchor="b" anchorCtr="0">
            <a:noAutofit/>
          </a:bodyPr>
          <a:lstStyle>
            <a:lvl1pPr marL="0" marR="0" lvl="0" indent="0" algn="l" rtl="0">
              <a:lnSpc>
                <a:spcPct val="125000"/>
              </a:lnSpc>
              <a:spcBef>
                <a:spcPts val="0"/>
              </a:spcBef>
              <a:spcAft>
                <a:spcPts val="0"/>
              </a:spcAft>
              <a:buNone/>
              <a:defRPr sz="2200" b="0" spc="40" baseline="0">
                <a:solidFill>
                  <a:schemeClr val="tx2"/>
                </a:solidFill>
                <a:latin typeface="+mn-lt"/>
              </a:defRPr>
            </a:lvl1pPr>
            <a:lvl2pPr lvl="1" rtl="0">
              <a:lnSpc>
                <a:spcPct val="125000"/>
              </a:lnSpc>
              <a:spcBef>
                <a:spcPts val="0"/>
              </a:spcBef>
              <a:spcAft>
                <a:spcPts val="0"/>
              </a:spcAft>
              <a:buNone/>
              <a:defRPr b="0">
                <a:solidFill>
                  <a:schemeClr val="dk1"/>
                </a:solidFill>
              </a:defRPr>
            </a:lvl2pPr>
            <a:lvl3pPr lvl="2" rtl="0">
              <a:lnSpc>
                <a:spcPct val="125000"/>
              </a:lnSpc>
              <a:spcBef>
                <a:spcPts val="0"/>
              </a:spcBef>
              <a:spcAft>
                <a:spcPts val="0"/>
              </a:spcAft>
              <a:buNone/>
              <a:defRPr b="0">
                <a:solidFill>
                  <a:schemeClr val="dk1"/>
                </a:solidFill>
              </a:defRPr>
            </a:lvl3pPr>
            <a:lvl4pPr lvl="3" rtl="0">
              <a:lnSpc>
                <a:spcPct val="125000"/>
              </a:lnSpc>
              <a:spcBef>
                <a:spcPts val="0"/>
              </a:spcBef>
              <a:spcAft>
                <a:spcPts val="0"/>
              </a:spcAft>
              <a:buNone/>
              <a:defRPr b="0">
                <a:solidFill>
                  <a:schemeClr val="dk1"/>
                </a:solidFill>
              </a:defRPr>
            </a:lvl4pPr>
            <a:lvl5pPr lvl="4" rtl="0">
              <a:lnSpc>
                <a:spcPct val="125000"/>
              </a:lnSpc>
              <a:spcBef>
                <a:spcPts val="0"/>
              </a:spcBef>
              <a:spcAft>
                <a:spcPts val="0"/>
              </a:spcAft>
              <a:buNone/>
              <a:defRPr b="0">
                <a:solidFill>
                  <a:schemeClr val="dk1"/>
                </a:solidFill>
              </a:defRPr>
            </a:lvl5pPr>
            <a:lvl6pPr lvl="5" rtl="0">
              <a:lnSpc>
                <a:spcPct val="125000"/>
              </a:lnSpc>
              <a:spcBef>
                <a:spcPts val="0"/>
              </a:spcBef>
              <a:spcAft>
                <a:spcPts val="0"/>
              </a:spcAft>
              <a:buNone/>
              <a:defRPr b="0">
                <a:solidFill>
                  <a:schemeClr val="dk1"/>
                </a:solidFill>
              </a:defRPr>
            </a:lvl6pPr>
            <a:lvl7pPr lvl="6" rtl="0">
              <a:lnSpc>
                <a:spcPct val="125000"/>
              </a:lnSpc>
              <a:spcBef>
                <a:spcPts val="0"/>
              </a:spcBef>
              <a:spcAft>
                <a:spcPts val="0"/>
              </a:spcAft>
              <a:buNone/>
              <a:defRPr b="0">
                <a:solidFill>
                  <a:schemeClr val="dk1"/>
                </a:solidFill>
              </a:defRPr>
            </a:lvl7pPr>
            <a:lvl8pPr lvl="7" rtl="0">
              <a:lnSpc>
                <a:spcPct val="125000"/>
              </a:lnSpc>
              <a:spcBef>
                <a:spcPts val="0"/>
              </a:spcBef>
              <a:spcAft>
                <a:spcPts val="0"/>
              </a:spcAft>
              <a:buNone/>
              <a:defRPr b="0">
                <a:solidFill>
                  <a:schemeClr val="dk1"/>
                </a:solidFill>
              </a:defRPr>
            </a:lvl8pPr>
            <a:lvl9pPr lvl="8" rtl="0">
              <a:lnSpc>
                <a:spcPct val="125000"/>
              </a:lnSpc>
              <a:spcBef>
                <a:spcPts val="0"/>
              </a:spcBef>
              <a:spcAft>
                <a:spcPts val="0"/>
              </a:spcAft>
              <a:buNone/>
              <a:defRPr b="0">
                <a:solidFill>
                  <a:schemeClr val="dk1"/>
                </a:solidFill>
              </a:defRPr>
            </a:lvl9pPr>
          </a:lstStyle>
          <a:p>
            <a:r>
              <a:rPr lang="en-US"/>
              <a:t>Click to edit Master subtitle style</a:t>
            </a:r>
            <a:endParaRPr/>
          </a:p>
        </p:txBody>
      </p:sp>
      <p:sp>
        <p:nvSpPr>
          <p:cNvPr id="40" name="Google Shape;40;p4"/>
          <p:cNvSpPr txBox="1">
            <a:spLocks noGrp="1"/>
          </p:cNvSpPr>
          <p:nvPr>
            <p:ph type="subTitle" idx="8"/>
          </p:nvPr>
        </p:nvSpPr>
        <p:spPr>
          <a:xfrm>
            <a:off x="17833090" y="5872480"/>
            <a:ext cx="5633533" cy="463200"/>
          </a:xfrm>
          <a:prstGeom prst="rect">
            <a:avLst/>
          </a:prstGeom>
        </p:spPr>
        <p:txBody>
          <a:bodyPr spcFirstLastPara="1" wrap="square" lIns="0" tIns="0" rIns="0" bIns="0" anchor="b" anchorCtr="0">
            <a:noAutofit/>
          </a:bodyPr>
          <a:lstStyle>
            <a:lvl1pPr marL="0" marR="0" lvl="0" indent="0" algn="l" rtl="0">
              <a:lnSpc>
                <a:spcPct val="125000"/>
              </a:lnSpc>
              <a:spcBef>
                <a:spcPts val="0"/>
              </a:spcBef>
              <a:spcAft>
                <a:spcPts val="0"/>
              </a:spcAft>
              <a:buNone/>
              <a:defRPr sz="2200" b="0" spc="40" baseline="0">
                <a:solidFill>
                  <a:schemeClr val="tx2"/>
                </a:solidFill>
                <a:latin typeface="+mn-lt"/>
              </a:defRPr>
            </a:lvl1pPr>
            <a:lvl2pPr lvl="1" rtl="0">
              <a:lnSpc>
                <a:spcPct val="125000"/>
              </a:lnSpc>
              <a:spcBef>
                <a:spcPts val="0"/>
              </a:spcBef>
              <a:spcAft>
                <a:spcPts val="0"/>
              </a:spcAft>
              <a:buNone/>
              <a:defRPr b="0">
                <a:solidFill>
                  <a:schemeClr val="dk1"/>
                </a:solidFill>
              </a:defRPr>
            </a:lvl2pPr>
            <a:lvl3pPr lvl="2" rtl="0">
              <a:lnSpc>
                <a:spcPct val="125000"/>
              </a:lnSpc>
              <a:spcBef>
                <a:spcPts val="0"/>
              </a:spcBef>
              <a:spcAft>
                <a:spcPts val="0"/>
              </a:spcAft>
              <a:buNone/>
              <a:defRPr b="0">
                <a:solidFill>
                  <a:schemeClr val="dk1"/>
                </a:solidFill>
              </a:defRPr>
            </a:lvl3pPr>
            <a:lvl4pPr lvl="3" rtl="0">
              <a:lnSpc>
                <a:spcPct val="125000"/>
              </a:lnSpc>
              <a:spcBef>
                <a:spcPts val="0"/>
              </a:spcBef>
              <a:spcAft>
                <a:spcPts val="0"/>
              </a:spcAft>
              <a:buNone/>
              <a:defRPr b="0">
                <a:solidFill>
                  <a:schemeClr val="dk1"/>
                </a:solidFill>
              </a:defRPr>
            </a:lvl4pPr>
            <a:lvl5pPr lvl="4" rtl="0">
              <a:lnSpc>
                <a:spcPct val="125000"/>
              </a:lnSpc>
              <a:spcBef>
                <a:spcPts val="0"/>
              </a:spcBef>
              <a:spcAft>
                <a:spcPts val="0"/>
              </a:spcAft>
              <a:buNone/>
              <a:defRPr b="0">
                <a:solidFill>
                  <a:schemeClr val="dk1"/>
                </a:solidFill>
              </a:defRPr>
            </a:lvl5pPr>
            <a:lvl6pPr lvl="5" rtl="0">
              <a:lnSpc>
                <a:spcPct val="125000"/>
              </a:lnSpc>
              <a:spcBef>
                <a:spcPts val="0"/>
              </a:spcBef>
              <a:spcAft>
                <a:spcPts val="0"/>
              </a:spcAft>
              <a:buNone/>
              <a:defRPr b="0">
                <a:solidFill>
                  <a:schemeClr val="dk1"/>
                </a:solidFill>
              </a:defRPr>
            </a:lvl6pPr>
            <a:lvl7pPr lvl="6" rtl="0">
              <a:lnSpc>
                <a:spcPct val="125000"/>
              </a:lnSpc>
              <a:spcBef>
                <a:spcPts val="0"/>
              </a:spcBef>
              <a:spcAft>
                <a:spcPts val="0"/>
              </a:spcAft>
              <a:buNone/>
              <a:defRPr b="0">
                <a:solidFill>
                  <a:schemeClr val="dk1"/>
                </a:solidFill>
              </a:defRPr>
            </a:lvl7pPr>
            <a:lvl8pPr lvl="7" rtl="0">
              <a:lnSpc>
                <a:spcPct val="125000"/>
              </a:lnSpc>
              <a:spcBef>
                <a:spcPts val="0"/>
              </a:spcBef>
              <a:spcAft>
                <a:spcPts val="0"/>
              </a:spcAft>
              <a:buNone/>
              <a:defRPr b="0">
                <a:solidFill>
                  <a:schemeClr val="dk1"/>
                </a:solidFill>
              </a:defRPr>
            </a:lvl8pPr>
            <a:lvl9pPr lvl="8" rtl="0">
              <a:lnSpc>
                <a:spcPct val="125000"/>
              </a:lnSpc>
              <a:spcBef>
                <a:spcPts val="0"/>
              </a:spcBef>
              <a:spcAft>
                <a:spcPts val="0"/>
              </a:spcAft>
              <a:buNone/>
              <a:defRPr b="0">
                <a:solidFill>
                  <a:schemeClr val="dk1"/>
                </a:solidFill>
              </a:defRPr>
            </a:lvl9pPr>
          </a:lstStyle>
          <a:p>
            <a:r>
              <a:rPr lang="en-US"/>
              <a:t>Click to edit Master subtitle style</a:t>
            </a:r>
            <a:endParaRPr/>
          </a:p>
        </p:txBody>
      </p:sp>
      <p:sp>
        <p:nvSpPr>
          <p:cNvPr id="41" name="Google Shape;41;p4"/>
          <p:cNvSpPr txBox="1">
            <a:spLocks noGrp="1"/>
          </p:cNvSpPr>
          <p:nvPr>
            <p:ph type="subTitle" idx="9"/>
          </p:nvPr>
        </p:nvSpPr>
        <p:spPr>
          <a:xfrm>
            <a:off x="11260733" y="8630917"/>
            <a:ext cx="5633533" cy="685800"/>
          </a:xfrm>
          <a:prstGeom prst="rect">
            <a:avLst/>
          </a:prstGeom>
        </p:spPr>
        <p:txBody>
          <a:bodyPr spcFirstLastPara="1" wrap="square" lIns="0" tIns="0" rIns="0" bIns="0" anchor="t" anchorCtr="0">
            <a:noAutofit/>
          </a:bodyPr>
          <a:lstStyle>
            <a:lvl1pPr marL="0" marR="0" lvl="0" indent="0" algn="l" rtl="0">
              <a:lnSpc>
                <a:spcPct val="120000"/>
              </a:lnSpc>
              <a:spcBef>
                <a:spcPts val="0"/>
              </a:spcBef>
              <a:spcAft>
                <a:spcPts val="0"/>
              </a:spcAft>
              <a:buNone/>
              <a:defRPr sz="3600" spc="70" baseline="0">
                <a:solidFill>
                  <a:schemeClr val="tx2"/>
                </a:solidFill>
                <a:latin typeface="+mn-lt"/>
              </a:defRPr>
            </a:lvl1pPr>
            <a:lvl2pPr lvl="1" rtl="0">
              <a:lnSpc>
                <a:spcPct val="110000"/>
              </a:lnSpc>
              <a:spcBef>
                <a:spcPts val="0"/>
              </a:spcBef>
              <a:spcAft>
                <a:spcPts val="0"/>
              </a:spcAft>
              <a:buNone/>
              <a:defRPr sz="3600"/>
            </a:lvl2pPr>
            <a:lvl3pPr lvl="2" rtl="0">
              <a:lnSpc>
                <a:spcPct val="110000"/>
              </a:lnSpc>
              <a:spcBef>
                <a:spcPts val="0"/>
              </a:spcBef>
              <a:spcAft>
                <a:spcPts val="0"/>
              </a:spcAft>
              <a:buNone/>
              <a:defRPr sz="3600"/>
            </a:lvl3pPr>
            <a:lvl4pPr lvl="3" rtl="0">
              <a:lnSpc>
                <a:spcPct val="110000"/>
              </a:lnSpc>
              <a:spcBef>
                <a:spcPts val="0"/>
              </a:spcBef>
              <a:spcAft>
                <a:spcPts val="0"/>
              </a:spcAft>
              <a:buNone/>
              <a:defRPr sz="3600"/>
            </a:lvl4pPr>
            <a:lvl5pPr lvl="4" rtl="0">
              <a:lnSpc>
                <a:spcPct val="110000"/>
              </a:lnSpc>
              <a:spcBef>
                <a:spcPts val="0"/>
              </a:spcBef>
              <a:spcAft>
                <a:spcPts val="0"/>
              </a:spcAft>
              <a:buNone/>
              <a:defRPr sz="3600"/>
            </a:lvl5pPr>
            <a:lvl6pPr lvl="5" rtl="0">
              <a:lnSpc>
                <a:spcPct val="110000"/>
              </a:lnSpc>
              <a:spcBef>
                <a:spcPts val="0"/>
              </a:spcBef>
              <a:spcAft>
                <a:spcPts val="0"/>
              </a:spcAft>
              <a:buNone/>
              <a:defRPr sz="3600"/>
            </a:lvl6pPr>
            <a:lvl7pPr lvl="6" rtl="0">
              <a:lnSpc>
                <a:spcPct val="110000"/>
              </a:lnSpc>
              <a:spcBef>
                <a:spcPts val="0"/>
              </a:spcBef>
              <a:spcAft>
                <a:spcPts val="0"/>
              </a:spcAft>
              <a:buNone/>
              <a:defRPr sz="3600"/>
            </a:lvl7pPr>
            <a:lvl8pPr lvl="7" rtl="0">
              <a:lnSpc>
                <a:spcPct val="110000"/>
              </a:lnSpc>
              <a:spcBef>
                <a:spcPts val="0"/>
              </a:spcBef>
              <a:spcAft>
                <a:spcPts val="0"/>
              </a:spcAft>
              <a:buNone/>
              <a:defRPr sz="3600"/>
            </a:lvl8pPr>
            <a:lvl9pPr lvl="8" rtl="0">
              <a:lnSpc>
                <a:spcPct val="110000"/>
              </a:lnSpc>
              <a:spcBef>
                <a:spcPts val="0"/>
              </a:spcBef>
              <a:spcAft>
                <a:spcPts val="0"/>
              </a:spcAft>
              <a:buNone/>
              <a:defRPr sz="3600"/>
            </a:lvl9pPr>
          </a:lstStyle>
          <a:p>
            <a:r>
              <a:rPr lang="en-US"/>
              <a:t>Click to edit Master subtitle style</a:t>
            </a:r>
            <a:endParaRPr/>
          </a:p>
        </p:txBody>
      </p:sp>
      <p:sp>
        <p:nvSpPr>
          <p:cNvPr id="42" name="Google Shape;42;p4"/>
          <p:cNvSpPr txBox="1">
            <a:spLocks noGrp="1"/>
          </p:cNvSpPr>
          <p:nvPr>
            <p:ph type="subTitle" idx="13"/>
          </p:nvPr>
        </p:nvSpPr>
        <p:spPr>
          <a:xfrm>
            <a:off x="17833090" y="8630917"/>
            <a:ext cx="5633533" cy="685800"/>
          </a:xfrm>
          <a:prstGeom prst="rect">
            <a:avLst/>
          </a:prstGeom>
        </p:spPr>
        <p:txBody>
          <a:bodyPr spcFirstLastPara="1" wrap="square" lIns="0" tIns="0" rIns="0" bIns="0" anchor="t" anchorCtr="0">
            <a:noAutofit/>
          </a:bodyPr>
          <a:lstStyle>
            <a:lvl1pPr marL="0" marR="0" lvl="0" indent="0" algn="l" rtl="0">
              <a:lnSpc>
                <a:spcPct val="120000"/>
              </a:lnSpc>
              <a:spcBef>
                <a:spcPts val="0"/>
              </a:spcBef>
              <a:spcAft>
                <a:spcPts val="0"/>
              </a:spcAft>
              <a:buNone/>
              <a:defRPr sz="3600" spc="70" baseline="0">
                <a:solidFill>
                  <a:schemeClr val="tx2"/>
                </a:solidFill>
                <a:latin typeface="+mn-lt"/>
              </a:defRPr>
            </a:lvl1pPr>
            <a:lvl2pPr lvl="1" rtl="0">
              <a:lnSpc>
                <a:spcPct val="110000"/>
              </a:lnSpc>
              <a:spcBef>
                <a:spcPts val="0"/>
              </a:spcBef>
              <a:spcAft>
                <a:spcPts val="0"/>
              </a:spcAft>
              <a:buNone/>
              <a:defRPr sz="3600"/>
            </a:lvl2pPr>
            <a:lvl3pPr lvl="2" rtl="0">
              <a:lnSpc>
                <a:spcPct val="110000"/>
              </a:lnSpc>
              <a:spcBef>
                <a:spcPts val="0"/>
              </a:spcBef>
              <a:spcAft>
                <a:spcPts val="0"/>
              </a:spcAft>
              <a:buNone/>
              <a:defRPr sz="3600"/>
            </a:lvl3pPr>
            <a:lvl4pPr lvl="3" rtl="0">
              <a:lnSpc>
                <a:spcPct val="110000"/>
              </a:lnSpc>
              <a:spcBef>
                <a:spcPts val="0"/>
              </a:spcBef>
              <a:spcAft>
                <a:spcPts val="0"/>
              </a:spcAft>
              <a:buNone/>
              <a:defRPr sz="3600"/>
            </a:lvl4pPr>
            <a:lvl5pPr lvl="4" rtl="0">
              <a:lnSpc>
                <a:spcPct val="110000"/>
              </a:lnSpc>
              <a:spcBef>
                <a:spcPts val="0"/>
              </a:spcBef>
              <a:spcAft>
                <a:spcPts val="0"/>
              </a:spcAft>
              <a:buNone/>
              <a:defRPr sz="3600"/>
            </a:lvl5pPr>
            <a:lvl6pPr lvl="5" rtl="0">
              <a:lnSpc>
                <a:spcPct val="110000"/>
              </a:lnSpc>
              <a:spcBef>
                <a:spcPts val="0"/>
              </a:spcBef>
              <a:spcAft>
                <a:spcPts val="0"/>
              </a:spcAft>
              <a:buNone/>
              <a:defRPr sz="3600"/>
            </a:lvl6pPr>
            <a:lvl7pPr lvl="6" rtl="0">
              <a:lnSpc>
                <a:spcPct val="110000"/>
              </a:lnSpc>
              <a:spcBef>
                <a:spcPts val="0"/>
              </a:spcBef>
              <a:spcAft>
                <a:spcPts val="0"/>
              </a:spcAft>
              <a:buNone/>
              <a:defRPr sz="3600"/>
            </a:lvl7pPr>
            <a:lvl8pPr lvl="7" rtl="0">
              <a:lnSpc>
                <a:spcPct val="110000"/>
              </a:lnSpc>
              <a:spcBef>
                <a:spcPts val="0"/>
              </a:spcBef>
              <a:spcAft>
                <a:spcPts val="0"/>
              </a:spcAft>
              <a:buNone/>
              <a:defRPr sz="3600"/>
            </a:lvl8pPr>
            <a:lvl9pPr lvl="8" rtl="0">
              <a:lnSpc>
                <a:spcPct val="110000"/>
              </a:lnSpc>
              <a:spcBef>
                <a:spcPts val="0"/>
              </a:spcBef>
              <a:spcAft>
                <a:spcPts val="0"/>
              </a:spcAft>
              <a:buNone/>
              <a:defRPr sz="3600"/>
            </a:lvl9pPr>
          </a:lstStyle>
          <a:p>
            <a:r>
              <a:rPr lang="en-US"/>
              <a:t>Click to edit Master subtitle style</a:t>
            </a:r>
            <a:endParaRPr/>
          </a:p>
        </p:txBody>
      </p:sp>
      <p:sp>
        <p:nvSpPr>
          <p:cNvPr id="43" name="Google Shape;43;p4"/>
          <p:cNvSpPr txBox="1">
            <a:spLocks noGrp="1"/>
          </p:cNvSpPr>
          <p:nvPr>
            <p:ph type="subTitle" idx="14"/>
          </p:nvPr>
        </p:nvSpPr>
        <p:spPr>
          <a:xfrm>
            <a:off x="11260733" y="8159143"/>
            <a:ext cx="5633533" cy="463200"/>
          </a:xfrm>
          <a:prstGeom prst="rect">
            <a:avLst/>
          </a:prstGeom>
        </p:spPr>
        <p:txBody>
          <a:bodyPr spcFirstLastPara="1" wrap="square" lIns="0" tIns="0" rIns="0" bIns="0" anchor="b" anchorCtr="0">
            <a:noAutofit/>
          </a:bodyPr>
          <a:lstStyle>
            <a:lvl1pPr marL="0" marR="0" lvl="0" indent="0" algn="l" rtl="0">
              <a:lnSpc>
                <a:spcPct val="125000"/>
              </a:lnSpc>
              <a:spcBef>
                <a:spcPts val="0"/>
              </a:spcBef>
              <a:spcAft>
                <a:spcPts val="0"/>
              </a:spcAft>
              <a:buNone/>
              <a:defRPr sz="2200" b="0" spc="40" baseline="0">
                <a:solidFill>
                  <a:schemeClr val="tx2"/>
                </a:solidFill>
                <a:latin typeface="+mn-lt"/>
              </a:defRPr>
            </a:lvl1pPr>
            <a:lvl2pPr lvl="1" rtl="0">
              <a:lnSpc>
                <a:spcPct val="125000"/>
              </a:lnSpc>
              <a:spcBef>
                <a:spcPts val="0"/>
              </a:spcBef>
              <a:spcAft>
                <a:spcPts val="0"/>
              </a:spcAft>
              <a:buNone/>
              <a:defRPr b="0">
                <a:solidFill>
                  <a:schemeClr val="dk1"/>
                </a:solidFill>
              </a:defRPr>
            </a:lvl2pPr>
            <a:lvl3pPr lvl="2" rtl="0">
              <a:lnSpc>
                <a:spcPct val="125000"/>
              </a:lnSpc>
              <a:spcBef>
                <a:spcPts val="0"/>
              </a:spcBef>
              <a:spcAft>
                <a:spcPts val="0"/>
              </a:spcAft>
              <a:buNone/>
              <a:defRPr b="0">
                <a:solidFill>
                  <a:schemeClr val="dk1"/>
                </a:solidFill>
              </a:defRPr>
            </a:lvl3pPr>
            <a:lvl4pPr lvl="3" rtl="0">
              <a:lnSpc>
                <a:spcPct val="125000"/>
              </a:lnSpc>
              <a:spcBef>
                <a:spcPts val="0"/>
              </a:spcBef>
              <a:spcAft>
                <a:spcPts val="0"/>
              </a:spcAft>
              <a:buNone/>
              <a:defRPr b="0">
                <a:solidFill>
                  <a:schemeClr val="dk1"/>
                </a:solidFill>
              </a:defRPr>
            </a:lvl4pPr>
            <a:lvl5pPr lvl="4" rtl="0">
              <a:lnSpc>
                <a:spcPct val="125000"/>
              </a:lnSpc>
              <a:spcBef>
                <a:spcPts val="0"/>
              </a:spcBef>
              <a:spcAft>
                <a:spcPts val="0"/>
              </a:spcAft>
              <a:buNone/>
              <a:defRPr b="0">
                <a:solidFill>
                  <a:schemeClr val="dk1"/>
                </a:solidFill>
              </a:defRPr>
            </a:lvl5pPr>
            <a:lvl6pPr lvl="5" rtl="0">
              <a:lnSpc>
                <a:spcPct val="125000"/>
              </a:lnSpc>
              <a:spcBef>
                <a:spcPts val="0"/>
              </a:spcBef>
              <a:spcAft>
                <a:spcPts val="0"/>
              </a:spcAft>
              <a:buNone/>
              <a:defRPr b="0">
                <a:solidFill>
                  <a:schemeClr val="dk1"/>
                </a:solidFill>
              </a:defRPr>
            </a:lvl6pPr>
            <a:lvl7pPr lvl="6" rtl="0">
              <a:lnSpc>
                <a:spcPct val="125000"/>
              </a:lnSpc>
              <a:spcBef>
                <a:spcPts val="0"/>
              </a:spcBef>
              <a:spcAft>
                <a:spcPts val="0"/>
              </a:spcAft>
              <a:buNone/>
              <a:defRPr b="0">
                <a:solidFill>
                  <a:schemeClr val="dk1"/>
                </a:solidFill>
              </a:defRPr>
            </a:lvl7pPr>
            <a:lvl8pPr lvl="7" rtl="0">
              <a:lnSpc>
                <a:spcPct val="125000"/>
              </a:lnSpc>
              <a:spcBef>
                <a:spcPts val="0"/>
              </a:spcBef>
              <a:spcAft>
                <a:spcPts val="0"/>
              </a:spcAft>
              <a:buNone/>
              <a:defRPr b="0">
                <a:solidFill>
                  <a:schemeClr val="dk1"/>
                </a:solidFill>
              </a:defRPr>
            </a:lvl8pPr>
            <a:lvl9pPr lvl="8" rtl="0">
              <a:lnSpc>
                <a:spcPct val="125000"/>
              </a:lnSpc>
              <a:spcBef>
                <a:spcPts val="0"/>
              </a:spcBef>
              <a:spcAft>
                <a:spcPts val="0"/>
              </a:spcAft>
              <a:buNone/>
              <a:defRPr b="0">
                <a:solidFill>
                  <a:schemeClr val="dk1"/>
                </a:solidFill>
              </a:defRPr>
            </a:lvl9pPr>
          </a:lstStyle>
          <a:p>
            <a:r>
              <a:rPr lang="en-US"/>
              <a:t>Click to edit Master subtitle style</a:t>
            </a:r>
            <a:endParaRPr/>
          </a:p>
        </p:txBody>
      </p:sp>
      <p:sp>
        <p:nvSpPr>
          <p:cNvPr id="44" name="Google Shape;44;p4"/>
          <p:cNvSpPr txBox="1">
            <a:spLocks noGrp="1"/>
          </p:cNvSpPr>
          <p:nvPr>
            <p:ph type="subTitle" idx="15"/>
          </p:nvPr>
        </p:nvSpPr>
        <p:spPr>
          <a:xfrm>
            <a:off x="17833090" y="8159143"/>
            <a:ext cx="5633533" cy="463200"/>
          </a:xfrm>
          <a:prstGeom prst="rect">
            <a:avLst/>
          </a:prstGeom>
        </p:spPr>
        <p:txBody>
          <a:bodyPr spcFirstLastPara="1" wrap="square" lIns="0" tIns="0" rIns="0" bIns="0" anchor="b" anchorCtr="0">
            <a:noAutofit/>
          </a:bodyPr>
          <a:lstStyle>
            <a:lvl1pPr marL="0" marR="0" lvl="0" indent="0" algn="l" rtl="0">
              <a:lnSpc>
                <a:spcPct val="125000"/>
              </a:lnSpc>
              <a:spcBef>
                <a:spcPts val="0"/>
              </a:spcBef>
              <a:spcAft>
                <a:spcPts val="0"/>
              </a:spcAft>
              <a:buNone/>
              <a:defRPr sz="2200" b="0" spc="40" baseline="0">
                <a:solidFill>
                  <a:schemeClr val="tx2"/>
                </a:solidFill>
                <a:latin typeface="+mn-lt"/>
              </a:defRPr>
            </a:lvl1pPr>
            <a:lvl2pPr lvl="1" rtl="0">
              <a:lnSpc>
                <a:spcPct val="125000"/>
              </a:lnSpc>
              <a:spcBef>
                <a:spcPts val="0"/>
              </a:spcBef>
              <a:spcAft>
                <a:spcPts val="0"/>
              </a:spcAft>
              <a:buNone/>
              <a:defRPr b="0">
                <a:solidFill>
                  <a:schemeClr val="dk1"/>
                </a:solidFill>
              </a:defRPr>
            </a:lvl2pPr>
            <a:lvl3pPr lvl="2" rtl="0">
              <a:lnSpc>
                <a:spcPct val="125000"/>
              </a:lnSpc>
              <a:spcBef>
                <a:spcPts val="0"/>
              </a:spcBef>
              <a:spcAft>
                <a:spcPts val="0"/>
              </a:spcAft>
              <a:buNone/>
              <a:defRPr b="0">
                <a:solidFill>
                  <a:schemeClr val="dk1"/>
                </a:solidFill>
              </a:defRPr>
            </a:lvl3pPr>
            <a:lvl4pPr lvl="3" rtl="0">
              <a:lnSpc>
                <a:spcPct val="125000"/>
              </a:lnSpc>
              <a:spcBef>
                <a:spcPts val="0"/>
              </a:spcBef>
              <a:spcAft>
                <a:spcPts val="0"/>
              </a:spcAft>
              <a:buNone/>
              <a:defRPr b="0">
                <a:solidFill>
                  <a:schemeClr val="dk1"/>
                </a:solidFill>
              </a:defRPr>
            </a:lvl4pPr>
            <a:lvl5pPr lvl="4" rtl="0">
              <a:lnSpc>
                <a:spcPct val="125000"/>
              </a:lnSpc>
              <a:spcBef>
                <a:spcPts val="0"/>
              </a:spcBef>
              <a:spcAft>
                <a:spcPts val="0"/>
              </a:spcAft>
              <a:buNone/>
              <a:defRPr b="0">
                <a:solidFill>
                  <a:schemeClr val="dk1"/>
                </a:solidFill>
              </a:defRPr>
            </a:lvl5pPr>
            <a:lvl6pPr lvl="5" rtl="0">
              <a:lnSpc>
                <a:spcPct val="125000"/>
              </a:lnSpc>
              <a:spcBef>
                <a:spcPts val="0"/>
              </a:spcBef>
              <a:spcAft>
                <a:spcPts val="0"/>
              </a:spcAft>
              <a:buNone/>
              <a:defRPr b="0">
                <a:solidFill>
                  <a:schemeClr val="dk1"/>
                </a:solidFill>
              </a:defRPr>
            </a:lvl6pPr>
            <a:lvl7pPr lvl="6" rtl="0">
              <a:lnSpc>
                <a:spcPct val="125000"/>
              </a:lnSpc>
              <a:spcBef>
                <a:spcPts val="0"/>
              </a:spcBef>
              <a:spcAft>
                <a:spcPts val="0"/>
              </a:spcAft>
              <a:buNone/>
              <a:defRPr b="0">
                <a:solidFill>
                  <a:schemeClr val="dk1"/>
                </a:solidFill>
              </a:defRPr>
            </a:lvl7pPr>
            <a:lvl8pPr lvl="7" rtl="0">
              <a:lnSpc>
                <a:spcPct val="125000"/>
              </a:lnSpc>
              <a:spcBef>
                <a:spcPts val="0"/>
              </a:spcBef>
              <a:spcAft>
                <a:spcPts val="0"/>
              </a:spcAft>
              <a:buNone/>
              <a:defRPr b="0">
                <a:solidFill>
                  <a:schemeClr val="dk1"/>
                </a:solidFill>
              </a:defRPr>
            </a:lvl8pPr>
            <a:lvl9pPr lvl="8" rtl="0">
              <a:lnSpc>
                <a:spcPct val="125000"/>
              </a:lnSpc>
              <a:spcBef>
                <a:spcPts val="0"/>
              </a:spcBef>
              <a:spcAft>
                <a:spcPts val="0"/>
              </a:spcAft>
              <a:buNone/>
              <a:defRPr b="0">
                <a:solidFill>
                  <a:schemeClr val="dk1"/>
                </a:solidFill>
              </a:defRPr>
            </a:lvl9pPr>
          </a:lstStyle>
          <a:p>
            <a:r>
              <a:rPr lang="en-US"/>
              <a:t>Click to edit Master subtitle style</a:t>
            </a:r>
            <a:endParaRPr/>
          </a:p>
        </p:txBody>
      </p:sp>
      <p:sp>
        <p:nvSpPr>
          <p:cNvPr id="45" name="Google Shape;45;p4"/>
          <p:cNvSpPr txBox="1">
            <a:spLocks noGrp="1"/>
          </p:cNvSpPr>
          <p:nvPr>
            <p:ph type="subTitle" idx="16"/>
          </p:nvPr>
        </p:nvSpPr>
        <p:spPr>
          <a:xfrm>
            <a:off x="11260733" y="10917591"/>
            <a:ext cx="5633533" cy="685800"/>
          </a:xfrm>
          <a:prstGeom prst="rect">
            <a:avLst/>
          </a:prstGeom>
        </p:spPr>
        <p:txBody>
          <a:bodyPr spcFirstLastPara="1" wrap="square" lIns="0" tIns="0" rIns="0" bIns="0" anchor="t" anchorCtr="0">
            <a:noAutofit/>
          </a:bodyPr>
          <a:lstStyle>
            <a:lvl1pPr marL="0" marR="0" lvl="0" indent="0" algn="l" rtl="0">
              <a:lnSpc>
                <a:spcPct val="120000"/>
              </a:lnSpc>
              <a:spcBef>
                <a:spcPts val="0"/>
              </a:spcBef>
              <a:spcAft>
                <a:spcPts val="0"/>
              </a:spcAft>
              <a:buNone/>
              <a:defRPr sz="3600" spc="70" baseline="0">
                <a:solidFill>
                  <a:schemeClr val="tx2"/>
                </a:solidFill>
                <a:latin typeface="+mn-lt"/>
              </a:defRPr>
            </a:lvl1pPr>
            <a:lvl2pPr lvl="1" rtl="0">
              <a:lnSpc>
                <a:spcPct val="110000"/>
              </a:lnSpc>
              <a:spcBef>
                <a:spcPts val="0"/>
              </a:spcBef>
              <a:spcAft>
                <a:spcPts val="0"/>
              </a:spcAft>
              <a:buNone/>
              <a:defRPr sz="3600"/>
            </a:lvl2pPr>
            <a:lvl3pPr lvl="2" rtl="0">
              <a:lnSpc>
                <a:spcPct val="110000"/>
              </a:lnSpc>
              <a:spcBef>
                <a:spcPts val="0"/>
              </a:spcBef>
              <a:spcAft>
                <a:spcPts val="0"/>
              </a:spcAft>
              <a:buNone/>
              <a:defRPr sz="3600"/>
            </a:lvl3pPr>
            <a:lvl4pPr lvl="3" rtl="0">
              <a:lnSpc>
                <a:spcPct val="110000"/>
              </a:lnSpc>
              <a:spcBef>
                <a:spcPts val="0"/>
              </a:spcBef>
              <a:spcAft>
                <a:spcPts val="0"/>
              </a:spcAft>
              <a:buNone/>
              <a:defRPr sz="3600"/>
            </a:lvl4pPr>
            <a:lvl5pPr lvl="4" rtl="0">
              <a:lnSpc>
                <a:spcPct val="110000"/>
              </a:lnSpc>
              <a:spcBef>
                <a:spcPts val="0"/>
              </a:spcBef>
              <a:spcAft>
                <a:spcPts val="0"/>
              </a:spcAft>
              <a:buNone/>
              <a:defRPr sz="3600"/>
            </a:lvl5pPr>
            <a:lvl6pPr lvl="5" rtl="0">
              <a:lnSpc>
                <a:spcPct val="110000"/>
              </a:lnSpc>
              <a:spcBef>
                <a:spcPts val="0"/>
              </a:spcBef>
              <a:spcAft>
                <a:spcPts val="0"/>
              </a:spcAft>
              <a:buNone/>
              <a:defRPr sz="3600"/>
            </a:lvl6pPr>
            <a:lvl7pPr lvl="6" rtl="0">
              <a:lnSpc>
                <a:spcPct val="110000"/>
              </a:lnSpc>
              <a:spcBef>
                <a:spcPts val="0"/>
              </a:spcBef>
              <a:spcAft>
                <a:spcPts val="0"/>
              </a:spcAft>
              <a:buNone/>
              <a:defRPr sz="3600"/>
            </a:lvl7pPr>
            <a:lvl8pPr lvl="7" rtl="0">
              <a:lnSpc>
                <a:spcPct val="110000"/>
              </a:lnSpc>
              <a:spcBef>
                <a:spcPts val="0"/>
              </a:spcBef>
              <a:spcAft>
                <a:spcPts val="0"/>
              </a:spcAft>
              <a:buNone/>
              <a:defRPr sz="3600"/>
            </a:lvl8pPr>
            <a:lvl9pPr lvl="8" rtl="0">
              <a:lnSpc>
                <a:spcPct val="110000"/>
              </a:lnSpc>
              <a:spcBef>
                <a:spcPts val="0"/>
              </a:spcBef>
              <a:spcAft>
                <a:spcPts val="0"/>
              </a:spcAft>
              <a:buNone/>
              <a:defRPr sz="3600"/>
            </a:lvl9pPr>
          </a:lstStyle>
          <a:p>
            <a:r>
              <a:rPr lang="en-US"/>
              <a:t>Click to edit Master subtitle style</a:t>
            </a:r>
            <a:endParaRPr/>
          </a:p>
        </p:txBody>
      </p:sp>
      <p:sp>
        <p:nvSpPr>
          <p:cNvPr id="46" name="Google Shape;46;p4"/>
          <p:cNvSpPr txBox="1">
            <a:spLocks noGrp="1"/>
          </p:cNvSpPr>
          <p:nvPr>
            <p:ph type="subTitle" idx="17"/>
          </p:nvPr>
        </p:nvSpPr>
        <p:spPr>
          <a:xfrm>
            <a:off x="17833090" y="10917591"/>
            <a:ext cx="5633533" cy="685800"/>
          </a:xfrm>
          <a:prstGeom prst="rect">
            <a:avLst/>
          </a:prstGeom>
        </p:spPr>
        <p:txBody>
          <a:bodyPr spcFirstLastPara="1" wrap="square" lIns="0" tIns="0" rIns="0" bIns="0" anchor="t" anchorCtr="0">
            <a:noAutofit/>
          </a:bodyPr>
          <a:lstStyle>
            <a:lvl1pPr marL="0" marR="0" lvl="0" indent="0" algn="l" rtl="0">
              <a:lnSpc>
                <a:spcPct val="120000"/>
              </a:lnSpc>
              <a:spcBef>
                <a:spcPts val="0"/>
              </a:spcBef>
              <a:spcAft>
                <a:spcPts val="0"/>
              </a:spcAft>
              <a:buNone/>
              <a:defRPr sz="3600" spc="70" baseline="0">
                <a:solidFill>
                  <a:schemeClr val="tx2"/>
                </a:solidFill>
                <a:latin typeface="+mn-lt"/>
              </a:defRPr>
            </a:lvl1pPr>
            <a:lvl2pPr lvl="1" rtl="0">
              <a:lnSpc>
                <a:spcPct val="110000"/>
              </a:lnSpc>
              <a:spcBef>
                <a:spcPts val="0"/>
              </a:spcBef>
              <a:spcAft>
                <a:spcPts val="0"/>
              </a:spcAft>
              <a:buNone/>
              <a:defRPr sz="3600"/>
            </a:lvl2pPr>
            <a:lvl3pPr lvl="2" rtl="0">
              <a:lnSpc>
                <a:spcPct val="110000"/>
              </a:lnSpc>
              <a:spcBef>
                <a:spcPts val="0"/>
              </a:spcBef>
              <a:spcAft>
                <a:spcPts val="0"/>
              </a:spcAft>
              <a:buNone/>
              <a:defRPr sz="3600"/>
            </a:lvl3pPr>
            <a:lvl4pPr lvl="3" rtl="0">
              <a:lnSpc>
                <a:spcPct val="110000"/>
              </a:lnSpc>
              <a:spcBef>
                <a:spcPts val="0"/>
              </a:spcBef>
              <a:spcAft>
                <a:spcPts val="0"/>
              </a:spcAft>
              <a:buNone/>
              <a:defRPr sz="3600"/>
            </a:lvl4pPr>
            <a:lvl5pPr lvl="4" rtl="0">
              <a:lnSpc>
                <a:spcPct val="110000"/>
              </a:lnSpc>
              <a:spcBef>
                <a:spcPts val="0"/>
              </a:spcBef>
              <a:spcAft>
                <a:spcPts val="0"/>
              </a:spcAft>
              <a:buNone/>
              <a:defRPr sz="3600"/>
            </a:lvl5pPr>
            <a:lvl6pPr lvl="5" rtl="0">
              <a:lnSpc>
                <a:spcPct val="110000"/>
              </a:lnSpc>
              <a:spcBef>
                <a:spcPts val="0"/>
              </a:spcBef>
              <a:spcAft>
                <a:spcPts val="0"/>
              </a:spcAft>
              <a:buNone/>
              <a:defRPr sz="3600"/>
            </a:lvl6pPr>
            <a:lvl7pPr lvl="6" rtl="0">
              <a:lnSpc>
                <a:spcPct val="110000"/>
              </a:lnSpc>
              <a:spcBef>
                <a:spcPts val="0"/>
              </a:spcBef>
              <a:spcAft>
                <a:spcPts val="0"/>
              </a:spcAft>
              <a:buNone/>
              <a:defRPr sz="3600"/>
            </a:lvl7pPr>
            <a:lvl8pPr lvl="7" rtl="0">
              <a:lnSpc>
                <a:spcPct val="110000"/>
              </a:lnSpc>
              <a:spcBef>
                <a:spcPts val="0"/>
              </a:spcBef>
              <a:spcAft>
                <a:spcPts val="0"/>
              </a:spcAft>
              <a:buNone/>
              <a:defRPr sz="3600"/>
            </a:lvl8pPr>
            <a:lvl9pPr lvl="8" rtl="0">
              <a:lnSpc>
                <a:spcPct val="110000"/>
              </a:lnSpc>
              <a:spcBef>
                <a:spcPts val="0"/>
              </a:spcBef>
              <a:spcAft>
                <a:spcPts val="0"/>
              </a:spcAft>
              <a:buNone/>
              <a:defRPr sz="3600"/>
            </a:lvl9pPr>
          </a:lstStyle>
          <a:p>
            <a:r>
              <a:rPr lang="en-US"/>
              <a:t>Click to edit Master subtitle style</a:t>
            </a:r>
            <a:endParaRPr/>
          </a:p>
        </p:txBody>
      </p:sp>
      <p:sp>
        <p:nvSpPr>
          <p:cNvPr id="47" name="Google Shape;47;p4"/>
          <p:cNvSpPr txBox="1">
            <a:spLocks noGrp="1"/>
          </p:cNvSpPr>
          <p:nvPr>
            <p:ph type="subTitle" idx="18"/>
          </p:nvPr>
        </p:nvSpPr>
        <p:spPr>
          <a:xfrm>
            <a:off x="11260733" y="10445806"/>
            <a:ext cx="5633533" cy="463200"/>
          </a:xfrm>
          <a:prstGeom prst="rect">
            <a:avLst/>
          </a:prstGeom>
        </p:spPr>
        <p:txBody>
          <a:bodyPr spcFirstLastPara="1" wrap="square" lIns="0" tIns="0" rIns="0" bIns="0" anchor="b" anchorCtr="0">
            <a:noAutofit/>
          </a:bodyPr>
          <a:lstStyle>
            <a:lvl1pPr marL="0" marR="0" lvl="0" indent="0" algn="l" rtl="0">
              <a:lnSpc>
                <a:spcPct val="125000"/>
              </a:lnSpc>
              <a:spcBef>
                <a:spcPts val="0"/>
              </a:spcBef>
              <a:spcAft>
                <a:spcPts val="0"/>
              </a:spcAft>
              <a:buNone/>
              <a:defRPr sz="2200" b="0" spc="40" baseline="0">
                <a:solidFill>
                  <a:schemeClr val="tx2"/>
                </a:solidFill>
                <a:latin typeface="+mn-lt"/>
              </a:defRPr>
            </a:lvl1pPr>
            <a:lvl2pPr lvl="1" rtl="0">
              <a:lnSpc>
                <a:spcPct val="125000"/>
              </a:lnSpc>
              <a:spcBef>
                <a:spcPts val="0"/>
              </a:spcBef>
              <a:spcAft>
                <a:spcPts val="0"/>
              </a:spcAft>
              <a:buNone/>
              <a:defRPr b="0">
                <a:solidFill>
                  <a:schemeClr val="dk1"/>
                </a:solidFill>
              </a:defRPr>
            </a:lvl2pPr>
            <a:lvl3pPr lvl="2" rtl="0">
              <a:lnSpc>
                <a:spcPct val="125000"/>
              </a:lnSpc>
              <a:spcBef>
                <a:spcPts val="0"/>
              </a:spcBef>
              <a:spcAft>
                <a:spcPts val="0"/>
              </a:spcAft>
              <a:buNone/>
              <a:defRPr b="0">
                <a:solidFill>
                  <a:schemeClr val="dk1"/>
                </a:solidFill>
              </a:defRPr>
            </a:lvl3pPr>
            <a:lvl4pPr lvl="3" rtl="0">
              <a:lnSpc>
                <a:spcPct val="125000"/>
              </a:lnSpc>
              <a:spcBef>
                <a:spcPts val="0"/>
              </a:spcBef>
              <a:spcAft>
                <a:spcPts val="0"/>
              </a:spcAft>
              <a:buNone/>
              <a:defRPr b="0">
                <a:solidFill>
                  <a:schemeClr val="dk1"/>
                </a:solidFill>
              </a:defRPr>
            </a:lvl4pPr>
            <a:lvl5pPr lvl="4" rtl="0">
              <a:lnSpc>
                <a:spcPct val="125000"/>
              </a:lnSpc>
              <a:spcBef>
                <a:spcPts val="0"/>
              </a:spcBef>
              <a:spcAft>
                <a:spcPts val="0"/>
              </a:spcAft>
              <a:buNone/>
              <a:defRPr b="0">
                <a:solidFill>
                  <a:schemeClr val="dk1"/>
                </a:solidFill>
              </a:defRPr>
            </a:lvl5pPr>
            <a:lvl6pPr lvl="5" rtl="0">
              <a:lnSpc>
                <a:spcPct val="125000"/>
              </a:lnSpc>
              <a:spcBef>
                <a:spcPts val="0"/>
              </a:spcBef>
              <a:spcAft>
                <a:spcPts val="0"/>
              </a:spcAft>
              <a:buNone/>
              <a:defRPr b="0">
                <a:solidFill>
                  <a:schemeClr val="dk1"/>
                </a:solidFill>
              </a:defRPr>
            </a:lvl6pPr>
            <a:lvl7pPr lvl="6" rtl="0">
              <a:lnSpc>
                <a:spcPct val="125000"/>
              </a:lnSpc>
              <a:spcBef>
                <a:spcPts val="0"/>
              </a:spcBef>
              <a:spcAft>
                <a:spcPts val="0"/>
              </a:spcAft>
              <a:buNone/>
              <a:defRPr b="0">
                <a:solidFill>
                  <a:schemeClr val="dk1"/>
                </a:solidFill>
              </a:defRPr>
            </a:lvl7pPr>
            <a:lvl8pPr lvl="7" rtl="0">
              <a:lnSpc>
                <a:spcPct val="125000"/>
              </a:lnSpc>
              <a:spcBef>
                <a:spcPts val="0"/>
              </a:spcBef>
              <a:spcAft>
                <a:spcPts val="0"/>
              </a:spcAft>
              <a:buNone/>
              <a:defRPr b="0">
                <a:solidFill>
                  <a:schemeClr val="dk1"/>
                </a:solidFill>
              </a:defRPr>
            </a:lvl8pPr>
            <a:lvl9pPr lvl="8" rtl="0">
              <a:lnSpc>
                <a:spcPct val="125000"/>
              </a:lnSpc>
              <a:spcBef>
                <a:spcPts val="0"/>
              </a:spcBef>
              <a:spcAft>
                <a:spcPts val="0"/>
              </a:spcAft>
              <a:buNone/>
              <a:defRPr b="0">
                <a:solidFill>
                  <a:schemeClr val="dk1"/>
                </a:solidFill>
              </a:defRPr>
            </a:lvl9pPr>
          </a:lstStyle>
          <a:p>
            <a:r>
              <a:rPr lang="en-US"/>
              <a:t>Click to edit Master subtitle style</a:t>
            </a:r>
            <a:endParaRPr/>
          </a:p>
        </p:txBody>
      </p:sp>
      <p:sp>
        <p:nvSpPr>
          <p:cNvPr id="48" name="Google Shape;48;p4"/>
          <p:cNvSpPr txBox="1">
            <a:spLocks noGrp="1"/>
          </p:cNvSpPr>
          <p:nvPr>
            <p:ph type="subTitle" idx="19"/>
          </p:nvPr>
        </p:nvSpPr>
        <p:spPr>
          <a:xfrm>
            <a:off x="17833090" y="10445806"/>
            <a:ext cx="5633533" cy="463200"/>
          </a:xfrm>
          <a:prstGeom prst="rect">
            <a:avLst/>
          </a:prstGeom>
        </p:spPr>
        <p:txBody>
          <a:bodyPr spcFirstLastPara="1" wrap="square" lIns="0" tIns="0" rIns="0" bIns="0" anchor="b" anchorCtr="0">
            <a:noAutofit/>
          </a:bodyPr>
          <a:lstStyle>
            <a:lvl1pPr marL="0" marR="0" lvl="0" indent="0" algn="l" rtl="0">
              <a:lnSpc>
                <a:spcPct val="125000"/>
              </a:lnSpc>
              <a:spcBef>
                <a:spcPts val="0"/>
              </a:spcBef>
              <a:spcAft>
                <a:spcPts val="0"/>
              </a:spcAft>
              <a:buNone/>
              <a:defRPr sz="2200" b="0" spc="40" baseline="0">
                <a:solidFill>
                  <a:schemeClr val="tx2"/>
                </a:solidFill>
                <a:latin typeface="+mn-lt"/>
              </a:defRPr>
            </a:lvl1pPr>
            <a:lvl2pPr lvl="1" rtl="0">
              <a:lnSpc>
                <a:spcPct val="125000"/>
              </a:lnSpc>
              <a:spcBef>
                <a:spcPts val="0"/>
              </a:spcBef>
              <a:spcAft>
                <a:spcPts val="0"/>
              </a:spcAft>
              <a:buNone/>
              <a:defRPr b="0">
                <a:solidFill>
                  <a:schemeClr val="dk1"/>
                </a:solidFill>
              </a:defRPr>
            </a:lvl2pPr>
            <a:lvl3pPr lvl="2" rtl="0">
              <a:lnSpc>
                <a:spcPct val="125000"/>
              </a:lnSpc>
              <a:spcBef>
                <a:spcPts val="0"/>
              </a:spcBef>
              <a:spcAft>
                <a:spcPts val="0"/>
              </a:spcAft>
              <a:buNone/>
              <a:defRPr b="0">
                <a:solidFill>
                  <a:schemeClr val="dk1"/>
                </a:solidFill>
              </a:defRPr>
            </a:lvl3pPr>
            <a:lvl4pPr lvl="3" rtl="0">
              <a:lnSpc>
                <a:spcPct val="125000"/>
              </a:lnSpc>
              <a:spcBef>
                <a:spcPts val="0"/>
              </a:spcBef>
              <a:spcAft>
                <a:spcPts val="0"/>
              </a:spcAft>
              <a:buNone/>
              <a:defRPr b="0">
                <a:solidFill>
                  <a:schemeClr val="dk1"/>
                </a:solidFill>
              </a:defRPr>
            </a:lvl4pPr>
            <a:lvl5pPr lvl="4" rtl="0">
              <a:lnSpc>
                <a:spcPct val="125000"/>
              </a:lnSpc>
              <a:spcBef>
                <a:spcPts val="0"/>
              </a:spcBef>
              <a:spcAft>
                <a:spcPts val="0"/>
              </a:spcAft>
              <a:buNone/>
              <a:defRPr b="0">
                <a:solidFill>
                  <a:schemeClr val="dk1"/>
                </a:solidFill>
              </a:defRPr>
            </a:lvl5pPr>
            <a:lvl6pPr lvl="5" rtl="0">
              <a:lnSpc>
                <a:spcPct val="125000"/>
              </a:lnSpc>
              <a:spcBef>
                <a:spcPts val="0"/>
              </a:spcBef>
              <a:spcAft>
                <a:spcPts val="0"/>
              </a:spcAft>
              <a:buNone/>
              <a:defRPr b="0">
                <a:solidFill>
                  <a:schemeClr val="dk1"/>
                </a:solidFill>
              </a:defRPr>
            </a:lvl6pPr>
            <a:lvl7pPr lvl="6" rtl="0">
              <a:lnSpc>
                <a:spcPct val="125000"/>
              </a:lnSpc>
              <a:spcBef>
                <a:spcPts val="0"/>
              </a:spcBef>
              <a:spcAft>
                <a:spcPts val="0"/>
              </a:spcAft>
              <a:buNone/>
              <a:defRPr b="0">
                <a:solidFill>
                  <a:schemeClr val="dk1"/>
                </a:solidFill>
              </a:defRPr>
            </a:lvl7pPr>
            <a:lvl8pPr lvl="7" rtl="0">
              <a:lnSpc>
                <a:spcPct val="125000"/>
              </a:lnSpc>
              <a:spcBef>
                <a:spcPts val="0"/>
              </a:spcBef>
              <a:spcAft>
                <a:spcPts val="0"/>
              </a:spcAft>
              <a:buNone/>
              <a:defRPr b="0">
                <a:solidFill>
                  <a:schemeClr val="dk1"/>
                </a:solidFill>
              </a:defRPr>
            </a:lvl8pPr>
            <a:lvl9pPr lvl="8" rtl="0">
              <a:lnSpc>
                <a:spcPct val="125000"/>
              </a:lnSpc>
              <a:spcBef>
                <a:spcPts val="0"/>
              </a:spcBef>
              <a:spcAft>
                <a:spcPts val="0"/>
              </a:spcAft>
              <a:buNone/>
              <a:defRPr b="0">
                <a:solidFill>
                  <a:schemeClr val="dk1"/>
                </a:solidFill>
              </a:defRPr>
            </a:lvl9pPr>
          </a:lstStyle>
          <a:p>
            <a:r>
              <a:rPr lang="en-US"/>
              <a:t>Click to edit Master subtitle style</a:t>
            </a:r>
            <a:endParaRPr/>
          </a:p>
        </p:txBody>
      </p:sp>
      <p:sp>
        <p:nvSpPr>
          <p:cNvPr id="49" name="Google Shape;49;p4"/>
          <p:cNvSpPr txBox="1">
            <a:spLocks noGrp="1"/>
          </p:cNvSpPr>
          <p:nvPr>
            <p:ph type="subTitle" idx="20"/>
          </p:nvPr>
        </p:nvSpPr>
        <p:spPr>
          <a:xfrm>
            <a:off x="11260733" y="4683097"/>
            <a:ext cx="5633533" cy="685800"/>
          </a:xfrm>
          <a:prstGeom prst="rect">
            <a:avLst/>
          </a:prstGeom>
        </p:spPr>
        <p:txBody>
          <a:bodyPr spcFirstLastPara="1" wrap="square" lIns="0" tIns="0" rIns="0" bIns="0" anchor="t" anchorCtr="0">
            <a:noAutofit/>
          </a:bodyPr>
          <a:lstStyle>
            <a:lvl1pPr marL="0" marR="0" lvl="0" indent="0" algn="l" rtl="0">
              <a:lnSpc>
                <a:spcPct val="125000"/>
              </a:lnSpc>
              <a:spcBef>
                <a:spcPts val="0"/>
              </a:spcBef>
              <a:spcAft>
                <a:spcPts val="0"/>
              </a:spcAft>
              <a:buNone/>
              <a:defRPr sz="2400" b="0" spc="50" baseline="0">
                <a:solidFill>
                  <a:schemeClr val="tx2"/>
                </a:solidFill>
                <a:latin typeface="+mn-lt"/>
              </a:defRPr>
            </a:lvl1pPr>
            <a:lvl2pPr lvl="1" rtl="0">
              <a:lnSpc>
                <a:spcPct val="125000"/>
              </a:lnSpc>
              <a:spcBef>
                <a:spcPts val="0"/>
              </a:spcBef>
              <a:spcAft>
                <a:spcPts val="0"/>
              </a:spcAft>
              <a:buNone/>
              <a:defRPr b="0">
                <a:solidFill>
                  <a:schemeClr val="dk1"/>
                </a:solidFill>
              </a:defRPr>
            </a:lvl2pPr>
            <a:lvl3pPr lvl="2" rtl="0">
              <a:lnSpc>
                <a:spcPct val="125000"/>
              </a:lnSpc>
              <a:spcBef>
                <a:spcPts val="0"/>
              </a:spcBef>
              <a:spcAft>
                <a:spcPts val="0"/>
              </a:spcAft>
              <a:buNone/>
              <a:defRPr b="0">
                <a:solidFill>
                  <a:schemeClr val="dk1"/>
                </a:solidFill>
              </a:defRPr>
            </a:lvl3pPr>
            <a:lvl4pPr lvl="3" rtl="0">
              <a:lnSpc>
                <a:spcPct val="125000"/>
              </a:lnSpc>
              <a:spcBef>
                <a:spcPts val="0"/>
              </a:spcBef>
              <a:spcAft>
                <a:spcPts val="0"/>
              </a:spcAft>
              <a:buNone/>
              <a:defRPr b="0">
                <a:solidFill>
                  <a:schemeClr val="dk1"/>
                </a:solidFill>
              </a:defRPr>
            </a:lvl4pPr>
            <a:lvl5pPr lvl="4" rtl="0">
              <a:lnSpc>
                <a:spcPct val="125000"/>
              </a:lnSpc>
              <a:spcBef>
                <a:spcPts val="0"/>
              </a:spcBef>
              <a:spcAft>
                <a:spcPts val="0"/>
              </a:spcAft>
              <a:buNone/>
              <a:defRPr b="0">
                <a:solidFill>
                  <a:schemeClr val="dk1"/>
                </a:solidFill>
              </a:defRPr>
            </a:lvl5pPr>
            <a:lvl6pPr lvl="5" rtl="0">
              <a:lnSpc>
                <a:spcPct val="125000"/>
              </a:lnSpc>
              <a:spcBef>
                <a:spcPts val="0"/>
              </a:spcBef>
              <a:spcAft>
                <a:spcPts val="0"/>
              </a:spcAft>
              <a:buNone/>
              <a:defRPr b="0">
                <a:solidFill>
                  <a:schemeClr val="dk1"/>
                </a:solidFill>
              </a:defRPr>
            </a:lvl6pPr>
            <a:lvl7pPr lvl="6" rtl="0">
              <a:lnSpc>
                <a:spcPct val="125000"/>
              </a:lnSpc>
              <a:spcBef>
                <a:spcPts val="0"/>
              </a:spcBef>
              <a:spcAft>
                <a:spcPts val="0"/>
              </a:spcAft>
              <a:buNone/>
              <a:defRPr b="0">
                <a:solidFill>
                  <a:schemeClr val="dk1"/>
                </a:solidFill>
              </a:defRPr>
            </a:lvl7pPr>
            <a:lvl8pPr lvl="7" rtl="0">
              <a:lnSpc>
                <a:spcPct val="125000"/>
              </a:lnSpc>
              <a:spcBef>
                <a:spcPts val="0"/>
              </a:spcBef>
              <a:spcAft>
                <a:spcPts val="0"/>
              </a:spcAft>
              <a:buNone/>
              <a:defRPr b="0">
                <a:solidFill>
                  <a:schemeClr val="dk1"/>
                </a:solidFill>
              </a:defRPr>
            </a:lvl8pPr>
            <a:lvl9pPr lvl="8" rtl="0">
              <a:lnSpc>
                <a:spcPct val="125000"/>
              </a:lnSpc>
              <a:spcBef>
                <a:spcPts val="0"/>
              </a:spcBef>
              <a:spcAft>
                <a:spcPts val="0"/>
              </a:spcAft>
              <a:buNone/>
              <a:defRPr b="0">
                <a:solidFill>
                  <a:schemeClr val="dk1"/>
                </a:solidFill>
              </a:defRPr>
            </a:lvl9pPr>
          </a:lstStyle>
          <a:p>
            <a:r>
              <a:rPr lang="en-US" dirty="0"/>
              <a:t>Click to edit Master subtitle style</a:t>
            </a:r>
            <a:endParaRPr dirty="0"/>
          </a:p>
        </p:txBody>
      </p:sp>
      <p:sp>
        <p:nvSpPr>
          <p:cNvPr id="50" name="Google Shape;50;p4"/>
          <p:cNvSpPr txBox="1">
            <a:spLocks noGrp="1"/>
          </p:cNvSpPr>
          <p:nvPr>
            <p:ph type="subTitle" idx="21"/>
          </p:nvPr>
        </p:nvSpPr>
        <p:spPr>
          <a:xfrm>
            <a:off x="17833090" y="4683097"/>
            <a:ext cx="5633533" cy="685800"/>
          </a:xfrm>
          <a:prstGeom prst="rect">
            <a:avLst/>
          </a:prstGeom>
        </p:spPr>
        <p:txBody>
          <a:bodyPr spcFirstLastPara="1" wrap="square" lIns="0" tIns="0" rIns="0" bIns="0" anchor="t" anchorCtr="0">
            <a:noAutofit/>
          </a:bodyPr>
          <a:lstStyle>
            <a:lvl1pPr marL="0" marR="0" lvl="0" indent="0" algn="l" rtl="0">
              <a:lnSpc>
                <a:spcPct val="125000"/>
              </a:lnSpc>
              <a:spcBef>
                <a:spcPts val="0"/>
              </a:spcBef>
              <a:spcAft>
                <a:spcPts val="0"/>
              </a:spcAft>
              <a:buNone/>
              <a:defRPr sz="2400" b="0" spc="50" baseline="0">
                <a:solidFill>
                  <a:schemeClr val="tx2"/>
                </a:solidFill>
                <a:latin typeface="+mn-lt"/>
              </a:defRPr>
            </a:lvl1pPr>
            <a:lvl2pPr lvl="1" rtl="0">
              <a:lnSpc>
                <a:spcPct val="125000"/>
              </a:lnSpc>
              <a:spcBef>
                <a:spcPts val="0"/>
              </a:spcBef>
              <a:spcAft>
                <a:spcPts val="0"/>
              </a:spcAft>
              <a:buNone/>
              <a:defRPr b="0">
                <a:solidFill>
                  <a:schemeClr val="dk1"/>
                </a:solidFill>
              </a:defRPr>
            </a:lvl2pPr>
            <a:lvl3pPr lvl="2" rtl="0">
              <a:lnSpc>
                <a:spcPct val="125000"/>
              </a:lnSpc>
              <a:spcBef>
                <a:spcPts val="0"/>
              </a:spcBef>
              <a:spcAft>
                <a:spcPts val="0"/>
              </a:spcAft>
              <a:buNone/>
              <a:defRPr b="0">
                <a:solidFill>
                  <a:schemeClr val="dk1"/>
                </a:solidFill>
              </a:defRPr>
            </a:lvl3pPr>
            <a:lvl4pPr lvl="3" rtl="0">
              <a:lnSpc>
                <a:spcPct val="125000"/>
              </a:lnSpc>
              <a:spcBef>
                <a:spcPts val="0"/>
              </a:spcBef>
              <a:spcAft>
                <a:spcPts val="0"/>
              </a:spcAft>
              <a:buNone/>
              <a:defRPr b="0">
                <a:solidFill>
                  <a:schemeClr val="dk1"/>
                </a:solidFill>
              </a:defRPr>
            </a:lvl4pPr>
            <a:lvl5pPr lvl="4" rtl="0">
              <a:lnSpc>
                <a:spcPct val="125000"/>
              </a:lnSpc>
              <a:spcBef>
                <a:spcPts val="0"/>
              </a:spcBef>
              <a:spcAft>
                <a:spcPts val="0"/>
              </a:spcAft>
              <a:buNone/>
              <a:defRPr b="0">
                <a:solidFill>
                  <a:schemeClr val="dk1"/>
                </a:solidFill>
              </a:defRPr>
            </a:lvl5pPr>
            <a:lvl6pPr lvl="5" rtl="0">
              <a:lnSpc>
                <a:spcPct val="125000"/>
              </a:lnSpc>
              <a:spcBef>
                <a:spcPts val="0"/>
              </a:spcBef>
              <a:spcAft>
                <a:spcPts val="0"/>
              </a:spcAft>
              <a:buNone/>
              <a:defRPr b="0">
                <a:solidFill>
                  <a:schemeClr val="dk1"/>
                </a:solidFill>
              </a:defRPr>
            </a:lvl6pPr>
            <a:lvl7pPr lvl="6" rtl="0">
              <a:lnSpc>
                <a:spcPct val="125000"/>
              </a:lnSpc>
              <a:spcBef>
                <a:spcPts val="0"/>
              </a:spcBef>
              <a:spcAft>
                <a:spcPts val="0"/>
              </a:spcAft>
              <a:buNone/>
              <a:defRPr b="0">
                <a:solidFill>
                  <a:schemeClr val="dk1"/>
                </a:solidFill>
              </a:defRPr>
            </a:lvl7pPr>
            <a:lvl8pPr lvl="7" rtl="0">
              <a:lnSpc>
                <a:spcPct val="125000"/>
              </a:lnSpc>
              <a:spcBef>
                <a:spcPts val="0"/>
              </a:spcBef>
              <a:spcAft>
                <a:spcPts val="0"/>
              </a:spcAft>
              <a:buNone/>
              <a:defRPr b="0">
                <a:solidFill>
                  <a:schemeClr val="dk1"/>
                </a:solidFill>
              </a:defRPr>
            </a:lvl8pPr>
            <a:lvl9pPr lvl="8" rtl="0">
              <a:lnSpc>
                <a:spcPct val="125000"/>
              </a:lnSpc>
              <a:spcBef>
                <a:spcPts val="0"/>
              </a:spcBef>
              <a:spcAft>
                <a:spcPts val="0"/>
              </a:spcAft>
              <a:buNone/>
              <a:defRPr b="0">
                <a:solidFill>
                  <a:schemeClr val="dk1"/>
                </a:solidFill>
              </a:defRPr>
            </a:lvl9pPr>
          </a:lstStyle>
          <a:p>
            <a:r>
              <a:rPr lang="en-US"/>
              <a:t>Click to edit Master subtitle style</a:t>
            </a:r>
            <a:endParaRPr/>
          </a:p>
        </p:txBody>
      </p:sp>
      <p:sp>
        <p:nvSpPr>
          <p:cNvPr id="51" name="Google Shape;51;p4"/>
          <p:cNvSpPr txBox="1">
            <a:spLocks noGrp="1"/>
          </p:cNvSpPr>
          <p:nvPr>
            <p:ph type="subTitle" idx="22"/>
          </p:nvPr>
        </p:nvSpPr>
        <p:spPr>
          <a:xfrm>
            <a:off x="11260733" y="6969760"/>
            <a:ext cx="5633533" cy="685800"/>
          </a:xfrm>
          <a:prstGeom prst="rect">
            <a:avLst/>
          </a:prstGeom>
        </p:spPr>
        <p:txBody>
          <a:bodyPr spcFirstLastPara="1" wrap="square" lIns="0" tIns="0" rIns="0" bIns="0" anchor="t" anchorCtr="0">
            <a:noAutofit/>
          </a:bodyPr>
          <a:lstStyle>
            <a:lvl1pPr marL="0" marR="0" lvl="0" indent="0" algn="l" rtl="0">
              <a:lnSpc>
                <a:spcPct val="125000"/>
              </a:lnSpc>
              <a:spcBef>
                <a:spcPts val="0"/>
              </a:spcBef>
              <a:spcAft>
                <a:spcPts val="0"/>
              </a:spcAft>
              <a:buNone/>
              <a:defRPr sz="2400" b="0" spc="50" baseline="0">
                <a:solidFill>
                  <a:schemeClr val="tx2"/>
                </a:solidFill>
                <a:latin typeface="+mn-lt"/>
              </a:defRPr>
            </a:lvl1pPr>
            <a:lvl2pPr lvl="1" rtl="0">
              <a:lnSpc>
                <a:spcPct val="125000"/>
              </a:lnSpc>
              <a:spcBef>
                <a:spcPts val="0"/>
              </a:spcBef>
              <a:spcAft>
                <a:spcPts val="0"/>
              </a:spcAft>
              <a:buNone/>
              <a:defRPr b="0">
                <a:solidFill>
                  <a:schemeClr val="dk1"/>
                </a:solidFill>
              </a:defRPr>
            </a:lvl2pPr>
            <a:lvl3pPr lvl="2" rtl="0">
              <a:lnSpc>
                <a:spcPct val="125000"/>
              </a:lnSpc>
              <a:spcBef>
                <a:spcPts val="0"/>
              </a:spcBef>
              <a:spcAft>
                <a:spcPts val="0"/>
              </a:spcAft>
              <a:buNone/>
              <a:defRPr b="0">
                <a:solidFill>
                  <a:schemeClr val="dk1"/>
                </a:solidFill>
              </a:defRPr>
            </a:lvl3pPr>
            <a:lvl4pPr lvl="3" rtl="0">
              <a:lnSpc>
                <a:spcPct val="125000"/>
              </a:lnSpc>
              <a:spcBef>
                <a:spcPts val="0"/>
              </a:spcBef>
              <a:spcAft>
                <a:spcPts val="0"/>
              </a:spcAft>
              <a:buNone/>
              <a:defRPr b="0">
                <a:solidFill>
                  <a:schemeClr val="dk1"/>
                </a:solidFill>
              </a:defRPr>
            </a:lvl4pPr>
            <a:lvl5pPr lvl="4" rtl="0">
              <a:lnSpc>
                <a:spcPct val="125000"/>
              </a:lnSpc>
              <a:spcBef>
                <a:spcPts val="0"/>
              </a:spcBef>
              <a:spcAft>
                <a:spcPts val="0"/>
              </a:spcAft>
              <a:buNone/>
              <a:defRPr b="0">
                <a:solidFill>
                  <a:schemeClr val="dk1"/>
                </a:solidFill>
              </a:defRPr>
            </a:lvl5pPr>
            <a:lvl6pPr lvl="5" rtl="0">
              <a:lnSpc>
                <a:spcPct val="125000"/>
              </a:lnSpc>
              <a:spcBef>
                <a:spcPts val="0"/>
              </a:spcBef>
              <a:spcAft>
                <a:spcPts val="0"/>
              </a:spcAft>
              <a:buNone/>
              <a:defRPr b="0">
                <a:solidFill>
                  <a:schemeClr val="dk1"/>
                </a:solidFill>
              </a:defRPr>
            </a:lvl6pPr>
            <a:lvl7pPr lvl="6" rtl="0">
              <a:lnSpc>
                <a:spcPct val="125000"/>
              </a:lnSpc>
              <a:spcBef>
                <a:spcPts val="0"/>
              </a:spcBef>
              <a:spcAft>
                <a:spcPts val="0"/>
              </a:spcAft>
              <a:buNone/>
              <a:defRPr b="0">
                <a:solidFill>
                  <a:schemeClr val="dk1"/>
                </a:solidFill>
              </a:defRPr>
            </a:lvl7pPr>
            <a:lvl8pPr lvl="7" rtl="0">
              <a:lnSpc>
                <a:spcPct val="125000"/>
              </a:lnSpc>
              <a:spcBef>
                <a:spcPts val="0"/>
              </a:spcBef>
              <a:spcAft>
                <a:spcPts val="0"/>
              </a:spcAft>
              <a:buNone/>
              <a:defRPr b="0">
                <a:solidFill>
                  <a:schemeClr val="dk1"/>
                </a:solidFill>
              </a:defRPr>
            </a:lvl8pPr>
            <a:lvl9pPr lvl="8" rtl="0">
              <a:lnSpc>
                <a:spcPct val="125000"/>
              </a:lnSpc>
              <a:spcBef>
                <a:spcPts val="0"/>
              </a:spcBef>
              <a:spcAft>
                <a:spcPts val="0"/>
              </a:spcAft>
              <a:buNone/>
              <a:defRPr b="0">
                <a:solidFill>
                  <a:schemeClr val="dk1"/>
                </a:solidFill>
              </a:defRPr>
            </a:lvl9pPr>
          </a:lstStyle>
          <a:p>
            <a:r>
              <a:rPr lang="en-US"/>
              <a:t>Click to edit Master subtitle style</a:t>
            </a:r>
            <a:endParaRPr/>
          </a:p>
        </p:txBody>
      </p:sp>
      <p:sp>
        <p:nvSpPr>
          <p:cNvPr id="52" name="Google Shape;52;p4"/>
          <p:cNvSpPr txBox="1">
            <a:spLocks noGrp="1"/>
          </p:cNvSpPr>
          <p:nvPr>
            <p:ph type="subTitle" idx="23"/>
          </p:nvPr>
        </p:nvSpPr>
        <p:spPr>
          <a:xfrm>
            <a:off x="17833090" y="6969760"/>
            <a:ext cx="5633533" cy="685800"/>
          </a:xfrm>
          <a:prstGeom prst="rect">
            <a:avLst/>
          </a:prstGeom>
        </p:spPr>
        <p:txBody>
          <a:bodyPr spcFirstLastPara="1" wrap="square" lIns="0" tIns="0" rIns="0" bIns="0" anchor="t" anchorCtr="0">
            <a:noAutofit/>
          </a:bodyPr>
          <a:lstStyle>
            <a:lvl1pPr marL="0" marR="0" lvl="0" indent="0" algn="l" rtl="0">
              <a:lnSpc>
                <a:spcPct val="125000"/>
              </a:lnSpc>
              <a:spcBef>
                <a:spcPts val="0"/>
              </a:spcBef>
              <a:spcAft>
                <a:spcPts val="0"/>
              </a:spcAft>
              <a:buNone/>
              <a:defRPr sz="2400" b="0" spc="50" baseline="0">
                <a:solidFill>
                  <a:schemeClr val="tx2"/>
                </a:solidFill>
                <a:latin typeface="+mn-lt"/>
              </a:defRPr>
            </a:lvl1pPr>
            <a:lvl2pPr lvl="1" rtl="0">
              <a:lnSpc>
                <a:spcPct val="125000"/>
              </a:lnSpc>
              <a:spcBef>
                <a:spcPts val="0"/>
              </a:spcBef>
              <a:spcAft>
                <a:spcPts val="0"/>
              </a:spcAft>
              <a:buNone/>
              <a:defRPr b="0">
                <a:solidFill>
                  <a:schemeClr val="dk1"/>
                </a:solidFill>
              </a:defRPr>
            </a:lvl2pPr>
            <a:lvl3pPr lvl="2" rtl="0">
              <a:lnSpc>
                <a:spcPct val="125000"/>
              </a:lnSpc>
              <a:spcBef>
                <a:spcPts val="0"/>
              </a:spcBef>
              <a:spcAft>
                <a:spcPts val="0"/>
              </a:spcAft>
              <a:buNone/>
              <a:defRPr b="0">
                <a:solidFill>
                  <a:schemeClr val="dk1"/>
                </a:solidFill>
              </a:defRPr>
            </a:lvl3pPr>
            <a:lvl4pPr lvl="3" rtl="0">
              <a:lnSpc>
                <a:spcPct val="125000"/>
              </a:lnSpc>
              <a:spcBef>
                <a:spcPts val="0"/>
              </a:spcBef>
              <a:spcAft>
                <a:spcPts val="0"/>
              </a:spcAft>
              <a:buNone/>
              <a:defRPr b="0">
                <a:solidFill>
                  <a:schemeClr val="dk1"/>
                </a:solidFill>
              </a:defRPr>
            </a:lvl4pPr>
            <a:lvl5pPr lvl="4" rtl="0">
              <a:lnSpc>
                <a:spcPct val="125000"/>
              </a:lnSpc>
              <a:spcBef>
                <a:spcPts val="0"/>
              </a:spcBef>
              <a:spcAft>
                <a:spcPts val="0"/>
              </a:spcAft>
              <a:buNone/>
              <a:defRPr b="0">
                <a:solidFill>
                  <a:schemeClr val="dk1"/>
                </a:solidFill>
              </a:defRPr>
            </a:lvl5pPr>
            <a:lvl6pPr lvl="5" rtl="0">
              <a:lnSpc>
                <a:spcPct val="125000"/>
              </a:lnSpc>
              <a:spcBef>
                <a:spcPts val="0"/>
              </a:spcBef>
              <a:spcAft>
                <a:spcPts val="0"/>
              </a:spcAft>
              <a:buNone/>
              <a:defRPr b="0">
                <a:solidFill>
                  <a:schemeClr val="dk1"/>
                </a:solidFill>
              </a:defRPr>
            </a:lvl6pPr>
            <a:lvl7pPr lvl="6" rtl="0">
              <a:lnSpc>
                <a:spcPct val="125000"/>
              </a:lnSpc>
              <a:spcBef>
                <a:spcPts val="0"/>
              </a:spcBef>
              <a:spcAft>
                <a:spcPts val="0"/>
              </a:spcAft>
              <a:buNone/>
              <a:defRPr b="0">
                <a:solidFill>
                  <a:schemeClr val="dk1"/>
                </a:solidFill>
              </a:defRPr>
            </a:lvl7pPr>
            <a:lvl8pPr lvl="7" rtl="0">
              <a:lnSpc>
                <a:spcPct val="125000"/>
              </a:lnSpc>
              <a:spcBef>
                <a:spcPts val="0"/>
              </a:spcBef>
              <a:spcAft>
                <a:spcPts val="0"/>
              </a:spcAft>
              <a:buNone/>
              <a:defRPr b="0">
                <a:solidFill>
                  <a:schemeClr val="dk1"/>
                </a:solidFill>
              </a:defRPr>
            </a:lvl8pPr>
            <a:lvl9pPr lvl="8" rtl="0">
              <a:lnSpc>
                <a:spcPct val="125000"/>
              </a:lnSpc>
              <a:spcBef>
                <a:spcPts val="0"/>
              </a:spcBef>
              <a:spcAft>
                <a:spcPts val="0"/>
              </a:spcAft>
              <a:buNone/>
              <a:defRPr b="0">
                <a:solidFill>
                  <a:schemeClr val="dk1"/>
                </a:solidFill>
              </a:defRPr>
            </a:lvl9pPr>
          </a:lstStyle>
          <a:p>
            <a:r>
              <a:rPr lang="en-US"/>
              <a:t>Click to edit Master subtitle style</a:t>
            </a:r>
            <a:endParaRPr/>
          </a:p>
        </p:txBody>
      </p:sp>
      <p:sp>
        <p:nvSpPr>
          <p:cNvPr id="53" name="Google Shape;53;p4"/>
          <p:cNvSpPr txBox="1">
            <a:spLocks noGrp="1"/>
          </p:cNvSpPr>
          <p:nvPr>
            <p:ph type="subTitle" idx="24"/>
          </p:nvPr>
        </p:nvSpPr>
        <p:spPr>
          <a:xfrm>
            <a:off x="11260733" y="9256423"/>
            <a:ext cx="5633533" cy="685800"/>
          </a:xfrm>
          <a:prstGeom prst="rect">
            <a:avLst/>
          </a:prstGeom>
        </p:spPr>
        <p:txBody>
          <a:bodyPr spcFirstLastPara="1" wrap="square" lIns="0" tIns="0" rIns="0" bIns="0" anchor="t" anchorCtr="0">
            <a:noAutofit/>
          </a:bodyPr>
          <a:lstStyle>
            <a:lvl1pPr marL="0" marR="0" lvl="0" indent="0" algn="l" rtl="0">
              <a:lnSpc>
                <a:spcPct val="125000"/>
              </a:lnSpc>
              <a:spcBef>
                <a:spcPts val="0"/>
              </a:spcBef>
              <a:spcAft>
                <a:spcPts val="0"/>
              </a:spcAft>
              <a:buNone/>
              <a:defRPr sz="2400" b="0" spc="50" baseline="0">
                <a:solidFill>
                  <a:schemeClr val="tx2"/>
                </a:solidFill>
                <a:latin typeface="+mn-lt"/>
              </a:defRPr>
            </a:lvl1pPr>
            <a:lvl2pPr lvl="1" rtl="0">
              <a:lnSpc>
                <a:spcPct val="125000"/>
              </a:lnSpc>
              <a:spcBef>
                <a:spcPts val="0"/>
              </a:spcBef>
              <a:spcAft>
                <a:spcPts val="0"/>
              </a:spcAft>
              <a:buNone/>
              <a:defRPr b="0">
                <a:solidFill>
                  <a:schemeClr val="dk1"/>
                </a:solidFill>
              </a:defRPr>
            </a:lvl2pPr>
            <a:lvl3pPr lvl="2" rtl="0">
              <a:lnSpc>
                <a:spcPct val="125000"/>
              </a:lnSpc>
              <a:spcBef>
                <a:spcPts val="0"/>
              </a:spcBef>
              <a:spcAft>
                <a:spcPts val="0"/>
              </a:spcAft>
              <a:buNone/>
              <a:defRPr b="0">
                <a:solidFill>
                  <a:schemeClr val="dk1"/>
                </a:solidFill>
              </a:defRPr>
            </a:lvl3pPr>
            <a:lvl4pPr lvl="3" rtl="0">
              <a:lnSpc>
                <a:spcPct val="125000"/>
              </a:lnSpc>
              <a:spcBef>
                <a:spcPts val="0"/>
              </a:spcBef>
              <a:spcAft>
                <a:spcPts val="0"/>
              </a:spcAft>
              <a:buNone/>
              <a:defRPr b="0">
                <a:solidFill>
                  <a:schemeClr val="dk1"/>
                </a:solidFill>
              </a:defRPr>
            </a:lvl4pPr>
            <a:lvl5pPr lvl="4" rtl="0">
              <a:lnSpc>
                <a:spcPct val="125000"/>
              </a:lnSpc>
              <a:spcBef>
                <a:spcPts val="0"/>
              </a:spcBef>
              <a:spcAft>
                <a:spcPts val="0"/>
              </a:spcAft>
              <a:buNone/>
              <a:defRPr b="0">
                <a:solidFill>
                  <a:schemeClr val="dk1"/>
                </a:solidFill>
              </a:defRPr>
            </a:lvl5pPr>
            <a:lvl6pPr lvl="5" rtl="0">
              <a:lnSpc>
                <a:spcPct val="125000"/>
              </a:lnSpc>
              <a:spcBef>
                <a:spcPts val="0"/>
              </a:spcBef>
              <a:spcAft>
                <a:spcPts val="0"/>
              </a:spcAft>
              <a:buNone/>
              <a:defRPr b="0">
                <a:solidFill>
                  <a:schemeClr val="dk1"/>
                </a:solidFill>
              </a:defRPr>
            </a:lvl6pPr>
            <a:lvl7pPr lvl="6" rtl="0">
              <a:lnSpc>
                <a:spcPct val="125000"/>
              </a:lnSpc>
              <a:spcBef>
                <a:spcPts val="0"/>
              </a:spcBef>
              <a:spcAft>
                <a:spcPts val="0"/>
              </a:spcAft>
              <a:buNone/>
              <a:defRPr b="0">
                <a:solidFill>
                  <a:schemeClr val="dk1"/>
                </a:solidFill>
              </a:defRPr>
            </a:lvl7pPr>
            <a:lvl8pPr lvl="7" rtl="0">
              <a:lnSpc>
                <a:spcPct val="125000"/>
              </a:lnSpc>
              <a:spcBef>
                <a:spcPts val="0"/>
              </a:spcBef>
              <a:spcAft>
                <a:spcPts val="0"/>
              </a:spcAft>
              <a:buNone/>
              <a:defRPr b="0">
                <a:solidFill>
                  <a:schemeClr val="dk1"/>
                </a:solidFill>
              </a:defRPr>
            </a:lvl8pPr>
            <a:lvl9pPr lvl="8" rtl="0">
              <a:lnSpc>
                <a:spcPct val="125000"/>
              </a:lnSpc>
              <a:spcBef>
                <a:spcPts val="0"/>
              </a:spcBef>
              <a:spcAft>
                <a:spcPts val="0"/>
              </a:spcAft>
              <a:buNone/>
              <a:defRPr b="0">
                <a:solidFill>
                  <a:schemeClr val="dk1"/>
                </a:solidFill>
              </a:defRPr>
            </a:lvl9pPr>
          </a:lstStyle>
          <a:p>
            <a:r>
              <a:rPr lang="en-US"/>
              <a:t>Click to edit Master subtitle style</a:t>
            </a:r>
            <a:endParaRPr/>
          </a:p>
        </p:txBody>
      </p:sp>
      <p:sp>
        <p:nvSpPr>
          <p:cNvPr id="54" name="Google Shape;54;p4"/>
          <p:cNvSpPr txBox="1">
            <a:spLocks noGrp="1"/>
          </p:cNvSpPr>
          <p:nvPr>
            <p:ph type="subTitle" idx="25"/>
          </p:nvPr>
        </p:nvSpPr>
        <p:spPr>
          <a:xfrm>
            <a:off x="17833090" y="9256423"/>
            <a:ext cx="5633533" cy="685800"/>
          </a:xfrm>
          <a:prstGeom prst="rect">
            <a:avLst/>
          </a:prstGeom>
        </p:spPr>
        <p:txBody>
          <a:bodyPr spcFirstLastPara="1" wrap="square" lIns="0" tIns="0" rIns="0" bIns="0" anchor="t" anchorCtr="0">
            <a:noAutofit/>
          </a:bodyPr>
          <a:lstStyle>
            <a:lvl1pPr marL="0" marR="0" lvl="0" indent="0" algn="l" rtl="0">
              <a:lnSpc>
                <a:spcPct val="125000"/>
              </a:lnSpc>
              <a:spcBef>
                <a:spcPts val="0"/>
              </a:spcBef>
              <a:spcAft>
                <a:spcPts val="0"/>
              </a:spcAft>
              <a:buNone/>
              <a:defRPr sz="2400" b="0" spc="50" baseline="0">
                <a:solidFill>
                  <a:schemeClr val="tx2"/>
                </a:solidFill>
                <a:latin typeface="+mn-lt"/>
              </a:defRPr>
            </a:lvl1pPr>
            <a:lvl2pPr lvl="1" rtl="0">
              <a:lnSpc>
                <a:spcPct val="125000"/>
              </a:lnSpc>
              <a:spcBef>
                <a:spcPts val="0"/>
              </a:spcBef>
              <a:spcAft>
                <a:spcPts val="0"/>
              </a:spcAft>
              <a:buNone/>
              <a:defRPr b="0">
                <a:solidFill>
                  <a:schemeClr val="dk1"/>
                </a:solidFill>
              </a:defRPr>
            </a:lvl2pPr>
            <a:lvl3pPr lvl="2" rtl="0">
              <a:lnSpc>
                <a:spcPct val="125000"/>
              </a:lnSpc>
              <a:spcBef>
                <a:spcPts val="0"/>
              </a:spcBef>
              <a:spcAft>
                <a:spcPts val="0"/>
              </a:spcAft>
              <a:buNone/>
              <a:defRPr b="0">
                <a:solidFill>
                  <a:schemeClr val="dk1"/>
                </a:solidFill>
              </a:defRPr>
            </a:lvl3pPr>
            <a:lvl4pPr lvl="3" rtl="0">
              <a:lnSpc>
                <a:spcPct val="125000"/>
              </a:lnSpc>
              <a:spcBef>
                <a:spcPts val="0"/>
              </a:spcBef>
              <a:spcAft>
                <a:spcPts val="0"/>
              </a:spcAft>
              <a:buNone/>
              <a:defRPr b="0">
                <a:solidFill>
                  <a:schemeClr val="dk1"/>
                </a:solidFill>
              </a:defRPr>
            </a:lvl4pPr>
            <a:lvl5pPr lvl="4" rtl="0">
              <a:lnSpc>
                <a:spcPct val="125000"/>
              </a:lnSpc>
              <a:spcBef>
                <a:spcPts val="0"/>
              </a:spcBef>
              <a:spcAft>
                <a:spcPts val="0"/>
              </a:spcAft>
              <a:buNone/>
              <a:defRPr b="0">
                <a:solidFill>
                  <a:schemeClr val="dk1"/>
                </a:solidFill>
              </a:defRPr>
            </a:lvl5pPr>
            <a:lvl6pPr lvl="5" rtl="0">
              <a:lnSpc>
                <a:spcPct val="125000"/>
              </a:lnSpc>
              <a:spcBef>
                <a:spcPts val="0"/>
              </a:spcBef>
              <a:spcAft>
                <a:spcPts val="0"/>
              </a:spcAft>
              <a:buNone/>
              <a:defRPr b="0">
                <a:solidFill>
                  <a:schemeClr val="dk1"/>
                </a:solidFill>
              </a:defRPr>
            </a:lvl6pPr>
            <a:lvl7pPr lvl="6" rtl="0">
              <a:lnSpc>
                <a:spcPct val="125000"/>
              </a:lnSpc>
              <a:spcBef>
                <a:spcPts val="0"/>
              </a:spcBef>
              <a:spcAft>
                <a:spcPts val="0"/>
              </a:spcAft>
              <a:buNone/>
              <a:defRPr b="0">
                <a:solidFill>
                  <a:schemeClr val="dk1"/>
                </a:solidFill>
              </a:defRPr>
            </a:lvl7pPr>
            <a:lvl8pPr lvl="7" rtl="0">
              <a:lnSpc>
                <a:spcPct val="125000"/>
              </a:lnSpc>
              <a:spcBef>
                <a:spcPts val="0"/>
              </a:spcBef>
              <a:spcAft>
                <a:spcPts val="0"/>
              </a:spcAft>
              <a:buNone/>
              <a:defRPr b="0">
                <a:solidFill>
                  <a:schemeClr val="dk1"/>
                </a:solidFill>
              </a:defRPr>
            </a:lvl8pPr>
            <a:lvl9pPr lvl="8" rtl="0">
              <a:lnSpc>
                <a:spcPct val="125000"/>
              </a:lnSpc>
              <a:spcBef>
                <a:spcPts val="0"/>
              </a:spcBef>
              <a:spcAft>
                <a:spcPts val="0"/>
              </a:spcAft>
              <a:buNone/>
              <a:defRPr b="0">
                <a:solidFill>
                  <a:schemeClr val="dk1"/>
                </a:solidFill>
              </a:defRPr>
            </a:lvl9pPr>
          </a:lstStyle>
          <a:p>
            <a:r>
              <a:rPr lang="en-US"/>
              <a:t>Click to edit Master subtitle style</a:t>
            </a:r>
            <a:endParaRPr/>
          </a:p>
        </p:txBody>
      </p:sp>
      <p:sp>
        <p:nvSpPr>
          <p:cNvPr id="55" name="Google Shape;55;p4"/>
          <p:cNvSpPr txBox="1">
            <a:spLocks noGrp="1"/>
          </p:cNvSpPr>
          <p:nvPr>
            <p:ph type="subTitle" idx="26"/>
          </p:nvPr>
        </p:nvSpPr>
        <p:spPr>
          <a:xfrm>
            <a:off x="11260733" y="11543086"/>
            <a:ext cx="5633533" cy="685800"/>
          </a:xfrm>
          <a:prstGeom prst="rect">
            <a:avLst/>
          </a:prstGeom>
        </p:spPr>
        <p:txBody>
          <a:bodyPr spcFirstLastPara="1" wrap="square" lIns="0" tIns="0" rIns="0" bIns="0" anchor="t" anchorCtr="0">
            <a:noAutofit/>
          </a:bodyPr>
          <a:lstStyle>
            <a:lvl1pPr marL="0" marR="0" lvl="0" indent="0" algn="l" rtl="0">
              <a:lnSpc>
                <a:spcPct val="125000"/>
              </a:lnSpc>
              <a:spcBef>
                <a:spcPts val="0"/>
              </a:spcBef>
              <a:spcAft>
                <a:spcPts val="0"/>
              </a:spcAft>
              <a:buNone/>
              <a:defRPr sz="2400" b="0" spc="50" baseline="0">
                <a:solidFill>
                  <a:schemeClr val="tx2"/>
                </a:solidFill>
                <a:latin typeface="+mn-lt"/>
              </a:defRPr>
            </a:lvl1pPr>
            <a:lvl2pPr lvl="1" rtl="0">
              <a:lnSpc>
                <a:spcPct val="125000"/>
              </a:lnSpc>
              <a:spcBef>
                <a:spcPts val="0"/>
              </a:spcBef>
              <a:spcAft>
                <a:spcPts val="0"/>
              </a:spcAft>
              <a:buNone/>
              <a:defRPr b="0">
                <a:solidFill>
                  <a:schemeClr val="dk1"/>
                </a:solidFill>
              </a:defRPr>
            </a:lvl2pPr>
            <a:lvl3pPr lvl="2" rtl="0">
              <a:lnSpc>
                <a:spcPct val="125000"/>
              </a:lnSpc>
              <a:spcBef>
                <a:spcPts val="0"/>
              </a:spcBef>
              <a:spcAft>
                <a:spcPts val="0"/>
              </a:spcAft>
              <a:buNone/>
              <a:defRPr b="0">
                <a:solidFill>
                  <a:schemeClr val="dk1"/>
                </a:solidFill>
              </a:defRPr>
            </a:lvl3pPr>
            <a:lvl4pPr lvl="3" rtl="0">
              <a:lnSpc>
                <a:spcPct val="125000"/>
              </a:lnSpc>
              <a:spcBef>
                <a:spcPts val="0"/>
              </a:spcBef>
              <a:spcAft>
                <a:spcPts val="0"/>
              </a:spcAft>
              <a:buNone/>
              <a:defRPr b="0">
                <a:solidFill>
                  <a:schemeClr val="dk1"/>
                </a:solidFill>
              </a:defRPr>
            </a:lvl4pPr>
            <a:lvl5pPr lvl="4" rtl="0">
              <a:lnSpc>
                <a:spcPct val="125000"/>
              </a:lnSpc>
              <a:spcBef>
                <a:spcPts val="0"/>
              </a:spcBef>
              <a:spcAft>
                <a:spcPts val="0"/>
              </a:spcAft>
              <a:buNone/>
              <a:defRPr b="0">
                <a:solidFill>
                  <a:schemeClr val="dk1"/>
                </a:solidFill>
              </a:defRPr>
            </a:lvl5pPr>
            <a:lvl6pPr lvl="5" rtl="0">
              <a:lnSpc>
                <a:spcPct val="125000"/>
              </a:lnSpc>
              <a:spcBef>
                <a:spcPts val="0"/>
              </a:spcBef>
              <a:spcAft>
                <a:spcPts val="0"/>
              </a:spcAft>
              <a:buNone/>
              <a:defRPr b="0">
                <a:solidFill>
                  <a:schemeClr val="dk1"/>
                </a:solidFill>
              </a:defRPr>
            </a:lvl6pPr>
            <a:lvl7pPr lvl="6" rtl="0">
              <a:lnSpc>
                <a:spcPct val="125000"/>
              </a:lnSpc>
              <a:spcBef>
                <a:spcPts val="0"/>
              </a:spcBef>
              <a:spcAft>
                <a:spcPts val="0"/>
              </a:spcAft>
              <a:buNone/>
              <a:defRPr b="0">
                <a:solidFill>
                  <a:schemeClr val="dk1"/>
                </a:solidFill>
              </a:defRPr>
            </a:lvl7pPr>
            <a:lvl8pPr lvl="7" rtl="0">
              <a:lnSpc>
                <a:spcPct val="125000"/>
              </a:lnSpc>
              <a:spcBef>
                <a:spcPts val="0"/>
              </a:spcBef>
              <a:spcAft>
                <a:spcPts val="0"/>
              </a:spcAft>
              <a:buNone/>
              <a:defRPr b="0">
                <a:solidFill>
                  <a:schemeClr val="dk1"/>
                </a:solidFill>
              </a:defRPr>
            </a:lvl8pPr>
            <a:lvl9pPr lvl="8" rtl="0">
              <a:lnSpc>
                <a:spcPct val="125000"/>
              </a:lnSpc>
              <a:spcBef>
                <a:spcPts val="0"/>
              </a:spcBef>
              <a:spcAft>
                <a:spcPts val="0"/>
              </a:spcAft>
              <a:buNone/>
              <a:defRPr b="0">
                <a:solidFill>
                  <a:schemeClr val="dk1"/>
                </a:solidFill>
              </a:defRPr>
            </a:lvl9pPr>
          </a:lstStyle>
          <a:p>
            <a:r>
              <a:rPr lang="en-US"/>
              <a:t>Click to edit Master subtitle style</a:t>
            </a:r>
            <a:endParaRPr/>
          </a:p>
        </p:txBody>
      </p:sp>
      <p:sp>
        <p:nvSpPr>
          <p:cNvPr id="56" name="Google Shape;56;p4"/>
          <p:cNvSpPr txBox="1">
            <a:spLocks noGrp="1"/>
          </p:cNvSpPr>
          <p:nvPr>
            <p:ph type="subTitle" idx="27"/>
          </p:nvPr>
        </p:nvSpPr>
        <p:spPr>
          <a:xfrm>
            <a:off x="17833090" y="11543086"/>
            <a:ext cx="5633533" cy="685800"/>
          </a:xfrm>
          <a:prstGeom prst="rect">
            <a:avLst/>
          </a:prstGeom>
        </p:spPr>
        <p:txBody>
          <a:bodyPr spcFirstLastPara="1" wrap="square" lIns="0" tIns="0" rIns="0" bIns="0" anchor="t" anchorCtr="0">
            <a:noAutofit/>
          </a:bodyPr>
          <a:lstStyle>
            <a:lvl1pPr marL="0" marR="0" lvl="0" indent="0" algn="l" rtl="0">
              <a:lnSpc>
                <a:spcPct val="125000"/>
              </a:lnSpc>
              <a:spcBef>
                <a:spcPts val="0"/>
              </a:spcBef>
              <a:spcAft>
                <a:spcPts val="0"/>
              </a:spcAft>
              <a:buNone/>
              <a:defRPr sz="2400" b="0" spc="50" baseline="0">
                <a:solidFill>
                  <a:schemeClr val="tx2"/>
                </a:solidFill>
                <a:latin typeface="+mn-lt"/>
              </a:defRPr>
            </a:lvl1pPr>
            <a:lvl2pPr lvl="1" rtl="0">
              <a:lnSpc>
                <a:spcPct val="125000"/>
              </a:lnSpc>
              <a:spcBef>
                <a:spcPts val="0"/>
              </a:spcBef>
              <a:spcAft>
                <a:spcPts val="0"/>
              </a:spcAft>
              <a:buNone/>
              <a:defRPr b="0">
                <a:solidFill>
                  <a:schemeClr val="dk1"/>
                </a:solidFill>
              </a:defRPr>
            </a:lvl2pPr>
            <a:lvl3pPr lvl="2" rtl="0">
              <a:lnSpc>
                <a:spcPct val="125000"/>
              </a:lnSpc>
              <a:spcBef>
                <a:spcPts val="0"/>
              </a:spcBef>
              <a:spcAft>
                <a:spcPts val="0"/>
              </a:spcAft>
              <a:buNone/>
              <a:defRPr b="0">
                <a:solidFill>
                  <a:schemeClr val="dk1"/>
                </a:solidFill>
              </a:defRPr>
            </a:lvl3pPr>
            <a:lvl4pPr lvl="3" rtl="0">
              <a:lnSpc>
                <a:spcPct val="125000"/>
              </a:lnSpc>
              <a:spcBef>
                <a:spcPts val="0"/>
              </a:spcBef>
              <a:spcAft>
                <a:spcPts val="0"/>
              </a:spcAft>
              <a:buNone/>
              <a:defRPr b="0">
                <a:solidFill>
                  <a:schemeClr val="dk1"/>
                </a:solidFill>
              </a:defRPr>
            </a:lvl4pPr>
            <a:lvl5pPr lvl="4" rtl="0">
              <a:lnSpc>
                <a:spcPct val="125000"/>
              </a:lnSpc>
              <a:spcBef>
                <a:spcPts val="0"/>
              </a:spcBef>
              <a:spcAft>
                <a:spcPts val="0"/>
              </a:spcAft>
              <a:buNone/>
              <a:defRPr b="0">
                <a:solidFill>
                  <a:schemeClr val="dk1"/>
                </a:solidFill>
              </a:defRPr>
            </a:lvl5pPr>
            <a:lvl6pPr lvl="5" rtl="0">
              <a:lnSpc>
                <a:spcPct val="125000"/>
              </a:lnSpc>
              <a:spcBef>
                <a:spcPts val="0"/>
              </a:spcBef>
              <a:spcAft>
                <a:spcPts val="0"/>
              </a:spcAft>
              <a:buNone/>
              <a:defRPr b="0">
                <a:solidFill>
                  <a:schemeClr val="dk1"/>
                </a:solidFill>
              </a:defRPr>
            </a:lvl6pPr>
            <a:lvl7pPr lvl="6" rtl="0">
              <a:lnSpc>
                <a:spcPct val="125000"/>
              </a:lnSpc>
              <a:spcBef>
                <a:spcPts val="0"/>
              </a:spcBef>
              <a:spcAft>
                <a:spcPts val="0"/>
              </a:spcAft>
              <a:buNone/>
              <a:defRPr b="0">
                <a:solidFill>
                  <a:schemeClr val="dk1"/>
                </a:solidFill>
              </a:defRPr>
            </a:lvl7pPr>
            <a:lvl8pPr lvl="7" rtl="0">
              <a:lnSpc>
                <a:spcPct val="125000"/>
              </a:lnSpc>
              <a:spcBef>
                <a:spcPts val="0"/>
              </a:spcBef>
              <a:spcAft>
                <a:spcPts val="0"/>
              </a:spcAft>
              <a:buNone/>
              <a:defRPr b="0">
                <a:solidFill>
                  <a:schemeClr val="dk1"/>
                </a:solidFill>
              </a:defRPr>
            </a:lvl8pPr>
            <a:lvl9pPr lvl="8" rtl="0">
              <a:lnSpc>
                <a:spcPct val="125000"/>
              </a:lnSpc>
              <a:spcBef>
                <a:spcPts val="0"/>
              </a:spcBef>
              <a:spcAft>
                <a:spcPts val="0"/>
              </a:spcAft>
              <a:buNone/>
              <a:defRPr b="0">
                <a:solidFill>
                  <a:schemeClr val="dk1"/>
                </a:solidFill>
              </a:defRPr>
            </a:lvl9pPr>
          </a:lstStyle>
          <a:p>
            <a:r>
              <a:rPr lang="en-US"/>
              <a:t>Click to edit Master subtitle style</a:t>
            </a:r>
            <a:endParaRPr/>
          </a:p>
        </p:txBody>
      </p:sp>
    </p:spTree>
    <p:extLst>
      <p:ext uri="{BB962C8B-B14F-4D97-AF65-F5344CB8AC3E}">
        <p14:creationId xmlns:p14="http://schemas.microsoft.com/office/powerpoint/2010/main" val="25635863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chedule" preserve="1">
  <p:cSld name="8_Schedule">
    <p:spTree>
      <p:nvGrpSpPr>
        <p:cNvPr id="1" name="Shape 31"/>
        <p:cNvGrpSpPr/>
        <p:nvPr/>
      </p:nvGrpSpPr>
      <p:grpSpPr>
        <a:xfrm>
          <a:off x="0" y="0"/>
          <a:ext cx="0" cy="0"/>
          <a:chOff x="0" y="0"/>
          <a:chExt cx="0" cy="0"/>
        </a:xfrm>
      </p:grpSpPr>
      <p:sp>
        <p:nvSpPr>
          <p:cNvPr id="32" name="Google Shape;32;p4"/>
          <p:cNvSpPr txBox="1">
            <a:spLocks noGrp="1"/>
          </p:cNvSpPr>
          <p:nvPr>
            <p:ph type="title"/>
          </p:nvPr>
        </p:nvSpPr>
        <p:spPr>
          <a:xfrm>
            <a:off x="1871677" y="3520440"/>
            <a:ext cx="5632704" cy="2514600"/>
          </a:xfrm>
          <a:prstGeom prst="rect">
            <a:avLst/>
          </a:prstGeom>
          <a:noFill/>
          <a:ln>
            <a:noFill/>
          </a:ln>
        </p:spPr>
        <p:txBody>
          <a:bodyPr spcFirstLastPara="1" wrap="square" lIns="0" tIns="0" rIns="0" bIns="0" anchor="t" anchorCtr="0">
            <a:noAutofit/>
          </a:bodyPr>
          <a:lstStyle>
            <a:lvl1pPr lvl="0" rtl="0">
              <a:spcBef>
                <a:spcPts val="0"/>
              </a:spcBef>
              <a:spcAft>
                <a:spcPts val="0"/>
              </a:spcAft>
              <a:buClr>
                <a:schemeClr val="lt2"/>
              </a:buClr>
              <a:buSzPts val="5600"/>
              <a:buNone/>
              <a:defRPr sz="7200">
                <a:solidFill>
                  <a:schemeClr val="tx1"/>
                </a:solidFill>
                <a:latin typeface="+mj-lt"/>
              </a:defRPr>
            </a:lvl1pPr>
            <a:lvl2pPr lvl="1" algn="ctr" rtl="0">
              <a:spcBef>
                <a:spcPts val="0"/>
              </a:spcBef>
              <a:spcAft>
                <a:spcPts val="0"/>
              </a:spcAft>
              <a:buClr>
                <a:schemeClr val="lt2"/>
              </a:buClr>
              <a:buSzPts val="5600"/>
              <a:buNone/>
              <a:defRPr>
                <a:solidFill>
                  <a:schemeClr val="lt2"/>
                </a:solidFill>
              </a:defRPr>
            </a:lvl2pPr>
            <a:lvl3pPr lvl="2" algn="ctr" rtl="0">
              <a:spcBef>
                <a:spcPts val="0"/>
              </a:spcBef>
              <a:spcAft>
                <a:spcPts val="0"/>
              </a:spcAft>
              <a:buClr>
                <a:schemeClr val="lt2"/>
              </a:buClr>
              <a:buSzPts val="5600"/>
              <a:buNone/>
              <a:defRPr>
                <a:solidFill>
                  <a:schemeClr val="lt2"/>
                </a:solidFill>
              </a:defRPr>
            </a:lvl3pPr>
            <a:lvl4pPr lvl="3" algn="ctr" rtl="0">
              <a:spcBef>
                <a:spcPts val="0"/>
              </a:spcBef>
              <a:spcAft>
                <a:spcPts val="0"/>
              </a:spcAft>
              <a:buClr>
                <a:schemeClr val="lt2"/>
              </a:buClr>
              <a:buSzPts val="5600"/>
              <a:buNone/>
              <a:defRPr>
                <a:solidFill>
                  <a:schemeClr val="lt2"/>
                </a:solidFill>
              </a:defRPr>
            </a:lvl4pPr>
            <a:lvl5pPr lvl="4" algn="ctr" rtl="0">
              <a:spcBef>
                <a:spcPts val="0"/>
              </a:spcBef>
              <a:spcAft>
                <a:spcPts val="0"/>
              </a:spcAft>
              <a:buClr>
                <a:schemeClr val="lt2"/>
              </a:buClr>
              <a:buSzPts val="5600"/>
              <a:buNone/>
              <a:defRPr>
                <a:solidFill>
                  <a:schemeClr val="lt2"/>
                </a:solidFill>
              </a:defRPr>
            </a:lvl5pPr>
            <a:lvl6pPr lvl="5" algn="ctr" rtl="0">
              <a:spcBef>
                <a:spcPts val="0"/>
              </a:spcBef>
              <a:spcAft>
                <a:spcPts val="0"/>
              </a:spcAft>
              <a:buClr>
                <a:schemeClr val="lt2"/>
              </a:buClr>
              <a:buSzPts val="5600"/>
              <a:buNone/>
              <a:defRPr>
                <a:solidFill>
                  <a:schemeClr val="lt2"/>
                </a:solidFill>
              </a:defRPr>
            </a:lvl6pPr>
            <a:lvl7pPr lvl="6" algn="ctr" rtl="0">
              <a:spcBef>
                <a:spcPts val="0"/>
              </a:spcBef>
              <a:spcAft>
                <a:spcPts val="0"/>
              </a:spcAft>
              <a:buClr>
                <a:schemeClr val="lt2"/>
              </a:buClr>
              <a:buSzPts val="5600"/>
              <a:buNone/>
              <a:defRPr>
                <a:solidFill>
                  <a:schemeClr val="lt2"/>
                </a:solidFill>
              </a:defRPr>
            </a:lvl7pPr>
            <a:lvl8pPr lvl="7" algn="ctr" rtl="0">
              <a:spcBef>
                <a:spcPts val="0"/>
              </a:spcBef>
              <a:spcAft>
                <a:spcPts val="0"/>
              </a:spcAft>
              <a:buClr>
                <a:schemeClr val="lt2"/>
              </a:buClr>
              <a:buSzPts val="5600"/>
              <a:buNone/>
              <a:defRPr>
                <a:solidFill>
                  <a:schemeClr val="lt2"/>
                </a:solidFill>
              </a:defRPr>
            </a:lvl8pPr>
            <a:lvl9pPr lvl="8" algn="ctr" rtl="0">
              <a:spcBef>
                <a:spcPts val="0"/>
              </a:spcBef>
              <a:spcAft>
                <a:spcPts val="0"/>
              </a:spcAft>
              <a:buClr>
                <a:schemeClr val="lt2"/>
              </a:buClr>
              <a:buSzPts val="5600"/>
              <a:buNone/>
              <a:defRPr>
                <a:solidFill>
                  <a:schemeClr val="lt2"/>
                </a:solidFill>
              </a:defRPr>
            </a:lvl9pPr>
          </a:lstStyle>
          <a:p>
            <a:pPr lvl="0">
              <a:lnSpc>
                <a:spcPct val="108000"/>
              </a:lnSpc>
            </a:pPr>
            <a:r>
              <a:rPr lang="en-US"/>
              <a:t>Click to edit Master title style</a:t>
            </a:r>
            <a:endParaRPr dirty="0"/>
          </a:p>
        </p:txBody>
      </p:sp>
      <p:sp>
        <p:nvSpPr>
          <p:cNvPr id="33" name="Google Shape;33;p4"/>
          <p:cNvSpPr txBox="1">
            <a:spLocks noGrp="1"/>
          </p:cNvSpPr>
          <p:nvPr>
            <p:ph type="subTitle" idx="1"/>
          </p:nvPr>
        </p:nvSpPr>
        <p:spPr>
          <a:xfrm>
            <a:off x="11260733" y="4057587"/>
            <a:ext cx="5633533" cy="685800"/>
          </a:xfrm>
          <a:prstGeom prst="rect">
            <a:avLst/>
          </a:prstGeom>
        </p:spPr>
        <p:txBody>
          <a:bodyPr spcFirstLastPara="1" wrap="square" lIns="0" tIns="0" rIns="0" bIns="0" anchor="t" anchorCtr="0">
            <a:noAutofit/>
          </a:bodyPr>
          <a:lstStyle>
            <a:lvl1pPr marL="0" marR="0" lvl="0" indent="0" algn="l" rtl="0">
              <a:lnSpc>
                <a:spcPct val="120000"/>
              </a:lnSpc>
              <a:spcBef>
                <a:spcPts val="0"/>
              </a:spcBef>
              <a:spcAft>
                <a:spcPts val="0"/>
              </a:spcAft>
              <a:buNone/>
              <a:defRPr sz="3600" spc="70" baseline="0">
                <a:solidFill>
                  <a:schemeClr val="tx1"/>
                </a:solidFill>
                <a:latin typeface="+mn-lt"/>
              </a:defRPr>
            </a:lvl1pPr>
            <a:lvl2pPr lvl="1" rtl="0">
              <a:lnSpc>
                <a:spcPct val="110000"/>
              </a:lnSpc>
              <a:spcBef>
                <a:spcPts val="0"/>
              </a:spcBef>
              <a:spcAft>
                <a:spcPts val="0"/>
              </a:spcAft>
              <a:buNone/>
              <a:defRPr sz="3600"/>
            </a:lvl2pPr>
            <a:lvl3pPr lvl="2" rtl="0">
              <a:lnSpc>
                <a:spcPct val="110000"/>
              </a:lnSpc>
              <a:spcBef>
                <a:spcPts val="0"/>
              </a:spcBef>
              <a:spcAft>
                <a:spcPts val="0"/>
              </a:spcAft>
              <a:buNone/>
              <a:defRPr sz="3600"/>
            </a:lvl3pPr>
            <a:lvl4pPr lvl="3" rtl="0">
              <a:lnSpc>
                <a:spcPct val="110000"/>
              </a:lnSpc>
              <a:spcBef>
                <a:spcPts val="0"/>
              </a:spcBef>
              <a:spcAft>
                <a:spcPts val="0"/>
              </a:spcAft>
              <a:buNone/>
              <a:defRPr sz="3600"/>
            </a:lvl4pPr>
            <a:lvl5pPr lvl="4" rtl="0">
              <a:lnSpc>
                <a:spcPct val="110000"/>
              </a:lnSpc>
              <a:spcBef>
                <a:spcPts val="0"/>
              </a:spcBef>
              <a:spcAft>
                <a:spcPts val="0"/>
              </a:spcAft>
              <a:buNone/>
              <a:defRPr sz="3600"/>
            </a:lvl5pPr>
            <a:lvl6pPr lvl="5" rtl="0">
              <a:lnSpc>
                <a:spcPct val="110000"/>
              </a:lnSpc>
              <a:spcBef>
                <a:spcPts val="0"/>
              </a:spcBef>
              <a:spcAft>
                <a:spcPts val="0"/>
              </a:spcAft>
              <a:buNone/>
              <a:defRPr sz="3600"/>
            </a:lvl6pPr>
            <a:lvl7pPr lvl="6" rtl="0">
              <a:lnSpc>
                <a:spcPct val="110000"/>
              </a:lnSpc>
              <a:spcBef>
                <a:spcPts val="0"/>
              </a:spcBef>
              <a:spcAft>
                <a:spcPts val="0"/>
              </a:spcAft>
              <a:buNone/>
              <a:defRPr sz="3600"/>
            </a:lvl7pPr>
            <a:lvl8pPr lvl="7" rtl="0">
              <a:lnSpc>
                <a:spcPct val="110000"/>
              </a:lnSpc>
              <a:spcBef>
                <a:spcPts val="0"/>
              </a:spcBef>
              <a:spcAft>
                <a:spcPts val="0"/>
              </a:spcAft>
              <a:buNone/>
              <a:defRPr sz="3600"/>
            </a:lvl8pPr>
            <a:lvl9pPr lvl="8" rtl="0">
              <a:lnSpc>
                <a:spcPct val="110000"/>
              </a:lnSpc>
              <a:spcBef>
                <a:spcPts val="0"/>
              </a:spcBef>
              <a:spcAft>
                <a:spcPts val="0"/>
              </a:spcAft>
              <a:buNone/>
              <a:defRPr sz="3600"/>
            </a:lvl9pPr>
          </a:lstStyle>
          <a:p>
            <a:r>
              <a:rPr lang="en-US"/>
              <a:t>Click to edit Master subtitle style</a:t>
            </a:r>
            <a:endParaRPr dirty="0"/>
          </a:p>
        </p:txBody>
      </p:sp>
      <p:sp>
        <p:nvSpPr>
          <p:cNvPr id="34" name="Google Shape;34;p4"/>
          <p:cNvSpPr txBox="1">
            <a:spLocks noGrp="1"/>
          </p:cNvSpPr>
          <p:nvPr>
            <p:ph type="subTitle" idx="2"/>
          </p:nvPr>
        </p:nvSpPr>
        <p:spPr>
          <a:xfrm>
            <a:off x="17833090" y="4057588"/>
            <a:ext cx="5633533" cy="685800"/>
          </a:xfrm>
          <a:prstGeom prst="rect">
            <a:avLst/>
          </a:prstGeom>
        </p:spPr>
        <p:txBody>
          <a:bodyPr spcFirstLastPara="1" wrap="square" lIns="0" tIns="0" rIns="0" bIns="0" anchor="t" anchorCtr="0">
            <a:noAutofit/>
          </a:bodyPr>
          <a:lstStyle>
            <a:lvl1pPr marL="0" marR="0" lvl="0" indent="0" algn="l" rtl="0">
              <a:lnSpc>
                <a:spcPct val="120000"/>
              </a:lnSpc>
              <a:spcBef>
                <a:spcPts val="0"/>
              </a:spcBef>
              <a:spcAft>
                <a:spcPts val="0"/>
              </a:spcAft>
              <a:buNone/>
              <a:defRPr sz="3600" spc="70" baseline="0">
                <a:solidFill>
                  <a:schemeClr val="tx1"/>
                </a:solidFill>
                <a:latin typeface="+mn-lt"/>
              </a:defRPr>
            </a:lvl1pPr>
            <a:lvl2pPr lvl="1" rtl="0">
              <a:lnSpc>
                <a:spcPct val="110000"/>
              </a:lnSpc>
              <a:spcBef>
                <a:spcPts val="0"/>
              </a:spcBef>
              <a:spcAft>
                <a:spcPts val="0"/>
              </a:spcAft>
              <a:buNone/>
              <a:defRPr sz="3600"/>
            </a:lvl2pPr>
            <a:lvl3pPr lvl="2" rtl="0">
              <a:lnSpc>
                <a:spcPct val="110000"/>
              </a:lnSpc>
              <a:spcBef>
                <a:spcPts val="0"/>
              </a:spcBef>
              <a:spcAft>
                <a:spcPts val="0"/>
              </a:spcAft>
              <a:buNone/>
              <a:defRPr sz="3600"/>
            </a:lvl3pPr>
            <a:lvl4pPr lvl="3" rtl="0">
              <a:lnSpc>
                <a:spcPct val="110000"/>
              </a:lnSpc>
              <a:spcBef>
                <a:spcPts val="0"/>
              </a:spcBef>
              <a:spcAft>
                <a:spcPts val="0"/>
              </a:spcAft>
              <a:buNone/>
              <a:defRPr sz="3600"/>
            </a:lvl4pPr>
            <a:lvl5pPr lvl="4" rtl="0">
              <a:lnSpc>
                <a:spcPct val="110000"/>
              </a:lnSpc>
              <a:spcBef>
                <a:spcPts val="0"/>
              </a:spcBef>
              <a:spcAft>
                <a:spcPts val="0"/>
              </a:spcAft>
              <a:buNone/>
              <a:defRPr sz="3600"/>
            </a:lvl5pPr>
            <a:lvl6pPr lvl="5" rtl="0">
              <a:lnSpc>
                <a:spcPct val="110000"/>
              </a:lnSpc>
              <a:spcBef>
                <a:spcPts val="0"/>
              </a:spcBef>
              <a:spcAft>
                <a:spcPts val="0"/>
              </a:spcAft>
              <a:buNone/>
              <a:defRPr sz="3600"/>
            </a:lvl6pPr>
            <a:lvl7pPr lvl="6" rtl="0">
              <a:lnSpc>
                <a:spcPct val="110000"/>
              </a:lnSpc>
              <a:spcBef>
                <a:spcPts val="0"/>
              </a:spcBef>
              <a:spcAft>
                <a:spcPts val="0"/>
              </a:spcAft>
              <a:buNone/>
              <a:defRPr sz="3600"/>
            </a:lvl7pPr>
            <a:lvl8pPr lvl="7" rtl="0">
              <a:lnSpc>
                <a:spcPct val="110000"/>
              </a:lnSpc>
              <a:spcBef>
                <a:spcPts val="0"/>
              </a:spcBef>
              <a:spcAft>
                <a:spcPts val="0"/>
              </a:spcAft>
              <a:buNone/>
              <a:defRPr sz="3600"/>
            </a:lvl8pPr>
            <a:lvl9pPr lvl="8" rtl="0">
              <a:lnSpc>
                <a:spcPct val="110000"/>
              </a:lnSpc>
              <a:spcBef>
                <a:spcPts val="0"/>
              </a:spcBef>
              <a:spcAft>
                <a:spcPts val="0"/>
              </a:spcAft>
              <a:buNone/>
              <a:defRPr sz="3600"/>
            </a:lvl9pPr>
          </a:lstStyle>
          <a:p>
            <a:r>
              <a:rPr lang="en-US"/>
              <a:t>Click to edit Master subtitle style</a:t>
            </a:r>
            <a:endParaRPr dirty="0"/>
          </a:p>
        </p:txBody>
      </p:sp>
      <p:sp>
        <p:nvSpPr>
          <p:cNvPr id="35" name="Google Shape;35;p4"/>
          <p:cNvSpPr txBox="1">
            <a:spLocks noGrp="1"/>
          </p:cNvSpPr>
          <p:nvPr>
            <p:ph type="subTitle" idx="3"/>
          </p:nvPr>
        </p:nvSpPr>
        <p:spPr>
          <a:xfrm>
            <a:off x="11260733" y="3585817"/>
            <a:ext cx="5633533" cy="463200"/>
          </a:xfrm>
          <a:prstGeom prst="rect">
            <a:avLst/>
          </a:prstGeom>
        </p:spPr>
        <p:txBody>
          <a:bodyPr spcFirstLastPara="1" wrap="square" lIns="0" tIns="0" rIns="0" bIns="0" anchor="b" anchorCtr="0">
            <a:noAutofit/>
          </a:bodyPr>
          <a:lstStyle>
            <a:lvl1pPr marL="0" marR="0" lvl="0" indent="0" algn="l" rtl="0">
              <a:lnSpc>
                <a:spcPct val="125000"/>
              </a:lnSpc>
              <a:spcBef>
                <a:spcPts val="0"/>
              </a:spcBef>
              <a:spcAft>
                <a:spcPts val="0"/>
              </a:spcAft>
              <a:buNone/>
              <a:defRPr sz="2200" b="0" spc="40" baseline="0">
                <a:solidFill>
                  <a:schemeClr val="tx1"/>
                </a:solidFill>
                <a:latin typeface="+mn-lt"/>
              </a:defRPr>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a:r>
              <a:rPr lang="en-US"/>
              <a:t>Click to edit Master subtitle style</a:t>
            </a:r>
            <a:endParaRPr dirty="0"/>
          </a:p>
        </p:txBody>
      </p:sp>
      <p:sp>
        <p:nvSpPr>
          <p:cNvPr id="36" name="Google Shape;36;p4"/>
          <p:cNvSpPr txBox="1">
            <a:spLocks noGrp="1"/>
          </p:cNvSpPr>
          <p:nvPr>
            <p:ph type="subTitle" idx="4"/>
          </p:nvPr>
        </p:nvSpPr>
        <p:spPr>
          <a:xfrm>
            <a:off x="17833090" y="3585817"/>
            <a:ext cx="5633533" cy="463200"/>
          </a:xfrm>
          <a:prstGeom prst="rect">
            <a:avLst/>
          </a:prstGeom>
        </p:spPr>
        <p:txBody>
          <a:bodyPr spcFirstLastPara="1" wrap="square" lIns="0" tIns="0" rIns="0" bIns="0" anchor="b" anchorCtr="0">
            <a:noAutofit/>
          </a:bodyPr>
          <a:lstStyle>
            <a:lvl1pPr marL="0" marR="0" lvl="0" indent="0" algn="l" rtl="0">
              <a:lnSpc>
                <a:spcPct val="125000"/>
              </a:lnSpc>
              <a:spcBef>
                <a:spcPts val="0"/>
              </a:spcBef>
              <a:spcAft>
                <a:spcPts val="0"/>
              </a:spcAft>
              <a:buNone/>
              <a:defRPr sz="2200" b="0" spc="40" baseline="0">
                <a:solidFill>
                  <a:schemeClr val="tx1"/>
                </a:solidFill>
                <a:latin typeface="+mn-lt"/>
              </a:defRPr>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a:r>
              <a:rPr lang="en-US"/>
              <a:t>Click to edit Master subtitle style</a:t>
            </a:r>
            <a:endParaRPr dirty="0"/>
          </a:p>
        </p:txBody>
      </p:sp>
      <p:sp>
        <p:nvSpPr>
          <p:cNvPr id="37" name="Google Shape;37;p4"/>
          <p:cNvSpPr txBox="1">
            <a:spLocks noGrp="1"/>
          </p:cNvSpPr>
          <p:nvPr>
            <p:ph type="subTitle" idx="5"/>
          </p:nvPr>
        </p:nvSpPr>
        <p:spPr>
          <a:xfrm>
            <a:off x="11260733" y="6344262"/>
            <a:ext cx="5633533" cy="685800"/>
          </a:xfrm>
          <a:prstGeom prst="rect">
            <a:avLst/>
          </a:prstGeom>
        </p:spPr>
        <p:txBody>
          <a:bodyPr spcFirstLastPara="1" wrap="square" lIns="0" tIns="0" rIns="0" bIns="0" anchor="t" anchorCtr="0">
            <a:noAutofit/>
          </a:bodyPr>
          <a:lstStyle>
            <a:lvl1pPr marL="0" marR="0" lvl="0" indent="0" algn="l" rtl="0">
              <a:lnSpc>
                <a:spcPct val="120000"/>
              </a:lnSpc>
              <a:spcBef>
                <a:spcPts val="0"/>
              </a:spcBef>
              <a:spcAft>
                <a:spcPts val="0"/>
              </a:spcAft>
              <a:buNone/>
              <a:defRPr sz="3600" spc="70" baseline="0">
                <a:solidFill>
                  <a:schemeClr val="tx1"/>
                </a:solidFill>
                <a:latin typeface="+mn-lt"/>
              </a:defRPr>
            </a:lvl1pPr>
            <a:lvl2pPr lvl="1" rtl="0">
              <a:lnSpc>
                <a:spcPct val="110000"/>
              </a:lnSpc>
              <a:spcBef>
                <a:spcPts val="0"/>
              </a:spcBef>
              <a:spcAft>
                <a:spcPts val="0"/>
              </a:spcAft>
              <a:buNone/>
              <a:defRPr sz="3600"/>
            </a:lvl2pPr>
            <a:lvl3pPr lvl="2" rtl="0">
              <a:lnSpc>
                <a:spcPct val="110000"/>
              </a:lnSpc>
              <a:spcBef>
                <a:spcPts val="0"/>
              </a:spcBef>
              <a:spcAft>
                <a:spcPts val="0"/>
              </a:spcAft>
              <a:buNone/>
              <a:defRPr sz="3600"/>
            </a:lvl3pPr>
            <a:lvl4pPr lvl="3" rtl="0">
              <a:lnSpc>
                <a:spcPct val="110000"/>
              </a:lnSpc>
              <a:spcBef>
                <a:spcPts val="0"/>
              </a:spcBef>
              <a:spcAft>
                <a:spcPts val="0"/>
              </a:spcAft>
              <a:buNone/>
              <a:defRPr sz="3600"/>
            </a:lvl4pPr>
            <a:lvl5pPr lvl="4" rtl="0">
              <a:lnSpc>
                <a:spcPct val="110000"/>
              </a:lnSpc>
              <a:spcBef>
                <a:spcPts val="0"/>
              </a:spcBef>
              <a:spcAft>
                <a:spcPts val="0"/>
              </a:spcAft>
              <a:buNone/>
              <a:defRPr sz="3600"/>
            </a:lvl5pPr>
            <a:lvl6pPr lvl="5" rtl="0">
              <a:lnSpc>
                <a:spcPct val="110000"/>
              </a:lnSpc>
              <a:spcBef>
                <a:spcPts val="0"/>
              </a:spcBef>
              <a:spcAft>
                <a:spcPts val="0"/>
              </a:spcAft>
              <a:buNone/>
              <a:defRPr sz="3600"/>
            </a:lvl6pPr>
            <a:lvl7pPr lvl="6" rtl="0">
              <a:lnSpc>
                <a:spcPct val="110000"/>
              </a:lnSpc>
              <a:spcBef>
                <a:spcPts val="0"/>
              </a:spcBef>
              <a:spcAft>
                <a:spcPts val="0"/>
              </a:spcAft>
              <a:buNone/>
              <a:defRPr sz="3600"/>
            </a:lvl7pPr>
            <a:lvl8pPr lvl="7" rtl="0">
              <a:lnSpc>
                <a:spcPct val="110000"/>
              </a:lnSpc>
              <a:spcBef>
                <a:spcPts val="0"/>
              </a:spcBef>
              <a:spcAft>
                <a:spcPts val="0"/>
              </a:spcAft>
              <a:buNone/>
              <a:defRPr sz="3600"/>
            </a:lvl8pPr>
            <a:lvl9pPr lvl="8" rtl="0">
              <a:lnSpc>
                <a:spcPct val="110000"/>
              </a:lnSpc>
              <a:spcBef>
                <a:spcPts val="0"/>
              </a:spcBef>
              <a:spcAft>
                <a:spcPts val="0"/>
              </a:spcAft>
              <a:buNone/>
              <a:defRPr sz="3600"/>
            </a:lvl9pPr>
          </a:lstStyle>
          <a:p>
            <a:r>
              <a:rPr lang="en-US"/>
              <a:t>Click to edit Master subtitle style</a:t>
            </a:r>
            <a:endParaRPr/>
          </a:p>
        </p:txBody>
      </p:sp>
      <p:sp>
        <p:nvSpPr>
          <p:cNvPr id="38" name="Google Shape;38;p4"/>
          <p:cNvSpPr txBox="1">
            <a:spLocks noGrp="1"/>
          </p:cNvSpPr>
          <p:nvPr>
            <p:ph type="subTitle" idx="6"/>
          </p:nvPr>
        </p:nvSpPr>
        <p:spPr>
          <a:xfrm>
            <a:off x="17833090" y="6344261"/>
            <a:ext cx="5633533" cy="685800"/>
          </a:xfrm>
          <a:prstGeom prst="rect">
            <a:avLst/>
          </a:prstGeom>
        </p:spPr>
        <p:txBody>
          <a:bodyPr spcFirstLastPara="1" wrap="square" lIns="0" tIns="0" rIns="0" bIns="0" anchor="t" anchorCtr="0">
            <a:noAutofit/>
          </a:bodyPr>
          <a:lstStyle>
            <a:lvl1pPr marL="0" marR="0" lvl="0" indent="0" algn="l" rtl="0">
              <a:lnSpc>
                <a:spcPct val="120000"/>
              </a:lnSpc>
              <a:spcBef>
                <a:spcPts val="0"/>
              </a:spcBef>
              <a:spcAft>
                <a:spcPts val="0"/>
              </a:spcAft>
              <a:buNone/>
              <a:defRPr sz="3600" spc="70" baseline="0">
                <a:solidFill>
                  <a:schemeClr val="tx1"/>
                </a:solidFill>
                <a:latin typeface="+mn-lt"/>
              </a:defRPr>
            </a:lvl1pPr>
            <a:lvl2pPr lvl="1" rtl="0">
              <a:lnSpc>
                <a:spcPct val="110000"/>
              </a:lnSpc>
              <a:spcBef>
                <a:spcPts val="0"/>
              </a:spcBef>
              <a:spcAft>
                <a:spcPts val="0"/>
              </a:spcAft>
              <a:buNone/>
              <a:defRPr sz="3600"/>
            </a:lvl2pPr>
            <a:lvl3pPr lvl="2" rtl="0">
              <a:lnSpc>
                <a:spcPct val="110000"/>
              </a:lnSpc>
              <a:spcBef>
                <a:spcPts val="0"/>
              </a:spcBef>
              <a:spcAft>
                <a:spcPts val="0"/>
              </a:spcAft>
              <a:buNone/>
              <a:defRPr sz="3600"/>
            </a:lvl3pPr>
            <a:lvl4pPr lvl="3" rtl="0">
              <a:lnSpc>
                <a:spcPct val="110000"/>
              </a:lnSpc>
              <a:spcBef>
                <a:spcPts val="0"/>
              </a:spcBef>
              <a:spcAft>
                <a:spcPts val="0"/>
              </a:spcAft>
              <a:buNone/>
              <a:defRPr sz="3600"/>
            </a:lvl4pPr>
            <a:lvl5pPr lvl="4" rtl="0">
              <a:lnSpc>
                <a:spcPct val="110000"/>
              </a:lnSpc>
              <a:spcBef>
                <a:spcPts val="0"/>
              </a:spcBef>
              <a:spcAft>
                <a:spcPts val="0"/>
              </a:spcAft>
              <a:buNone/>
              <a:defRPr sz="3600"/>
            </a:lvl5pPr>
            <a:lvl6pPr lvl="5" rtl="0">
              <a:lnSpc>
                <a:spcPct val="110000"/>
              </a:lnSpc>
              <a:spcBef>
                <a:spcPts val="0"/>
              </a:spcBef>
              <a:spcAft>
                <a:spcPts val="0"/>
              </a:spcAft>
              <a:buNone/>
              <a:defRPr sz="3600"/>
            </a:lvl6pPr>
            <a:lvl7pPr lvl="6" rtl="0">
              <a:lnSpc>
                <a:spcPct val="110000"/>
              </a:lnSpc>
              <a:spcBef>
                <a:spcPts val="0"/>
              </a:spcBef>
              <a:spcAft>
                <a:spcPts val="0"/>
              </a:spcAft>
              <a:buNone/>
              <a:defRPr sz="3600"/>
            </a:lvl7pPr>
            <a:lvl8pPr lvl="7" rtl="0">
              <a:lnSpc>
                <a:spcPct val="110000"/>
              </a:lnSpc>
              <a:spcBef>
                <a:spcPts val="0"/>
              </a:spcBef>
              <a:spcAft>
                <a:spcPts val="0"/>
              </a:spcAft>
              <a:buNone/>
              <a:defRPr sz="3600"/>
            </a:lvl8pPr>
            <a:lvl9pPr lvl="8" rtl="0">
              <a:lnSpc>
                <a:spcPct val="110000"/>
              </a:lnSpc>
              <a:spcBef>
                <a:spcPts val="0"/>
              </a:spcBef>
              <a:spcAft>
                <a:spcPts val="0"/>
              </a:spcAft>
              <a:buNone/>
              <a:defRPr sz="3600"/>
            </a:lvl9pPr>
          </a:lstStyle>
          <a:p>
            <a:r>
              <a:rPr lang="en-US"/>
              <a:t>Click to edit Master subtitle style</a:t>
            </a:r>
            <a:endParaRPr/>
          </a:p>
        </p:txBody>
      </p:sp>
      <p:sp>
        <p:nvSpPr>
          <p:cNvPr id="39" name="Google Shape;39;p4"/>
          <p:cNvSpPr txBox="1">
            <a:spLocks noGrp="1"/>
          </p:cNvSpPr>
          <p:nvPr>
            <p:ph type="subTitle" idx="7"/>
          </p:nvPr>
        </p:nvSpPr>
        <p:spPr>
          <a:xfrm>
            <a:off x="11260733" y="5872480"/>
            <a:ext cx="5633533" cy="463200"/>
          </a:xfrm>
          <a:prstGeom prst="rect">
            <a:avLst/>
          </a:prstGeom>
        </p:spPr>
        <p:txBody>
          <a:bodyPr spcFirstLastPara="1" wrap="square" lIns="0" tIns="0" rIns="0" bIns="0" anchor="b" anchorCtr="0">
            <a:noAutofit/>
          </a:bodyPr>
          <a:lstStyle>
            <a:lvl1pPr marL="0" marR="0" lvl="0" indent="0" algn="l" rtl="0">
              <a:lnSpc>
                <a:spcPct val="125000"/>
              </a:lnSpc>
              <a:spcBef>
                <a:spcPts val="0"/>
              </a:spcBef>
              <a:spcAft>
                <a:spcPts val="0"/>
              </a:spcAft>
              <a:buNone/>
              <a:defRPr sz="2200" b="0" spc="40" baseline="0">
                <a:solidFill>
                  <a:schemeClr val="tx1"/>
                </a:solidFill>
                <a:latin typeface="+mn-lt"/>
              </a:defRPr>
            </a:lvl1pPr>
            <a:lvl2pPr lvl="1" rtl="0">
              <a:lnSpc>
                <a:spcPct val="125000"/>
              </a:lnSpc>
              <a:spcBef>
                <a:spcPts val="0"/>
              </a:spcBef>
              <a:spcAft>
                <a:spcPts val="0"/>
              </a:spcAft>
              <a:buNone/>
              <a:defRPr b="0">
                <a:solidFill>
                  <a:schemeClr val="dk1"/>
                </a:solidFill>
              </a:defRPr>
            </a:lvl2pPr>
            <a:lvl3pPr lvl="2" rtl="0">
              <a:lnSpc>
                <a:spcPct val="125000"/>
              </a:lnSpc>
              <a:spcBef>
                <a:spcPts val="0"/>
              </a:spcBef>
              <a:spcAft>
                <a:spcPts val="0"/>
              </a:spcAft>
              <a:buNone/>
              <a:defRPr b="0">
                <a:solidFill>
                  <a:schemeClr val="dk1"/>
                </a:solidFill>
              </a:defRPr>
            </a:lvl3pPr>
            <a:lvl4pPr lvl="3" rtl="0">
              <a:lnSpc>
                <a:spcPct val="125000"/>
              </a:lnSpc>
              <a:spcBef>
                <a:spcPts val="0"/>
              </a:spcBef>
              <a:spcAft>
                <a:spcPts val="0"/>
              </a:spcAft>
              <a:buNone/>
              <a:defRPr b="0">
                <a:solidFill>
                  <a:schemeClr val="dk1"/>
                </a:solidFill>
              </a:defRPr>
            </a:lvl4pPr>
            <a:lvl5pPr lvl="4" rtl="0">
              <a:lnSpc>
                <a:spcPct val="125000"/>
              </a:lnSpc>
              <a:spcBef>
                <a:spcPts val="0"/>
              </a:spcBef>
              <a:spcAft>
                <a:spcPts val="0"/>
              </a:spcAft>
              <a:buNone/>
              <a:defRPr b="0">
                <a:solidFill>
                  <a:schemeClr val="dk1"/>
                </a:solidFill>
              </a:defRPr>
            </a:lvl5pPr>
            <a:lvl6pPr lvl="5" rtl="0">
              <a:lnSpc>
                <a:spcPct val="125000"/>
              </a:lnSpc>
              <a:spcBef>
                <a:spcPts val="0"/>
              </a:spcBef>
              <a:spcAft>
                <a:spcPts val="0"/>
              </a:spcAft>
              <a:buNone/>
              <a:defRPr b="0">
                <a:solidFill>
                  <a:schemeClr val="dk1"/>
                </a:solidFill>
              </a:defRPr>
            </a:lvl6pPr>
            <a:lvl7pPr lvl="6" rtl="0">
              <a:lnSpc>
                <a:spcPct val="125000"/>
              </a:lnSpc>
              <a:spcBef>
                <a:spcPts val="0"/>
              </a:spcBef>
              <a:spcAft>
                <a:spcPts val="0"/>
              </a:spcAft>
              <a:buNone/>
              <a:defRPr b="0">
                <a:solidFill>
                  <a:schemeClr val="dk1"/>
                </a:solidFill>
              </a:defRPr>
            </a:lvl7pPr>
            <a:lvl8pPr lvl="7" rtl="0">
              <a:lnSpc>
                <a:spcPct val="125000"/>
              </a:lnSpc>
              <a:spcBef>
                <a:spcPts val="0"/>
              </a:spcBef>
              <a:spcAft>
                <a:spcPts val="0"/>
              </a:spcAft>
              <a:buNone/>
              <a:defRPr b="0">
                <a:solidFill>
                  <a:schemeClr val="dk1"/>
                </a:solidFill>
              </a:defRPr>
            </a:lvl8pPr>
            <a:lvl9pPr lvl="8" rtl="0">
              <a:lnSpc>
                <a:spcPct val="125000"/>
              </a:lnSpc>
              <a:spcBef>
                <a:spcPts val="0"/>
              </a:spcBef>
              <a:spcAft>
                <a:spcPts val="0"/>
              </a:spcAft>
              <a:buNone/>
              <a:defRPr b="0">
                <a:solidFill>
                  <a:schemeClr val="dk1"/>
                </a:solidFill>
              </a:defRPr>
            </a:lvl9pPr>
          </a:lstStyle>
          <a:p>
            <a:r>
              <a:rPr lang="en-US"/>
              <a:t>Click to edit Master subtitle style</a:t>
            </a:r>
            <a:endParaRPr/>
          </a:p>
        </p:txBody>
      </p:sp>
      <p:sp>
        <p:nvSpPr>
          <p:cNvPr id="40" name="Google Shape;40;p4"/>
          <p:cNvSpPr txBox="1">
            <a:spLocks noGrp="1"/>
          </p:cNvSpPr>
          <p:nvPr>
            <p:ph type="subTitle" idx="8"/>
          </p:nvPr>
        </p:nvSpPr>
        <p:spPr>
          <a:xfrm>
            <a:off x="17833090" y="5872480"/>
            <a:ext cx="5633533" cy="463200"/>
          </a:xfrm>
          <a:prstGeom prst="rect">
            <a:avLst/>
          </a:prstGeom>
        </p:spPr>
        <p:txBody>
          <a:bodyPr spcFirstLastPara="1" wrap="square" lIns="0" tIns="0" rIns="0" bIns="0" anchor="b" anchorCtr="0">
            <a:noAutofit/>
          </a:bodyPr>
          <a:lstStyle>
            <a:lvl1pPr marL="0" marR="0" lvl="0" indent="0" algn="l" rtl="0">
              <a:lnSpc>
                <a:spcPct val="125000"/>
              </a:lnSpc>
              <a:spcBef>
                <a:spcPts val="0"/>
              </a:spcBef>
              <a:spcAft>
                <a:spcPts val="0"/>
              </a:spcAft>
              <a:buNone/>
              <a:defRPr sz="2200" b="0" spc="40" baseline="0">
                <a:solidFill>
                  <a:schemeClr val="tx1"/>
                </a:solidFill>
                <a:latin typeface="+mn-lt"/>
              </a:defRPr>
            </a:lvl1pPr>
            <a:lvl2pPr lvl="1" rtl="0">
              <a:lnSpc>
                <a:spcPct val="125000"/>
              </a:lnSpc>
              <a:spcBef>
                <a:spcPts val="0"/>
              </a:spcBef>
              <a:spcAft>
                <a:spcPts val="0"/>
              </a:spcAft>
              <a:buNone/>
              <a:defRPr b="0">
                <a:solidFill>
                  <a:schemeClr val="dk1"/>
                </a:solidFill>
              </a:defRPr>
            </a:lvl2pPr>
            <a:lvl3pPr lvl="2" rtl="0">
              <a:lnSpc>
                <a:spcPct val="125000"/>
              </a:lnSpc>
              <a:spcBef>
                <a:spcPts val="0"/>
              </a:spcBef>
              <a:spcAft>
                <a:spcPts val="0"/>
              </a:spcAft>
              <a:buNone/>
              <a:defRPr b="0">
                <a:solidFill>
                  <a:schemeClr val="dk1"/>
                </a:solidFill>
              </a:defRPr>
            </a:lvl3pPr>
            <a:lvl4pPr lvl="3" rtl="0">
              <a:lnSpc>
                <a:spcPct val="125000"/>
              </a:lnSpc>
              <a:spcBef>
                <a:spcPts val="0"/>
              </a:spcBef>
              <a:spcAft>
                <a:spcPts val="0"/>
              </a:spcAft>
              <a:buNone/>
              <a:defRPr b="0">
                <a:solidFill>
                  <a:schemeClr val="dk1"/>
                </a:solidFill>
              </a:defRPr>
            </a:lvl4pPr>
            <a:lvl5pPr lvl="4" rtl="0">
              <a:lnSpc>
                <a:spcPct val="125000"/>
              </a:lnSpc>
              <a:spcBef>
                <a:spcPts val="0"/>
              </a:spcBef>
              <a:spcAft>
                <a:spcPts val="0"/>
              </a:spcAft>
              <a:buNone/>
              <a:defRPr b="0">
                <a:solidFill>
                  <a:schemeClr val="dk1"/>
                </a:solidFill>
              </a:defRPr>
            </a:lvl5pPr>
            <a:lvl6pPr lvl="5" rtl="0">
              <a:lnSpc>
                <a:spcPct val="125000"/>
              </a:lnSpc>
              <a:spcBef>
                <a:spcPts val="0"/>
              </a:spcBef>
              <a:spcAft>
                <a:spcPts val="0"/>
              </a:spcAft>
              <a:buNone/>
              <a:defRPr b="0">
                <a:solidFill>
                  <a:schemeClr val="dk1"/>
                </a:solidFill>
              </a:defRPr>
            </a:lvl6pPr>
            <a:lvl7pPr lvl="6" rtl="0">
              <a:lnSpc>
                <a:spcPct val="125000"/>
              </a:lnSpc>
              <a:spcBef>
                <a:spcPts val="0"/>
              </a:spcBef>
              <a:spcAft>
                <a:spcPts val="0"/>
              </a:spcAft>
              <a:buNone/>
              <a:defRPr b="0">
                <a:solidFill>
                  <a:schemeClr val="dk1"/>
                </a:solidFill>
              </a:defRPr>
            </a:lvl7pPr>
            <a:lvl8pPr lvl="7" rtl="0">
              <a:lnSpc>
                <a:spcPct val="125000"/>
              </a:lnSpc>
              <a:spcBef>
                <a:spcPts val="0"/>
              </a:spcBef>
              <a:spcAft>
                <a:spcPts val="0"/>
              </a:spcAft>
              <a:buNone/>
              <a:defRPr b="0">
                <a:solidFill>
                  <a:schemeClr val="dk1"/>
                </a:solidFill>
              </a:defRPr>
            </a:lvl8pPr>
            <a:lvl9pPr lvl="8" rtl="0">
              <a:lnSpc>
                <a:spcPct val="125000"/>
              </a:lnSpc>
              <a:spcBef>
                <a:spcPts val="0"/>
              </a:spcBef>
              <a:spcAft>
                <a:spcPts val="0"/>
              </a:spcAft>
              <a:buNone/>
              <a:defRPr b="0">
                <a:solidFill>
                  <a:schemeClr val="dk1"/>
                </a:solidFill>
              </a:defRPr>
            </a:lvl9pPr>
          </a:lstStyle>
          <a:p>
            <a:r>
              <a:rPr lang="en-US"/>
              <a:t>Click to edit Master subtitle style</a:t>
            </a:r>
            <a:endParaRPr/>
          </a:p>
        </p:txBody>
      </p:sp>
      <p:sp>
        <p:nvSpPr>
          <p:cNvPr id="41" name="Google Shape;41;p4"/>
          <p:cNvSpPr txBox="1">
            <a:spLocks noGrp="1"/>
          </p:cNvSpPr>
          <p:nvPr>
            <p:ph type="subTitle" idx="9"/>
          </p:nvPr>
        </p:nvSpPr>
        <p:spPr>
          <a:xfrm>
            <a:off x="11260733" y="8630917"/>
            <a:ext cx="5633533" cy="685800"/>
          </a:xfrm>
          <a:prstGeom prst="rect">
            <a:avLst/>
          </a:prstGeom>
        </p:spPr>
        <p:txBody>
          <a:bodyPr spcFirstLastPara="1" wrap="square" lIns="0" tIns="0" rIns="0" bIns="0" anchor="t" anchorCtr="0">
            <a:noAutofit/>
          </a:bodyPr>
          <a:lstStyle>
            <a:lvl1pPr marL="0" marR="0" lvl="0" indent="0" algn="l" rtl="0">
              <a:lnSpc>
                <a:spcPct val="120000"/>
              </a:lnSpc>
              <a:spcBef>
                <a:spcPts val="0"/>
              </a:spcBef>
              <a:spcAft>
                <a:spcPts val="0"/>
              </a:spcAft>
              <a:buNone/>
              <a:defRPr sz="3600" spc="70" baseline="0">
                <a:solidFill>
                  <a:schemeClr val="tx1"/>
                </a:solidFill>
                <a:latin typeface="+mn-lt"/>
              </a:defRPr>
            </a:lvl1pPr>
            <a:lvl2pPr lvl="1" rtl="0">
              <a:lnSpc>
                <a:spcPct val="110000"/>
              </a:lnSpc>
              <a:spcBef>
                <a:spcPts val="0"/>
              </a:spcBef>
              <a:spcAft>
                <a:spcPts val="0"/>
              </a:spcAft>
              <a:buNone/>
              <a:defRPr sz="3600"/>
            </a:lvl2pPr>
            <a:lvl3pPr lvl="2" rtl="0">
              <a:lnSpc>
                <a:spcPct val="110000"/>
              </a:lnSpc>
              <a:spcBef>
                <a:spcPts val="0"/>
              </a:spcBef>
              <a:spcAft>
                <a:spcPts val="0"/>
              </a:spcAft>
              <a:buNone/>
              <a:defRPr sz="3600"/>
            </a:lvl3pPr>
            <a:lvl4pPr lvl="3" rtl="0">
              <a:lnSpc>
                <a:spcPct val="110000"/>
              </a:lnSpc>
              <a:spcBef>
                <a:spcPts val="0"/>
              </a:spcBef>
              <a:spcAft>
                <a:spcPts val="0"/>
              </a:spcAft>
              <a:buNone/>
              <a:defRPr sz="3600"/>
            </a:lvl4pPr>
            <a:lvl5pPr lvl="4" rtl="0">
              <a:lnSpc>
                <a:spcPct val="110000"/>
              </a:lnSpc>
              <a:spcBef>
                <a:spcPts val="0"/>
              </a:spcBef>
              <a:spcAft>
                <a:spcPts val="0"/>
              </a:spcAft>
              <a:buNone/>
              <a:defRPr sz="3600"/>
            </a:lvl5pPr>
            <a:lvl6pPr lvl="5" rtl="0">
              <a:lnSpc>
                <a:spcPct val="110000"/>
              </a:lnSpc>
              <a:spcBef>
                <a:spcPts val="0"/>
              </a:spcBef>
              <a:spcAft>
                <a:spcPts val="0"/>
              </a:spcAft>
              <a:buNone/>
              <a:defRPr sz="3600"/>
            </a:lvl6pPr>
            <a:lvl7pPr lvl="6" rtl="0">
              <a:lnSpc>
                <a:spcPct val="110000"/>
              </a:lnSpc>
              <a:spcBef>
                <a:spcPts val="0"/>
              </a:spcBef>
              <a:spcAft>
                <a:spcPts val="0"/>
              </a:spcAft>
              <a:buNone/>
              <a:defRPr sz="3600"/>
            </a:lvl7pPr>
            <a:lvl8pPr lvl="7" rtl="0">
              <a:lnSpc>
                <a:spcPct val="110000"/>
              </a:lnSpc>
              <a:spcBef>
                <a:spcPts val="0"/>
              </a:spcBef>
              <a:spcAft>
                <a:spcPts val="0"/>
              </a:spcAft>
              <a:buNone/>
              <a:defRPr sz="3600"/>
            </a:lvl8pPr>
            <a:lvl9pPr lvl="8" rtl="0">
              <a:lnSpc>
                <a:spcPct val="110000"/>
              </a:lnSpc>
              <a:spcBef>
                <a:spcPts val="0"/>
              </a:spcBef>
              <a:spcAft>
                <a:spcPts val="0"/>
              </a:spcAft>
              <a:buNone/>
              <a:defRPr sz="3600"/>
            </a:lvl9pPr>
          </a:lstStyle>
          <a:p>
            <a:r>
              <a:rPr lang="en-US"/>
              <a:t>Click to edit Master subtitle style</a:t>
            </a:r>
            <a:endParaRPr/>
          </a:p>
        </p:txBody>
      </p:sp>
      <p:sp>
        <p:nvSpPr>
          <p:cNvPr id="42" name="Google Shape;42;p4"/>
          <p:cNvSpPr txBox="1">
            <a:spLocks noGrp="1"/>
          </p:cNvSpPr>
          <p:nvPr>
            <p:ph type="subTitle" idx="13"/>
          </p:nvPr>
        </p:nvSpPr>
        <p:spPr>
          <a:xfrm>
            <a:off x="17833090" y="8630917"/>
            <a:ext cx="5633533" cy="685800"/>
          </a:xfrm>
          <a:prstGeom prst="rect">
            <a:avLst/>
          </a:prstGeom>
        </p:spPr>
        <p:txBody>
          <a:bodyPr spcFirstLastPara="1" wrap="square" lIns="0" tIns="0" rIns="0" bIns="0" anchor="t" anchorCtr="0">
            <a:noAutofit/>
          </a:bodyPr>
          <a:lstStyle>
            <a:lvl1pPr marL="0" marR="0" lvl="0" indent="0" algn="l" rtl="0">
              <a:lnSpc>
                <a:spcPct val="120000"/>
              </a:lnSpc>
              <a:spcBef>
                <a:spcPts val="0"/>
              </a:spcBef>
              <a:spcAft>
                <a:spcPts val="0"/>
              </a:spcAft>
              <a:buNone/>
              <a:defRPr sz="3600" spc="70" baseline="0">
                <a:solidFill>
                  <a:schemeClr val="tx1"/>
                </a:solidFill>
                <a:latin typeface="+mn-lt"/>
              </a:defRPr>
            </a:lvl1pPr>
            <a:lvl2pPr lvl="1" rtl="0">
              <a:lnSpc>
                <a:spcPct val="110000"/>
              </a:lnSpc>
              <a:spcBef>
                <a:spcPts val="0"/>
              </a:spcBef>
              <a:spcAft>
                <a:spcPts val="0"/>
              </a:spcAft>
              <a:buNone/>
              <a:defRPr sz="3600"/>
            </a:lvl2pPr>
            <a:lvl3pPr lvl="2" rtl="0">
              <a:lnSpc>
                <a:spcPct val="110000"/>
              </a:lnSpc>
              <a:spcBef>
                <a:spcPts val="0"/>
              </a:spcBef>
              <a:spcAft>
                <a:spcPts val="0"/>
              </a:spcAft>
              <a:buNone/>
              <a:defRPr sz="3600"/>
            </a:lvl3pPr>
            <a:lvl4pPr lvl="3" rtl="0">
              <a:lnSpc>
                <a:spcPct val="110000"/>
              </a:lnSpc>
              <a:spcBef>
                <a:spcPts val="0"/>
              </a:spcBef>
              <a:spcAft>
                <a:spcPts val="0"/>
              </a:spcAft>
              <a:buNone/>
              <a:defRPr sz="3600"/>
            </a:lvl4pPr>
            <a:lvl5pPr lvl="4" rtl="0">
              <a:lnSpc>
                <a:spcPct val="110000"/>
              </a:lnSpc>
              <a:spcBef>
                <a:spcPts val="0"/>
              </a:spcBef>
              <a:spcAft>
                <a:spcPts val="0"/>
              </a:spcAft>
              <a:buNone/>
              <a:defRPr sz="3600"/>
            </a:lvl5pPr>
            <a:lvl6pPr lvl="5" rtl="0">
              <a:lnSpc>
                <a:spcPct val="110000"/>
              </a:lnSpc>
              <a:spcBef>
                <a:spcPts val="0"/>
              </a:spcBef>
              <a:spcAft>
                <a:spcPts val="0"/>
              </a:spcAft>
              <a:buNone/>
              <a:defRPr sz="3600"/>
            </a:lvl6pPr>
            <a:lvl7pPr lvl="6" rtl="0">
              <a:lnSpc>
                <a:spcPct val="110000"/>
              </a:lnSpc>
              <a:spcBef>
                <a:spcPts val="0"/>
              </a:spcBef>
              <a:spcAft>
                <a:spcPts val="0"/>
              </a:spcAft>
              <a:buNone/>
              <a:defRPr sz="3600"/>
            </a:lvl7pPr>
            <a:lvl8pPr lvl="7" rtl="0">
              <a:lnSpc>
                <a:spcPct val="110000"/>
              </a:lnSpc>
              <a:spcBef>
                <a:spcPts val="0"/>
              </a:spcBef>
              <a:spcAft>
                <a:spcPts val="0"/>
              </a:spcAft>
              <a:buNone/>
              <a:defRPr sz="3600"/>
            </a:lvl8pPr>
            <a:lvl9pPr lvl="8" rtl="0">
              <a:lnSpc>
                <a:spcPct val="110000"/>
              </a:lnSpc>
              <a:spcBef>
                <a:spcPts val="0"/>
              </a:spcBef>
              <a:spcAft>
                <a:spcPts val="0"/>
              </a:spcAft>
              <a:buNone/>
              <a:defRPr sz="3600"/>
            </a:lvl9pPr>
          </a:lstStyle>
          <a:p>
            <a:r>
              <a:rPr lang="en-US"/>
              <a:t>Click to edit Master subtitle style</a:t>
            </a:r>
            <a:endParaRPr/>
          </a:p>
        </p:txBody>
      </p:sp>
      <p:sp>
        <p:nvSpPr>
          <p:cNvPr id="43" name="Google Shape;43;p4"/>
          <p:cNvSpPr txBox="1">
            <a:spLocks noGrp="1"/>
          </p:cNvSpPr>
          <p:nvPr>
            <p:ph type="subTitle" idx="14"/>
          </p:nvPr>
        </p:nvSpPr>
        <p:spPr>
          <a:xfrm>
            <a:off x="11260733" y="8159143"/>
            <a:ext cx="5633533" cy="463200"/>
          </a:xfrm>
          <a:prstGeom prst="rect">
            <a:avLst/>
          </a:prstGeom>
        </p:spPr>
        <p:txBody>
          <a:bodyPr spcFirstLastPara="1" wrap="square" lIns="0" tIns="0" rIns="0" bIns="0" anchor="b" anchorCtr="0">
            <a:noAutofit/>
          </a:bodyPr>
          <a:lstStyle>
            <a:lvl1pPr marL="0" marR="0" lvl="0" indent="0" algn="l" rtl="0">
              <a:lnSpc>
                <a:spcPct val="125000"/>
              </a:lnSpc>
              <a:spcBef>
                <a:spcPts val="0"/>
              </a:spcBef>
              <a:spcAft>
                <a:spcPts val="0"/>
              </a:spcAft>
              <a:buNone/>
              <a:defRPr sz="2200" b="0" spc="40" baseline="0">
                <a:solidFill>
                  <a:schemeClr val="tx1"/>
                </a:solidFill>
                <a:latin typeface="+mn-lt"/>
              </a:defRPr>
            </a:lvl1pPr>
            <a:lvl2pPr lvl="1" rtl="0">
              <a:lnSpc>
                <a:spcPct val="125000"/>
              </a:lnSpc>
              <a:spcBef>
                <a:spcPts val="0"/>
              </a:spcBef>
              <a:spcAft>
                <a:spcPts val="0"/>
              </a:spcAft>
              <a:buNone/>
              <a:defRPr b="0">
                <a:solidFill>
                  <a:schemeClr val="dk1"/>
                </a:solidFill>
              </a:defRPr>
            </a:lvl2pPr>
            <a:lvl3pPr lvl="2" rtl="0">
              <a:lnSpc>
                <a:spcPct val="125000"/>
              </a:lnSpc>
              <a:spcBef>
                <a:spcPts val="0"/>
              </a:spcBef>
              <a:spcAft>
                <a:spcPts val="0"/>
              </a:spcAft>
              <a:buNone/>
              <a:defRPr b="0">
                <a:solidFill>
                  <a:schemeClr val="dk1"/>
                </a:solidFill>
              </a:defRPr>
            </a:lvl3pPr>
            <a:lvl4pPr lvl="3" rtl="0">
              <a:lnSpc>
                <a:spcPct val="125000"/>
              </a:lnSpc>
              <a:spcBef>
                <a:spcPts val="0"/>
              </a:spcBef>
              <a:spcAft>
                <a:spcPts val="0"/>
              </a:spcAft>
              <a:buNone/>
              <a:defRPr b="0">
                <a:solidFill>
                  <a:schemeClr val="dk1"/>
                </a:solidFill>
              </a:defRPr>
            </a:lvl4pPr>
            <a:lvl5pPr lvl="4" rtl="0">
              <a:lnSpc>
                <a:spcPct val="125000"/>
              </a:lnSpc>
              <a:spcBef>
                <a:spcPts val="0"/>
              </a:spcBef>
              <a:spcAft>
                <a:spcPts val="0"/>
              </a:spcAft>
              <a:buNone/>
              <a:defRPr b="0">
                <a:solidFill>
                  <a:schemeClr val="dk1"/>
                </a:solidFill>
              </a:defRPr>
            </a:lvl5pPr>
            <a:lvl6pPr lvl="5" rtl="0">
              <a:lnSpc>
                <a:spcPct val="125000"/>
              </a:lnSpc>
              <a:spcBef>
                <a:spcPts val="0"/>
              </a:spcBef>
              <a:spcAft>
                <a:spcPts val="0"/>
              </a:spcAft>
              <a:buNone/>
              <a:defRPr b="0">
                <a:solidFill>
                  <a:schemeClr val="dk1"/>
                </a:solidFill>
              </a:defRPr>
            </a:lvl6pPr>
            <a:lvl7pPr lvl="6" rtl="0">
              <a:lnSpc>
                <a:spcPct val="125000"/>
              </a:lnSpc>
              <a:spcBef>
                <a:spcPts val="0"/>
              </a:spcBef>
              <a:spcAft>
                <a:spcPts val="0"/>
              </a:spcAft>
              <a:buNone/>
              <a:defRPr b="0">
                <a:solidFill>
                  <a:schemeClr val="dk1"/>
                </a:solidFill>
              </a:defRPr>
            </a:lvl7pPr>
            <a:lvl8pPr lvl="7" rtl="0">
              <a:lnSpc>
                <a:spcPct val="125000"/>
              </a:lnSpc>
              <a:spcBef>
                <a:spcPts val="0"/>
              </a:spcBef>
              <a:spcAft>
                <a:spcPts val="0"/>
              </a:spcAft>
              <a:buNone/>
              <a:defRPr b="0">
                <a:solidFill>
                  <a:schemeClr val="dk1"/>
                </a:solidFill>
              </a:defRPr>
            </a:lvl8pPr>
            <a:lvl9pPr lvl="8" rtl="0">
              <a:lnSpc>
                <a:spcPct val="125000"/>
              </a:lnSpc>
              <a:spcBef>
                <a:spcPts val="0"/>
              </a:spcBef>
              <a:spcAft>
                <a:spcPts val="0"/>
              </a:spcAft>
              <a:buNone/>
              <a:defRPr b="0">
                <a:solidFill>
                  <a:schemeClr val="dk1"/>
                </a:solidFill>
              </a:defRPr>
            </a:lvl9pPr>
          </a:lstStyle>
          <a:p>
            <a:r>
              <a:rPr lang="en-US"/>
              <a:t>Click to edit Master subtitle style</a:t>
            </a:r>
            <a:endParaRPr/>
          </a:p>
        </p:txBody>
      </p:sp>
      <p:sp>
        <p:nvSpPr>
          <p:cNvPr id="44" name="Google Shape;44;p4"/>
          <p:cNvSpPr txBox="1">
            <a:spLocks noGrp="1"/>
          </p:cNvSpPr>
          <p:nvPr>
            <p:ph type="subTitle" idx="15"/>
          </p:nvPr>
        </p:nvSpPr>
        <p:spPr>
          <a:xfrm>
            <a:off x="17833090" y="8159143"/>
            <a:ext cx="5633533" cy="463200"/>
          </a:xfrm>
          <a:prstGeom prst="rect">
            <a:avLst/>
          </a:prstGeom>
        </p:spPr>
        <p:txBody>
          <a:bodyPr spcFirstLastPara="1" wrap="square" lIns="0" tIns="0" rIns="0" bIns="0" anchor="b" anchorCtr="0">
            <a:noAutofit/>
          </a:bodyPr>
          <a:lstStyle>
            <a:lvl1pPr marL="0" marR="0" lvl="0" indent="0" algn="l" rtl="0">
              <a:lnSpc>
                <a:spcPct val="125000"/>
              </a:lnSpc>
              <a:spcBef>
                <a:spcPts val="0"/>
              </a:spcBef>
              <a:spcAft>
                <a:spcPts val="0"/>
              </a:spcAft>
              <a:buNone/>
              <a:defRPr sz="2200" b="0" spc="40" baseline="0">
                <a:solidFill>
                  <a:schemeClr val="tx1"/>
                </a:solidFill>
                <a:latin typeface="+mn-lt"/>
              </a:defRPr>
            </a:lvl1pPr>
            <a:lvl2pPr lvl="1" rtl="0">
              <a:lnSpc>
                <a:spcPct val="125000"/>
              </a:lnSpc>
              <a:spcBef>
                <a:spcPts val="0"/>
              </a:spcBef>
              <a:spcAft>
                <a:spcPts val="0"/>
              </a:spcAft>
              <a:buNone/>
              <a:defRPr b="0">
                <a:solidFill>
                  <a:schemeClr val="dk1"/>
                </a:solidFill>
              </a:defRPr>
            </a:lvl2pPr>
            <a:lvl3pPr lvl="2" rtl="0">
              <a:lnSpc>
                <a:spcPct val="125000"/>
              </a:lnSpc>
              <a:spcBef>
                <a:spcPts val="0"/>
              </a:spcBef>
              <a:spcAft>
                <a:spcPts val="0"/>
              </a:spcAft>
              <a:buNone/>
              <a:defRPr b="0">
                <a:solidFill>
                  <a:schemeClr val="dk1"/>
                </a:solidFill>
              </a:defRPr>
            </a:lvl3pPr>
            <a:lvl4pPr lvl="3" rtl="0">
              <a:lnSpc>
                <a:spcPct val="125000"/>
              </a:lnSpc>
              <a:spcBef>
                <a:spcPts val="0"/>
              </a:spcBef>
              <a:spcAft>
                <a:spcPts val="0"/>
              </a:spcAft>
              <a:buNone/>
              <a:defRPr b="0">
                <a:solidFill>
                  <a:schemeClr val="dk1"/>
                </a:solidFill>
              </a:defRPr>
            </a:lvl4pPr>
            <a:lvl5pPr lvl="4" rtl="0">
              <a:lnSpc>
                <a:spcPct val="125000"/>
              </a:lnSpc>
              <a:spcBef>
                <a:spcPts val="0"/>
              </a:spcBef>
              <a:spcAft>
                <a:spcPts val="0"/>
              </a:spcAft>
              <a:buNone/>
              <a:defRPr b="0">
                <a:solidFill>
                  <a:schemeClr val="dk1"/>
                </a:solidFill>
              </a:defRPr>
            </a:lvl5pPr>
            <a:lvl6pPr lvl="5" rtl="0">
              <a:lnSpc>
                <a:spcPct val="125000"/>
              </a:lnSpc>
              <a:spcBef>
                <a:spcPts val="0"/>
              </a:spcBef>
              <a:spcAft>
                <a:spcPts val="0"/>
              </a:spcAft>
              <a:buNone/>
              <a:defRPr b="0">
                <a:solidFill>
                  <a:schemeClr val="dk1"/>
                </a:solidFill>
              </a:defRPr>
            </a:lvl6pPr>
            <a:lvl7pPr lvl="6" rtl="0">
              <a:lnSpc>
                <a:spcPct val="125000"/>
              </a:lnSpc>
              <a:spcBef>
                <a:spcPts val="0"/>
              </a:spcBef>
              <a:spcAft>
                <a:spcPts val="0"/>
              </a:spcAft>
              <a:buNone/>
              <a:defRPr b="0">
                <a:solidFill>
                  <a:schemeClr val="dk1"/>
                </a:solidFill>
              </a:defRPr>
            </a:lvl7pPr>
            <a:lvl8pPr lvl="7" rtl="0">
              <a:lnSpc>
                <a:spcPct val="125000"/>
              </a:lnSpc>
              <a:spcBef>
                <a:spcPts val="0"/>
              </a:spcBef>
              <a:spcAft>
                <a:spcPts val="0"/>
              </a:spcAft>
              <a:buNone/>
              <a:defRPr b="0">
                <a:solidFill>
                  <a:schemeClr val="dk1"/>
                </a:solidFill>
              </a:defRPr>
            </a:lvl8pPr>
            <a:lvl9pPr lvl="8" rtl="0">
              <a:lnSpc>
                <a:spcPct val="125000"/>
              </a:lnSpc>
              <a:spcBef>
                <a:spcPts val="0"/>
              </a:spcBef>
              <a:spcAft>
                <a:spcPts val="0"/>
              </a:spcAft>
              <a:buNone/>
              <a:defRPr b="0">
                <a:solidFill>
                  <a:schemeClr val="dk1"/>
                </a:solidFill>
              </a:defRPr>
            </a:lvl9pPr>
          </a:lstStyle>
          <a:p>
            <a:r>
              <a:rPr lang="en-US"/>
              <a:t>Click to edit Master subtitle style</a:t>
            </a:r>
            <a:endParaRPr/>
          </a:p>
        </p:txBody>
      </p:sp>
      <p:sp>
        <p:nvSpPr>
          <p:cNvPr id="45" name="Google Shape;45;p4"/>
          <p:cNvSpPr txBox="1">
            <a:spLocks noGrp="1"/>
          </p:cNvSpPr>
          <p:nvPr>
            <p:ph type="subTitle" idx="16"/>
          </p:nvPr>
        </p:nvSpPr>
        <p:spPr>
          <a:xfrm>
            <a:off x="11260733" y="10917591"/>
            <a:ext cx="5633533" cy="685800"/>
          </a:xfrm>
          <a:prstGeom prst="rect">
            <a:avLst/>
          </a:prstGeom>
        </p:spPr>
        <p:txBody>
          <a:bodyPr spcFirstLastPara="1" wrap="square" lIns="0" tIns="0" rIns="0" bIns="0" anchor="t" anchorCtr="0">
            <a:noAutofit/>
          </a:bodyPr>
          <a:lstStyle>
            <a:lvl1pPr marL="0" marR="0" lvl="0" indent="0" algn="l" rtl="0">
              <a:lnSpc>
                <a:spcPct val="120000"/>
              </a:lnSpc>
              <a:spcBef>
                <a:spcPts val="0"/>
              </a:spcBef>
              <a:spcAft>
                <a:spcPts val="0"/>
              </a:spcAft>
              <a:buNone/>
              <a:defRPr sz="3600" spc="70" baseline="0">
                <a:solidFill>
                  <a:schemeClr val="tx1"/>
                </a:solidFill>
                <a:latin typeface="+mn-lt"/>
              </a:defRPr>
            </a:lvl1pPr>
            <a:lvl2pPr lvl="1" rtl="0">
              <a:lnSpc>
                <a:spcPct val="110000"/>
              </a:lnSpc>
              <a:spcBef>
                <a:spcPts val="0"/>
              </a:spcBef>
              <a:spcAft>
                <a:spcPts val="0"/>
              </a:spcAft>
              <a:buNone/>
              <a:defRPr sz="3600"/>
            </a:lvl2pPr>
            <a:lvl3pPr lvl="2" rtl="0">
              <a:lnSpc>
                <a:spcPct val="110000"/>
              </a:lnSpc>
              <a:spcBef>
                <a:spcPts val="0"/>
              </a:spcBef>
              <a:spcAft>
                <a:spcPts val="0"/>
              </a:spcAft>
              <a:buNone/>
              <a:defRPr sz="3600"/>
            </a:lvl3pPr>
            <a:lvl4pPr lvl="3" rtl="0">
              <a:lnSpc>
                <a:spcPct val="110000"/>
              </a:lnSpc>
              <a:spcBef>
                <a:spcPts val="0"/>
              </a:spcBef>
              <a:spcAft>
                <a:spcPts val="0"/>
              </a:spcAft>
              <a:buNone/>
              <a:defRPr sz="3600"/>
            </a:lvl4pPr>
            <a:lvl5pPr lvl="4" rtl="0">
              <a:lnSpc>
                <a:spcPct val="110000"/>
              </a:lnSpc>
              <a:spcBef>
                <a:spcPts val="0"/>
              </a:spcBef>
              <a:spcAft>
                <a:spcPts val="0"/>
              </a:spcAft>
              <a:buNone/>
              <a:defRPr sz="3600"/>
            </a:lvl5pPr>
            <a:lvl6pPr lvl="5" rtl="0">
              <a:lnSpc>
                <a:spcPct val="110000"/>
              </a:lnSpc>
              <a:spcBef>
                <a:spcPts val="0"/>
              </a:spcBef>
              <a:spcAft>
                <a:spcPts val="0"/>
              </a:spcAft>
              <a:buNone/>
              <a:defRPr sz="3600"/>
            </a:lvl6pPr>
            <a:lvl7pPr lvl="6" rtl="0">
              <a:lnSpc>
                <a:spcPct val="110000"/>
              </a:lnSpc>
              <a:spcBef>
                <a:spcPts val="0"/>
              </a:spcBef>
              <a:spcAft>
                <a:spcPts val="0"/>
              </a:spcAft>
              <a:buNone/>
              <a:defRPr sz="3600"/>
            </a:lvl7pPr>
            <a:lvl8pPr lvl="7" rtl="0">
              <a:lnSpc>
                <a:spcPct val="110000"/>
              </a:lnSpc>
              <a:spcBef>
                <a:spcPts val="0"/>
              </a:spcBef>
              <a:spcAft>
                <a:spcPts val="0"/>
              </a:spcAft>
              <a:buNone/>
              <a:defRPr sz="3600"/>
            </a:lvl8pPr>
            <a:lvl9pPr lvl="8" rtl="0">
              <a:lnSpc>
                <a:spcPct val="110000"/>
              </a:lnSpc>
              <a:spcBef>
                <a:spcPts val="0"/>
              </a:spcBef>
              <a:spcAft>
                <a:spcPts val="0"/>
              </a:spcAft>
              <a:buNone/>
              <a:defRPr sz="3600"/>
            </a:lvl9pPr>
          </a:lstStyle>
          <a:p>
            <a:r>
              <a:rPr lang="en-US"/>
              <a:t>Click to edit Master subtitle style</a:t>
            </a:r>
            <a:endParaRPr/>
          </a:p>
        </p:txBody>
      </p:sp>
      <p:sp>
        <p:nvSpPr>
          <p:cNvPr id="46" name="Google Shape;46;p4"/>
          <p:cNvSpPr txBox="1">
            <a:spLocks noGrp="1"/>
          </p:cNvSpPr>
          <p:nvPr>
            <p:ph type="subTitle" idx="17"/>
          </p:nvPr>
        </p:nvSpPr>
        <p:spPr>
          <a:xfrm>
            <a:off x="17833090" y="10917591"/>
            <a:ext cx="5633533" cy="685800"/>
          </a:xfrm>
          <a:prstGeom prst="rect">
            <a:avLst/>
          </a:prstGeom>
        </p:spPr>
        <p:txBody>
          <a:bodyPr spcFirstLastPara="1" wrap="square" lIns="0" tIns="0" rIns="0" bIns="0" anchor="t" anchorCtr="0">
            <a:noAutofit/>
          </a:bodyPr>
          <a:lstStyle>
            <a:lvl1pPr marL="0" marR="0" lvl="0" indent="0" algn="l" rtl="0">
              <a:lnSpc>
                <a:spcPct val="120000"/>
              </a:lnSpc>
              <a:spcBef>
                <a:spcPts val="0"/>
              </a:spcBef>
              <a:spcAft>
                <a:spcPts val="0"/>
              </a:spcAft>
              <a:buNone/>
              <a:defRPr sz="3600" spc="70" baseline="0">
                <a:solidFill>
                  <a:schemeClr val="tx1"/>
                </a:solidFill>
                <a:latin typeface="+mn-lt"/>
              </a:defRPr>
            </a:lvl1pPr>
            <a:lvl2pPr lvl="1" rtl="0">
              <a:lnSpc>
                <a:spcPct val="110000"/>
              </a:lnSpc>
              <a:spcBef>
                <a:spcPts val="0"/>
              </a:spcBef>
              <a:spcAft>
                <a:spcPts val="0"/>
              </a:spcAft>
              <a:buNone/>
              <a:defRPr sz="3600"/>
            </a:lvl2pPr>
            <a:lvl3pPr lvl="2" rtl="0">
              <a:lnSpc>
                <a:spcPct val="110000"/>
              </a:lnSpc>
              <a:spcBef>
                <a:spcPts val="0"/>
              </a:spcBef>
              <a:spcAft>
                <a:spcPts val="0"/>
              </a:spcAft>
              <a:buNone/>
              <a:defRPr sz="3600"/>
            </a:lvl3pPr>
            <a:lvl4pPr lvl="3" rtl="0">
              <a:lnSpc>
                <a:spcPct val="110000"/>
              </a:lnSpc>
              <a:spcBef>
                <a:spcPts val="0"/>
              </a:spcBef>
              <a:spcAft>
                <a:spcPts val="0"/>
              </a:spcAft>
              <a:buNone/>
              <a:defRPr sz="3600"/>
            </a:lvl4pPr>
            <a:lvl5pPr lvl="4" rtl="0">
              <a:lnSpc>
                <a:spcPct val="110000"/>
              </a:lnSpc>
              <a:spcBef>
                <a:spcPts val="0"/>
              </a:spcBef>
              <a:spcAft>
                <a:spcPts val="0"/>
              </a:spcAft>
              <a:buNone/>
              <a:defRPr sz="3600"/>
            </a:lvl5pPr>
            <a:lvl6pPr lvl="5" rtl="0">
              <a:lnSpc>
                <a:spcPct val="110000"/>
              </a:lnSpc>
              <a:spcBef>
                <a:spcPts val="0"/>
              </a:spcBef>
              <a:spcAft>
                <a:spcPts val="0"/>
              </a:spcAft>
              <a:buNone/>
              <a:defRPr sz="3600"/>
            </a:lvl6pPr>
            <a:lvl7pPr lvl="6" rtl="0">
              <a:lnSpc>
                <a:spcPct val="110000"/>
              </a:lnSpc>
              <a:spcBef>
                <a:spcPts val="0"/>
              </a:spcBef>
              <a:spcAft>
                <a:spcPts val="0"/>
              </a:spcAft>
              <a:buNone/>
              <a:defRPr sz="3600"/>
            </a:lvl7pPr>
            <a:lvl8pPr lvl="7" rtl="0">
              <a:lnSpc>
                <a:spcPct val="110000"/>
              </a:lnSpc>
              <a:spcBef>
                <a:spcPts val="0"/>
              </a:spcBef>
              <a:spcAft>
                <a:spcPts val="0"/>
              </a:spcAft>
              <a:buNone/>
              <a:defRPr sz="3600"/>
            </a:lvl8pPr>
            <a:lvl9pPr lvl="8" rtl="0">
              <a:lnSpc>
                <a:spcPct val="110000"/>
              </a:lnSpc>
              <a:spcBef>
                <a:spcPts val="0"/>
              </a:spcBef>
              <a:spcAft>
                <a:spcPts val="0"/>
              </a:spcAft>
              <a:buNone/>
              <a:defRPr sz="3600"/>
            </a:lvl9pPr>
          </a:lstStyle>
          <a:p>
            <a:r>
              <a:rPr lang="en-US"/>
              <a:t>Click to edit Master subtitle style</a:t>
            </a:r>
            <a:endParaRPr/>
          </a:p>
        </p:txBody>
      </p:sp>
      <p:sp>
        <p:nvSpPr>
          <p:cNvPr id="47" name="Google Shape;47;p4"/>
          <p:cNvSpPr txBox="1">
            <a:spLocks noGrp="1"/>
          </p:cNvSpPr>
          <p:nvPr>
            <p:ph type="subTitle" idx="18"/>
          </p:nvPr>
        </p:nvSpPr>
        <p:spPr>
          <a:xfrm>
            <a:off x="11260733" y="10445806"/>
            <a:ext cx="5633533" cy="463200"/>
          </a:xfrm>
          <a:prstGeom prst="rect">
            <a:avLst/>
          </a:prstGeom>
        </p:spPr>
        <p:txBody>
          <a:bodyPr spcFirstLastPara="1" wrap="square" lIns="0" tIns="0" rIns="0" bIns="0" anchor="b" anchorCtr="0">
            <a:noAutofit/>
          </a:bodyPr>
          <a:lstStyle>
            <a:lvl1pPr marL="0" marR="0" lvl="0" indent="0" algn="l" rtl="0">
              <a:lnSpc>
                <a:spcPct val="125000"/>
              </a:lnSpc>
              <a:spcBef>
                <a:spcPts val="0"/>
              </a:spcBef>
              <a:spcAft>
                <a:spcPts val="0"/>
              </a:spcAft>
              <a:buNone/>
              <a:defRPr sz="2200" b="0" spc="40" baseline="0">
                <a:solidFill>
                  <a:schemeClr val="tx1"/>
                </a:solidFill>
                <a:latin typeface="+mn-lt"/>
              </a:defRPr>
            </a:lvl1pPr>
            <a:lvl2pPr lvl="1" rtl="0">
              <a:lnSpc>
                <a:spcPct val="125000"/>
              </a:lnSpc>
              <a:spcBef>
                <a:spcPts val="0"/>
              </a:spcBef>
              <a:spcAft>
                <a:spcPts val="0"/>
              </a:spcAft>
              <a:buNone/>
              <a:defRPr b="0">
                <a:solidFill>
                  <a:schemeClr val="dk1"/>
                </a:solidFill>
              </a:defRPr>
            </a:lvl2pPr>
            <a:lvl3pPr lvl="2" rtl="0">
              <a:lnSpc>
                <a:spcPct val="125000"/>
              </a:lnSpc>
              <a:spcBef>
                <a:spcPts val="0"/>
              </a:spcBef>
              <a:spcAft>
                <a:spcPts val="0"/>
              </a:spcAft>
              <a:buNone/>
              <a:defRPr b="0">
                <a:solidFill>
                  <a:schemeClr val="dk1"/>
                </a:solidFill>
              </a:defRPr>
            </a:lvl3pPr>
            <a:lvl4pPr lvl="3" rtl="0">
              <a:lnSpc>
                <a:spcPct val="125000"/>
              </a:lnSpc>
              <a:spcBef>
                <a:spcPts val="0"/>
              </a:spcBef>
              <a:spcAft>
                <a:spcPts val="0"/>
              </a:spcAft>
              <a:buNone/>
              <a:defRPr b="0">
                <a:solidFill>
                  <a:schemeClr val="dk1"/>
                </a:solidFill>
              </a:defRPr>
            </a:lvl4pPr>
            <a:lvl5pPr lvl="4" rtl="0">
              <a:lnSpc>
                <a:spcPct val="125000"/>
              </a:lnSpc>
              <a:spcBef>
                <a:spcPts val="0"/>
              </a:spcBef>
              <a:spcAft>
                <a:spcPts val="0"/>
              </a:spcAft>
              <a:buNone/>
              <a:defRPr b="0">
                <a:solidFill>
                  <a:schemeClr val="dk1"/>
                </a:solidFill>
              </a:defRPr>
            </a:lvl5pPr>
            <a:lvl6pPr lvl="5" rtl="0">
              <a:lnSpc>
                <a:spcPct val="125000"/>
              </a:lnSpc>
              <a:spcBef>
                <a:spcPts val="0"/>
              </a:spcBef>
              <a:spcAft>
                <a:spcPts val="0"/>
              </a:spcAft>
              <a:buNone/>
              <a:defRPr b="0">
                <a:solidFill>
                  <a:schemeClr val="dk1"/>
                </a:solidFill>
              </a:defRPr>
            </a:lvl6pPr>
            <a:lvl7pPr lvl="6" rtl="0">
              <a:lnSpc>
                <a:spcPct val="125000"/>
              </a:lnSpc>
              <a:spcBef>
                <a:spcPts val="0"/>
              </a:spcBef>
              <a:spcAft>
                <a:spcPts val="0"/>
              </a:spcAft>
              <a:buNone/>
              <a:defRPr b="0">
                <a:solidFill>
                  <a:schemeClr val="dk1"/>
                </a:solidFill>
              </a:defRPr>
            </a:lvl7pPr>
            <a:lvl8pPr lvl="7" rtl="0">
              <a:lnSpc>
                <a:spcPct val="125000"/>
              </a:lnSpc>
              <a:spcBef>
                <a:spcPts val="0"/>
              </a:spcBef>
              <a:spcAft>
                <a:spcPts val="0"/>
              </a:spcAft>
              <a:buNone/>
              <a:defRPr b="0">
                <a:solidFill>
                  <a:schemeClr val="dk1"/>
                </a:solidFill>
              </a:defRPr>
            </a:lvl8pPr>
            <a:lvl9pPr lvl="8" rtl="0">
              <a:lnSpc>
                <a:spcPct val="125000"/>
              </a:lnSpc>
              <a:spcBef>
                <a:spcPts val="0"/>
              </a:spcBef>
              <a:spcAft>
                <a:spcPts val="0"/>
              </a:spcAft>
              <a:buNone/>
              <a:defRPr b="0">
                <a:solidFill>
                  <a:schemeClr val="dk1"/>
                </a:solidFill>
              </a:defRPr>
            </a:lvl9pPr>
          </a:lstStyle>
          <a:p>
            <a:r>
              <a:rPr lang="en-US"/>
              <a:t>Click to edit Master subtitle style</a:t>
            </a:r>
            <a:endParaRPr/>
          </a:p>
        </p:txBody>
      </p:sp>
      <p:sp>
        <p:nvSpPr>
          <p:cNvPr id="48" name="Google Shape;48;p4"/>
          <p:cNvSpPr txBox="1">
            <a:spLocks noGrp="1"/>
          </p:cNvSpPr>
          <p:nvPr>
            <p:ph type="subTitle" idx="19"/>
          </p:nvPr>
        </p:nvSpPr>
        <p:spPr>
          <a:xfrm>
            <a:off x="17833090" y="10445806"/>
            <a:ext cx="5633533" cy="463200"/>
          </a:xfrm>
          <a:prstGeom prst="rect">
            <a:avLst/>
          </a:prstGeom>
        </p:spPr>
        <p:txBody>
          <a:bodyPr spcFirstLastPara="1" wrap="square" lIns="0" tIns="0" rIns="0" bIns="0" anchor="b" anchorCtr="0">
            <a:noAutofit/>
          </a:bodyPr>
          <a:lstStyle>
            <a:lvl1pPr marL="0" marR="0" lvl="0" indent="0" algn="l" rtl="0">
              <a:lnSpc>
                <a:spcPct val="125000"/>
              </a:lnSpc>
              <a:spcBef>
                <a:spcPts val="0"/>
              </a:spcBef>
              <a:spcAft>
                <a:spcPts val="0"/>
              </a:spcAft>
              <a:buNone/>
              <a:defRPr sz="2200" b="0" spc="40" baseline="0">
                <a:solidFill>
                  <a:schemeClr val="tx1"/>
                </a:solidFill>
                <a:latin typeface="+mn-lt"/>
              </a:defRPr>
            </a:lvl1pPr>
            <a:lvl2pPr lvl="1" rtl="0">
              <a:lnSpc>
                <a:spcPct val="125000"/>
              </a:lnSpc>
              <a:spcBef>
                <a:spcPts val="0"/>
              </a:spcBef>
              <a:spcAft>
                <a:spcPts val="0"/>
              </a:spcAft>
              <a:buNone/>
              <a:defRPr b="0">
                <a:solidFill>
                  <a:schemeClr val="dk1"/>
                </a:solidFill>
              </a:defRPr>
            </a:lvl2pPr>
            <a:lvl3pPr lvl="2" rtl="0">
              <a:lnSpc>
                <a:spcPct val="125000"/>
              </a:lnSpc>
              <a:spcBef>
                <a:spcPts val="0"/>
              </a:spcBef>
              <a:spcAft>
                <a:spcPts val="0"/>
              </a:spcAft>
              <a:buNone/>
              <a:defRPr b="0">
                <a:solidFill>
                  <a:schemeClr val="dk1"/>
                </a:solidFill>
              </a:defRPr>
            </a:lvl3pPr>
            <a:lvl4pPr lvl="3" rtl="0">
              <a:lnSpc>
                <a:spcPct val="125000"/>
              </a:lnSpc>
              <a:spcBef>
                <a:spcPts val="0"/>
              </a:spcBef>
              <a:spcAft>
                <a:spcPts val="0"/>
              </a:spcAft>
              <a:buNone/>
              <a:defRPr b="0">
                <a:solidFill>
                  <a:schemeClr val="dk1"/>
                </a:solidFill>
              </a:defRPr>
            </a:lvl4pPr>
            <a:lvl5pPr lvl="4" rtl="0">
              <a:lnSpc>
                <a:spcPct val="125000"/>
              </a:lnSpc>
              <a:spcBef>
                <a:spcPts val="0"/>
              </a:spcBef>
              <a:spcAft>
                <a:spcPts val="0"/>
              </a:spcAft>
              <a:buNone/>
              <a:defRPr b="0">
                <a:solidFill>
                  <a:schemeClr val="dk1"/>
                </a:solidFill>
              </a:defRPr>
            </a:lvl5pPr>
            <a:lvl6pPr lvl="5" rtl="0">
              <a:lnSpc>
                <a:spcPct val="125000"/>
              </a:lnSpc>
              <a:spcBef>
                <a:spcPts val="0"/>
              </a:spcBef>
              <a:spcAft>
                <a:spcPts val="0"/>
              </a:spcAft>
              <a:buNone/>
              <a:defRPr b="0">
                <a:solidFill>
                  <a:schemeClr val="dk1"/>
                </a:solidFill>
              </a:defRPr>
            </a:lvl6pPr>
            <a:lvl7pPr lvl="6" rtl="0">
              <a:lnSpc>
                <a:spcPct val="125000"/>
              </a:lnSpc>
              <a:spcBef>
                <a:spcPts val="0"/>
              </a:spcBef>
              <a:spcAft>
                <a:spcPts val="0"/>
              </a:spcAft>
              <a:buNone/>
              <a:defRPr b="0">
                <a:solidFill>
                  <a:schemeClr val="dk1"/>
                </a:solidFill>
              </a:defRPr>
            </a:lvl7pPr>
            <a:lvl8pPr lvl="7" rtl="0">
              <a:lnSpc>
                <a:spcPct val="125000"/>
              </a:lnSpc>
              <a:spcBef>
                <a:spcPts val="0"/>
              </a:spcBef>
              <a:spcAft>
                <a:spcPts val="0"/>
              </a:spcAft>
              <a:buNone/>
              <a:defRPr b="0">
                <a:solidFill>
                  <a:schemeClr val="dk1"/>
                </a:solidFill>
              </a:defRPr>
            </a:lvl8pPr>
            <a:lvl9pPr lvl="8" rtl="0">
              <a:lnSpc>
                <a:spcPct val="125000"/>
              </a:lnSpc>
              <a:spcBef>
                <a:spcPts val="0"/>
              </a:spcBef>
              <a:spcAft>
                <a:spcPts val="0"/>
              </a:spcAft>
              <a:buNone/>
              <a:defRPr b="0">
                <a:solidFill>
                  <a:schemeClr val="dk1"/>
                </a:solidFill>
              </a:defRPr>
            </a:lvl9pPr>
          </a:lstStyle>
          <a:p>
            <a:r>
              <a:rPr lang="en-US"/>
              <a:t>Click to edit Master subtitle style</a:t>
            </a:r>
            <a:endParaRPr/>
          </a:p>
        </p:txBody>
      </p:sp>
      <p:sp>
        <p:nvSpPr>
          <p:cNvPr id="49" name="Google Shape;49;p4"/>
          <p:cNvSpPr txBox="1">
            <a:spLocks noGrp="1"/>
          </p:cNvSpPr>
          <p:nvPr>
            <p:ph type="subTitle" idx="20"/>
          </p:nvPr>
        </p:nvSpPr>
        <p:spPr>
          <a:xfrm>
            <a:off x="11260733" y="4683097"/>
            <a:ext cx="5633533" cy="685800"/>
          </a:xfrm>
          <a:prstGeom prst="rect">
            <a:avLst/>
          </a:prstGeom>
        </p:spPr>
        <p:txBody>
          <a:bodyPr spcFirstLastPara="1" wrap="square" lIns="0" tIns="0" rIns="0" bIns="0" anchor="t" anchorCtr="0">
            <a:noAutofit/>
          </a:bodyPr>
          <a:lstStyle>
            <a:lvl1pPr marL="0" marR="0" lvl="0" indent="0" algn="l" rtl="0">
              <a:lnSpc>
                <a:spcPct val="125000"/>
              </a:lnSpc>
              <a:spcBef>
                <a:spcPts val="0"/>
              </a:spcBef>
              <a:spcAft>
                <a:spcPts val="0"/>
              </a:spcAft>
              <a:buNone/>
              <a:defRPr sz="2400" b="0" spc="50" baseline="0">
                <a:solidFill>
                  <a:schemeClr val="tx1"/>
                </a:solidFill>
                <a:latin typeface="+mn-lt"/>
              </a:defRPr>
            </a:lvl1pPr>
            <a:lvl2pPr lvl="1" rtl="0">
              <a:lnSpc>
                <a:spcPct val="125000"/>
              </a:lnSpc>
              <a:spcBef>
                <a:spcPts val="0"/>
              </a:spcBef>
              <a:spcAft>
                <a:spcPts val="0"/>
              </a:spcAft>
              <a:buNone/>
              <a:defRPr b="0">
                <a:solidFill>
                  <a:schemeClr val="dk1"/>
                </a:solidFill>
              </a:defRPr>
            </a:lvl2pPr>
            <a:lvl3pPr lvl="2" rtl="0">
              <a:lnSpc>
                <a:spcPct val="125000"/>
              </a:lnSpc>
              <a:spcBef>
                <a:spcPts val="0"/>
              </a:spcBef>
              <a:spcAft>
                <a:spcPts val="0"/>
              </a:spcAft>
              <a:buNone/>
              <a:defRPr b="0">
                <a:solidFill>
                  <a:schemeClr val="dk1"/>
                </a:solidFill>
              </a:defRPr>
            </a:lvl3pPr>
            <a:lvl4pPr lvl="3" rtl="0">
              <a:lnSpc>
                <a:spcPct val="125000"/>
              </a:lnSpc>
              <a:spcBef>
                <a:spcPts val="0"/>
              </a:spcBef>
              <a:spcAft>
                <a:spcPts val="0"/>
              </a:spcAft>
              <a:buNone/>
              <a:defRPr b="0">
                <a:solidFill>
                  <a:schemeClr val="dk1"/>
                </a:solidFill>
              </a:defRPr>
            </a:lvl4pPr>
            <a:lvl5pPr lvl="4" rtl="0">
              <a:lnSpc>
                <a:spcPct val="125000"/>
              </a:lnSpc>
              <a:spcBef>
                <a:spcPts val="0"/>
              </a:spcBef>
              <a:spcAft>
                <a:spcPts val="0"/>
              </a:spcAft>
              <a:buNone/>
              <a:defRPr b="0">
                <a:solidFill>
                  <a:schemeClr val="dk1"/>
                </a:solidFill>
              </a:defRPr>
            </a:lvl5pPr>
            <a:lvl6pPr lvl="5" rtl="0">
              <a:lnSpc>
                <a:spcPct val="125000"/>
              </a:lnSpc>
              <a:spcBef>
                <a:spcPts val="0"/>
              </a:spcBef>
              <a:spcAft>
                <a:spcPts val="0"/>
              </a:spcAft>
              <a:buNone/>
              <a:defRPr b="0">
                <a:solidFill>
                  <a:schemeClr val="dk1"/>
                </a:solidFill>
              </a:defRPr>
            </a:lvl6pPr>
            <a:lvl7pPr lvl="6" rtl="0">
              <a:lnSpc>
                <a:spcPct val="125000"/>
              </a:lnSpc>
              <a:spcBef>
                <a:spcPts val="0"/>
              </a:spcBef>
              <a:spcAft>
                <a:spcPts val="0"/>
              </a:spcAft>
              <a:buNone/>
              <a:defRPr b="0">
                <a:solidFill>
                  <a:schemeClr val="dk1"/>
                </a:solidFill>
              </a:defRPr>
            </a:lvl7pPr>
            <a:lvl8pPr lvl="7" rtl="0">
              <a:lnSpc>
                <a:spcPct val="125000"/>
              </a:lnSpc>
              <a:spcBef>
                <a:spcPts val="0"/>
              </a:spcBef>
              <a:spcAft>
                <a:spcPts val="0"/>
              </a:spcAft>
              <a:buNone/>
              <a:defRPr b="0">
                <a:solidFill>
                  <a:schemeClr val="dk1"/>
                </a:solidFill>
              </a:defRPr>
            </a:lvl8pPr>
            <a:lvl9pPr lvl="8" rtl="0">
              <a:lnSpc>
                <a:spcPct val="125000"/>
              </a:lnSpc>
              <a:spcBef>
                <a:spcPts val="0"/>
              </a:spcBef>
              <a:spcAft>
                <a:spcPts val="0"/>
              </a:spcAft>
              <a:buNone/>
              <a:defRPr b="0">
                <a:solidFill>
                  <a:schemeClr val="dk1"/>
                </a:solidFill>
              </a:defRPr>
            </a:lvl9pPr>
          </a:lstStyle>
          <a:p>
            <a:r>
              <a:rPr lang="en-US"/>
              <a:t>Click to edit Master subtitle style</a:t>
            </a:r>
            <a:endParaRPr dirty="0"/>
          </a:p>
        </p:txBody>
      </p:sp>
      <p:sp>
        <p:nvSpPr>
          <p:cNvPr id="50" name="Google Shape;50;p4"/>
          <p:cNvSpPr txBox="1">
            <a:spLocks noGrp="1"/>
          </p:cNvSpPr>
          <p:nvPr>
            <p:ph type="subTitle" idx="21"/>
          </p:nvPr>
        </p:nvSpPr>
        <p:spPr>
          <a:xfrm>
            <a:off x="17833090" y="4683097"/>
            <a:ext cx="5633533" cy="685800"/>
          </a:xfrm>
          <a:prstGeom prst="rect">
            <a:avLst/>
          </a:prstGeom>
        </p:spPr>
        <p:txBody>
          <a:bodyPr spcFirstLastPara="1" wrap="square" lIns="0" tIns="0" rIns="0" bIns="0" anchor="t" anchorCtr="0">
            <a:noAutofit/>
          </a:bodyPr>
          <a:lstStyle>
            <a:lvl1pPr marL="0" marR="0" lvl="0" indent="0" algn="l" rtl="0">
              <a:lnSpc>
                <a:spcPct val="125000"/>
              </a:lnSpc>
              <a:spcBef>
                <a:spcPts val="0"/>
              </a:spcBef>
              <a:spcAft>
                <a:spcPts val="0"/>
              </a:spcAft>
              <a:buNone/>
              <a:defRPr sz="2400" b="0" spc="50" baseline="0">
                <a:solidFill>
                  <a:schemeClr val="tx1"/>
                </a:solidFill>
                <a:latin typeface="+mn-lt"/>
              </a:defRPr>
            </a:lvl1pPr>
            <a:lvl2pPr lvl="1" rtl="0">
              <a:lnSpc>
                <a:spcPct val="125000"/>
              </a:lnSpc>
              <a:spcBef>
                <a:spcPts val="0"/>
              </a:spcBef>
              <a:spcAft>
                <a:spcPts val="0"/>
              </a:spcAft>
              <a:buNone/>
              <a:defRPr b="0">
                <a:solidFill>
                  <a:schemeClr val="dk1"/>
                </a:solidFill>
              </a:defRPr>
            </a:lvl2pPr>
            <a:lvl3pPr lvl="2" rtl="0">
              <a:lnSpc>
                <a:spcPct val="125000"/>
              </a:lnSpc>
              <a:spcBef>
                <a:spcPts val="0"/>
              </a:spcBef>
              <a:spcAft>
                <a:spcPts val="0"/>
              </a:spcAft>
              <a:buNone/>
              <a:defRPr b="0">
                <a:solidFill>
                  <a:schemeClr val="dk1"/>
                </a:solidFill>
              </a:defRPr>
            </a:lvl3pPr>
            <a:lvl4pPr lvl="3" rtl="0">
              <a:lnSpc>
                <a:spcPct val="125000"/>
              </a:lnSpc>
              <a:spcBef>
                <a:spcPts val="0"/>
              </a:spcBef>
              <a:spcAft>
                <a:spcPts val="0"/>
              </a:spcAft>
              <a:buNone/>
              <a:defRPr b="0">
                <a:solidFill>
                  <a:schemeClr val="dk1"/>
                </a:solidFill>
              </a:defRPr>
            </a:lvl4pPr>
            <a:lvl5pPr lvl="4" rtl="0">
              <a:lnSpc>
                <a:spcPct val="125000"/>
              </a:lnSpc>
              <a:spcBef>
                <a:spcPts val="0"/>
              </a:spcBef>
              <a:spcAft>
                <a:spcPts val="0"/>
              </a:spcAft>
              <a:buNone/>
              <a:defRPr b="0">
                <a:solidFill>
                  <a:schemeClr val="dk1"/>
                </a:solidFill>
              </a:defRPr>
            </a:lvl5pPr>
            <a:lvl6pPr lvl="5" rtl="0">
              <a:lnSpc>
                <a:spcPct val="125000"/>
              </a:lnSpc>
              <a:spcBef>
                <a:spcPts val="0"/>
              </a:spcBef>
              <a:spcAft>
                <a:spcPts val="0"/>
              </a:spcAft>
              <a:buNone/>
              <a:defRPr b="0">
                <a:solidFill>
                  <a:schemeClr val="dk1"/>
                </a:solidFill>
              </a:defRPr>
            </a:lvl6pPr>
            <a:lvl7pPr lvl="6" rtl="0">
              <a:lnSpc>
                <a:spcPct val="125000"/>
              </a:lnSpc>
              <a:spcBef>
                <a:spcPts val="0"/>
              </a:spcBef>
              <a:spcAft>
                <a:spcPts val="0"/>
              </a:spcAft>
              <a:buNone/>
              <a:defRPr b="0">
                <a:solidFill>
                  <a:schemeClr val="dk1"/>
                </a:solidFill>
              </a:defRPr>
            </a:lvl7pPr>
            <a:lvl8pPr lvl="7" rtl="0">
              <a:lnSpc>
                <a:spcPct val="125000"/>
              </a:lnSpc>
              <a:spcBef>
                <a:spcPts val="0"/>
              </a:spcBef>
              <a:spcAft>
                <a:spcPts val="0"/>
              </a:spcAft>
              <a:buNone/>
              <a:defRPr b="0">
                <a:solidFill>
                  <a:schemeClr val="dk1"/>
                </a:solidFill>
              </a:defRPr>
            </a:lvl8pPr>
            <a:lvl9pPr lvl="8" rtl="0">
              <a:lnSpc>
                <a:spcPct val="125000"/>
              </a:lnSpc>
              <a:spcBef>
                <a:spcPts val="0"/>
              </a:spcBef>
              <a:spcAft>
                <a:spcPts val="0"/>
              </a:spcAft>
              <a:buNone/>
              <a:defRPr b="0">
                <a:solidFill>
                  <a:schemeClr val="dk1"/>
                </a:solidFill>
              </a:defRPr>
            </a:lvl9pPr>
          </a:lstStyle>
          <a:p>
            <a:r>
              <a:rPr lang="en-US"/>
              <a:t>Click to edit Master subtitle style</a:t>
            </a:r>
            <a:endParaRPr/>
          </a:p>
        </p:txBody>
      </p:sp>
      <p:sp>
        <p:nvSpPr>
          <p:cNvPr id="51" name="Google Shape;51;p4"/>
          <p:cNvSpPr txBox="1">
            <a:spLocks noGrp="1"/>
          </p:cNvSpPr>
          <p:nvPr>
            <p:ph type="subTitle" idx="22"/>
          </p:nvPr>
        </p:nvSpPr>
        <p:spPr>
          <a:xfrm>
            <a:off x="11260733" y="6969760"/>
            <a:ext cx="5633533" cy="685800"/>
          </a:xfrm>
          <a:prstGeom prst="rect">
            <a:avLst/>
          </a:prstGeom>
        </p:spPr>
        <p:txBody>
          <a:bodyPr spcFirstLastPara="1" wrap="square" lIns="0" tIns="0" rIns="0" bIns="0" anchor="t" anchorCtr="0">
            <a:noAutofit/>
          </a:bodyPr>
          <a:lstStyle>
            <a:lvl1pPr marL="0" marR="0" lvl="0" indent="0" algn="l" rtl="0">
              <a:lnSpc>
                <a:spcPct val="125000"/>
              </a:lnSpc>
              <a:spcBef>
                <a:spcPts val="0"/>
              </a:spcBef>
              <a:spcAft>
                <a:spcPts val="0"/>
              </a:spcAft>
              <a:buNone/>
              <a:defRPr sz="2400" b="0" spc="50" baseline="0">
                <a:solidFill>
                  <a:schemeClr val="tx1"/>
                </a:solidFill>
                <a:latin typeface="+mn-lt"/>
              </a:defRPr>
            </a:lvl1pPr>
            <a:lvl2pPr lvl="1" rtl="0">
              <a:lnSpc>
                <a:spcPct val="125000"/>
              </a:lnSpc>
              <a:spcBef>
                <a:spcPts val="0"/>
              </a:spcBef>
              <a:spcAft>
                <a:spcPts val="0"/>
              </a:spcAft>
              <a:buNone/>
              <a:defRPr b="0">
                <a:solidFill>
                  <a:schemeClr val="dk1"/>
                </a:solidFill>
              </a:defRPr>
            </a:lvl2pPr>
            <a:lvl3pPr lvl="2" rtl="0">
              <a:lnSpc>
                <a:spcPct val="125000"/>
              </a:lnSpc>
              <a:spcBef>
                <a:spcPts val="0"/>
              </a:spcBef>
              <a:spcAft>
                <a:spcPts val="0"/>
              </a:spcAft>
              <a:buNone/>
              <a:defRPr b="0">
                <a:solidFill>
                  <a:schemeClr val="dk1"/>
                </a:solidFill>
              </a:defRPr>
            </a:lvl3pPr>
            <a:lvl4pPr lvl="3" rtl="0">
              <a:lnSpc>
                <a:spcPct val="125000"/>
              </a:lnSpc>
              <a:spcBef>
                <a:spcPts val="0"/>
              </a:spcBef>
              <a:spcAft>
                <a:spcPts val="0"/>
              </a:spcAft>
              <a:buNone/>
              <a:defRPr b="0">
                <a:solidFill>
                  <a:schemeClr val="dk1"/>
                </a:solidFill>
              </a:defRPr>
            </a:lvl4pPr>
            <a:lvl5pPr lvl="4" rtl="0">
              <a:lnSpc>
                <a:spcPct val="125000"/>
              </a:lnSpc>
              <a:spcBef>
                <a:spcPts val="0"/>
              </a:spcBef>
              <a:spcAft>
                <a:spcPts val="0"/>
              </a:spcAft>
              <a:buNone/>
              <a:defRPr b="0">
                <a:solidFill>
                  <a:schemeClr val="dk1"/>
                </a:solidFill>
              </a:defRPr>
            </a:lvl5pPr>
            <a:lvl6pPr lvl="5" rtl="0">
              <a:lnSpc>
                <a:spcPct val="125000"/>
              </a:lnSpc>
              <a:spcBef>
                <a:spcPts val="0"/>
              </a:spcBef>
              <a:spcAft>
                <a:spcPts val="0"/>
              </a:spcAft>
              <a:buNone/>
              <a:defRPr b="0">
                <a:solidFill>
                  <a:schemeClr val="dk1"/>
                </a:solidFill>
              </a:defRPr>
            </a:lvl6pPr>
            <a:lvl7pPr lvl="6" rtl="0">
              <a:lnSpc>
                <a:spcPct val="125000"/>
              </a:lnSpc>
              <a:spcBef>
                <a:spcPts val="0"/>
              </a:spcBef>
              <a:spcAft>
                <a:spcPts val="0"/>
              </a:spcAft>
              <a:buNone/>
              <a:defRPr b="0">
                <a:solidFill>
                  <a:schemeClr val="dk1"/>
                </a:solidFill>
              </a:defRPr>
            </a:lvl7pPr>
            <a:lvl8pPr lvl="7" rtl="0">
              <a:lnSpc>
                <a:spcPct val="125000"/>
              </a:lnSpc>
              <a:spcBef>
                <a:spcPts val="0"/>
              </a:spcBef>
              <a:spcAft>
                <a:spcPts val="0"/>
              </a:spcAft>
              <a:buNone/>
              <a:defRPr b="0">
                <a:solidFill>
                  <a:schemeClr val="dk1"/>
                </a:solidFill>
              </a:defRPr>
            </a:lvl8pPr>
            <a:lvl9pPr lvl="8" rtl="0">
              <a:lnSpc>
                <a:spcPct val="125000"/>
              </a:lnSpc>
              <a:spcBef>
                <a:spcPts val="0"/>
              </a:spcBef>
              <a:spcAft>
                <a:spcPts val="0"/>
              </a:spcAft>
              <a:buNone/>
              <a:defRPr b="0">
                <a:solidFill>
                  <a:schemeClr val="dk1"/>
                </a:solidFill>
              </a:defRPr>
            </a:lvl9pPr>
          </a:lstStyle>
          <a:p>
            <a:r>
              <a:rPr lang="en-US"/>
              <a:t>Click to edit Master subtitle style</a:t>
            </a:r>
            <a:endParaRPr/>
          </a:p>
        </p:txBody>
      </p:sp>
      <p:sp>
        <p:nvSpPr>
          <p:cNvPr id="52" name="Google Shape;52;p4"/>
          <p:cNvSpPr txBox="1">
            <a:spLocks noGrp="1"/>
          </p:cNvSpPr>
          <p:nvPr>
            <p:ph type="subTitle" idx="23"/>
          </p:nvPr>
        </p:nvSpPr>
        <p:spPr>
          <a:xfrm>
            <a:off x="17833090" y="6969760"/>
            <a:ext cx="5633533" cy="685800"/>
          </a:xfrm>
          <a:prstGeom prst="rect">
            <a:avLst/>
          </a:prstGeom>
        </p:spPr>
        <p:txBody>
          <a:bodyPr spcFirstLastPara="1" wrap="square" lIns="0" tIns="0" rIns="0" bIns="0" anchor="t" anchorCtr="0">
            <a:noAutofit/>
          </a:bodyPr>
          <a:lstStyle>
            <a:lvl1pPr marL="0" marR="0" lvl="0" indent="0" algn="l" rtl="0">
              <a:lnSpc>
                <a:spcPct val="125000"/>
              </a:lnSpc>
              <a:spcBef>
                <a:spcPts val="0"/>
              </a:spcBef>
              <a:spcAft>
                <a:spcPts val="0"/>
              </a:spcAft>
              <a:buNone/>
              <a:defRPr sz="2400" b="0" spc="50" baseline="0">
                <a:solidFill>
                  <a:schemeClr val="tx1"/>
                </a:solidFill>
                <a:latin typeface="+mn-lt"/>
              </a:defRPr>
            </a:lvl1pPr>
            <a:lvl2pPr lvl="1" rtl="0">
              <a:lnSpc>
                <a:spcPct val="125000"/>
              </a:lnSpc>
              <a:spcBef>
                <a:spcPts val="0"/>
              </a:spcBef>
              <a:spcAft>
                <a:spcPts val="0"/>
              </a:spcAft>
              <a:buNone/>
              <a:defRPr b="0">
                <a:solidFill>
                  <a:schemeClr val="dk1"/>
                </a:solidFill>
              </a:defRPr>
            </a:lvl2pPr>
            <a:lvl3pPr lvl="2" rtl="0">
              <a:lnSpc>
                <a:spcPct val="125000"/>
              </a:lnSpc>
              <a:spcBef>
                <a:spcPts val="0"/>
              </a:spcBef>
              <a:spcAft>
                <a:spcPts val="0"/>
              </a:spcAft>
              <a:buNone/>
              <a:defRPr b="0">
                <a:solidFill>
                  <a:schemeClr val="dk1"/>
                </a:solidFill>
              </a:defRPr>
            </a:lvl3pPr>
            <a:lvl4pPr lvl="3" rtl="0">
              <a:lnSpc>
                <a:spcPct val="125000"/>
              </a:lnSpc>
              <a:spcBef>
                <a:spcPts val="0"/>
              </a:spcBef>
              <a:spcAft>
                <a:spcPts val="0"/>
              </a:spcAft>
              <a:buNone/>
              <a:defRPr b="0">
                <a:solidFill>
                  <a:schemeClr val="dk1"/>
                </a:solidFill>
              </a:defRPr>
            </a:lvl4pPr>
            <a:lvl5pPr lvl="4" rtl="0">
              <a:lnSpc>
                <a:spcPct val="125000"/>
              </a:lnSpc>
              <a:spcBef>
                <a:spcPts val="0"/>
              </a:spcBef>
              <a:spcAft>
                <a:spcPts val="0"/>
              </a:spcAft>
              <a:buNone/>
              <a:defRPr b="0">
                <a:solidFill>
                  <a:schemeClr val="dk1"/>
                </a:solidFill>
              </a:defRPr>
            </a:lvl5pPr>
            <a:lvl6pPr lvl="5" rtl="0">
              <a:lnSpc>
                <a:spcPct val="125000"/>
              </a:lnSpc>
              <a:spcBef>
                <a:spcPts val="0"/>
              </a:spcBef>
              <a:spcAft>
                <a:spcPts val="0"/>
              </a:spcAft>
              <a:buNone/>
              <a:defRPr b="0">
                <a:solidFill>
                  <a:schemeClr val="dk1"/>
                </a:solidFill>
              </a:defRPr>
            </a:lvl6pPr>
            <a:lvl7pPr lvl="6" rtl="0">
              <a:lnSpc>
                <a:spcPct val="125000"/>
              </a:lnSpc>
              <a:spcBef>
                <a:spcPts val="0"/>
              </a:spcBef>
              <a:spcAft>
                <a:spcPts val="0"/>
              </a:spcAft>
              <a:buNone/>
              <a:defRPr b="0">
                <a:solidFill>
                  <a:schemeClr val="dk1"/>
                </a:solidFill>
              </a:defRPr>
            </a:lvl7pPr>
            <a:lvl8pPr lvl="7" rtl="0">
              <a:lnSpc>
                <a:spcPct val="125000"/>
              </a:lnSpc>
              <a:spcBef>
                <a:spcPts val="0"/>
              </a:spcBef>
              <a:spcAft>
                <a:spcPts val="0"/>
              </a:spcAft>
              <a:buNone/>
              <a:defRPr b="0">
                <a:solidFill>
                  <a:schemeClr val="dk1"/>
                </a:solidFill>
              </a:defRPr>
            </a:lvl8pPr>
            <a:lvl9pPr lvl="8" rtl="0">
              <a:lnSpc>
                <a:spcPct val="125000"/>
              </a:lnSpc>
              <a:spcBef>
                <a:spcPts val="0"/>
              </a:spcBef>
              <a:spcAft>
                <a:spcPts val="0"/>
              </a:spcAft>
              <a:buNone/>
              <a:defRPr b="0">
                <a:solidFill>
                  <a:schemeClr val="dk1"/>
                </a:solidFill>
              </a:defRPr>
            </a:lvl9pPr>
          </a:lstStyle>
          <a:p>
            <a:r>
              <a:rPr lang="en-US"/>
              <a:t>Click to edit Master subtitle style</a:t>
            </a:r>
            <a:endParaRPr/>
          </a:p>
        </p:txBody>
      </p:sp>
      <p:sp>
        <p:nvSpPr>
          <p:cNvPr id="53" name="Google Shape;53;p4"/>
          <p:cNvSpPr txBox="1">
            <a:spLocks noGrp="1"/>
          </p:cNvSpPr>
          <p:nvPr>
            <p:ph type="subTitle" idx="24"/>
          </p:nvPr>
        </p:nvSpPr>
        <p:spPr>
          <a:xfrm>
            <a:off x="11260733" y="9256423"/>
            <a:ext cx="5633533" cy="685800"/>
          </a:xfrm>
          <a:prstGeom prst="rect">
            <a:avLst/>
          </a:prstGeom>
        </p:spPr>
        <p:txBody>
          <a:bodyPr spcFirstLastPara="1" wrap="square" lIns="0" tIns="0" rIns="0" bIns="0" anchor="t" anchorCtr="0">
            <a:noAutofit/>
          </a:bodyPr>
          <a:lstStyle>
            <a:lvl1pPr marL="0" marR="0" lvl="0" indent="0" algn="l" rtl="0">
              <a:lnSpc>
                <a:spcPct val="125000"/>
              </a:lnSpc>
              <a:spcBef>
                <a:spcPts val="0"/>
              </a:spcBef>
              <a:spcAft>
                <a:spcPts val="0"/>
              </a:spcAft>
              <a:buNone/>
              <a:defRPr sz="2400" b="0" spc="50" baseline="0">
                <a:solidFill>
                  <a:schemeClr val="tx1"/>
                </a:solidFill>
                <a:latin typeface="+mn-lt"/>
              </a:defRPr>
            </a:lvl1pPr>
            <a:lvl2pPr lvl="1" rtl="0">
              <a:lnSpc>
                <a:spcPct val="125000"/>
              </a:lnSpc>
              <a:spcBef>
                <a:spcPts val="0"/>
              </a:spcBef>
              <a:spcAft>
                <a:spcPts val="0"/>
              </a:spcAft>
              <a:buNone/>
              <a:defRPr b="0">
                <a:solidFill>
                  <a:schemeClr val="dk1"/>
                </a:solidFill>
              </a:defRPr>
            </a:lvl2pPr>
            <a:lvl3pPr lvl="2" rtl="0">
              <a:lnSpc>
                <a:spcPct val="125000"/>
              </a:lnSpc>
              <a:spcBef>
                <a:spcPts val="0"/>
              </a:spcBef>
              <a:spcAft>
                <a:spcPts val="0"/>
              </a:spcAft>
              <a:buNone/>
              <a:defRPr b="0">
                <a:solidFill>
                  <a:schemeClr val="dk1"/>
                </a:solidFill>
              </a:defRPr>
            </a:lvl3pPr>
            <a:lvl4pPr lvl="3" rtl="0">
              <a:lnSpc>
                <a:spcPct val="125000"/>
              </a:lnSpc>
              <a:spcBef>
                <a:spcPts val="0"/>
              </a:spcBef>
              <a:spcAft>
                <a:spcPts val="0"/>
              </a:spcAft>
              <a:buNone/>
              <a:defRPr b="0">
                <a:solidFill>
                  <a:schemeClr val="dk1"/>
                </a:solidFill>
              </a:defRPr>
            </a:lvl4pPr>
            <a:lvl5pPr lvl="4" rtl="0">
              <a:lnSpc>
                <a:spcPct val="125000"/>
              </a:lnSpc>
              <a:spcBef>
                <a:spcPts val="0"/>
              </a:spcBef>
              <a:spcAft>
                <a:spcPts val="0"/>
              </a:spcAft>
              <a:buNone/>
              <a:defRPr b="0">
                <a:solidFill>
                  <a:schemeClr val="dk1"/>
                </a:solidFill>
              </a:defRPr>
            </a:lvl5pPr>
            <a:lvl6pPr lvl="5" rtl="0">
              <a:lnSpc>
                <a:spcPct val="125000"/>
              </a:lnSpc>
              <a:spcBef>
                <a:spcPts val="0"/>
              </a:spcBef>
              <a:spcAft>
                <a:spcPts val="0"/>
              </a:spcAft>
              <a:buNone/>
              <a:defRPr b="0">
                <a:solidFill>
                  <a:schemeClr val="dk1"/>
                </a:solidFill>
              </a:defRPr>
            </a:lvl6pPr>
            <a:lvl7pPr lvl="6" rtl="0">
              <a:lnSpc>
                <a:spcPct val="125000"/>
              </a:lnSpc>
              <a:spcBef>
                <a:spcPts val="0"/>
              </a:spcBef>
              <a:spcAft>
                <a:spcPts val="0"/>
              </a:spcAft>
              <a:buNone/>
              <a:defRPr b="0">
                <a:solidFill>
                  <a:schemeClr val="dk1"/>
                </a:solidFill>
              </a:defRPr>
            </a:lvl7pPr>
            <a:lvl8pPr lvl="7" rtl="0">
              <a:lnSpc>
                <a:spcPct val="125000"/>
              </a:lnSpc>
              <a:spcBef>
                <a:spcPts val="0"/>
              </a:spcBef>
              <a:spcAft>
                <a:spcPts val="0"/>
              </a:spcAft>
              <a:buNone/>
              <a:defRPr b="0">
                <a:solidFill>
                  <a:schemeClr val="dk1"/>
                </a:solidFill>
              </a:defRPr>
            </a:lvl8pPr>
            <a:lvl9pPr lvl="8" rtl="0">
              <a:lnSpc>
                <a:spcPct val="125000"/>
              </a:lnSpc>
              <a:spcBef>
                <a:spcPts val="0"/>
              </a:spcBef>
              <a:spcAft>
                <a:spcPts val="0"/>
              </a:spcAft>
              <a:buNone/>
              <a:defRPr b="0">
                <a:solidFill>
                  <a:schemeClr val="dk1"/>
                </a:solidFill>
              </a:defRPr>
            </a:lvl9pPr>
          </a:lstStyle>
          <a:p>
            <a:r>
              <a:rPr lang="en-US"/>
              <a:t>Click to edit Master subtitle style</a:t>
            </a:r>
            <a:endParaRPr/>
          </a:p>
        </p:txBody>
      </p:sp>
      <p:sp>
        <p:nvSpPr>
          <p:cNvPr id="54" name="Google Shape;54;p4"/>
          <p:cNvSpPr txBox="1">
            <a:spLocks noGrp="1"/>
          </p:cNvSpPr>
          <p:nvPr>
            <p:ph type="subTitle" idx="25"/>
          </p:nvPr>
        </p:nvSpPr>
        <p:spPr>
          <a:xfrm>
            <a:off x="17833090" y="9256423"/>
            <a:ext cx="5633533" cy="685800"/>
          </a:xfrm>
          <a:prstGeom prst="rect">
            <a:avLst/>
          </a:prstGeom>
        </p:spPr>
        <p:txBody>
          <a:bodyPr spcFirstLastPara="1" wrap="square" lIns="0" tIns="0" rIns="0" bIns="0" anchor="t" anchorCtr="0">
            <a:noAutofit/>
          </a:bodyPr>
          <a:lstStyle>
            <a:lvl1pPr marL="0" marR="0" lvl="0" indent="0" algn="l" rtl="0">
              <a:lnSpc>
                <a:spcPct val="125000"/>
              </a:lnSpc>
              <a:spcBef>
                <a:spcPts val="0"/>
              </a:spcBef>
              <a:spcAft>
                <a:spcPts val="0"/>
              </a:spcAft>
              <a:buNone/>
              <a:defRPr sz="2400" b="0" spc="50" baseline="0">
                <a:solidFill>
                  <a:schemeClr val="tx1"/>
                </a:solidFill>
                <a:latin typeface="+mn-lt"/>
              </a:defRPr>
            </a:lvl1pPr>
            <a:lvl2pPr lvl="1" rtl="0">
              <a:lnSpc>
                <a:spcPct val="125000"/>
              </a:lnSpc>
              <a:spcBef>
                <a:spcPts val="0"/>
              </a:spcBef>
              <a:spcAft>
                <a:spcPts val="0"/>
              </a:spcAft>
              <a:buNone/>
              <a:defRPr b="0">
                <a:solidFill>
                  <a:schemeClr val="dk1"/>
                </a:solidFill>
              </a:defRPr>
            </a:lvl2pPr>
            <a:lvl3pPr lvl="2" rtl="0">
              <a:lnSpc>
                <a:spcPct val="125000"/>
              </a:lnSpc>
              <a:spcBef>
                <a:spcPts val="0"/>
              </a:spcBef>
              <a:spcAft>
                <a:spcPts val="0"/>
              </a:spcAft>
              <a:buNone/>
              <a:defRPr b="0">
                <a:solidFill>
                  <a:schemeClr val="dk1"/>
                </a:solidFill>
              </a:defRPr>
            </a:lvl3pPr>
            <a:lvl4pPr lvl="3" rtl="0">
              <a:lnSpc>
                <a:spcPct val="125000"/>
              </a:lnSpc>
              <a:spcBef>
                <a:spcPts val="0"/>
              </a:spcBef>
              <a:spcAft>
                <a:spcPts val="0"/>
              </a:spcAft>
              <a:buNone/>
              <a:defRPr b="0">
                <a:solidFill>
                  <a:schemeClr val="dk1"/>
                </a:solidFill>
              </a:defRPr>
            </a:lvl4pPr>
            <a:lvl5pPr lvl="4" rtl="0">
              <a:lnSpc>
                <a:spcPct val="125000"/>
              </a:lnSpc>
              <a:spcBef>
                <a:spcPts val="0"/>
              </a:spcBef>
              <a:spcAft>
                <a:spcPts val="0"/>
              </a:spcAft>
              <a:buNone/>
              <a:defRPr b="0">
                <a:solidFill>
                  <a:schemeClr val="dk1"/>
                </a:solidFill>
              </a:defRPr>
            </a:lvl5pPr>
            <a:lvl6pPr lvl="5" rtl="0">
              <a:lnSpc>
                <a:spcPct val="125000"/>
              </a:lnSpc>
              <a:spcBef>
                <a:spcPts val="0"/>
              </a:spcBef>
              <a:spcAft>
                <a:spcPts val="0"/>
              </a:spcAft>
              <a:buNone/>
              <a:defRPr b="0">
                <a:solidFill>
                  <a:schemeClr val="dk1"/>
                </a:solidFill>
              </a:defRPr>
            </a:lvl6pPr>
            <a:lvl7pPr lvl="6" rtl="0">
              <a:lnSpc>
                <a:spcPct val="125000"/>
              </a:lnSpc>
              <a:spcBef>
                <a:spcPts val="0"/>
              </a:spcBef>
              <a:spcAft>
                <a:spcPts val="0"/>
              </a:spcAft>
              <a:buNone/>
              <a:defRPr b="0">
                <a:solidFill>
                  <a:schemeClr val="dk1"/>
                </a:solidFill>
              </a:defRPr>
            </a:lvl7pPr>
            <a:lvl8pPr lvl="7" rtl="0">
              <a:lnSpc>
                <a:spcPct val="125000"/>
              </a:lnSpc>
              <a:spcBef>
                <a:spcPts val="0"/>
              </a:spcBef>
              <a:spcAft>
                <a:spcPts val="0"/>
              </a:spcAft>
              <a:buNone/>
              <a:defRPr b="0">
                <a:solidFill>
                  <a:schemeClr val="dk1"/>
                </a:solidFill>
              </a:defRPr>
            </a:lvl8pPr>
            <a:lvl9pPr lvl="8" rtl="0">
              <a:lnSpc>
                <a:spcPct val="125000"/>
              </a:lnSpc>
              <a:spcBef>
                <a:spcPts val="0"/>
              </a:spcBef>
              <a:spcAft>
                <a:spcPts val="0"/>
              </a:spcAft>
              <a:buNone/>
              <a:defRPr b="0">
                <a:solidFill>
                  <a:schemeClr val="dk1"/>
                </a:solidFill>
              </a:defRPr>
            </a:lvl9pPr>
          </a:lstStyle>
          <a:p>
            <a:r>
              <a:rPr lang="en-US"/>
              <a:t>Click to edit Master subtitle style</a:t>
            </a:r>
            <a:endParaRPr/>
          </a:p>
        </p:txBody>
      </p:sp>
      <p:sp>
        <p:nvSpPr>
          <p:cNvPr id="55" name="Google Shape;55;p4"/>
          <p:cNvSpPr txBox="1">
            <a:spLocks noGrp="1"/>
          </p:cNvSpPr>
          <p:nvPr>
            <p:ph type="subTitle" idx="26"/>
          </p:nvPr>
        </p:nvSpPr>
        <p:spPr>
          <a:xfrm>
            <a:off x="11260733" y="11543086"/>
            <a:ext cx="5633533" cy="685800"/>
          </a:xfrm>
          <a:prstGeom prst="rect">
            <a:avLst/>
          </a:prstGeom>
        </p:spPr>
        <p:txBody>
          <a:bodyPr spcFirstLastPara="1" wrap="square" lIns="0" tIns="0" rIns="0" bIns="0" anchor="t" anchorCtr="0">
            <a:noAutofit/>
          </a:bodyPr>
          <a:lstStyle>
            <a:lvl1pPr marL="0" marR="0" lvl="0" indent="0" algn="l" rtl="0">
              <a:lnSpc>
                <a:spcPct val="125000"/>
              </a:lnSpc>
              <a:spcBef>
                <a:spcPts val="0"/>
              </a:spcBef>
              <a:spcAft>
                <a:spcPts val="0"/>
              </a:spcAft>
              <a:buNone/>
              <a:defRPr sz="2400" b="0" spc="50" baseline="0">
                <a:solidFill>
                  <a:schemeClr val="tx1"/>
                </a:solidFill>
                <a:latin typeface="+mn-lt"/>
              </a:defRPr>
            </a:lvl1pPr>
            <a:lvl2pPr lvl="1" rtl="0">
              <a:lnSpc>
                <a:spcPct val="125000"/>
              </a:lnSpc>
              <a:spcBef>
                <a:spcPts val="0"/>
              </a:spcBef>
              <a:spcAft>
                <a:spcPts val="0"/>
              </a:spcAft>
              <a:buNone/>
              <a:defRPr b="0">
                <a:solidFill>
                  <a:schemeClr val="dk1"/>
                </a:solidFill>
              </a:defRPr>
            </a:lvl2pPr>
            <a:lvl3pPr lvl="2" rtl="0">
              <a:lnSpc>
                <a:spcPct val="125000"/>
              </a:lnSpc>
              <a:spcBef>
                <a:spcPts val="0"/>
              </a:spcBef>
              <a:spcAft>
                <a:spcPts val="0"/>
              </a:spcAft>
              <a:buNone/>
              <a:defRPr b="0">
                <a:solidFill>
                  <a:schemeClr val="dk1"/>
                </a:solidFill>
              </a:defRPr>
            </a:lvl3pPr>
            <a:lvl4pPr lvl="3" rtl="0">
              <a:lnSpc>
                <a:spcPct val="125000"/>
              </a:lnSpc>
              <a:spcBef>
                <a:spcPts val="0"/>
              </a:spcBef>
              <a:spcAft>
                <a:spcPts val="0"/>
              </a:spcAft>
              <a:buNone/>
              <a:defRPr b="0">
                <a:solidFill>
                  <a:schemeClr val="dk1"/>
                </a:solidFill>
              </a:defRPr>
            </a:lvl4pPr>
            <a:lvl5pPr lvl="4" rtl="0">
              <a:lnSpc>
                <a:spcPct val="125000"/>
              </a:lnSpc>
              <a:spcBef>
                <a:spcPts val="0"/>
              </a:spcBef>
              <a:spcAft>
                <a:spcPts val="0"/>
              </a:spcAft>
              <a:buNone/>
              <a:defRPr b="0">
                <a:solidFill>
                  <a:schemeClr val="dk1"/>
                </a:solidFill>
              </a:defRPr>
            </a:lvl5pPr>
            <a:lvl6pPr lvl="5" rtl="0">
              <a:lnSpc>
                <a:spcPct val="125000"/>
              </a:lnSpc>
              <a:spcBef>
                <a:spcPts val="0"/>
              </a:spcBef>
              <a:spcAft>
                <a:spcPts val="0"/>
              </a:spcAft>
              <a:buNone/>
              <a:defRPr b="0">
                <a:solidFill>
                  <a:schemeClr val="dk1"/>
                </a:solidFill>
              </a:defRPr>
            </a:lvl6pPr>
            <a:lvl7pPr lvl="6" rtl="0">
              <a:lnSpc>
                <a:spcPct val="125000"/>
              </a:lnSpc>
              <a:spcBef>
                <a:spcPts val="0"/>
              </a:spcBef>
              <a:spcAft>
                <a:spcPts val="0"/>
              </a:spcAft>
              <a:buNone/>
              <a:defRPr b="0">
                <a:solidFill>
                  <a:schemeClr val="dk1"/>
                </a:solidFill>
              </a:defRPr>
            </a:lvl7pPr>
            <a:lvl8pPr lvl="7" rtl="0">
              <a:lnSpc>
                <a:spcPct val="125000"/>
              </a:lnSpc>
              <a:spcBef>
                <a:spcPts val="0"/>
              </a:spcBef>
              <a:spcAft>
                <a:spcPts val="0"/>
              </a:spcAft>
              <a:buNone/>
              <a:defRPr b="0">
                <a:solidFill>
                  <a:schemeClr val="dk1"/>
                </a:solidFill>
              </a:defRPr>
            </a:lvl8pPr>
            <a:lvl9pPr lvl="8" rtl="0">
              <a:lnSpc>
                <a:spcPct val="125000"/>
              </a:lnSpc>
              <a:spcBef>
                <a:spcPts val="0"/>
              </a:spcBef>
              <a:spcAft>
                <a:spcPts val="0"/>
              </a:spcAft>
              <a:buNone/>
              <a:defRPr b="0">
                <a:solidFill>
                  <a:schemeClr val="dk1"/>
                </a:solidFill>
              </a:defRPr>
            </a:lvl9pPr>
          </a:lstStyle>
          <a:p>
            <a:r>
              <a:rPr lang="en-US"/>
              <a:t>Click to edit Master subtitle style</a:t>
            </a:r>
            <a:endParaRPr/>
          </a:p>
        </p:txBody>
      </p:sp>
      <p:sp>
        <p:nvSpPr>
          <p:cNvPr id="56" name="Google Shape;56;p4"/>
          <p:cNvSpPr txBox="1">
            <a:spLocks noGrp="1"/>
          </p:cNvSpPr>
          <p:nvPr>
            <p:ph type="subTitle" idx="27"/>
          </p:nvPr>
        </p:nvSpPr>
        <p:spPr>
          <a:xfrm>
            <a:off x="17833090" y="11543086"/>
            <a:ext cx="5633533" cy="685800"/>
          </a:xfrm>
          <a:prstGeom prst="rect">
            <a:avLst/>
          </a:prstGeom>
        </p:spPr>
        <p:txBody>
          <a:bodyPr spcFirstLastPara="1" wrap="square" lIns="0" tIns="0" rIns="0" bIns="0" anchor="t" anchorCtr="0">
            <a:noAutofit/>
          </a:bodyPr>
          <a:lstStyle>
            <a:lvl1pPr marL="0" marR="0" lvl="0" indent="0" algn="l" rtl="0">
              <a:lnSpc>
                <a:spcPct val="125000"/>
              </a:lnSpc>
              <a:spcBef>
                <a:spcPts val="0"/>
              </a:spcBef>
              <a:spcAft>
                <a:spcPts val="0"/>
              </a:spcAft>
              <a:buNone/>
              <a:defRPr sz="2400" b="0" spc="50" baseline="0">
                <a:solidFill>
                  <a:schemeClr val="tx1"/>
                </a:solidFill>
                <a:latin typeface="+mn-lt"/>
              </a:defRPr>
            </a:lvl1pPr>
            <a:lvl2pPr lvl="1" rtl="0">
              <a:lnSpc>
                <a:spcPct val="125000"/>
              </a:lnSpc>
              <a:spcBef>
                <a:spcPts val="0"/>
              </a:spcBef>
              <a:spcAft>
                <a:spcPts val="0"/>
              </a:spcAft>
              <a:buNone/>
              <a:defRPr b="0">
                <a:solidFill>
                  <a:schemeClr val="dk1"/>
                </a:solidFill>
              </a:defRPr>
            </a:lvl2pPr>
            <a:lvl3pPr lvl="2" rtl="0">
              <a:lnSpc>
                <a:spcPct val="125000"/>
              </a:lnSpc>
              <a:spcBef>
                <a:spcPts val="0"/>
              </a:spcBef>
              <a:spcAft>
                <a:spcPts val="0"/>
              </a:spcAft>
              <a:buNone/>
              <a:defRPr b="0">
                <a:solidFill>
                  <a:schemeClr val="dk1"/>
                </a:solidFill>
              </a:defRPr>
            </a:lvl3pPr>
            <a:lvl4pPr lvl="3" rtl="0">
              <a:lnSpc>
                <a:spcPct val="125000"/>
              </a:lnSpc>
              <a:spcBef>
                <a:spcPts val="0"/>
              </a:spcBef>
              <a:spcAft>
                <a:spcPts val="0"/>
              </a:spcAft>
              <a:buNone/>
              <a:defRPr b="0">
                <a:solidFill>
                  <a:schemeClr val="dk1"/>
                </a:solidFill>
              </a:defRPr>
            </a:lvl4pPr>
            <a:lvl5pPr lvl="4" rtl="0">
              <a:lnSpc>
                <a:spcPct val="125000"/>
              </a:lnSpc>
              <a:spcBef>
                <a:spcPts val="0"/>
              </a:spcBef>
              <a:spcAft>
                <a:spcPts val="0"/>
              </a:spcAft>
              <a:buNone/>
              <a:defRPr b="0">
                <a:solidFill>
                  <a:schemeClr val="dk1"/>
                </a:solidFill>
              </a:defRPr>
            </a:lvl5pPr>
            <a:lvl6pPr lvl="5" rtl="0">
              <a:lnSpc>
                <a:spcPct val="125000"/>
              </a:lnSpc>
              <a:spcBef>
                <a:spcPts val="0"/>
              </a:spcBef>
              <a:spcAft>
                <a:spcPts val="0"/>
              </a:spcAft>
              <a:buNone/>
              <a:defRPr b="0">
                <a:solidFill>
                  <a:schemeClr val="dk1"/>
                </a:solidFill>
              </a:defRPr>
            </a:lvl6pPr>
            <a:lvl7pPr lvl="6" rtl="0">
              <a:lnSpc>
                <a:spcPct val="125000"/>
              </a:lnSpc>
              <a:spcBef>
                <a:spcPts val="0"/>
              </a:spcBef>
              <a:spcAft>
                <a:spcPts val="0"/>
              </a:spcAft>
              <a:buNone/>
              <a:defRPr b="0">
                <a:solidFill>
                  <a:schemeClr val="dk1"/>
                </a:solidFill>
              </a:defRPr>
            </a:lvl7pPr>
            <a:lvl8pPr lvl="7" rtl="0">
              <a:lnSpc>
                <a:spcPct val="125000"/>
              </a:lnSpc>
              <a:spcBef>
                <a:spcPts val="0"/>
              </a:spcBef>
              <a:spcAft>
                <a:spcPts val="0"/>
              </a:spcAft>
              <a:buNone/>
              <a:defRPr b="0">
                <a:solidFill>
                  <a:schemeClr val="dk1"/>
                </a:solidFill>
              </a:defRPr>
            </a:lvl8pPr>
            <a:lvl9pPr lvl="8" rtl="0">
              <a:lnSpc>
                <a:spcPct val="125000"/>
              </a:lnSpc>
              <a:spcBef>
                <a:spcPts val="0"/>
              </a:spcBef>
              <a:spcAft>
                <a:spcPts val="0"/>
              </a:spcAft>
              <a:buNone/>
              <a:defRPr b="0">
                <a:solidFill>
                  <a:schemeClr val="dk1"/>
                </a:solidFill>
              </a:defRPr>
            </a:lvl9pPr>
          </a:lstStyle>
          <a:p>
            <a:r>
              <a:rPr lang="en-US"/>
              <a:t>Click to edit Master subtitle style</a:t>
            </a:r>
            <a:endParaRPr/>
          </a:p>
        </p:txBody>
      </p:sp>
    </p:spTree>
    <p:extLst>
      <p:ext uri="{BB962C8B-B14F-4D97-AF65-F5344CB8AC3E}">
        <p14:creationId xmlns:p14="http://schemas.microsoft.com/office/powerpoint/2010/main" val="297203414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Mission" preserve="1">
  <p:cSld name="Mission">
    <p:spTree>
      <p:nvGrpSpPr>
        <p:cNvPr id="1" name="Shape 57"/>
        <p:cNvGrpSpPr/>
        <p:nvPr/>
      </p:nvGrpSpPr>
      <p:grpSpPr>
        <a:xfrm>
          <a:off x="0" y="0"/>
          <a:ext cx="0" cy="0"/>
          <a:chOff x="0" y="0"/>
          <a:chExt cx="0" cy="0"/>
        </a:xfrm>
      </p:grpSpPr>
      <p:sp>
        <p:nvSpPr>
          <p:cNvPr id="58" name="Google Shape;58;p5"/>
          <p:cNvSpPr txBox="1">
            <a:spLocks noGrp="1"/>
          </p:cNvSpPr>
          <p:nvPr>
            <p:ph type="title"/>
          </p:nvPr>
        </p:nvSpPr>
        <p:spPr>
          <a:xfrm>
            <a:off x="1871709" y="4709160"/>
            <a:ext cx="18800064" cy="5486400"/>
          </a:xfrm>
          <a:prstGeom prst="rect">
            <a:avLst/>
          </a:prstGeom>
        </p:spPr>
        <p:txBody>
          <a:bodyPr spcFirstLastPara="1" wrap="square" lIns="0" tIns="0" rIns="0" bIns="0" anchor="t" anchorCtr="0">
            <a:noAutofit/>
          </a:bodyPr>
          <a:lstStyle>
            <a:lvl1pPr lvl="0" rtl="0">
              <a:lnSpc>
                <a:spcPct val="120000"/>
              </a:lnSpc>
              <a:spcBef>
                <a:spcPts val="0"/>
              </a:spcBef>
              <a:spcAft>
                <a:spcPts val="0"/>
              </a:spcAft>
              <a:buClr>
                <a:schemeClr val="lt2"/>
              </a:buClr>
              <a:buSzPts val="3600"/>
              <a:buNone/>
              <a:defRPr sz="4800" b="0" i="0" spc="100" baseline="0">
                <a:solidFill>
                  <a:schemeClr val="tx2"/>
                </a:solidFill>
                <a:latin typeface="+mn-lt"/>
                <a:cs typeface="Optimistic Text" panose="020B0503020203020204" pitchFamily="34" charset="0"/>
              </a:defRPr>
            </a:lvl1pPr>
            <a:lvl2pPr lvl="1" algn="ctr" rtl="0">
              <a:lnSpc>
                <a:spcPct val="125000"/>
              </a:lnSpc>
              <a:spcBef>
                <a:spcPts val="0"/>
              </a:spcBef>
              <a:spcAft>
                <a:spcPts val="0"/>
              </a:spcAft>
              <a:buClr>
                <a:schemeClr val="lt2"/>
              </a:buClr>
              <a:buSzPts val="3600"/>
              <a:buNone/>
              <a:defRPr sz="4800">
                <a:solidFill>
                  <a:schemeClr val="lt2"/>
                </a:solidFill>
              </a:defRPr>
            </a:lvl2pPr>
            <a:lvl3pPr lvl="2" algn="ctr" rtl="0">
              <a:lnSpc>
                <a:spcPct val="125000"/>
              </a:lnSpc>
              <a:spcBef>
                <a:spcPts val="0"/>
              </a:spcBef>
              <a:spcAft>
                <a:spcPts val="0"/>
              </a:spcAft>
              <a:buClr>
                <a:schemeClr val="lt2"/>
              </a:buClr>
              <a:buSzPts val="3600"/>
              <a:buNone/>
              <a:defRPr sz="4800">
                <a:solidFill>
                  <a:schemeClr val="lt2"/>
                </a:solidFill>
              </a:defRPr>
            </a:lvl3pPr>
            <a:lvl4pPr lvl="3" algn="ctr" rtl="0">
              <a:lnSpc>
                <a:spcPct val="125000"/>
              </a:lnSpc>
              <a:spcBef>
                <a:spcPts val="0"/>
              </a:spcBef>
              <a:spcAft>
                <a:spcPts val="0"/>
              </a:spcAft>
              <a:buClr>
                <a:schemeClr val="lt2"/>
              </a:buClr>
              <a:buSzPts val="3600"/>
              <a:buNone/>
              <a:defRPr sz="4800">
                <a:solidFill>
                  <a:schemeClr val="lt2"/>
                </a:solidFill>
              </a:defRPr>
            </a:lvl4pPr>
            <a:lvl5pPr lvl="4" algn="ctr" rtl="0">
              <a:lnSpc>
                <a:spcPct val="125000"/>
              </a:lnSpc>
              <a:spcBef>
                <a:spcPts val="0"/>
              </a:spcBef>
              <a:spcAft>
                <a:spcPts val="0"/>
              </a:spcAft>
              <a:buClr>
                <a:schemeClr val="lt2"/>
              </a:buClr>
              <a:buSzPts val="3600"/>
              <a:buNone/>
              <a:defRPr sz="4800">
                <a:solidFill>
                  <a:schemeClr val="lt2"/>
                </a:solidFill>
              </a:defRPr>
            </a:lvl5pPr>
            <a:lvl6pPr lvl="5" algn="ctr" rtl="0">
              <a:lnSpc>
                <a:spcPct val="125000"/>
              </a:lnSpc>
              <a:spcBef>
                <a:spcPts val="0"/>
              </a:spcBef>
              <a:spcAft>
                <a:spcPts val="0"/>
              </a:spcAft>
              <a:buClr>
                <a:schemeClr val="lt2"/>
              </a:buClr>
              <a:buSzPts val="3600"/>
              <a:buNone/>
              <a:defRPr sz="4800">
                <a:solidFill>
                  <a:schemeClr val="lt2"/>
                </a:solidFill>
              </a:defRPr>
            </a:lvl6pPr>
            <a:lvl7pPr lvl="6" algn="ctr" rtl="0">
              <a:lnSpc>
                <a:spcPct val="125000"/>
              </a:lnSpc>
              <a:spcBef>
                <a:spcPts val="0"/>
              </a:spcBef>
              <a:spcAft>
                <a:spcPts val="0"/>
              </a:spcAft>
              <a:buClr>
                <a:schemeClr val="lt2"/>
              </a:buClr>
              <a:buSzPts val="3600"/>
              <a:buNone/>
              <a:defRPr sz="4800">
                <a:solidFill>
                  <a:schemeClr val="lt2"/>
                </a:solidFill>
              </a:defRPr>
            </a:lvl7pPr>
            <a:lvl8pPr lvl="7" algn="ctr" rtl="0">
              <a:lnSpc>
                <a:spcPct val="125000"/>
              </a:lnSpc>
              <a:spcBef>
                <a:spcPts val="0"/>
              </a:spcBef>
              <a:spcAft>
                <a:spcPts val="0"/>
              </a:spcAft>
              <a:buClr>
                <a:schemeClr val="lt2"/>
              </a:buClr>
              <a:buSzPts val="3600"/>
              <a:buNone/>
              <a:defRPr sz="4800">
                <a:solidFill>
                  <a:schemeClr val="lt2"/>
                </a:solidFill>
              </a:defRPr>
            </a:lvl8pPr>
            <a:lvl9pPr lvl="8" algn="ctr" rtl="0">
              <a:lnSpc>
                <a:spcPct val="125000"/>
              </a:lnSpc>
              <a:spcBef>
                <a:spcPts val="0"/>
              </a:spcBef>
              <a:spcAft>
                <a:spcPts val="0"/>
              </a:spcAft>
              <a:buClr>
                <a:schemeClr val="lt2"/>
              </a:buClr>
              <a:buSzPts val="3600"/>
              <a:buNone/>
              <a:defRPr sz="4800">
                <a:solidFill>
                  <a:schemeClr val="lt2"/>
                </a:solidFill>
              </a:defRPr>
            </a:lvl9pPr>
          </a:lstStyle>
          <a:p>
            <a:r>
              <a:rPr lang="en-US"/>
              <a:t>Click to edit Master title style</a:t>
            </a:r>
            <a:endParaRPr dirty="0"/>
          </a:p>
        </p:txBody>
      </p:sp>
      <p:sp>
        <p:nvSpPr>
          <p:cNvPr id="59" name="Google Shape;59;p5"/>
          <p:cNvSpPr txBox="1">
            <a:spLocks noGrp="1"/>
          </p:cNvSpPr>
          <p:nvPr>
            <p:ph type="subTitle" idx="1"/>
          </p:nvPr>
        </p:nvSpPr>
        <p:spPr>
          <a:xfrm>
            <a:off x="1871710" y="3657600"/>
            <a:ext cx="17839123" cy="463200"/>
          </a:xfrm>
          <a:prstGeom prst="rect">
            <a:avLst/>
          </a:prstGeom>
          <a:noFill/>
          <a:ln>
            <a:noFill/>
          </a:ln>
        </p:spPr>
        <p:txBody>
          <a:bodyPr spcFirstLastPara="1" wrap="square" lIns="0" tIns="0" rIns="0" bIns="0" anchor="t" anchorCtr="0">
            <a:noAutofit/>
          </a:bodyPr>
          <a:lstStyle>
            <a:lvl1pPr marL="0" marR="0" lvl="0" indent="0" algn="l" rtl="0">
              <a:lnSpc>
                <a:spcPct val="125000"/>
              </a:lnSpc>
              <a:spcBef>
                <a:spcPts val="0"/>
              </a:spcBef>
              <a:spcAft>
                <a:spcPts val="0"/>
              </a:spcAft>
              <a:buNone/>
              <a:defRPr sz="2400" b="1" cap="all" spc="240" baseline="0">
                <a:solidFill>
                  <a:schemeClr val="tx2"/>
                </a:solidFill>
                <a:latin typeface="+mn-lt"/>
              </a:defRPr>
            </a:lvl1pPr>
            <a:lvl2pPr lvl="1" rtl="0">
              <a:lnSpc>
                <a:spcPct val="125000"/>
              </a:lnSpc>
              <a:spcBef>
                <a:spcPts val="0"/>
              </a:spcBef>
              <a:spcAft>
                <a:spcPts val="0"/>
              </a:spcAft>
              <a:buNone/>
              <a:defRPr sz="2400">
                <a:solidFill>
                  <a:schemeClr val="lt1"/>
                </a:solidFill>
              </a:defRPr>
            </a:lvl2pPr>
            <a:lvl3pPr lvl="2" rtl="0">
              <a:lnSpc>
                <a:spcPct val="125000"/>
              </a:lnSpc>
              <a:spcBef>
                <a:spcPts val="0"/>
              </a:spcBef>
              <a:spcAft>
                <a:spcPts val="0"/>
              </a:spcAft>
              <a:buNone/>
              <a:defRPr sz="2400">
                <a:solidFill>
                  <a:schemeClr val="lt1"/>
                </a:solidFill>
              </a:defRPr>
            </a:lvl3pPr>
            <a:lvl4pPr lvl="3" rtl="0">
              <a:lnSpc>
                <a:spcPct val="125000"/>
              </a:lnSpc>
              <a:spcBef>
                <a:spcPts val="0"/>
              </a:spcBef>
              <a:spcAft>
                <a:spcPts val="0"/>
              </a:spcAft>
              <a:buNone/>
              <a:defRPr sz="2400">
                <a:solidFill>
                  <a:schemeClr val="lt1"/>
                </a:solidFill>
              </a:defRPr>
            </a:lvl4pPr>
            <a:lvl5pPr lvl="4" rtl="0">
              <a:lnSpc>
                <a:spcPct val="125000"/>
              </a:lnSpc>
              <a:spcBef>
                <a:spcPts val="0"/>
              </a:spcBef>
              <a:spcAft>
                <a:spcPts val="0"/>
              </a:spcAft>
              <a:buNone/>
              <a:defRPr sz="2400">
                <a:solidFill>
                  <a:schemeClr val="lt1"/>
                </a:solidFill>
              </a:defRPr>
            </a:lvl5pPr>
            <a:lvl6pPr lvl="5" rtl="0">
              <a:lnSpc>
                <a:spcPct val="125000"/>
              </a:lnSpc>
              <a:spcBef>
                <a:spcPts val="0"/>
              </a:spcBef>
              <a:spcAft>
                <a:spcPts val="0"/>
              </a:spcAft>
              <a:buNone/>
              <a:defRPr sz="2400">
                <a:solidFill>
                  <a:schemeClr val="lt1"/>
                </a:solidFill>
              </a:defRPr>
            </a:lvl6pPr>
            <a:lvl7pPr lvl="6" rtl="0">
              <a:lnSpc>
                <a:spcPct val="125000"/>
              </a:lnSpc>
              <a:spcBef>
                <a:spcPts val="0"/>
              </a:spcBef>
              <a:spcAft>
                <a:spcPts val="0"/>
              </a:spcAft>
              <a:buNone/>
              <a:defRPr sz="2400">
                <a:solidFill>
                  <a:schemeClr val="lt1"/>
                </a:solidFill>
              </a:defRPr>
            </a:lvl7pPr>
            <a:lvl8pPr lvl="7" rtl="0">
              <a:lnSpc>
                <a:spcPct val="125000"/>
              </a:lnSpc>
              <a:spcBef>
                <a:spcPts val="0"/>
              </a:spcBef>
              <a:spcAft>
                <a:spcPts val="0"/>
              </a:spcAft>
              <a:buNone/>
              <a:defRPr sz="2400">
                <a:solidFill>
                  <a:schemeClr val="lt1"/>
                </a:solidFill>
              </a:defRPr>
            </a:lvl8pPr>
            <a:lvl9pPr lvl="8" rtl="0">
              <a:lnSpc>
                <a:spcPct val="125000"/>
              </a:lnSpc>
              <a:spcBef>
                <a:spcPts val="0"/>
              </a:spcBef>
              <a:spcAft>
                <a:spcPts val="0"/>
              </a:spcAft>
              <a:buNone/>
              <a:defRPr sz="2400">
                <a:solidFill>
                  <a:schemeClr val="lt1"/>
                </a:solidFill>
              </a:defRPr>
            </a:lvl9pPr>
          </a:lstStyle>
          <a:p>
            <a:pPr marL="0" lvl="0" indent="0">
              <a:buNone/>
            </a:pPr>
            <a:r>
              <a:rPr lang="en-US"/>
              <a:t>Click to edit Master subtitle style</a:t>
            </a:r>
            <a:endParaRPr dirty="0"/>
          </a:p>
        </p:txBody>
      </p:sp>
    </p:spTree>
    <p:extLst>
      <p:ext uri="{BB962C8B-B14F-4D97-AF65-F5344CB8AC3E}">
        <p14:creationId xmlns:p14="http://schemas.microsoft.com/office/powerpoint/2010/main" val="22374985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Quote" preserve="1">
  <p:cSld name="Quote">
    <p:spTree>
      <p:nvGrpSpPr>
        <p:cNvPr id="1" name="Shape 60"/>
        <p:cNvGrpSpPr/>
        <p:nvPr/>
      </p:nvGrpSpPr>
      <p:grpSpPr>
        <a:xfrm>
          <a:off x="0" y="0"/>
          <a:ext cx="0" cy="0"/>
          <a:chOff x="0" y="0"/>
          <a:chExt cx="0" cy="0"/>
        </a:xfrm>
      </p:grpSpPr>
      <p:sp>
        <p:nvSpPr>
          <p:cNvPr id="61" name="Google Shape;61;p6"/>
          <p:cNvSpPr txBox="1">
            <a:spLocks noGrp="1"/>
          </p:cNvSpPr>
          <p:nvPr>
            <p:ph type="title"/>
          </p:nvPr>
        </p:nvSpPr>
        <p:spPr>
          <a:xfrm>
            <a:off x="1572768" y="3591578"/>
            <a:ext cx="19083528" cy="5486400"/>
          </a:xfrm>
          <a:prstGeom prst="rect">
            <a:avLst/>
          </a:prstGeom>
          <a:noFill/>
          <a:ln>
            <a:noFill/>
          </a:ln>
        </p:spPr>
        <p:txBody>
          <a:bodyPr spcFirstLastPara="1" wrap="square" lIns="0" tIns="0" rIns="0" bIns="0" anchor="t" anchorCtr="0">
            <a:noAutofit/>
          </a:bodyPr>
          <a:lstStyle>
            <a:lvl1pPr marL="292608" lvl="0" indent="-292608" rtl="0">
              <a:lnSpc>
                <a:spcPct val="120000"/>
              </a:lnSpc>
              <a:spcBef>
                <a:spcPts val="0"/>
              </a:spcBef>
              <a:spcAft>
                <a:spcPts val="0"/>
              </a:spcAft>
              <a:buClr>
                <a:schemeClr val="lt2"/>
              </a:buClr>
              <a:buSzPts val="3600"/>
              <a:buNone/>
              <a:defRPr sz="4800" spc="100" dirty="0">
                <a:solidFill>
                  <a:schemeClr val="tx2"/>
                </a:solidFill>
                <a:latin typeface="+mn-lt"/>
                <a:cs typeface="Optimistic Text" panose="020B0503020203020204" pitchFamily="34" charset="0"/>
              </a:defRPr>
            </a:lvl1pPr>
            <a:lvl2pPr lvl="1" algn="ctr" rtl="0">
              <a:lnSpc>
                <a:spcPct val="125000"/>
              </a:lnSpc>
              <a:spcBef>
                <a:spcPts val="0"/>
              </a:spcBef>
              <a:spcAft>
                <a:spcPts val="0"/>
              </a:spcAft>
              <a:buClr>
                <a:schemeClr val="lt2"/>
              </a:buClr>
              <a:buSzPts val="3600"/>
              <a:buNone/>
              <a:defRPr sz="4800">
                <a:solidFill>
                  <a:schemeClr val="lt2"/>
                </a:solidFill>
              </a:defRPr>
            </a:lvl2pPr>
            <a:lvl3pPr lvl="2" algn="ctr" rtl="0">
              <a:lnSpc>
                <a:spcPct val="125000"/>
              </a:lnSpc>
              <a:spcBef>
                <a:spcPts val="0"/>
              </a:spcBef>
              <a:spcAft>
                <a:spcPts val="0"/>
              </a:spcAft>
              <a:buClr>
                <a:schemeClr val="lt2"/>
              </a:buClr>
              <a:buSzPts val="3600"/>
              <a:buNone/>
              <a:defRPr sz="4800">
                <a:solidFill>
                  <a:schemeClr val="lt2"/>
                </a:solidFill>
              </a:defRPr>
            </a:lvl3pPr>
            <a:lvl4pPr lvl="3" algn="ctr" rtl="0">
              <a:lnSpc>
                <a:spcPct val="125000"/>
              </a:lnSpc>
              <a:spcBef>
                <a:spcPts val="0"/>
              </a:spcBef>
              <a:spcAft>
                <a:spcPts val="0"/>
              </a:spcAft>
              <a:buClr>
                <a:schemeClr val="lt2"/>
              </a:buClr>
              <a:buSzPts val="3600"/>
              <a:buNone/>
              <a:defRPr sz="4800">
                <a:solidFill>
                  <a:schemeClr val="lt2"/>
                </a:solidFill>
              </a:defRPr>
            </a:lvl4pPr>
            <a:lvl5pPr lvl="4" algn="ctr" rtl="0">
              <a:lnSpc>
                <a:spcPct val="125000"/>
              </a:lnSpc>
              <a:spcBef>
                <a:spcPts val="0"/>
              </a:spcBef>
              <a:spcAft>
                <a:spcPts val="0"/>
              </a:spcAft>
              <a:buClr>
                <a:schemeClr val="lt2"/>
              </a:buClr>
              <a:buSzPts val="3600"/>
              <a:buNone/>
              <a:defRPr sz="4800">
                <a:solidFill>
                  <a:schemeClr val="lt2"/>
                </a:solidFill>
              </a:defRPr>
            </a:lvl5pPr>
            <a:lvl6pPr lvl="5" algn="ctr" rtl="0">
              <a:lnSpc>
                <a:spcPct val="125000"/>
              </a:lnSpc>
              <a:spcBef>
                <a:spcPts val="0"/>
              </a:spcBef>
              <a:spcAft>
                <a:spcPts val="0"/>
              </a:spcAft>
              <a:buClr>
                <a:schemeClr val="lt2"/>
              </a:buClr>
              <a:buSzPts val="3600"/>
              <a:buNone/>
              <a:defRPr sz="4800">
                <a:solidFill>
                  <a:schemeClr val="lt2"/>
                </a:solidFill>
              </a:defRPr>
            </a:lvl6pPr>
            <a:lvl7pPr lvl="6" algn="ctr" rtl="0">
              <a:lnSpc>
                <a:spcPct val="125000"/>
              </a:lnSpc>
              <a:spcBef>
                <a:spcPts val="0"/>
              </a:spcBef>
              <a:spcAft>
                <a:spcPts val="0"/>
              </a:spcAft>
              <a:buClr>
                <a:schemeClr val="lt2"/>
              </a:buClr>
              <a:buSzPts val="3600"/>
              <a:buNone/>
              <a:defRPr sz="4800">
                <a:solidFill>
                  <a:schemeClr val="lt2"/>
                </a:solidFill>
              </a:defRPr>
            </a:lvl7pPr>
            <a:lvl8pPr lvl="7" algn="ctr" rtl="0">
              <a:lnSpc>
                <a:spcPct val="125000"/>
              </a:lnSpc>
              <a:spcBef>
                <a:spcPts val="0"/>
              </a:spcBef>
              <a:spcAft>
                <a:spcPts val="0"/>
              </a:spcAft>
              <a:buClr>
                <a:schemeClr val="lt2"/>
              </a:buClr>
              <a:buSzPts val="3600"/>
              <a:buNone/>
              <a:defRPr sz="4800">
                <a:solidFill>
                  <a:schemeClr val="lt2"/>
                </a:solidFill>
              </a:defRPr>
            </a:lvl8pPr>
            <a:lvl9pPr lvl="8" algn="ctr" rtl="0">
              <a:lnSpc>
                <a:spcPct val="125000"/>
              </a:lnSpc>
              <a:spcBef>
                <a:spcPts val="0"/>
              </a:spcBef>
              <a:spcAft>
                <a:spcPts val="0"/>
              </a:spcAft>
              <a:buClr>
                <a:schemeClr val="lt2"/>
              </a:buClr>
              <a:buSzPts val="3600"/>
              <a:buNone/>
              <a:defRPr sz="4800">
                <a:solidFill>
                  <a:schemeClr val="lt2"/>
                </a:solidFill>
              </a:defRPr>
            </a:lvl9pPr>
          </a:lstStyle>
          <a:p>
            <a:pPr lvl="0">
              <a:lnSpc>
                <a:spcPct val="120000"/>
              </a:lnSpc>
              <a:buSzPts val="3600"/>
            </a:pPr>
            <a:r>
              <a:rPr lang="en-US" dirty="0"/>
              <a:t>Click to edit Master title style</a:t>
            </a:r>
            <a:endParaRPr dirty="0"/>
          </a:p>
        </p:txBody>
      </p:sp>
      <p:sp>
        <p:nvSpPr>
          <p:cNvPr id="62" name="Google Shape;62;p6"/>
          <p:cNvSpPr txBox="1">
            <a:spLocks noGrp="1"/>
          </p:cNvSpPr>
          <p:nvPr>
            <p:ph type="subTitle" idx="1"/>
          </p:nvPr>
        </p:nvSpPr>
        <p:spPr>
          <a:xfrm>
            <a:off x="1871710" y="9589975"/>
            <a:ext cx="17839123" cy="463200"/>
          </a:xfrm>
          <a:prstGeom prst="rect">
            <a:avLst/>
          </a:prstGeom>
          <a:noFill/>
          <a:ln>
            <a:noFill/>
          </a:ln>
        </p:spPr>
        <p:txBody>
          <a:bodyPr spcFirstLastPara="1" wrap="square" lIns="0" tIns="0" rIns="0" bIns="0" anchor="t" anchorCtr="0">
            <a:noAutofit/>
          </a:bodyPr>
          <a:lstStyle>
            <a:lvl1pPr marL="0" marR="0" lvl="0" indent="0" algn="l" rtl="0">
              <a:lnSpc>
                <a:spcPct val="125000"/>
              </a:lnSpc>
              <a:spcBef>
                <a:spcPts val="0"/>
              </a:spcBef>
              <a:spcAft>
                <a:spcPts val="0"/>
              </a:spcAft>
              <a:buNone/>
              <a:defRPr sz="2400" b="1" cap="all" spc="240" baseline="0" dirty="0">
                <a:solidFill>
                  <a:schemeClr val="tx2"/>
                </a:solidFill>
                <a:latin typeface="+mn-lt"/>
              </a:defRPr>
            </a:lvl1pPr>
            <a:lvl2pPr lvl="1" rtl="0">
              <a:lnSpc>
                <a:spcPct val="125000"/>
              </a:lnSpc>
              <a:spcBef>
                <a:spcPts val="0"/>
              </a:spcBef>
              <a:spcAft>
                <a:spcPts val="0"/>
              </a:spcAft>
              <a:buNone/>
              <a:defRPr sz="2400">
                <a:solidFill>
                  <a:schemeClr val="lt1"/>
                </a:solidFill>
              </a:defRPr>
            </a:lvl2pPr>
            <a:lvl3pPr lvl="2" rtl="0">
              <a:lnSpc>
                <a:spcPct val="125000"/>
              </a:lnSpc>
              <a:spcBef>
                <a:spcPts val="0"/>
              </a:spcBef>
              <a:spcAft>
                <a:spcPts val="0"/>
              </a:spcAft>
              <a:buNone/>
              <a:defRPr sz="2400">
                <a:solidFill>
                  <a:schemeClr val="lt1"/>
                </a:solidFill>
              </a:defRPr>
            </a:lvl3pPr>
            <a:lvl4pPr lvl="3" rtl="0">
              <a:lnSpc>
                <a:spcPct val="125000"/>
              </a:lnSpc>
              <a:spcBef>
                <a:spcPts val="0"/>
              </a:spcBef>
              <a:spcAft>
                <a:spcPts val="0"/>
              </a:spcAft>
              <a:buNone/>
              <a:defRPr sz="2400">
                <a:solidFill>
                  <a:schemeClr val="lt1"/>
                </a:solidFill>
              </a:defRPr>
            </a:lvl4pPr>
            <a:lvl5pPr lvl="4" rtl="0">
              <a:lnSpc>
                <a:spcPct val="125000"/>
              </a:lnSpc>
              <a:spcBef>
                <a:spcPts val="0"/>
              </a:spcBef>
              <a:spcAft>
                <a:spcPts val="0"/>
              </a:spcAft>
              <a:buNone/>
              <a:defRPr sz="2400">
                <a:solidFill>
                  <a:schemeClr val="lt1"/>
                </a:solidFill>
              </a:defRPr>
            </a:lvl5pPr>
            <a:lvl6pPr lvl="5" rtl="0">
              <a:lnSpc>
                <a:spcPct val="125000"/>
              </a:lnSpc>
              <a:spcBef>
                <a:spcPts val="0"/>
              </a:spcBef>
              <a:spcAft>
                <a:spcPts val="0"/>
              </a:spcAft>
              <a:buNone/>
              <a:defRPr sz="2400">
                <a:solidFill>
                  <a:schemeClr val="lt1"/>
                </a:solidFill>
              </a:defRPr>
            </a:lvl6pPr>
            <a:lvl7pPr lvl="6" rtl="0">
              <a:lnSpc>
                <a:spcPct val="125000"/>
              </a:lnSpc>
              <a:spcBef>
                <a:spcPts val="0"/>
              </a:spcBef>
              <a:spcAft>
                <a:spcPts val="0"/>
              </a:spcAft>
              <a:buNone/>
              <a:defRPr sz="2400">
                <a:solidFill>
                  <a:schemeClr val="lt1"/>
                </a:solidFill>
              </a:defRPr>
            </a:lvl7pPr>
            <a:lvl8pPr lvl="7" rtl="0">
              <a:lnSpc>
                <a:spcPct val="125000"/>
              </a:lnSpc>
              <a:spcBef>
                <a:spcPts val="0"/>
              </a:spcBef>
              <a:spcAft>
                <a:spcPts val="0"/>
              </a:spcAft>
              <a:buNone/>
              <a:defRPr sz="2400">
                <a:solidFill>
                  <a:schemeClr val="lt1"/>
                </a:solidFill>
              </a:defRPr>
            </a:lvl8pPr>
            <a:lvl9pPr lvl="8" rtl="0">
              <a:lnSpc>
                <a:spcPct val="125000"/>
              </a:lnSpc>
              <a:spcBef>
                <a:spcPts val="0"/>
              </a:spcBef>
              <a:spcAft>
                <a:spcPts val="0"/>
              </a:spcAft>
              <a:buNone/>
              <a:defRPr sz="2400">
                <a:solidFill>
                  <a:schemeClr val="lt1"/>
                </a:solidFill>
              </a:defRPr>
            </a:lvl9pPr>
          </a:lstStyle>
          <a:p>
            <a:pPr marL="0" lvl="0" indent="0">
              <a:buNone/>
            </a:pPr>
            <a:r>
              <a:rPr lang="en-US"/>
              <a:t>Click to edit Master subtitle style</a:t>
            </a:r>
            <a:endParaRPr dirty="0"/>
          </a:p>
        </p:txBody>
      </p:sp>
    </p:spTree>
    <p:extLst>
      <p:ext uri="{BB962C8B-B14F-4D97-AF65-F5344CB8AC3E}">
        <p14:creationId xmlns:p14="http://schemas.microsoft.com/office/powerpoint/2010/main" val="29602242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preserve="1">
  <p:cSld name="Section">
    <p:spTree>
      <p:nvGrpSpPr>
        <p:cNvPr id="1" name="Shape 63"/>
        <p:cNvGrpSpPr/>
        <p:nvPr/>
      </p:nvGrpSpPr>
      <p:grpSpPr>
        <a:xfrm>
          <a:off x="0" y="0"/>
          <a:ext cx="0" cy="0"/>
          <a:chOff x="0" y="0"/>
          <a:chExt cx="0" cy="0"/>
        </a:xfrm>
      </p:grpSpPr>
      <p:sp>
        <p:nvSpPr>
          <p:cNvPr id="64" name="Google Shape;64;p7"/>
          <p:cNvSpPr txBox="1">
            <a:spLocks noGrp="1"/>
          </p:cNvSpPr>
          <p:nvPr>
            <p:ph type="ctrTitle"/>
          </p:nvPr>
        </p:nvSpPr>
        <p:spPr>
          <a:xfrm>
            <a:off x="1871710" y="3520440"/>
            <a:ext cx="15955277" cy="2542032"/>
          </a:xfrm>
          <a:prstGeom prst="rect">
            <a:avLst/>
          </a:prstGeom>
          <a:noFill/>
          <a:ln>
            <a:noFill/>
          </a:ln>
        </p:spPr>
        <p:txBody>
          <a:bodyPr spcFirstLastPara="1" wrap="square" lIns="0" tIns="0" rIns="0" bIns="0" anchor="t" anchorCtr="0">
            <a:noAutofit/>
          </a:bodyPr>
          <a:lstStyle>
            <a:lvl1pPr lvl="0" rtl="0">
              <a:lnSpc>
                <a:spcPts val="8640"/>
              </a:lnSpc>
              <a:spcBef>
                <a:spcPts val="0"/>
              </a:spcBef>
              <a:spcAft>
                <a:spcPts val="0"/>
              </a:spcAft>
              <a:buClr>
                <a:schemeClr val="lt2"/>
              </a:buClr>
              <a:buSzPts val="5600"/>
              <a:buNone/>
              <a:defRPr sz="7200" spc="220" baseline="0">
                <a:solidFill>
                  <a:schemeClr val="tx2"/>
                </a:solidFill>
                <a:latin typeface="+mj-lt"/>
              </a:defRPr>
            </a:lvl1pPr>
            <a:lvl2pPr lvl="1" rtl="0">
              <a:spcBef>
                <a:spcPts val="0"/>
              </a:spcBef>
              <a:spcAft>
                <a:spcPts val="0"/>
              </a:spcAft>
              <a:buClr>
                <a:schemeClr val="lt2"/>
              </a:buClr>
              <a:buSzPts val="5600"/>
              <a:buNone/>
              <a:defRPr>
                <a:solidFill>
                  <a:schemeClr val="lt2"/>
                </a:solidFill>
              </a:defRPr>
            </a:lvl2pPr>
            <a:lvl3pPr lvl="2" rtl="0">
              <a:spcBef>
                <a:spcPts val="0"/>
              </a:spcBef>
              <a:spcAft>
                <a:spcPts val="0"/>
              </a:spcAft>
              <a:buClr>
                <a:schemeClr val="lt2"/>
              </a:buClr>
              <a:buSzPts val="5600"/>
              <a:buNone/>
              <a:defRPr>
                <a:solidFill>
                  <a:schemeClr val="lt2"/>
                </a:solidFill>
              </a:defRPr>
            </a:lvl3pPr>
            <a:lvl4pPr lvl="3" rtl="0">
              <a:spcBef>
                <a:spcPts val="0"/>
              </a:spcBef>
              <a:spcAft>
                <a:spcPts val="0"/>
              </a:spcAft>
              <a:buClr>
                <a:schemeClr val="lt2"/>
              </a:buClr>
              <a:buSzPts val="5600"/>
              <a:buNone/>
              <a:defRPr>
                <a:solidFill>
                  <a:schemeClr val="lt2"/>
                </a:solidFill>
              </a:defRPr>
            </a:lvl4pPr>
            <a:lvl5pPr lvl="4" rtl="0">
              <a:spcBef>
                <a:spcPts val="0"/>
              </a:spcBef>
              <a:spcAft>
                <a:spcPts val="0"/>
              </a:spcAft>
              <a:buClr>
                <a:schemeClr val="lt2"/>
              </a:buClr>
              <a:buSzPts val="5600"/>
              <a:buNone/>
              <a:defRPr>
                <a:solidFill>
                  <a:schemeClr val="lt2"/>
                </a:solidFill>
              </a:defRPr>
            </a:lvl5pPr>
            <a:lvl6pPr lvl="5" rtl="0">
              <a:spcBef>
                <a:spcPts val="0"/>
              </a:spcBef>
              <a:spcAft>
                <a:spcPts val="0"/>
              </a:spcAft>
              <a:buClr>
                <a:schemeClr val="lt2"/>
              </a:buClr>
              <a:buSzPts val="5600"/>
              <a:buNone/>
              <a:defRPr>
                <a:solidFill>
                  <a:schemeClr val="lt2"/>
                </a:solidFill>
              </a:defRPr>
            </a:lvl6pPr>
            <a:lvl7pPr lvl="6" rtl="0">
              <a:spcBef>
                <a:spcPts val="0"/>
              </a:spcBef>
              <a:spcAft>
                <a:spcPts val="0"/>
              </a:spcAft>
              <a:buClr>
                <a:schemeClr val="lt2"/>
              </a:buClr>
              <a:buSzPts val="5600"/>
              <a:buNone/>
              <a:defRPr>
                <a:solidFill>
                  <a:schemeClr val="lt2"/>
                </a:solidFill>
              </a:defRPr>
            </a:lvl7pPr>
            <a:lvl8pPr lvl="7" rtl="0">
              <a:spcBef>
                <a:spcPts val="0"/>
              </a:spcBef>
              <a:spcAft>
                <a:spcPts val="0"/>
              </a:spcAft>
              <a:buClr>
                <a:schemeClr val="lt2"/>
              </a:buClr>
              <a:buSzPts val="5600"/>
              <a:buNone/>
              <a:defRPr>
                <a:solidFill>
                  <a:schemeClr val="lt2"/>
                </a:solidFill>
              </a:defRPr>
            </a:lvl8pPr>
            <a:lvl9pPr lvl="8" rtl="0">
              <a:spcBef>
                <a:spcPts val="0"/>
              </a:spcBef>
              <a:spcAft>
                <a:spcPts val="0"/>
              </a:spcAft>
              <a:buClr>
                <a:schemeClr val="lt2"/>
              </a:buClr>
              <a:buSzPts val="5600"/>
              <a:buNone/>
              <a:defRPr>
                <a:solidFill>
                  <a:schemeClr val="lt2"/>
                </a:solidFill>
              </a:defRPr>
            </a:lvl9pPr>
          </a:lstStyle>
          <a:p>
            <a:pPr lvl="0">
              <a:lnSpc>
                <a:spcPct val="108000"/>
              </a:lnSpc>
            </a:pPr>
            <a:r>
              <a:rPr lang="en-US"/>
              <a:t>Click to edit Master title style</a:t>
            </a:r>
            <a:endParaRPr dirty="0"/>
          </a:p>
        </p:txBody>
      </p:sp>
    </p:spTree>
    <p:extLst>
      <p:ext uri="{BB962C8B-B14F-4D97-AF65-F5344CB8AC3E}">
        <p14:creationId xmlns:p14="http://schemas.microsoft.com/office/powerpoint/2010/main" val="14189315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ext (Full)" preserve="1" userDrawn="1">
  <p:cSld name="Text (Full)">
    <p:spTree>
      <p:nvGrpSpPr>
        <p:cNvPr id="1" name="Shape 65"/>
        <p:cNvGrpSpPr/>
        <p:nvPr/>
      </p:nvGrpSpPr>
      <p:grpSpPr>
        <a:xfrm>
          <a:off x="0" y="0"/>
          <a:ext cx="0" cy="0"/>
          <a:chOff x="0" y="0"/>
          <a:chExt cx="0" cy="0"/>
        </a:xfrm>
      </p:grpSpPr>
      <p:sp>
        <p:nvSpPr>
          <p:cNvPr id="68" name="Google Shape;68;p8"/>
          <p:cNvSpPr txBox="1">
            <a:spLocks noGrp="1"/>
          </p:cNvSpPr>
          <p:nvPr>
            <p:ph type="subTitle" idx="2"/>
          </p:nvPr>
        </p:nvSpPr>
        <p:spPr>
          <a:xfrm>
            <a:off x="932821" y="909036"/>
            <a:ext cx="10328145" cy="463200"/>
          </a:xfrm>
          <a:prstGeom prst="rect">
            <a:avLst/>
          </a:prstGeom>
          <a:noFill/>
          <a:ln>
            <a:noFill/>
          </a:ln>
        </p:spPr>
        <p:txBody>
          <a:bodyPr spcFirstLastPara="1" wrap="square" lIns="0" tIns="0" rIns="0" bIns="0" anchor="t" anchorCtr="0">
            <a:noAutofit/>
          </a:bodyPr>
          <a:lstStyle>
            <a:lvl1pPr marL="0" marR="0" lvl="0" indent="0" algn="l" rtl="0">
              <a:lnSpc>
                <a:spcPct val="120000"/>
              </a:lnSpc>
              <a:spcBef>
                <a:spcPts val="0"/>
              </a:spcBef>
              <a:spcAft>
                <a:spcPts val="0"/>
              </a:spcAft>
              <a:buNone/>
              <a:defRPr sz="2400" b="1" cap="all" spc="240" baseline="0">
                <a:solidFill>
                  <a:schemeClr val="tx2"/>
                </a:solidFill>
                <a:latin typeface="+mn-lt"/>
              </a:defRPr>
            </a:lvl1pPr>
            <a:lvl2pPr lvl="1" rtl="0">
              <a:lnSpc>
                <a:spcPct val="120000"/>
              </a:lnSpc>
              <a:spcBef>
                <a:spcPts val="0"/>
              </a:spcBef>
              <a:spcAft>
                <a:spcPts val="0"/>
              </a:spcAft>
              <a:buNone/>
              <a:defRPr sz="2400">
                <a:solidFill>
                  <a:schemeClr val="lt1"/>
                </a:solidFill>
              </a:defRPr>
            </a:lvl2pPr>
            <a:lvl3pPr lvl="2" rtl="0">
              <a:lnSpc>
                <a:spcPct val="120000"/>
              </a:lnSpc>
              <a:spcBef>
                <a:spcPts val="0"/>
              </a:spcBef>
              <a:spcAft>
                <a:spcPts val="0"/>
              </a:spcAft>
              <a:buNone/>
              <a:defRPr sz="2400">
                <a:solidFill>
                  <a:schemeClr val="lt1"/>
                </a:solidFill>
              </a:defRPr>
            </a:lvl3pPr>
            <a:lvl4pPr lvl="3" rtl="0">
              <a:lnSpc>
                <a:spcPct val="120000"/>
              </a:lnSpc>
              <a:spcBef>
                <a:spcPts val="0"/>
              </a:spcBef>
              <a:spcAft>
                <a:spcPts val="0"/>
              </a:spcAft>
              <a:buNone/>
              <a:defRPr sz="2400">
                <a:solidFill>
                  <a:schemeClr val="lt1"/>
                </a:solidFill>
              </a:defRPr>
            </a:lvl4pPr>
            <a:lvl5pPr lvl="4" rtl="0">
              <a:lnSpc>
                <a:spcPct val="120000"/>
              </a:lnSpc>
              <a:spcBef>
                <a:spcPts val="0"/>
              </a:spcBef>
              <a:spcAft>
                <a:spcPts val="0"/>
              </a:spcAft>
              <a:buNone/>
              <a:defRPr sz="2400">
                <a:solidFill>
                  <a:schemeClr val="lt1"/>
                </a:solidFill>
              </a:defRPr>
            </a:lvl5pPr>
            <a:lvl6pPr lvl="5" rtl="0">
              <a:lnSpc>
                <a:spcPct val="120000"/>
              </a:lnSpc>
              <a:spcBef>
                <a:spcPts val="0"/>
              </a:spcBef>
              <a:spcAft>
                <a:spcPts val="0"/>
              </a:spcAft>
              <a:buNone/>
              <a:defRPr sz="2400">
                <a:solidFill>
                  <a:schemeClr val="lt1"/>
                </a:solidFill>
              </a:defRPr>
            </a:lvl6pPr>
            <a:lvl7pPr lvl="6" rtl="0">
              <a:lnSpc>
                <a:spcPct val="120000"/>
              </a:lnSpc>
              <a:spcBef>
                <a:spcPts val="0"/>
              </a:spcBef>
              <a:spcAft>
                <a:spcPts val="0"/>
              </a:spcAft>
              <a:buNone/>
              <a:defRPr sz="2400">
                <a:solidFill>
                  <a:schemeClr val="lt1"/>
                </a:solidFill>
              </a:defRPr>
            </a:lvl7pPr>
            <a:lvl8pPr lvl="7" rtl="0">
              <a:lnSpc>
                <a:spcPct val="120000"/>
              </a:lnSpc>
              <a:spcBef>
                <a:spcPts val="0"/>
              </a:spcBef>
              <a:spcAft>
                <a:spcPts val="0"/>
              </a:spcAft>
              <a:buNone/>
              <a:defRPr sz="2400">
                <a:solidFill>
                  <a:schemeClr val="lt1"/>
                </a:solidFill>
              </a:defRPr>
            </a:lvl8pPr>
            <a:lvl9pPr lvl="8" rtl="0">
              <a:lnSpc>
                <a:spcPct val="120000"/>
              </a:lnSpc>
              <a:spcBef>
                <a:spcPts val="0"/>
              </a:spcBef>
              <a:spcAft>
                <a:spcPts val="0"/>
              </a:spcAft>
              <a:buNone/>
              <a:defRPr sz="2400">
                <a:solidFill>
                  <a:schemeClr val="lt1"/>
                </a:solidFill>
              </a:defRPr>
            </a:lvl9pPr>
          </a:lstStyle>
          <a:p>
            <a:pPr marL="0" lvl="0" indent="0">
              <a:buNone/>
            </a:pPr>
            <a:r>
              <a:rPr lang="en-US"/>
              <a:t>Click to edit Master subtitle style</a:t>
            </a:r>
            <a:endParaRPr/>
          </a:p>
        </p:txBody>
      </p:sp>
      <p:sp>
        <p:nvSpPr>
          <p:cNvPr id="8" name="Title 7">
            <a:extLst>
              <a:ext uri="{FF2B5EF4-FFF2-40B4-BE49-F238E27FC236}">
                <a16:creationId xmlns:a16="http://schemas.microsoft.com/office/drawing/2014/main" id="{9802A837-703F-8C4E-B9FD-084AD2C8D8CD}"/>
              </a:ext>
            </a:extLst>
          </p:cNvPr>
          <p:cNvSpPr>
            <a:spLocks noGrp="1"/>
          </p:cNvSpPr>
          <p:nvPr>
            <p:ph type="title"/>
          </p:nvPr>
        </p:nvSpPr>
        <p:spPr/>
        <p:txBody>
          <a:bodyPr/>
          <a:lstStyle>
            <a:lvl1pPr>
              <a:defRPr>
                <a:solidFill>
                  <a:schemeClr val="tx2"/>
                </a:solidFill>
                <a:latin typeface="+mj-lt"/>
              </a:defRPr>
            </a:lvl1pPr>
          </a:lstStyle>
          <a:p>
            <a:r>
              <a:rPr lang="en-US"/>
              <a:t>Click to edit Master title style</a:t>
            </a:r>
          </a:p>
        </p:txBody>
      </p:sp>
      <p:sp>
        <p:nvSpPr>
          <p:cNvPr id="10" name="Text Placeholder 9">
            <a:extLst>
              <a:ext uri="{FF2B5EF4-FFF2-40B4-BE49-F238E27FC236}">
                <a16:creationId xmlns:a16="http://schemas.microsoft.com/office/drawing/2014/main" id="{2B114AAB-F6C5-4D4F-94EF-9DEFEF42DEEC}"/>
              </a:ext>
            </a:extLst>
          </p:cNvPr>
          <p:cNvSpPr>
            <a:spLocks noGrp="1"/>
          </p:cNvSpPr>
          <p:nvPr>
            <p:ph type="body" sz="quarter" idx="10"/>
          </p:nvPr>
        </p:nvSpPr>
        <p:spPr>
          <a:xfrm>
            <a:off x="877824" y="5397135"/>
            <a:ext cx="19772376" cy="6172200"/>
          </a:xfrm>
        </p:spPr>
        <p:txBody>
          <a:bodyPr/>
          <a:lstStyle>
            <a:lvl1pPr>
              <a:defRPr>
                <a:solidFill>
                  <a:schemeClr val="tx2"/>
                </a:solidFill>
                <a:latin typeface="+mn-lt"/>
              </a:defRPr>
            </a:lvl1pPr>
            <a:lvl2pPr>
              <a:buClrTx/>
              <a:defRPr>
                <a:solidFill>
                  <a:schemeClr val="tx2"/>
                </a:solidFill>
                <a:latin typeface="+mn-lt"/>
              </a:defRPr>
            </a:lvl2pPr>
            <a:lvl3pPr>
              <a:buClrTx/>
              <a:defRPr>
                <a:solidFill>
                  <a:schemeClr val="tx2"/>
                </a:solidFill>
                <a:latin typeface="+mn-lt"/>
              </a:defRPr>
            </a:lvl3pPr>
            <a:lvl4pPr>
              <a:buClrTx/>
              <a:defRPr>
                <a:solidFill>
                  <a:schemeClr val="tx2"/>
                </a:solidFill>
                <a:latin typeface="+mn-lt"/>
              </a:defRPr>
            </a:lvl4pPr>
            <a:lvl5pPr>
              <a:buClrTx/>
              <a:defRPr>
                <a:solidFill>
                  <a:schemeClr val="tx2"/>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4699267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ext (Two-Thirds)" preserve="1" userDrawn="1">
  <p:cSld name="Text (Two-Thirds)">
    <p:spTree>
      <p:nvGrpSpPr>
        <p:cNvPr id="1" name="Shape 69"/>
        <p:cNvGrpSpPr/>
        <p:nvPr/>
      </p:nvGrpSpPr>
      <p:grpSpPr>
        <a:xfrm>
          <a:off x="0" y="0"/>
          <a:ext cx="0" cy="0"/>
          <a:chOff x="0" y="0"/>
          <a:chExt cx="0" cy="0"/>
        </a:xfrm>
      </p:grpSpPr>
      <p:sp>
        <p:nvSpPr>
          <p:cNvPr id="5" name="Picture Placeholder 5">
            <a:extLst>
              <a:ext uri="{FF2B5EF4-FFF2-40B4-BE49-F238E27FC236}">
                <a16:creationId xmlns:a16="http://schemas.microsoft.com/office/drawing/2014/main" id="{22F918FA-5FC0-9C45-B4DE-19D74975912E}"/>
              </a:ext>
            </a:extLst>
          </p:cNvPr>
          <p:cNvSpPr>
            <a:spLocks noGrp="1"/>
          </p:cNvSpPr>
          <p:nvPr>
            <p:ph type="pic" sz="quarter" idx="11"/>
          </p:nvPr>
        </p:nvSpPr>
        <p:spPr>
          <a:xfrm>
            <a:off x="15955963" y="0"/>
            <a:ext cx="8431211" cy="13715999"/>
          </a:xfr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ormAutofit/>
          </a:bodyPr>
          <a:lstStyle>
            <a:lvl1pPr>
              <a:defRPr lang="en-US">
                <a:solidFill>
                  <a:schemeClr val="tx2"/>
                </a:solidFill>
              </a:defRPr>
            </a:lvl1pPr>
          </a:lstStyle>
          <a:p>
            <a:pPr lvl="0" algn="ctr">
              <a:lnSpc>
                <a:spcPct val="125000"/>
              </a:lnSpc>
              <a:spcAft>
                <a:spcPts val="0"/>
              </a:spcAft>
              <a:buFont typeface="Optimistic Text"/>
            </a:pPr>
            <a:endParaRPr lang="en-US"/>
          </a:p>
        </p:txBody>
      </p:sp>
      <p:sp>
        <p:nvSpPr>
          <p:cNvPr id="10" name="Google Shape;68;p8">
            <a:extLst>
              <a:ext uri="{FF2B5EF4-FFF2-40B4-BE49-F238E27FC236}">
                <a16:creationId xmlns:a16="http://schemas.microsoft.com/office/drawing/2014/main" id="{84D29419-7329-034D-BFB2-B9BC9B2E629E}"/>
              </a:ext>
            </a:extLst>
          </p:cNvPr>
          <p:cNvSpPr txBox="1">
            <a:spLocks noGrp="1"/>
          </p:cNvSpPr>
          <p:nvPr>
            <p:ph type="subTitle" idx="2"/>
          </p:nvPr>
        </p:nvSpPr>
        <p:spPr>
          <a:xfrm>
            <a:off x="932821" y="909036"/>
            <a:ext cx="10328145" cy="463200"/>
          </a:xfrm>
          <a:prstGeom prst="rect">
            <a:avLst/>
          </a:prstGeom>
          <a:noFill/>
          <a:ln>
            <a:noFill/>
          </a:ln>
        </p:spPr>
        <p:txBody>
          <a:bodyPr spcFirstLastPara="1" wrap="square" lIns="0" tIns="0" rIns="0" bIns="0" anchor="t" anchorCtr="0">
            <a:noAutofit/>
          </a:bodyPr>
          <a:lstStyle>
            <a:lvl1pPr marL="0" marR="0" lvl="0" indent="0" algn="l" rtl="0">
              <a:lnSpc>
                <a:spcPct val="120000"/>
              </a:lnSpc>
              <a:spcBef>
                <a:spcPts val="0"/>
              </a:spcBef>
              <a:spcAft>
                <a:spcPts val="0"/>
              </a:spcAft>
              <a:buNone/>
              <a:defRPr sz="2400" b="1" cap="all" spc="240" baseline="0">
                <a:solidFill>
                  <a:schemeClr val="tx2"/>
                </a:solidFill>
                <a:latin typeface="+mn-lt"/>
              </a:defRPr>
            </a:lvl1pPr>
            <a:lvl2pPr lvl="1" rtl="0">
              <a:lnSpc>
                <a:spcPct val="120000"/>
              </a:lnSpc>
              <a:spcBef>
                <a:spcPts val="0"/>
              </a:spcBef>
              <a:spcAft>
                <a:spcPts val="0"/>
              </a:spcAft>
              <a:buNone/>
              <a:defRPr sz="2400">
                <a:solidFill>
                  <a:schemeClr val="lt1"/>
                </a:solidFill>
              </a:defRPr>
            </a:lvl2pPr>
            <a:lvl3pPr lvl="2" rtl="0">
              <a:lnSpc>
                <a:spcPct val="120000"/>
              </a:lnSpc>
              <a:spcBef>
                <a:spcPts val="0"/>
              </a:spcBef>
              <a:spcAft>
                <a:spcPts val="0"/>
              </a:spcAft>
              <a:buNone/>
              <a:defRPr sz="2400">
                <a:solidFill>
                  <a:schemeClr val="lt1"/>
                </a:solidFill>
              </a:defRPr>
            </a:lvl3pPr>
            <a:lvl4pPr lvl="3" rtl="0">
              <a:lnSpc>
                <a:spcPct val="120000"/>
              </a:lnSpc>
              <a:spcBef>
                <a:spcPts val="0"/>
              </a:spcBef>
              <a:spcAft>
                <a:spcPts val="0"/>
              </a:spcAft>
              <a:buNone/>
              <a:defRPr sz="2400">
                <a:solidFill>
                  <a:schemeClr val="lt1"/>
                </a:solidFill>
              </a:defRPr>
            </a:lvl4pPr>
            <a:lvl5pPr lvl="4" rtl="0">
              <a:lnSpc>
                <a:spcPct val="120000"/>
              </a:lnSpc>
              <a:spcBef>
                <a:spcPts val="0"/>
              </a:spcBef>
              <a:spcAft>
                <a:spcPts val="0"/>
              </a:spcAft>
              <a:buNone/>
              <a:defRPr sz="2400">
                <a:solidFill>
                  <a:schemeClr val="lt1"/>
                </a:solidFill>
              </a:defRPr>
            </a:lvl5pPr>
            <a:lvl6pPr lvl="5" rtl="0">
              <a:lnSpc>
                <a:spcPct val="120000"/>
              </a:lnSpc>
              <a:spcBef>
                <a:spcPts val="0"/>
              </a:spcBef>
              <a:spcAft>
                <a:spcPts val="0"/>
              </a:spcAft>
              <a:buNone/>
              <a:defRPr sz="2400">
                <a:solidFill>
                  <a:schemeClr val="lt1"/>
                </a:solidFill>
              </a:defRPr>
            </a:lvl6pPr>
            <a:lvl7pPr lvl="6" rtl="0">
              <a:lnSpc>
                <a:spcPct val="120000"/>
              </a:lnSpc>
              <a:spcBef>
                <a:spcPts val="0"/>
              </a:spcBef>
              <a:spcAft>
                <a:spcPts val="0"/>
              </a:spcAft>
              <a:buNone/>
              <a:defRPr sz="2400">
                <a:solidFill>
                  <a:schemeClr val="lt1"/>
                </a:solidFill>
              </a:defRPr>
            </a:lvl7pPr>
            <a:lvl8pPr lvl="7" rtl="0">
              <a:lnSpc>
                <a:spcPct val="120000"/>
              </a:lnSpc>
              <a:spcBef>
                <a:spcPts val="0"/>
              </a:spcBef>
              <a:spcAft>
                <a:spcPts val="0"/>
              </a:spcAft>
              <a:buNone/>
              <a:defRPr sz="2400">
                <a:solidFill>
                  <a:schemeClr val="lt1"/>
                </a:solidFill>
              </a:defRPr>
            </a:lvl8pPr>
            <a:lvl9pPr lvl="8" rtl="0">
              <a:lnSpc>
                <a:spcPct val="120000"/>
              </a:lnSpc>
              <a:spcBef>
                <a:spcPts val="0"/>
              </a:spcBef>
              <a:spcAft>
                <a:spcPts val="0"/>
              </a:spcAft>
              <a:buNone/>
              <a:defRPr sz="2400">
                <a:solidFill>
                  <a:schemeClr val="lt1"/>
                </a:solidFill>
              </a:defRPr>
            </a:lvl9pPr>
          </a:lstStyle>
          <a:p>
            <a:pPr marL="0" lvl="0" indent="0">
              <a:buNone/>
            </a:pPr>
            <a:r>
              <a:rPr lang="en-US" dirty="0"/>
              <a:t>Click to edit Master subtitle style</a:t>
            </a:r>
            <a:endParaRPr dirty="0"/>
          </a:p>
        </p:txBody>
      </p:sp>
      <p:sp>
        <p:nvSpPr>
          <p:cNvPr id="11" name="Title 7">
            <a:extLst>
              <a:ext uri="{FF2B5EF4-FFF2-40B4-BE49-F238E27FC236}">
                <a16:creationId xmlns:a16="http://schemas.microsoft.com/office/drawing/2014/main" id="{17059566-AACA-6842-8A17-FDCD70EB04D8}"/>
              </a:ext>
            </a:extLst>
          </p:cNvPr>
          <p:cNvSpPr>
            <a:spLocks noGrp="1"/>
          </p:cNvSpPr>
          <p:nvPr>
            <p:ph type="title"/>
          </p:nvPr>
        </p:nvSpPr>
        <p:spPr>
          <a:xfrm>
            <a:off x="932690" y="3382159"/>
            <a:ext cx="14083474" cy="2514600"/>
          </a:xfrm>
        </p:spPr>
        <p:txBody>
          <a:bodyPr/>
          <a:lstStyle>
            <a:lvl1pPr>
              <a:defRPr>
                <a:solidFill>
                  <a:schemeClr val="tx2"/>
                </a:solidFill>
                <a:latin typeface="+mj-lt"/>
              </a:defRPr>
            </a:lvl1pPr>
          </a:lstStyle>
          <a:p>
            <a:r>
              <a:rPr lang="en-US"/>
              <a:t>Click to edit Master title style</a:t>
            </a:r>
            <a:endParaRPr lang="en-US" dirty="0"/>
          </a:p>
        </p:txBody>
      </p:sp>
      <p:sp>
        <p:nvSpPr>
          <p:cNvPr id="12" name="Text Placeholder 9">
            <a:extLst>
              <a:ext uri="{FF2B5EF4-FFF2-40B4-BE49-F238E27FC236}">
                <a16:creationId xmlns:a16="http://schemas.microsoft.com/office/drawing/2014/main" id="{8164FD95-6641-FF4C-B71F-02364BC969AB}"/>
              </a:ext>
            </a:extLst>
          </p:cNvPr>
          <p:cNvSpPr>
            <a:spLocks noGrp="1"/>
          </p:cNvSpPr>
          <p:nvPr>
            <p:ph type="body" sz="quarter" idx="10"/>
          </p:nvPr>
        </p:nvSpPr>
        <p:spPr>
          <a:xfrm>
            <a:off x="877824" y="6584734"/>
            <a:ext cx="14122662" cy="6197816"/>
          </a:xfrm>
        </p:spPr>
        <p:txBody>
          <a:bodyPr/>
          <a:lstStyle>
            <a:lvl1pPr>
              <a:defRPr>
                <a:solidFill>
                  <a:schemeClr val="tx2"/>
                </a:solidFill>
                <a:latin typeface="+mn-lt"/>
              </a:defRPr>
            </a:lvl1pPr>
            <a:lvl2pPr>
              <a:buClrTx/>
              <a:defRPr>
                <a:solidFill>
                  <a:schemeClr val="tx2"/>
                </a:solidFill>
                <a:latin typeface="+mn-lt"/>
              </a:defRPr>
            </a:lvl2pPr>
            <a:lvl3pPr>
              <a:buClrTx/>
              <a:defRPr>
                <a:solidFill>
                  <a:schemeClr val="tx2"/>
                </a:solidFill>
                <a:latin typeface="+mn-lt"/>
              </a:defRPr>
            </a:lvl3pPr>
            <a:lvl4pPr>
              <a:buClrTx/>
              <a:defRPr>
                <a:solidFill>
                  <a:schemeClr val="tx2"/>
                </a:solidFill>
                <a:latin typeface="+mn-lt"/>
              </a:defRPr>
            </a:lvl4pPr>
            <a:lvl5pPr>
              <a:buClrTx/>
              <a:defRPr>
                <a:solidFill>
                  <a:schemeClr val="tx2"/>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9379553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ext (Half)" preserve="1" userDrawn="1">
  <p:cSld name="Text (Half)">
    <p:spTree>
      <p:nvGrpSpPr>
        <p:cNvPr id="1" name="Shape 73"/>
        <p:cNvGrpSpPr/>
        <p:nvPr/>
      </p:nvGrpSpPr>
      <p:grpSpPr>
        <a:xfrm>
          <a:off x="0" y="0"/>
          <a:ext cx="0" cy="0"/>
          <a:chOff x="0" y="0"/>
          <a:chExt cx="0" cy="0"/>
        </a:xfrm>
      </p:grpSpPr>
      <p:sp>
        <p:nvSpPr>
          <p:cNvPr id="5" name="Picture Placeholder 5">
            <a:extLst>
              <a:ext uri="{FF2B5EF4-FFF2-40B4-BE49-F238E27FC236}">
                <a16:creationId xmlns:a16="http://schemas.microsoft.com/office/drawing/2014/main" id="{4690360D-81A8-474F-8C4A-9E563B11C160}"/>
              </a:ext>
            </a:extLst>
          </p:cNvPr>
          <p:cNvSpPr>
            <a:spLocks noGrp="1"/>
          </p:cNvSpPr>
          <p:nvPr>
            <p:ph type="pic" sz="quarter" idx="11"/>
          </p:nvPr>
        </p:nvSpPr>
        <p:spPr>
          <a:xfrm>
            <a:off x="12193589" y="0"/>
            <a:ext cx="12193586" cy="13715999"/>
          </a:xfr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ormAutofit/>
          </a:bodyPr>
          <a:lstStyle>
            <a:lvl1pPr>
              <a:defRPr lang="en-US">
                <a:solidFill>
                  <a:schemeClr val="tx2"/>
                </a:solidFill>
              </a:defRPr>
            </a:lvl1pPr>
          </a:lstStyle>
          <a:p>
            <a:pPr lvl="0" algn="ctr">
              <a:lnSpc>
                <a:spcPct val="125000"/>
              </a:lnSpc>
              <a:spcAft>
                <a:spcPts val="0"/>
              </a:spcAft>
              <a:buFont typeface="Optimistic Text"/>
            </a:pPr>
            <a:endParaRPr lang="en-US"/>
          </a:p>
        </p:txBody>
      </p:sp>
      <p:sp>
        <p:nvSpPr>
          <p:cNvPr id="6" name="Google Shape;68;p8">
            <a:extLst>
              <a:ext uri="{FF2B5EF4-FFF2-40B4-BE49-F238E27FC236}">
                <a16:creationId xmlns:a16="http://schemas.microsoft.com/office/drawing/2014/main" id="{E5B9AEC9-093F-E048-9657-257C96EBCC59}"/>
              </a:ext>
            </a:extLst>
          </p:cNvPr>
          <p:cNvSpPr txBox="1">
            <a:spLocks noGrp="1"/>
          </p:cNvSpPr>
          <p:nvPr>
            <p:ph type="subTitle" idx="2"/>
          </p:nvPr>
        </p:nvSpPr>
        <p:spPr>
          <a:xfrm>
            <a:off x="932821" y="909036"/>
            <a:ext cx="10328145" cy="463200"/>
          </a:xfrm>
          <a:prstGeom prst="rect">
            <a:avLst/>
          </a:prstGeom>
          <a:noFill/>
          <a:ln>
            <a:noFill/>
          </a:ln>
        </p:spPr>
        <p:txBody>
          <a:bodyPr spcFirstLastPara="1" wrap="square" lIns="0" tIns="0" rIns="0" bIns="0" anchor="t" anchorCtr="0">
            <a:noAutofit/>
          </a:bodyPr>
          <a:lstStyle>
            <a:lvl1pPr marL="0" marR="0" lvl="0" indent="0" algn="l" rtl="0">
              <a:lnSpc>
                <a:spcPct val="120000"/>
              </a:lnSpc>
              <a:spcBef>
                <a:spcPts val="0"/>
              </a:spcBef>
              <a:spcAft>
                <a:spcPts val="0"/>
              </a:spcAft>
              <a:buNone/>
              <a:defRPr sz="2400" b="1" cap="all" spc="240" baseline="0">
                <a:solidFill>
                  <a:schemeClr val="tx2"/>
                </a:solidFill>
                <a:latin typeface="+mn-lt"/>
              </a:defRPr>
            </a:lvl1pPr>
            <a:lvl2pPr lvl="1" rtl="0">
              <a:lnSpc>
                <a:spcPct val="120000"/>
              </a:lnSpc>
              <a:spcBef>
                <a:spcPts val="0"/>
              </a:spcBef>
              <a:spcAft>
                <a:spcPts val="0"/>
              </a:spcAft>
              <a:buNone/>
              <a:defRPr sz="2400">
                <a:solidFill>
                  <a:schemeClr val="lt1"/>
                </a:solidFill>
              </a:defRPr>
            </a:lvl2pPr>
            <a:lvl3pPr lvl="2" rtl="0">
              <a:lnSpc>
                <a:spcPct val="120000"/>
              </a:lnSpc>
              <a:spcBef>
                <a:spcPts val="0"/>
              </a:spcBef>
              <a:spcAft>
                <a:spcPts val="0"/>
              </a:spcAft>
              <a:buNone/>
              <a:defRPr sz="2400">
                <a:solidFill>
                  <a:schemeClr val="lt1"/>
                </a:solidFill>
              </a:defRPr>
            </a:lvl3pPr>
            <a:lvl4pPr lvl="3" rtl="0">
              <a:lnSpc>
                <a:spcPct val="120000"/>
              </a:lnSpc>
              <a:spcBef>
                <a:spcPts val="0"/>
              </a:spcBef>
              <a:spcAft>
                <a:spcPts val="0"/>
              </a:spcAft>
              <a:buNone/>
              <a:defRPr sz="2400">
                <a:solidFill>
                  <a:schemeClr val="lt1"/>
                </a:solidFill>
              </a:defRPr>
            </a:lvl4pPr>
            <a:lvl5pPr lvl="4" rtl="0">
              <a:lnSpc>
                <a:spcPct val="120000"/>
              </a:lnSpc>
              <a:spcBef>
                <a:spcPts val="0"/>
              </a:spcBef>
              <a:spcAft>
                <a:spcPts val="0"/>
              </a:spcAft>
              <a:buNone/>
              <a:defRPr sz="2400">
                <a:solidFill>
                  <a:schemeClr val="lt1"/>
                </a:solidFill>
              </a:defRPr>
            </a:lvl5pPr>
            <a:lvl6pPr lvl="5" rtl="0">
              <a:lnSpc>
                <a:spcPct val="120000"/>
              </a:lnSpc>
              <a:spcBef>
                <a:spcPts val="0"/>
              </a:spcBef>
              <a:spcAft>
                <a:spcPts val="0"/>
              </a:spcAft>
              <a:buNone/>
              <a:defRPr sz="2400">
                <a:solidFill>
                  <a:schemeClr val="lt1"/>
                </a:solidFill>
              </a:defRPr>
            </a:lvl6pPr>
            <a:lvl7pPr lvl="6" rtl="0">
              <a:lnSpc>
                <a:spcPct val="120000"/>
              </a:lnSpc>
              <a:spcBef>
                <a:spcPts val="0"/>
              </a:spcBef>
              <a:spcAft>
                <a:spcPts val="0"/>
              </a:spcAft>
              <a:buNone/>
              <a:defRPr sz="2400">
                <a:solidFill>
                  <a:schemeClr val="lt1"/>
                </a:solidFill>
              </a:defRPr>
            </a:lvl7pPr>
            <a:lvl8pPr lvl="7" rtl="0">
              <a:lnSpc>
                <a:spcPct val="120000"/>
              </a:lnSpc>
              <a:spcBef>
                <a:spcPts val="0"/>
              </a:spcBef>
              <a:spcAft>
                <a:spcPts val="0"/>
              </a:spcAft>
              <a:buNone/>
              <a:defRPr sz="2400">
                <a:solidFill>
                  <a:schemeClr val="lt1"/>
                </a:solidFill>
              </a:defRPr>
            </a:lvl8pPr>
            <a:lvl9pPr lvl="8" rtl="0">
              <a:lnSpc>
                <a:spcPct val="120000"/>
              </a:lnSpc>
              <a:spcBef>
                <a:spcPts val="0"/>
              </a:spcBef>
              <a:spcAft>
                <a:spcPts val="0"/>
              </a:spcAft>
              <a:buNone/>
              <a:defRPr sz="2400">
                <a:solidFill>
                  <a:schemeClr val="lt1"/>
                </a:solidFill>
              </a:defRPr>
            </a:lvl9pPr>
          </a:lstStyle>
          <a:p>
            <a:pPr marL="0" lvl="0" indent="0">
              <a:buNone/>
            </a:pPr>
            <a:r>
              <a:rPr lang="en-US"/>
              <a:t>Click to edit Master subtitle style</a:t>
            </a:r>
            <a:endParaRPr/>
          </a:p>
        </p:txBody>
      </p:sp>
      <p:sp>
        <p:nvSpPr>
          <p:cNvPr id="7" name="Title 7">
            <a:extLst>
              <a:ext uri="{FF2B5EF4-FFF2-40B4-BE49-F238E27FC236}">
                <a16:creationId xmlns:a16="http://schemas.microsoft.com/office/drawing/2014/main" id="{34169BCF-F401-3F4B-9240-03754E70C8F7}"/>
              </a:ext>
            </a:extLst>
          </p:cNvPr>
          <p:cNvSpPr>
            <a:spLocks noGrp="1"/>
          </p:cNvSpPr>
          <p:nvPr>
            <p:ph type="title"/>
          </p:nvPr>
        </p:nvSpPr>
        <p:spPr>
          <a:xfrm>
            <a:off x="932691" y="3382159"/>
            <a:ext cx="10327448" cy="2514600"/>
          </a:xfrm>
        </p:spPr>
        <p:txBody>
          <a:bodyPr/>
          <a:lstStyle>
            <a:lvl1pPr>
              <a:defRPr>
                <a:solidFill>
                  <a:schemeClr val="tx2"/>
                </a:solidFill>
                <a:latin typeface="+mj-lt"/>
              </a:defRPr>
            </a:lvl1pPr>
          </a:lstStyle>
          <a:p>
            <a:r>
              <a:rPr lang="en-US"/>
              <a:t>Click to edit Master title style</a:t>
            </a:r>
            <a:endParaRPr lang="en-US" dirty="0"/>
          </a:p>
        </p:txBody>
      </p:sp>
      <p:sp>
        <p:nvSpPr>
          <p:cNvPr id="8" name="Text Placeholder 9">
            <a:extLst>
              <a:ext uri="{FF2B5EF4-FFF2-40B4-BE49-F238E27FC236}">
                <a16:creationId xmlns:a16="http://schemas.microsoft.com/office/drawing/2014/main" id="{ABDAA5DB-EB4B-1C49-8BA0-127E550166FA}"/>
              </a:ext>
            </a:extLst>
          </p:cNvPr>
          <p:cNvSpPr>
            <a:spLocks noGrp="1"/>
          </p:cNvSpPr>
          <p:nvPr>
            <p:ph type="body" sz="quarter" idx="10"/>
          </p:nvPr>
        </p:nvSpPr>
        <p:spPr>
          <a:xfrm>
            <a:off x="877824" y="6584734"/>
            <a:ext cx="10382314" cy="6197816"/>
          </a:xfrm>
        </p:spPr>
        <p:txBody>
          <a:bodyPr/>
          <a:lstStyle>
            <a:lvl1pPr>
              <a:defRPr>
                <a:solidFill>
                  <a:schemeClr val="tx2"/>
                </a:solidFill>
                <a:latin typeface="+mn-lt"/>
              </a:defRPr>
            </a:lvl1pPr>
            <a:lvl2pPr>
              <a:buClrTx/>
              <a:defRPr>
                <a:solidFill>
                  <a:schemeClr val="tx2"/>
                </a:solidFill>
                <a:latin typeface="+mn-lt"/>
              </a:defRPr>
            </a:lvl2pPr>
            <a:lvl3pPr>
              <a:buClrTx/>
              <a:defRPr>
                <a:solidFill>
                  <a:schemeClr val="tx2"/>
                </a:solidFill>
                <a:latin typeface="+mn-lt"/>
              </a:defRPr>
            </a:lvl3pPr>
            <a:lvl4pPr>
              <a:buClrTx/>
              <a:defRPr>
                <a:solidFill>
                  <a:schemeClr val="tx2"/>
                </a:solidFill>
                <a:latin typeface="+mn-lt"/>
              </a:defRPr>
            </a:lvl4pPr>
            <a:lvl5pPr>
              <a:buClrTx/>
              <a:defRPr>
                <a:solidFill>
                  <a:schemeClr val="tx2"/>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0229054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ext (Third)" preserve="1" userDrawn="1">
  <p:cSld name="Text (Third)">
    <p:spTree>
      <p:nvGrpSpPr>
        <p:cNvPr id="1" name="Shape 77"/>
        <p:cNvGrpSpPr/>
        <p:nvPr/>
      </p:nvGrpSpPr>
      <p:grpSpPr>
        <a:xfrm>
          <a:off x="0" y="0"/>
          <a:ext cx="0" cy="0"/>
          <a:chOff x="0" y="0"/>
          <a:chExt cx="0" cy="0"/>
        </a:xfrm>
      </p:grpSpPr>
      <p:sp>
        <p:nvSpPr>
          <p:cNvPr id="5" name="Picture Placeholder 5">
            <a:extLst>
              <a:ext uri="{FF2B5EF4-FFF2-40B4-BE49-F238E27FC236}">
                <a16:creationId xmlns:a16="http://schemas.microsoft.com/office/drawing/2014/main" id="{61B6B353-7F13-C445-B3D8-B4925821B68C}"/>
              </a:ext>
            </a:extLst>
          </p:cNvPr>
          <p:cNvSpPr>
            <a:spLocks noGrp="1"/>
          </p:cNvSpPr>
          <p:nvPr>
            <p:ph type="pic" sz="quarter" idx="11"/>
          </p:nvPr>
        </p:nvSpPr>
        <p:spPr>
          <a:xfrm>
            <a:off x="8443913" y="0"/>
            <a:ext cx="15943262" cy="13715999"/>
          </a:xfr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ormAutofit/>
          </a:bodyPr>
          <a:lstStyle>
            <a:lvl1pPr>
              <a:defRPr lang="en-US">
                <a:solidFill>
                  <a:schemeClr val="tx2"/>
                </a:solidFill>
              </a:defRPr>
            </a:lvl1pPr>
          </a:lstStyle>
          <a:p>
            <a:pPr lvl="0" algn="ctr">
              <a:lnSpc>
                <a:spcPct val="125000"/>
              </a:lnSpc>
              <a:spcAft>
                <a:spcPts val="0"/>
              </a:spcAft>
              <a:buFont typeface="Optimistic Text"/>
            </a:pPr>
            <a:endParaRPr lang="en-US"/>
          </a:p>
        </p:txBody>
      </p:sp>
      <p:sp>
        <p:nvSpPr>
          <p:cNvPr id="6" name="Google Shape;68;p8">
            <a:extLst>
              <a:ext uri="{FF2B5EF4-FFF2-40B4-BE49-F238E27FC236}">
                <a16:creationId xmlns:a16="http://schemas.microsoft.com/office/drawing/2014/main" id="{6AB2B35B-4013-F040-B0E9-D96DB6344053}"/>
              </a:ext>
            </a:extLst>
          </p:cNvPr>
          <p:cNvSpPr txBox="1">
            <a:spLocks noGrp="1"/>
          </p:cNvSpPr>
          <p:nvPr>
            <p:ph type="subTitle" idx="2"/>
          </p:nvPr>
        </p:nvSpPr>
        <p:spPr>
          <a:xfrm>
            <a:off x="932822" y="909036"/>
            <a:ext cx="6571292" cy="463200"/>
          </a:xfrm>
          <a:prstGeom prst="rect">
            <a:avLst/>
          </a:prstGeom>
          <a:noFill/>
          <a:ln>
            <a:noFill/>
          </a:ln>
        </p:spPr>
        <p:txBody>
          <a:bodyPr spcFirstLastPara="1" wrap="square" lIns="0" tIns="0" rIns="0" bIns="0" anchor="t" anchorCtr="0">
            <a:noAutofit/>
          </a:bodyPr>
          <a:lstStyle>
            <a:lvl1pPr marL="0" marR="0" lvl="0" indent="0" algn="l" rtl="0">
              <a:lnSpc>
                <a:spcPct val="120000"/>
              </a:lnSpc>
              <a:spcBef>
                <a:spcPts val="0"/>
              </a:spcBef>
              <a:spcAft>
                <a:spcPts val="0"/>
              </a:spcAft>
              <a:buNone/>
              <a:defRPr sz="2400" b="1" cap="all" spc="240" baseline="0">
                <a:solidFill>
                  <a:schemeClr val="tx2"/>
                </a:solidFill>
                <a:latin typeface="+mn-lt"/>
              </a:defRPr>
            </a:lvl1pPr>
            <a:lvl2pPr lvl="1" rtl="0">
              <a:lnSpc>
                <a:spcPct val="120000"/>
              </a:lnSpc>
              <a:spcBef>
                <a:spcPts val="0"/>
              </a:spcBef>
              <a:spcAft>
                <a:spcPts val="0"/>
              </a:spcAft>
              <a:buNone/>
              <a:defRPr sz="2400">
                <a:solidFill>
                  <a:schemeClr val="lt1"/>
                </a:solidFill>
              </a:defRPr>
            </a:lvl2pPr>
            <a:lvl3pPr lvl="2" rtl="0">
              <a:lnSpc>
                <a:spcPct val="120000"/>
              </a:lnSpc>
              <a:spcBef>
                <a:spcPts val="0"/>
              </a:spcBef>
              <a:spcAft>
                <a:spcPts val="0"/>
              </a:spcAft>
              <a:buNone/>
              <a:defRPr sz="2400">
                <a:solidFill>
                  <a:schemeClr val="lt1"/>
                </a:solidFill>
              </a:defRPr>
            </a:lvl3pPr>
            <a:lvl4pPr lvl="3" rtl="0">
              <a:lnSpc>
                <a:spcPct val="120000"/>
              </a:lnSpc>
              <a:spcBef>
                <a:spcPts val="0"/>
              </a:spcBef>
              <a:spcAft>
                <a:spcPts val="0"/>
              </a:spcAft>
              <a:buNone/>
              <a:defRPr sz="2400">
                <a:solidFill>
                  <a:schemeClr val="lt1"/>
                </a:solidFill>
              </a:defRPr>
            </a:lvl4pPr>
            <a:lvl5pPr lvl="4" rtl="0">
              <a:lnSpc>
                <a:spcPct val="120000"/>
              </a:lnSpc>
              <a:spcBef>
                <a:spcPts val="0"/>
              </a:spcBef>
              <a:spcAft>
                <a:spcPts val="0"/>
              </a:spcAft>
              <a:buNone/>
              <a:defRPr sz="2400">
                <a:solidFill>
                  <a:schemeClr val="lt1"/>
                </a:solidFill>
              </a:defRPr>
            </a:lvl5pPr>
            <a:lvl6pPr lvl="5" rtl="0">
              <a:lnSpc>
                <a:spcPct val="120000"/>
              </a:lnSpc>
              <a:spcBef>
                <a:spcPts val="0"/>
              </a:spcBef>
              <a:spcAft>
                <a:spcPts val="0"/>
              </a:spcAft>
              <a:buNone/>
              <a:defRPr sz="2400">
                <a:solidFill>
                  <a:schemeClr val="lt1"/>
                </a:solidFill>
              </a:defRPr>
            </a:lvl6pPr>
            <a:lvl7pPr lvl="6" rtl="0">
              <a:lnSpc>
                <a:spcPct val="120000"/>
              </a:lnSpc>
              <a:spcBef>
                <a:spcPts val="0"/>
              </a:spcBef>
              <a:spcAft>
                <a:spcPts val="0"/>
              </a:spcAft>
              <a:buNone/>
              <a:defRPr sz="2400">
                <a:solidFill>
                  <a:schemeClr val="lt1"/>
                </a:solidFill>
              </a:defRPr>
            </a:lvl7pPr>
            <a:lvl8pPr lvl="7" rtl="0">
              <a:lnSpc>
                <a:spcPct val="120000"/>
              </a:lnSpc>
              <a:spcBef>
                <a:spcPts val="0"/>
              </a:spcBef>
              <a:spcAft>
                <a:spcPts val="0"/>
              </a:spcAft>
              <a:buNone/>
              <a:defRPr sz="2400">
                <a:solidFill>
                  <a:schemeClr val="lt1"/>
                </a:solidFill>
              </a:defRPr>
            </a:lvl8pPr>
            <a:lvl9pPr lvl="8" rtl="0">
              <a:lnSpc>
                <a:spcPct val="120000"/>
              </a:lnSpc>
              <a:spcBef>
                <a:spcPts val="0"/>
              </a:spcBef>
              <a:spcAft>
                <a:spcPts val="0"/>
              </a:spcAft>
              <a:buNone/>
              <a:defRPr sz="2400">
                <a:solidFill>
                  <a:schemeClr val="lt1"/>
                </a:solidFill>
              </a:defRPr>
            </a:lvl9pPr>
          </a:lstStyle>
          <a:p>
            <a:pPr marL="0" lvl="0" indent="0">
              <a:buNone/>
            </a:pPr>
            <a:r>
              <a:rPr lang="en-US" dirty="0"/>
              <a:t>Click to edit Master subtitle style</a:t>
            </a:r>
            <a:endParaRPr dirty="0"/>
          </a:p>
        </p:txBody>
      </p:sp>
      <p:sp>
        <p:nvSpPr>
          <p:cNvPr id="7" name="Title 7">
            <a:extLst>
              <a:ext uri="{FF2B5EF4-FFF2-40B4-BE49-F238E27FC236}">
                <a16:creationId xmlns:a16="http://schemas.microsoft.com/office/drawing/2014/main" id="{41A8F17A-F354-C44E-82FE-6602EC578C94}"/>
              </a:ext>
            </a:extLst>
          </p:cNvPr>
          <p:cNvSpPr>
            <a:spLocks noGrp="1"/>
          </p:cNvSpPr>
          <p:nvPr>
            <p:ph type="title"/>
          </p:nvPr>
        </p:nvSpPr>
        <p:spPr>
          <a:xfrm>
            <a:off x="932690" y="2762305"/>
            <a:ext cx="6571423" cy="4320207"/>
          </a:xfrm>
        </p:spPr>
        <p:txBody>
          <a:bodyPr/>
          <a:lstStyle>
            <a:lvl1pPr>
              <a:defRPr>
                <a:solidFill>
                  <a:schemeClr val="tx2"/>
                </a:solidFill>
                <a:latin typeface="+mj-lt"/>
              </a:defRPr>
            </a:lvl1pPr>
          </a:lstStyle>
          <a:p>
            <a:r>
              <a:rPr lang="en-US"/>
              <a:t>Click to edit Master title style</a:t>
            </a:r>
            <a:endParaRPr lang="en-US" dirty="0"/>
          </a:p>
        </p:txBody>
      </p:sp>
      <p:sp>
        <p:nvSpPr>
          <p:cNvPr id="8" name="Text Placeholder 9">
            <a:extLst>
              <a:ext uri="{FF2B5EF4-FFF2-40B4-BE49-F238E27FC236}">
                <a16:creationId xmlns:a16="http://schemas.microsoft.com/office/drawing/2014/main" id="{41E9CD74-CC76-C240-B810-EECD17CA37D0}"/>
              </a:ext>
            </a:extLst>
          </p:cNvPr>
          <p:cNvSpPr>
            <a:spLocks noGrp="1"/>
          </p:cNvSpPr>
          <p:nvPr>
            <p:ph type="body" sz="quarter" idx="10"/>
          </p:nvPr>
        </p:nvSpPr>
        <p:spPr>
          <a:xfrm>
            <a:off x="877823" y="7770486"/>
            <a:ext cx="6626289" cy="5012063"/>
          </a:xfrm>
        </p:spPr>
        <p:txBody>
          <a:bodyPr/>
          <a:lstStyle>
            <a:lvl1pPr>
              <a:defRPr>
                <a:solidFill>
                  <a:schemeClr val="tx2"/>
                </a:solidFill>
                <a:latin typeface="+mn-lt"/>
              </a:defRPr>
            </a:lvl1pPr>
            <a:lvl2pPr>
              <a:buClrTx/>
              <a:defRPr>
                <a:solidFill>
                  <a:schemeClr val="tx2"/>
                </a:solidFill>
                <a:latin typeface="+mn-lt"/>
              </a:defRPr>
            </a:lvl2pPr>
            <a:lvl3pPr>
              <a:buClrTx/>
              <a:defRPr>
                <a:solidFill>
                  <a:schemeClr val="tx2"/>
                </a:solidFill>
                <a:latin typeface="+mn-lt"/>
              </a:defRPr>
            </a:lvl3pPr>
            <a:lvl4pPr>
              <a:buClrTx/>
              <a:defRPr>
                <a:solidFill>
                  <a:schemeClr val="tx2"/>
                </a:solidFill>
                <a:latin typeface="+mn-lt"/>
              </a:defRPr>
            </a:lvl4pPr>
            <a:lvl5pPr>
              <a:buClrTx/>
              <a:defRPr>
                <a:solidFill>
                  <a:schemeClr val="tx2"/>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5834421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Columns (Two)" preserve="1" userDrawn="1">
  <p:cSld name="Columns (Two)">
    <p:spTree>
      <p:nvGrpSpPr>
        <p:cNvPr id="1" name="Shape 81"/>
        <p:cNvGrpSpPr/>
        <p:nvPr/>
      </p:nvGrpSpPr>
      <p:grpSpPr>
        <a:xfrm>
          <a:off x="0" y="0"/>
          <a:ext cx="0" cy="0"/>
          <a:chOff x="0" y="0"/>
          <a:chExt cx="0" cy="0"/>
        </a:xfrm>
      </p:grpSpPr>
      <p:sp>
        <p:nvSpPr>
          <p:cNvPr id="7" name="Text Placeholder 2">
            <a:extLst>
              <a:ext uri="{FF2B5EF4-FFF2-40B4-BE49-F238E27FC236}">
                <a16:creationId xmlns:a16="http://schemas.microsoft.com/office/drawing/2014/main" id="{E9BFBC09-B084-AB40-91AA-364CABAC567A}"/>
              </a:ext>
            </a:extLst>
          </p:cNvPr>
          <p:cNvSpPr>
            <a:spLocks noGrp="1"/>
          </p:cNvSpPr>
          <p:nvPr>
            <p:ph type="body" sz="quarter" idx="23"/>
          </p:nvPr>
        </p:nvSpPr>
        <p:spPr>
          <a:xfrm>
            <a:off x="12193589" y="0"/>
            <a:ext cx="12193586" cy="13716000"/>
          </a:xfr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ormAutofit/>
          </a:bodyPr>
          <a:lstStyle>
            <a:lvl1pPr>
              <a:buFontTx/>
              <a:buNone/>
              <a:defRPr lang="en-US" dirty="0" smtClean="0">
                <a:solidFill>
                  <a:schemeClr val="tx2"/>
                </a:solidFill>
              </a:defRPr>
            </a:lvl1pPr>
            <a:lvl2pPr algn="ctr">
              <a:buFontTx/>
              <a:buNone/>
              <a:defRPr lang="en-US" smtClean="0">
                <a:solidFill>
                  <a:schemeClr val="lt1"/>
                </a:solidFill>
                <a:ea typeface="+mn-ea"/>
                <a:cs typeface="+mn-cs"/>
              </a:defRPr>
            </a:lvl2pPr>
            <a:lvl3pPr>
              <a:buFontTx/>
              <a:buNone/>
              <a:defRPr lang="en-US" smtClean="0">
                <a:solidFill>
                  <a:schemeClr val="lt1"/>
                </a:solidFill>
                <a:ea typeface="+mn-ea"/>
                <a:cs typeface="+mn-cs"/>
              </a:defRPr>
            </a:lvl3pPr>
            <a:lvl4pPr>
              <a:buFontTx/>
              <a:buNone/>
              <a:defRPr lang="en-US" smtClean="0">
                <a:solidFill>
                  <a:schemeClr val="lt1"/>
                </a:solidFill>
                <a:ea typeface="+mn-ea"/>
                <a:cs typeface="+mn-cs"/>
              </a:defRPr>
            </a:lvl4pPr>
            <a:lvl5pPr>
              <a:buFontTx/>
              <a:buNone/>
              <a:defRPr lang="en-US">
                <a:solidFill>
                  <a:schemeClr val="lt1"/>
                </a:solidFill>
                <a:ea typeface="+mn-ea"/>
                <a:cs typeface="+mn-cs"/>
              </a:defRPr>
            </a:lvl5pPr>
          </a:lstStyle>
          <a:p>
            <a:pPr lvl="0" algn="ctr">
              <a:lnSpc>
                <a:spcPct val="125000"/>
              </a:lnSpc>
              <a:spcAft>
                <a:spcPts val="0"/>
              </a:spcAft>
              <a:buFont typeface="Optimistic Text"/>
            </a:pPr>
            <a:r>
              <a:rPr lang="en-US" dirty="0"/>
              <a:t>Click to edit Master text styles</a:t>
            </a:r>
          </a:p>
        </p:txBody>
      </p:sp>
      <p:sp>
        <p:nvSpPr>
          <p:cNvPr id="82" name="Google Shape;82;p12"/>
          <p:cNvSpPr txBox="1">
            <a:spLocks noGrp="1"/>
          </p:cNvSpPr>
          <p:nvPr>
            <p:ph type="title"/>
          </p:nvPr>
        </p:nvSpPr>
        <p:spPr>
          <a:xfrm>
            <a:off x="1872341" y="2761488"/>
            <a:ext cx="8450347" cy="4315968"/>
          </a:xfrm>
          <a:prstGeom prst="rect">
            <a:avLst/>
          </a:prstGeom>
        </p:spPr>
        <p:txBody>
          <a:bodyPr spcFirstLastPara="1" wrap="square" lIns="0" tIns="0" rIns="0" bIns="0" anchor="b" anchorCtr="0">
            <a:noAutofit/>
          </a:bodyPr>
          <a:lstStyle>
            <a:lvl1pPr lvl="0" rtl="0">
              <a:spcBef>
                <a:spcPts val="0"/>
              </a:spcBef>
              <a:spcAft>
                <a:spcPts val="0"/>
              </a:spcAft>
              <a:buClr>
                <a:schemeClr val="lt2"/>
              </a:buClr>
              <a:buSzPts val="5600"/>
              <a:buNone/>
              <a:defRPr>
                <a:solidFill>
                  <a:schemeClr val="tx2"/>
                </a:solidFill>
                <a:latin typeface="+mj-lt"/>
              </a:defRPr>
            </a:lvl1pPr>
            <a:lvl2pPr lvl="1" rtl="0">
              <a:spcBef>
                <a:spcPts val="0"/>
              </a:spcBef>
              <a:spcAft>
                <a:spcPts val="0"/>
              </a:spcAft>
              <a:buClr>
                <a:schemeClr val="lt2"/>
              </a:buClr>
              <a:buSzPts val="5600"/>
              <a:buNone/>
              <a:defRPr>
                <a:solidFill>
                  <a:schemeClr val="lt2"/>
                </a:solidFill>
              </a:defRPr>
            </a:lvl2pPr>
            <a:lvl3pPr lvl="2" rtl="0">
              <a:spcBef>
                <a:spcPts val="0"/>
              </a:spcBef>
              <a:spcAft>
                <a:spcPts val="0"/>
              </a:spcAft>
              <a:buClr>
                <a:schemeClr val="lt2"/>
              </a:buClr>
              <a:buSzPts val="5600"/>
              <a:buNone/>
              <a:defRPr>
                <a:solidFill>
                  <a:schemeClr val="lt2"/>
                </a:solidFill>
              </a:defRPr>
            </a:lvl3pPr>
            <a:lvl4pPr lvl="3" rtl="0">
              <a:spcBef>
                <a:spcPts val="0"/>
              </a:spcBef>
              <a:spcAft>
                <a:spcPts val="0"/>
              </a:spcAft>
              <a:buClr>
                <a:schemeClr val="lt2"/>
              </a:buClr>
              <a:buSzPts val="5600"/>
              <a:buNone/>
              <a:defRPr>
                <a:solidFill>
                  <a:schemeClr val="lt2"/>
                </a:solidFill>
              </a:defRPr>
            </a:lvl4pPr>
            <a:lvl5pPr lvl="4" rtl="0">
              <a:spcBef>
                <a:spcPts val="0"/>
              </a:spcBef>
              <a:spcAft>
                <a:spcPts val="0"/>
              </a:spcAft>
              <a:buClr>
                <a:schemeClr val="lt2"/>
              </a:buClr>
              <a:buSzPts val="5600"/>
              <a:buNone/>
              <a:defRPr>
                <a:solidFill>
                  <a:schemeClr val="lt2"/>
                </a:solidFill>
              </a:defRPr>
            </a:lvl5pPr>
            <a:lvl6pPr lvl="5" rtl="0">
              <a:spcBef>
                <a:spcPts val="0"/>
              </a:spcBef>
              <a:spcAft>
                <a:spcPts val="0"/>
              </a:spcAft>
              <a:buClr>
                <a:schemeClr val="lt2"/>
              </a:buClr>
              <a:buSzPts val="5600"/>
              <a:buNone/>
              <a:defRPr>
                <a:solidFill>
                  <a:schemeClr val="lt2"/>
                </a:solidFill>
              </a:defRPr>
            </a:lvl6pPr>
            <a:lvl7pPr lvl="6" rtl="0">
              <a:spcBef>
                <a:spcPts val="0"/>
              </a:spcBef>
              <a:spcAft>
                <a:spcPts val="0"/>
              </a:spcAft>
              <a:buClr>
                <a:schemeClr val="lt2"/>
              </a:buClr>
              <a:buSzPts val="5600"/>
              <a:buNone/>
              <a:defRPr>
                <a:solidFill>
                  <a:schemeClr val="lt2"/>
                </a:solidFill>
              </a:defRPr>
            </a:lvl7pPr>
            <a:lvl8pPr lvl="7" rtl="0">
              <a:spcBef>
                <a:spcPts val="0"/>
              </a:spcBef>
              <a:spcAft>
                <a:spcPts val="0"/>
              </a:spcAft>
              <a:buClr>
                <a:schemeClr val="lt2"/>
              </a:buClr>
              <a:buSzPts val="5600"/>
              <a:buNone/>
              <a:defRPr>
                <a:solidFill>
                  <a:schemeClr val="lt2"/>
                </a:solidFill>
              </a:defRPr>
            </a:lvl8pPr>
            <a:lvl9pPr lvl="8" rtl="0">
              <a:spcBef>
                <a:spcPts val="0"/>
              </a:spcBef>
              <a:spcAft>
                <a:spcPts val="0"/>
              </a:spcAft>
              <a:buClr>
                <a:schemeClr val="lt2"/>
              </a:buClr>
              <a:buSzPts val="5600"/>
              <a:buNone/>
              <a:defRPr>
                <a:solidFill>
                  <a:schemeClr val="lt2"/>
                </a:solidFill>
              </a:defRPr>
            </a:lvl9pPr>
          </a:lstStyle>
          <a:p>
            <a:r>
              <a:rPr lang="en-US" dirty="0"/>
              <a:t>Click to edit Master title style</a:t>
            </a:r>
            <a:endParaRPr dirty="0"/>
          </a:p>
        </p:txBody>
      </p:sp>
      <p:sp>
        <p:nvSpPr>
          <p:cNvPr id="85" name="Google Shape;85;p12"/>
          <p:cNvSpPr txBox="1">
            <a:spLocks noGrp="1"/>
          </p:cNvSpPr>
          <p:nvPr>
            <p:ph type="title" idx="3"/>
          </p:nvPr>
        </p:nvSpPr>
        <p:spPr>
          <a:xfrm>
            <a:off x="14077500" y="2761488"/>
            <a:ext cx="8450300" cy="4315968"/>
          </a:xfrm>
          <a:prstGeom prst="rect">
            <a:avLst/>
          </a:prstGeom>
        </p:spPr>
        <p:txBody>
          <a:bodyPr spcFirstLastPara="1" vert="horz" wrap="square" lIns="0" tIns="0" rIns="0" bIns="0" rtlCol="0" anchor="b" anchorCtr="0">
            <a:noAutofit/>
          </a:bodyPr>
          <a:lstStyle>
            <a:lvl1pPr lvl="0" rtl="0">
              <a:spcBef>
                <a:spcPts val="0"/>
              </a:spcBef>
              <a:spcAft>
                <a:spcPts val="0"/>
              </a:spcAft>
              <a:buClr>
                <a:schemeClr val="lt2"/>
              </a:buClr>
              <a:buSzPts val="5600"/>
              <a:buNone/>
              <a:defRPr>
                <a:solidFill>
                  <a:schemeClr val="bg1"/>
                </a:solidFill>
                <a:latin typeface="+mj-lt"/>
              </a:defRPr>
            </a:lvl1pPr>
            <a:lvl2pPr lvl="1" rtl="0">
              <a:spcBef>
                <a:spcPts val="0"/>
              </a:spcBef>
              <a:spcAft>
                <a:spcPts val="0"/>
              </a:spcAft>
              <a:buClr>
                <a:schemeClr val="lt2"/>
              </a:buClr>
              <a:buSzPts val="5600"/>
              <a:buNone/>
              <a:defRPr>
                <a:solidFill>
                  <a:schemeClr val="lt2"/>
                </a:solidFill>
              </a:defRPr>
            </a:lvl2pPr>
            <a:lvl3pPr lvl="2" rtl="0">
              <a:spcBef>
                <a:spcPts val="0"/>
              </a:spcBef>
              <a:spcAft>
                <a:spcPts val="0"/>
              </a:spcAft>
              <a:buClr>
                <a:schemeClr val="lt2"/>
              </a:buClr>
              <a:buSzPts val="5600"/>
              <a:buNone/>
              <a:defRPr>
                <a:solidFill>
                  <a:schemeClr val="lt2"/>
                </a:solidFill>
              </a:defRPr>
            </a:lvl3pPr>
            <a:lvl4pPr lvl="3" rtl="0">
              <a:spcBef>
                <a:spcPts val="0"/>
              </a:spcBef>
              <a:spcAft>
                <a:spcPts val="0"/>
              </a:spcAft>
              <a:buClr>
                <a:schemeClr val="lt2"/>
              </a:buClr>
              <a:buSzPts val="5600"/>
              <a:buNone/>
              <a:defRPr>
                <a:solidFill>
                  <a:schemeClr val="lt2"/>
                </a:solidFill>
              </a:defRPr>
            </a:lvl4pPr>
            <a:lvl5pPr lvl="4" rtl="0">
              <a:spcBef>
                <a:spcPts val="0"/>
              </a:spcBef>
              <a:spcAft>
                <a:spcPts val="0"/>
              </a:spcAft>
              <a:buClr>
                <a:schemeClr val="lt2"/>
              </a:buClr>
              <a:buSzPts val="5600"/>
              <a:buNone/>
              <a:defRPr>
                <a:solidFill>
                  <a:schemeClr val="lt2"/>
                </a:solidFill>
              </a:defRPr>
            </a:lvl5pPr>
            <a:lvl6pPr lvl="5" rtl="0">
              <a:spcBef>
                <a:spcPts val="0"/>
              </a:spcBef>
              <a:spcAft>
                <a:spcPts val="0"/>
              </a:spcAft>
              <a:buClr>
                <a:schemeClr val="lt2"/>
              </a:buClr>
              <a:buSzPts val="5600"/>
              <a:buNone/>
              <a:defRPr>
                <a:solidFill>
                  <a:schemeClr val="lt2"/>
                </a:solidFill>
              </a:defRPr>
            </a:lvl6pPr>
            <a:lvl7pPr lvl="6" rtl="0">
              <a:spcBef>
                <a:spcPts val="0"/>
              </a:spcBef>
              <a:spcAft>
                <a:spcPts val="0"/>
              </a:spcAft>
              <a:buClr>
                <a:schemeClr val="lt2"/>
              </a:buClr>
              <a:buSzPts val="5600"/>
              <a:buNone/>
              <a:defRPr>
                <a:solidFill>
                  <a:schemeClr val="lt2"/>
                </a:solidFill>
              </a:defRPr>
            </a:lvl7pPr>
            <a:lvl8pPr lvl="7" rtl="0">
              <a:spcBef>
                <a:spcPts val="0"/>
              </a:spcBef>
              <a:spcAft>
                <a:spcPts val="0"/>
              </a:spcAft>
              <a:buClr>
                <a:schemeClr val="lt2"/>
              </a:buClr>
              <a:buSzPts val="5600"/>
              <a:buNone/>
              <a:defRPr>
                <a:solidFill>
                  <a:schemeClr val="lt2"/>
                </a:solidFill>
              </a:defRPr>
            </a:lvl8pPr>
            <a:lvl9pPr lvl="8" rtl="0">
              <a:spcBef>
                <a:spcPts val="0"/>
              </a:spcBef>
              <a:spcAft>
                <a:spcPts val="0"/>
              </a:spcAft>
              <a:buClr>
                <a:schemeClr val="lt2"/>
              </a:buClr>
              <a:buSzPts val="5600"/>
              <a:buNone/>
              <a:defRPr>
                <a:solidFill>
                  <a:schemeClr val="lt2"/>
                </a:solidFill>
              </a:defRPr>
            </a:lvl9pPr>
          </a:lstStyle>
          <a:p>
            <a:pPr lvl="0">
              <a:buClr>
                <a:schemeClr val="lt2"/>
              </a:buClr>
              <a:buSzPts val="5600"/>
              <a:buNone/>
            </a:pPr>
            <a:r>
              <a:rPr lang="en-US"/>
              <a:t>Click to edit Master title style</a:t>
            </a:r>
            <a:endParaRPr dirty="0"/>
          </a:p>
        </p:txBody>
      </p:sp>
      <p:sp>
        <p:nvSpPr>
          <p:cNvPr id="11" name="Google Shape;68;p8">
            <a:extLst>
              <a:ext uri="{FF2B5EF4-FFF2-40B4-BE49-F238E27FC236}">
                <a16:creationId xmlns:a16="http://schemas.microsoft.com/office/drawing/2014/main" id="{2FC44687-FFBB-5046-829A-07BB7D6D1AC8}"/>
              </a:ext>
            </a:extLst>
          </p:cNvPr>
          <p:cNvSpPr txBox="1">
            <a:spLocks noGrp="1"/>
          </p:cNvSpPr>
          <p:nvPr>
            <p:ph type="subTitle" idx="2"/>
          </p:nvPr>
        </p:nvSpPr>
        <p:spPr>
          <a:xfrm>
            <a:off x="932821" y="909036"/>
            <a:ext cx="10328145" cy="463200"/>
          </a:xfrm>
          <a:prstGeom prst="rect">
            <a:avLst/>
          </a:prstGeom>
          <a:noFill/>
          <a:ln>
            <a:noFill/>
          </a:ln>
        </p:spPr>
        <p:txBody>
          <a:bodyPr spcFirstLastPara="1" wrap="square" lIns="0" tIns="0" rIns="0" bIns="0" anchor="t" anchorCtr="0">
            <a:noAutofit/>
          </a:bodyPr>
          <a:lstStyle>
            <a:lvl1pPr marL="0" marR="0" lvl="0" indent="0" algn="l" rtl="0">
              <a:lnSpc>
                <a:spcPct val="120000"/>
              </a:lnSpc>
              <a:spcBef>
                <a:spcPts val="0"/>
              </a:spcBef>
              <a:spcAft>
                <a:spcPts val="0"/>
              </a:spcAft>
              <a:buNone/>
              <a:defRPr sz="2400" b="1" cap="all" spc="240" baseline="0">
                <a:solidFill>
                  <a:schemeClr val="tx2"/>
                </a:solidFill>
                <a:latin typeface="+mn-lt"/>
              </a:defRPr>
            </a:lvl1pPr>
            <a:lvl2pPr lvl="1" rtl="0">
              <a:lnSpc>
                <a:spcPct val="120000"/>
              </a:lnSpc>
              <a:spcBef>
                <a:spcPts val="0"/>
              </a:spcBef>
              <a:spcAft>
                <a:spcPts val="0"/>
              </a:spcAft>
              <a:buNone/>
              <a:defRPr sz="2400">
                <a:solidFill>
                  <a:schemeClr val="lt1"/>
                </a:solidFill>
              </a:defRPr>
            </a:lvl2pPr>
            <a:lvl3pPr lvl="2" rtl="0">
              <a:lnSpc>
                <a:spcPct val="120000"/>
              </a:lnSpc>
              <a:spcBef>
                <a:spcPts val="0"/>
              </a:spcBef>
              <a:spcAft>
                <a:spcPts val="0"/>
              </a:spcAft>
              <a:buNone/>
              <a:defRPr sz="2400">
                <a:solidFill>
                  <a:schemeClr val="lt1"/>
                </a:solidFill>
              </a:defRPr>
            </a:lvl3pPr>
            <a:lvl4pPr lvl="3" rtl="0">
              <a:lnSpc>
                <a:spcPct val="120000"/>
              </a:lnSpc>
              <a:spcBef>
                <a:spcPts val="0"/>
              </a:spcBef>
              <a:spcAft>
                <a:spcPts val="0"/>
              </a:spcAft>
              <a:buNone/>
              <a:defRPr sz="2400">
                <a:solidFill>
                  <a:schemeClr val="lt1"/>
                </a:solidFill>
              </a:defRPr>
            </a:lvl4pPr>
            <a:lvl5pPr lvl="4" rtl="0">
              <a:lnSpc>
                <a:spcPct val="120000"/>
              </a:lnSpc>
              <a:spcBef>
                <a:spcPts val="0"/>
              </a:spcBef>
              <a:spcAft>
                <a:spcPts val="0"/>
              </a:spcAft>
              <a:buNone/>
              <a:defRPr sz="2400">
                <a:solidFill>
                  <a:schemeClr val="lt1"/>
                </a:solidFill>
              </a:defRPr>
            </a:lvl5pPr>
            <a:lvl6pPr lvl="5" rtl="0">
              <a:lnSpc>
                <a:spcPct val="120000"/>
              </a:lnSpc>
              <a:spcBef>
                <a:spcPts val="0"/>
              </a:spcBef>
              <a:spcAft>
                <a:spcPts val="0"/>
              </a:spcAft>
              <a:buNone/>
              <a:defRPr sz="2400">
                <a:solidFill>
                  <a:schemeClr val="lt1"/>
                </a:solidFill>
              </a:defRPr>
            </a:lvl6pPr>
            <a:lvl7pPr lvl="6" rtl="0">
              <a:lnSpc>
                <a:spcPct val="120000"/>
              </a:lnSpc>
              <a:spcBef>
                <a:spcPts val="0"/>
              </a:spcBef>
              <a:spcAft>
                <a:spcPts val="0"/>
              </a:spcAft>
              <a:buNone/>
              <a:defRPr sz="2400">
                <a:solidFill>
                  <a:schemeClr val="lt1"/>
                </a:solidFill>
              </a:defRPr>
            </a:lvl7pPr>
            <a:lvl8pPr lvl="7" rtl="0">
              <a:lnSpc>
                <a:spcPct val="120000"/>
              </a:lnSpc>
              <a:spcBef>
                <a:spcPts val="0"/>
              </a:spcBef>
              <a:spcAft>
                <a:spcPts val="0"/>
              </a:spcAft>
              <a:buNone/>
              <a:defRPr sz="2400">
                <a:solidFill>
                  <a:schemeClr val="lt1"/>
                </a:solidFill>
              </a:defRPr>
            </a:lvl8pPr>
            <a:lvl9pPr lvl="8" rtl="0">
              <a:lnSpc>
                <a:spcPct val="120000"/>
              </a:lnSpc>
              <a:spcBef>
                <a:spcPts val="0"/>
              </a:spcBef>
              <a:spcAft>
                <a:spcPts val="0"/>
              </a:spcAft>
              <a:buNone/>
              <a:defRPr sz="2400">
                <a:solidFill>
                  <a:schemeClr val="lt1"/>
                </a:solidFill>
              </a:defRPr>
            </a:lvl9pPr>
          </a:lstStyle>
          <a:p>
            <a:pPr marL="0" lvl="0" indent="0">
              <a:buNone/>
            </a:pPr>
            <a:r>
              <a:rPr lang="en-US"/>
              <a:t>Click to edit Master subtitle style</a:t>
            </a:r>
            <a:endParaRPr/>
          </a:p>
        </p:txBody>
      </p:sp>
      <p:sp>
        <p:nvSpPr>
          <p:cNvPr id="12" name="Text Placeholder 9">
            <a:extLst>
              <a:ext uri="{FF2B5EF4-FFF2-40B4-BE49-F238E27FC236}">
                <a16:creationId xmlns:a16="http://schemas.microsoft.com/office/drawing/2014/main" id="{1B841373-BB15-E643-B758-DD2BFC883A1F}"/>
              </a:ext>
            </a:extLst>
          </p:cNvPr>
          <p:cNvSpPr>
            <a:spLocks noGrp="1"/>
          </p:cNvSpPr>
          <p:nvPr>
            <p:ph type="body" sz="quarter" idx="10"/>
          </p:nvPr>
        </p:nvSpPr>
        <p:spPr>
          <a:xfrm>
            <a:off x="1817476" y="7770486"/>
            <a:ext cx="8504449" cy="5012063"/>
          </a:xfrm>
        </p:spPr>
        <p:txBody>
          <a:bodyPr/>
          <a:lstStyle>
            <a:lvl1pPr>
              <a:defRPr>
                <a:solidFill>
                  <a:schemeClr val="tx2"/>
                </a:solidFill>
                <a:latin typeface="+mn-lt"/>
              </a:defRPr>
            </a:lvl1pPr>
            <a:lvl2pPr>
              <a:buClrTx/>
              <a:defRPr>
                <a:solidFill>
                  <a:schemeClr val="tx2"/>
                </a:solidFill>
                <a:latin typeface="+mn-lt"/>
              </a:defRPr>
            </a:lvl2pPr>
            <a:lvl3pPr>
              <a:buClrTx/>
              <a:defRPr>
                <a:solidFill>
                  <a:schemeClr val="tx2"/>
                </a:solidFill>
                <a:latin typeface="+mn-lt"/>
              </a:defRPr>
            </a:lvl3pPr>
            <a:lvl4pPr>
              <a:buClrTx/>
              <a:defRPr>
                <a:solidFill>
                  <a:schemeClr val="tx2"/>
                </a:solidFill>
                <a:latin typeface="+mn-lt"/>
              </a:defRPr>
            </a:lvl4pPr>
            <a:lvl5pPr>
              <a:buClrTx/>
              <a:defRPr>
                <a:solidFill>
                  <a:schemeClr val="tx2"/>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9">
            <a:extLst>
              <a:ext uri="{FF2B5EF4-FFF2-40B4-BE49-F238E27FC236}">
                <a16:creationId xmlns:a16="http://schemas.microsoft.com/office/drawing/2014/main" id="{1B38A4C2-DF1D-ED43-AED7-769B3160CCF7}"/>
              </a:ext>
            </a:extLst>
          </p:cNvPr>
          <p:cNvSpPr>
            <a:spLocks noGrp="1"/>
          </p:cNvSpPr>
          <p:nvPr>
            <p:ph type="body" sz="quarter" idx="22"/>
          </p:nvPr>
        </p:nvSpPr>
        <p:spPr>
          <a:xfrm>
            <a:off x="14023351" y="7770486"/>
            <a:ext cx="8504449" cy="5012063"/>
          </a:xfrm>
        </p:spPr>
        <p:txBody>
          <a:bodyPr/>
          <a:lstStyle>
            <a:lvl1pPr>
              <a:defRPr>
                <a:solidFill>
                  <a:srgbClr val="1C2B33"/>
                </a:solidFill>
                <a:latin typeface="+mn-lt"/>
              </a:defRPr>
            </a:lvl1pPr>
            <a:lvl2pPr>
              <a:buClrTx/>
              <a:defRPr>
                <a:solidFill>
                  <a:srgbClr val="1C2B33"/>
                </a:solidFill>
                <a:latin typeface="+mn-lt"/>
              </a:defRPr>
            </a:lvl2pPr>
            <a:lvl3pPr>
              <a:buClrTx/>
              <a:defRPr>
                <a:solidFill>
                  <a:srgbClr val="1C2B33"/>
                </a:solidFill>
                <a:latin typeface="+mn-lt"/>
              </a:defRPr>
            </a:lvl3pPr>
            <a:lvl4pPr>
              <a:buClrTx/>
              <a:defRPr>
                <a:solidFill>
                  <a:srgbClr val="1C2B33"/>
                </a:solidFill>
                <a:latin typeface="+mn-lt"/>
              </a:defRPr>
            </a:lvl4pPr>
            <a:lvl5pPr>
              <a:buClrTx/>
              <a:defRPr>
                <a:solidFill>
                  <a:srgbClr val="1C2B33"/>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6703239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Columns (Three)" preserve="1" userDrawn="1">
  <p:cSld name="Columns (Three)">
    <p:spTree>
      <p:nvGrpSpPr>
        <p:cNvPr id="1" name="Shape 87"/>
        <p:cNvGrpSpPr/>
        <p:nvPr/>
      </p:nvGrpSpPr>
      <p:grpSpPr>
        <a:xfrm>
          <a:off x="0" y="0"/>
          <a:ext cx="0" cy="0"/>
          <a:chOff x="0" y="0"/>
          <a:chExt cx="0" cy="0"/>
        </a:xfrm>
      </p:grpSpPr>
      <p:sp>
        <p:nvSpPr>
          <p:cNvPr id="88" name="Google Shape;88;p13"/>
          <p:cNvSpPr txBox="1">
            <a:spLocks noGrp="1"/>
          </p:cNvSpPr>
          <p:nvPr>
            <p:ph type="title"/>
          </p:nvPr>
        </p:nvSpPr>
        <p:spPr>
          <a:xfrm>
            <a:off x="1871677" y="3636844"/>
            <a:ext cx="5633533" cy="2514600"/>
          </a:xfrm>
          <a:prstGeom prst="rect">
            <a:avLst/>
          </a:prstGeom>
        </p:spPr>
        <p:txBody>
          <a:bodyPr spcFirstLastPara="1" wrap="square" lIns="0" tIns="0" rIns="0" bIns="0" anchor="b" anchorCtr="0">
            <a:noAutofit/>
          </a:bodyPr>
          <a:lstStyle>
            <a:lvl1pPr lvl="0" rtl="0">
              <a:lnSpc>
                <a:spcPct val="118000"/>
              </a:lnSpc>
              <a:spcBef>
                <a:spcPts val="0"/>
              </a:spcBef>
              <a:spcAft>
                <a:spcPts val="0"/>
              </a:spcAft>
              <a:buClr>
                <a:schemeClr val="lt2"/>
              </a:buClr>
              <a:buSzPts val="3600"/>
              <a:buNone/>
              <a:defRPr sz="4800" spc="140" baseline="0">
                <a:solidFill>
                  <a:schemeClr val="tx2"/>
                </a:solidFill>
                <a:latin typeface="+mj-lt"/>
              </a:defRPr>
            </a:lvl1pPr>
            <a:lvl2pPr lvl="1" rtl="0">
              <a:lnSpc>
                <a:spcPct val="115000"/>
              </a:lnSpc>
              <a:spcBef>
                <a:spcPts val="0"/>
              </a:spcBef>
              <a:spcAft>
                <a:spcPts val="0"/>
              </a:spcAft>
              <a:buClr>
                <a:schemeClr val="lt2"/>
              </a:buClr>
              <a:buSzPts val="3600"/>
              <a:buNone/>
              <a:defRPr sz="4800">
                <a:solidFill>
                  <a:schemeClr val="lt2"/>
                </a:solidFill>
              </a:defRPr>
            </a:lvl2pPr>
            <a:lvl3pPr lvl="2" rtl="0">
              <a:lnSpc>
                <a:spcPct val="115000"/>
              </a:lnSpc>
              <a:spcBef>
                <a:spcPts val="0"/>
              </a:spcBef>
              <a:spcAft>
                <a:spcPts val="0"/>
              </a:spcAft>
              <a:buClr>
                <a:schemeClr val="lt2"/>
              </a:buClr>
              <a:buSzPts val="3600"/>
              <a:buNone/>
              <a:defRPr sz="4800">
                <a:solidFill>
                  <a:schemeClr val="lt2"/>
                </a:solidFill>
              </a:defRPr>
            </a:lvl3pPr>
            <a:lvl4pPr lvl="3" rtl="0">
              <a:lnSpc>
                <a:spcPct val="115000"/>
              </a:lnSpc>
              <a:spcBef>
                <a:spcPts val="0"/>
              </a:spcBef>
              <a:spcAft>
                <a:spcPts val="0"/>
              </a:spcAft>
              <a:buClr>
                <a:schemeClr val="lt2"/>
              </a:buClr>
              <a:buSzPts val="3600"/>
              <a:buNone/>
              <a:defRPr sz="4800">
                <a:solidFill>
                  <a:schemeClr val="lt2"/>
                </a:solidFill>
              </a:defRPr>
            </a:lvl4pPr>
            <a:lvl5pPr lvl="4" rtl="0">
              <a:lnSpc>
                <a:spcPct val="115000"/>
              </a:lnSpc>
              <a:spcBef>
                <a:spcPts val="0"/>
              </a:spcBef>
              <a:spcAft>
                <a:spcPts val="0"/>
              </a:spcAft>
              <a:buClr>
                <a:schemeClr val="lt2"/>
              </a:buClr>
              <a:buSzPts val="3600"/>
              <a:buNone/>
              <a:defRPr sz="4800">
                <a:solidFill>
                  <a:schemeClr val="lt2"/>
                </a:solidFill>
              </a:defRPr>
            </a:lvl5pPr>
            <a:lvl6pPr lvl="5" rtl="0">
              <a:lnSpc>
                <a:spcPct val="115000"/>
              </a:lnSpc>
              <a:spcBef>
                <a:spcPts val="0"/>
              </a:spcBef>
              <a:spcAft>
                <a:spcPts val="0"/>
              </a:spcAft>
              <a:buClr>
                <a:schemeClr val="lt2"/>
              </a:buClr>
              <a:buSzPts val="3600"/>
              <a:buNone/>
              <a:defRPr sz="4800">
                <a:solidFill>
                  <a:schemeClr val="lt2"/>
                </a:solidFill>
              </a:defRPr>
            </a:lvl6pPr>
            <a:lvl7pPr lvl="6" rtl="0">
              <a:lnSpc>
                <a:spcPct val="115000"/>
              </a:lnSpc>
              <a:spcBef>
                <a:spcPts val="0"/>
              </a:spcBef>
              <a:spcAft>
                <a:spcPts val="0"/>
              </a:spcAft>
              <a:buClr>
                <a:schemeClr val="lt2"/>
              </a:buClr>
              <a:buSzPts val="3600"/>
              <a:buNone/>
              <a:defRPr sz="4800">
                <a:solidFill>
                  <a:schemeClr val="lt2"/>
                </a:solidFill>
              </a:defRPr>
            </a:lvl7pPr>
            <a:lvl8pPr lvl="7" rtl="0">
              <a:lnSpc>
                <a:spcPct val="115000"/>
              </a:lnSpc>
              <a:spcBef>
                <a:spcPts val="0"/>
              </a:spcBef>
              <a:spcAft>
                <a:spcPts val="0"/>
              </a:spcAft>
              <a:buClr>
                <a:schemeClr val="lt2"/>
              </a:buClr>
              <a:buSzPts val="3600"/>
              <a:buNone/>
              <a:defRPr sz="4800">
                <a:solidFill>
                  <a:schemeClr val="lt2"/>
                </a:solidFill>
              </a:defRPr>
            </a:lvl8pPr>
            <a:lvl9pPr lvl="8" rtl="0">
              <a:lnSpc>
                <a:spcPct val="115000"/>
              </a:lnSpc>
              <a:spcBef>
                <a:spcPts val="0"/>
              </a:spcBef>
              <a:spcAft>
                <a:spcPts val="0"/>
              </a:spcAft>
              <a:buClr>
                <a:schemeClr val="lt2"/>
              </a:buClr>
              <a:buSzPts val="3600"/>
              <a:buNone/>
              <a:defRPr sz="4800">
                <a:solidFill>
                  <a:schemeClr val="lt2"/>
                </a:solidFill>
              </a:defRPr>
            </a:lvl9pPr>
          </a:lstStyle>
          <a:p>
            <a:r>
              <a:rPr lang="en-US" dirty="0"/>
              <a:t>Click to edit Master title style</a:t>
            </a:r>
            <a:endParaRPr dirty="0"/>
          </a:p>
        </p:txBody>
      </p:sp>
      <p:sp>
        <p:nvSpPr>
          <p:cNvPr id="91" name="Google Shape;91;p13"/>
          <p:cNvSpPr txBox="1">
            <a:spLocks noGrp="1"/>
          </p:cNvSpPr>
          <p:nvPr>
            <p:ph type="title" idx="3"/>
          </p:nvPr>
        </p:nvSpPr>
        <p:spPr>
          <a:xfrm>
            <a:off x="9382955" y="3636844"/>
            <a:ext cx="5633533" cy="2514600"/>
          </a:xfrm>
          <a:prstGeom prst="rect">
            <a:avLst/>
          </a:prstGeom>
        </p:spPr>
        <p:txBody>
          <a:bodyPr spcFirstLastPara="1" wrap="square" lIns="0" tIns="0" rIns="0" bIns="0" anchor="b" anchorCtr="0">
            <a:noAutofit/>
          </a:bodyPr>
          <a:lstStyle>
            <a:lvl1pPr lvl="0" rtl="0">
              <a:lnSpc>
                <a:spcPct val="118000"/>
              </a:lnSpc>
              <a:spcBef>
                <a:spcPts val="0"/>
              </a:spcBef>
              <a:spcAft>
                <a:spcPts val="0"/>
              </a:spcAft>
              <a:buClr>
                <a:schemeClr val="lt2"/>
              </a:buClr>
              <a:buSzPts val="3600"/>
              <a:buNone/>
              <a:defRPr sz="4800" spc="140" baseline="0">
                <a:solidFill>
                  <a:schemeClr val="tx2"/>
                </a:solidFill>
                <a:latin typeface="+mj-lt"/>
              </a:defRPr>
            </a:lvl1pPr>
            <a:lvl2pPr lvl="1" rtl="0">
              <a:lnSpc>
                <a:spcPct val="115000"/>
              </a:lnSpc>
              <a:spcBef>
                <a:spcPts val="0"/>
              </a:spcBef>
              <a:spcAft>
                <a:spcPts val="0"/>
              </a:spcAft>
              <a:buClr>
                <a:schemeClr val="lt2"/>
              </a:buClr>
              <a:buSzPts val="3600"/>
              <a:buNone/>
              <a:defRPr sz="4800">
                <a:solidFill>
                  <a:schemeClr val="lt2"/>
                </a:solidFill>
              </a:defRPr>
            </a:lvl2pPr>
            <a:lvl3pPr lvl="2" rtl="0">
              <a:lnSpc>
                <a:spcPct val="115000"/>
              </a:lnSpc>
              <a:spcBef>
                <a:spcPts val="0"/>
              </a:spcBef>
              <a:spcAft>
                <a:spcPts val="0"/>
              </a:spcAft>
              <a:buClr>
                <a:schemeClr val="lt2"/>
              </a:buClr>
              <a:buSzPts val="3600"/>
              <a:buNone/>
              <a:defRPr sz="4800">
                <a:solidFill>
                  <a:schemeClr val="lt2"/>
                </a:solidFill>
              </a:defRPr>
            </a:lvl3pPr>
            <a:lvl4pPr lvl="3" rtl="0">
              <a:lnSpc>
                <a:spcPct val="115000"/>
              </a:lnSpc>
              <a:spcBef>
                <a:spcPts val="0"/>
              </a:spcBef>
              <a:spcAft>
                <a:spcPts val="0"/>
              </a:spcAft>
              <a:buClr>
                <a:schemeClr val="lt2"/>
              </a:buClr>
              <a:buSzPts val="3600"/>
              <a:buNone/>
              <a:defRPr sz="4800">
                <a:solidFill>
                  <a:schemeClr val="lt2"/>
                </a:solidFill>
              </a:defRPr>
            </a:lvl4pPr>
            <a:lvl5pPr lvl="4" rtl="0">
              <a:lnSpc>
                <a:spcPct val="115000"/>
              </a:lnSpc>
              <a:spcBef>
                <a:spcPts val="0"/>
              </a:spcBef>
              <a:spcAft>
                <a:spcPts val="0"/>
              </a:spcAft>
              <a:buClr>
                <a:schemeClr val="lt2"/>
              </a:buClr>
              <a:buSzPts val="3600"/>
              <a:buNone/>
              <a:defRPr sz="4800">
                <a:solidFill>
                  <a:schemeClr val="lt2"/>
                </a:solidFill>
              </a:defRPr>
            </a:lvl5pPr>
            <a:lvl6pPr lvl="5" rtl="0">
              <a:lnSpc>
                <a:spcPct val="115000"/>
              </a:lnSpc>
              <a:spcBef>
                <a:spcPts val="0"/>
              </a:spcBef>
              <a:spcAft>
                <a:spcPts val="0"/>
              </a:spcAft>
              <a:buClr>
                <a:schemeClr val="lt2"/>
              </a:buClr>
              <a:buSzPts val="3600"/>
              <a:buNone/>
              <a:defRPr sz="4800">
                <a:solidFill>
                  <a:schemeClr val="lt2"/>
                </a:solidFill>
              </a:defRPr>
            </a:lvl6pPr>
            <a:lvl7pPr lvl="6" rtl="0">
              <a:lnSpc>
                <a:spcPct val="115000"/>
              </a:lnSpc>
              <a:spcBef>
                <a:spcPts val="0"/>
              </a:spcBef>
              <a:spcAft>
                <a:spcPts val="0"/>
              </a:spcAft>
              <a:buClr>
                <a:schemeClr val="lt2"/>
              </a:buClr>
              <a:buSzPts val="3600"/>
              <a:buNone/>
              <a:defRPr sz="4800">
                <a:solidFill>
                  <a:schemeClr val="lt2"/>
                </a:solidFill>
              </a:defRPr>
            </a:lvl7pPr>
            <a:lvl8pPr lvl="7" rtl="0">
              <a:lnSpc>
                <a:spcPct val="115000"/>
              </a:lnSpc>
              <a:spcBef>
                <a:spcPts val="0"/>
              </a:spcBef>
              <a:spcAft>
                <a:spcPts val="0"/>
              </a:spcAft>
              <a:buClr>
                <a:schemeClr val="lt2"/>
              </a:buClr>
              <a:buSzPts val="3600"/>
              <a:buNone/>
              <a:defRPr sz="4800">
                <a:solidFill>
                  <a:schemeClr val="lt2"/>
                </a:solidFill>
              </a:defRPr>
            </a:lvl8pPr>
            <a:lvl9pPr lvl="8" rtl="0">
              <a:lnSpc>
                <a:spcPct val="115000"/>
              </a:lnSpc>
              <a:spcBef>
                <a:spcPts val="0"/>
              </a:spcBef>
              <a:spcAft>
                <a:spcPts val="0"/>
              </a:spcAft>
              <a:buClr>
                <a:schemeClr val="lt2"/>
              </a:buClr>
              <a:buSzPts val="3600"/>
              <a:buNone/>
              <a:defRPr sz="4800">
                <a:solidFill>
                  <a:schemeClr val="lt2"/>
                </a:solidFill>
              </a:defRPr>
            </a:lvl9pPr>
          </a:lstStyle>
          <a:p>
            <a:r>
              <a:rPr lang="en-US"/>
              <a:t>Click to edit Master title style</a:t>
            </a:r>
            <a:endParaRPr/>
          </a:p>
        </p:txBody>
      </p:sp>
      <p:sp>
        <p:nvSpPr>
          <p:cNvPr id="93" name="Google Shape;93;p13"/>
          <p:cNvSpPr txBox="1">
            <a:spLocks noGrp="1"/>
          </p:cNvSpPr>
          <p:nvPr>
            <p:ph type="title" idx="5"/>
          </p:nvPr>
        </p:nvSpPr>
        <p:spPr>
          <a:xfrm>
            <a:off x="16894233" y="3636844"/>
            <a:ext cx="5633533" cy="2514600"/>
          </a:xfrm>
          <a:prstGeom prst="rect">
            <a:avLst/>
          </a:prstGeom>
        </p:spPr>
        <p:txBody>
          <a:bodyPr spcFirstLastPara="1" wrap="square" lIns="0" tIns="0" rIns="0" bIns="0" anchor="b" anchorCtr="0">
            <a:noAutofit/>
          </a:bodyPr>
          <a:lstStyle>
            <a:lvl1pPr lvl="0" rtl="0">
              <a:lnSpc>
                <a:spcPct val="118000"/>
              </a:lnSpc>
              <a:spcBef>
                <a:spcPts val="0"/>
              </a:spcBef>
              <a:spcAft>
                <a:spcPts val="0"/>
              </a:spcAft>
              <a:buClr>
                <a:schemeClr val="lt2"/>
              </a:buClr>
              <a:buSzPts val="3600"/>
              <a:buNone/>
              <a:defRPr sz="4800" spc="140" baseline="0">
                <a:solidFill>
                  <a:schemeClr val="tx2"/>
                </a:solidFill>
                <a:latin typeface="+mj-lt"/>
              </a:defRPr>
            </a:lvl1pPr>
            <a:lvl2pPr lvl="1" rtl="0">
              <a:lnSpc>
                <a:spcPct val="115000"/>
              </a:lnSpc>
              <a:spcBef>
                <a:spcPts val="0"/>
              </a:spcBef>
              <a:spcAft>
                <a:spcPts val="0"/>
              </a:spcAft>
              <a:buClr>
                <a:schemeClr val="lt2"/>
              </a:buClr>
              <a:buSzPts val="3600"/>
              <a:buNone/>
              <a:defRPr sz="4800">
                <a:solidFill>
                  <a:schemeClr val="lt2"/>
                </a:solidFill>
              </a:defRPr>
            </a:lvl2pPr>
            <a:lvl3pPr lvl="2" rtl="0">
              <a:lnSpc>
                <a:spcPct val="115000"/>
              </a:lnSpc>
              <a:spcBef>
                <a:spcPts val="0"/>
              </a:spcBef>
              <a:spcAft>
                <a:spcPts val="0"/>
              </a:spcAft>
              <a:buClr>
                <a:schemeClr val="lt2"/>
              </a:buClr>
              <a:buSzPts val="3600"/>
              <a:buNone/>
              <a:defRPr sz="4800">
                <a:solidFill>
                  <a:schemeClr val="lt2"/>
                </a:solidFill>
              </a:defRPr>
            </a:lvl3pPr>
            <a:lvl4pPr lvl="3" rtl="0">
              <a:lnSpc>
                <a:spcPct val="115000"/>
              </a:lnSpc>
              <a:spcBef>
                <a:spcPts val="0"/>
              </a:spcBef>
              <a:spcAft>
                <a:spcPts val="0"/>
              </a:spcAft>
              <a:buClr>
                <a:schemeClr val="lt2"/>
              </a:buClr>
              <a:buSzPts val="3600"/>
              <a:buNone/>
              <a:defRPr sz="4800">
                <a:solidFill>
                  <a:schemeClr val="lt2"/>
                </a:solidFill>
              </a:defRPr>
            </a:lvl4pPr>
            <a:lvl5pPr lvl="4" rtl="0">
              <a:lnSpc>
                <a:spcPct val="115000"/>
              </a:lnSpc>
              <a:spcBef>
                <a:spcPts val="0"/>
              </a:spcBef>
              <a:spcAft>
                <a:spcPts val="0"/>
              </a:spcAft>
              <a:buClr>
                <a:schemeClr val="lt2"/>
              </a:buClr>
              <a:buSzPts val="3600"/>
              <a:buNone/>
              <a:defRPr sz="4800">
                <a:solidFill>
                  <a:schemeClr val="lt2"/>
                </a:solidFill>
              </a:defRPr>
            </a:lvl5pPr>
            <a:lvl6pPr lvl="5" rtl="0">
              <a:lnSpc>
                <a:spcPct val="115000"/>
              </a:lnSpc>
              <a:spcBef>
                <a:spcPts val="0"/>
              </a:spcBef>
              <a:spcAft>
                <a:spcPts val="0"/>
              </a:spcAft>
              <a:buClr>
                <a:schemeClr val="lt2"/>
              </a:buClr>
              <a:buSzPts val="3600"/>
              <a:buNone/>
              <a:defRPr sz="4800">
                <a:solidFill>
                  <a:schemeClr val="lt2"/>
                </a:solidFill>
              </a:defRPr>
            </a:lvl6pPr>
            <a:lvl7pPr lvl="6" rtl="0">
              <a:lnSpc>
                <a:spcPct val="115000"/>
              </a:lnSpc>
              <a:spcBef>
                <a:spcPts val="0"/>
              </a:spcBef>
              <a:spcAft>
                <a:spcPts val="0"/>
              </a:spcAft>
              <a:buClr>
                <a:schemeClr val="lt2"/>
              </a:buClr>
              <a:buSzPts val="3600"/>
              <a:buNone/>
              <a:defRPr sz="4800">
                <a:solidFill>
                  <a:schemeClr val="lt2"/>
                </a:solidFill>
              </a:defRPr>
            </a:lvl7pPr>
            <a:lvl8pPr lvl="7" rtl="0">
              <a:lnSpc>
                <a:spcPct val="115000"/>
              </a:lnSpc>
              <a:spcBef>
                <a:spcPts val="0"/>
              </a:spcBef>
              <a:spcAft>
                <a:spcPts val="0"/>
              </a:spcAft>
              <a:buClr>
                <a:schemeClr val="lt2"/>
              </a:buClr>
              <a:buSzPts val="3600"/>
              <a:buNone/>
              <a:defRPr sz="4800">
                <a:solidFill>
                  <a:schemeClr val="lt2"/>
                </a:solidFill>
              </a:defRPr>
            </a:lvl8pPr>
            <a:lvl9pPr lvl="8" rtl="0">
              <a:lnSpc>
                <a:spcPct val="115000"/>
              </a:lnSpc>
              <a:spcBef>
                <a:spcPts val="0"/>
              </a:spcBef>
              <a:spcAft>
                <a:spcPts val="0"/>
              </a:spcAft>
              <a:buClr>
                <a:schemeClr val="lt2"/>
              </a:buClr>
              <a:buSzPts val="3600"/>
              <a:buNone/>
              <a:defRPr sz="4800">
                <a:solidFill>
                  <a:schemeClr val="lt2"/>
                </a:solidFill>
              </a:defRPr>
            </a:lvl9pPr>
          </a:lstStyle>
          <a:p>
            <a:r>
              <a:rPr lang="en-US"/>
              <a:t>Click to edit Master title style</a:t>
            </a:r>
            <a:endParaRPr/>
          </a:p>
        </p:txBody>
      </p:sp>
      <p:sp>
        <p:nvSpPr>
          <p:cNvPr id="9" name="Google Shape;68;p8">
            <a:extLst>
              <a:ext uri="{FF2B5EF4-FFF2-40B4-BE49-F238E27FC236}">
                <a16:creationId xmlns:a16="http://schemas.microsoft.com/office/drawing/2014/main" id="{D6F12159-1DFF-394B-B0EF-175E1A7A6656}"/>
              </a:ext>
            </a:extLst>
          </p:cNvPr>
          <p:cNvSpPr txBox="1">
            <a:spLocks noGrp="1"/>
          </p:cNvSpPr>
          <p:nvPr>
            <p:ph type="subTitle" idx="2"/>
          </p:nvPr>
        </p:nvSpPr>
        <p:spPr>
          <a:xfrm>
            <a:off x="932821" y="909036"/>
            <a:ext cx="10328145" cy="463200"/>
          </a:xfrm>
          <a:prstGeom prst="rect">
            <a:avLst/>
          </a:prstGeom>
          <a:noFill/>
          <a:ln>
            <a:noFill/>
          </a:ln>
        </p:spPr>
        <p:txBody>
          <a:bodyPr spcFirstLastPara="1" wrap="square" lIns="0" tIns="0" rIns="0" bIns="0" anchor="t" anchorCtr="0">
            <a:noAutofit/>
          </a:bodyPr>
          <a:lstStyle>
            <a:lvl1pPr marL="0" marR="0" lvl="0" indent="0" algn="l" rtl="0">
              <a:lnSpc>
                <a:spcPct val="120000"/>
              </a:lnSpc>
              <a:spcBef>
                <a:spcPts val="0"/>
              </a:spcBef>
              <a:spcAft>
                <a:spcPts val="0"/>
              </a:spcAft>
              <a:buNone/>
              <a:defRPr sz="2400" b="1" cap="all" spc="240" baseline="0">
                <a:solidFill>
                  <a:schemeClr val="tx2"/>
                </a:solidFill>
                <a:latin typeface="+mn-lt"/>
              </a:defRPr>
            </a:lvl1pPr>
            <a:lvl2pPr lvl="1" rtl="0">
              <a:lnSpc>
                <a:spcPct val="120000"/>
              </a:lnSpc>
              <a:spcBef>
                <a:spcPts val="0"/>
              </a:spcBef>
              <a:spcAft>
                <a:spcPts val="0"/>
              </a:spcAft>
              <a:buNone/>
              <a:defRPr sz="2400">
                <a:solidFill>
                  <a:schemeClr val="lt1"/>
                </a:solidFill>
              </a:defRPr>
            </a:lvl2pPr>
            <a:lvl3pPr lvl="2" rtl="0">
              <a:lnSpc>
                <a:spcPct val="120000"/>
              </a:lnSpc>
              <a:spcBef>
                <a:spcPts val="0"/>
              </a:spcBef>
              <a:spcAft>
                <a:spcPts val="0"/>
              </a:spcAft>
              <a:buNone/>
              <a:defRPr sz="2400">
                <a:solidFill>
                  <a:schemeClr val="lt1"/>
                </a:solidFill>
              </a:defRPr>
            </a:lvl3pPr>
            <a:lvl4pPr lvl="3" rtl="0">
              <a:lnSpc>
                <a:spcPct val="120000"/>
              </a:lnSpc>
              <a:spcBef>
                <a:spcPts val="0"/>
              </a:spcBef>
              <a:spcAft>
                <a:spcPts val="0"/>
              </a:spcAft>
              <a:buNone/>
              <a:defRPr sz="2400">
                <a:solidFill>
                  <a:schemeClr val="lt1"/>
                </a:solidFill>
              </a:defRPr>
            </a:lvl4pPr>
            <a:lvl5pPr lvl="4" rtl="0">
              <a:lnSpc>
                <a:spcPct val="120000"/>
              </a:lnSpc>
              <a:spcBef>
                <a:spcPts val="0"/>
              </a:spcBef>
              <a:spcAft>
                <a:spcPts val="0"/>
              </a:spcAft>
              <a:buNone/>
              <a:defRPr sz="2400">
                <a:solidFill>
                  <a:schemeClr val="lt1"/>
                </a:solidFill>
              </a:defRPr>
            </a:lvl5pPr>
            <a:lvl6pPr lvl="5" rtl="0">
              <a:lnSpc>
                <a:spcPct val="120000"/>
              </a:lnSpc>
              <a:spcBef>
                <a:spcPts val="0"/>
              </a:spcBef>
              <a:spcAft>
                <a:spcPts val="0"/>
              </a:spcAft>
              <a:buNone/>
              <a:defRPr sz="2400">
                <a:solidFill>
                  <a:schemeClr val="lt1"/>
                </a:solidFill>
              </a:defRPr>
            </a:lvl6pPr>
            <a:lvl7pPr lvl="6" rtl="0">
              <a:lnSpc>
                <a:spcPct val="120000"/>
              </a:lnSpc>
              <a:spcBef>
                <a:spcPts val="0"/>
              </a:spcBef>
              <a:spcAft>
                <a:spcPts val="0"/>
              </a:spcAft>
              <a:buNone/>
              <a:defRPr sz="2400">
                <a:solidFill>
                  <a:schemeClr val="lt1"/>
                </a:solidFill>
              </a:defRPr>
            </a:lvl7pPr>
            <a:lvl8pPr lvl="7" rtl="0">
              <a:lnSpc>
                <a:spcPct val="120000"/>
              </a:lnSpc>
              <a:spcBef>
                <a:spcPts val="0"/>
              </a:spcBef>
              <a:spcAft>
                <a:spcPts val="0"/>
              </a:spcAft>
              <a:buNone/>
              <a:defRPr sz="2400">
                <a:solidFill>
                  <a:schemeClr val="lt1"/>
                </a:solidFill>
              </a:defRPr>
            </a:lvl8pPr>
            <a:lvl9pPr lvl="8" rtl="0">
              <a:lnSpc>
                <a:spcPct val="120000"/>
              </a:lnSpc>
              <a:spcBef>
                <a:spcPts val="0"/>
              </a:spcBef>
              <a:spcAft>
                <a:spcPts val="0"/>
              </a:spcAft>
              <a:buNone/>
              <a:defRPr sz="2400">
                <a:solidFill>
                  <a:schemeClr val="lt1"/>
                </a:solidFill>
              </a:defRPr>
            </a:lvl9pPr>
          </a:lstStyle>
          <a:p>
            <a:pPr marL="0" lvl="0" indent="0">
              <a:buNone/>
            </a:pPr>
            <a:r>
              <a:rPr lang="en-US"/>
              <a:t>Click to edit Master subtitle style</a:t>
            </a:r>
            <a:endParaRPr/>
          </a:p>
        </p:txBody>
      </p:sp>
      <p:sp>
        <p:nvSpPr>
          <p:cNvPr id="12" name="Text Placeholder 9">
            <a:extLst>
              <a:ext uri="{FF2B5EF4-FFF2-40B4-BE49-F238E27FC236}">
                <a16:creationId xmlns:a16="http://schemas.microsoft.com/office/drawing/2014/main" id="{0E7222DB-9368-C344-AA48-832A28667C66}"/>
              </a:ext>
            </a:extLst>
          </p:cNvPr>
          <p:cNvSpPr>
            <a:spLocks noGrp="1"/>
          </p:cNvSpPr>
          <p:nvPr>
            <p:ph type="body" sz="quarter" idx="10"/>
          </p:nvPr>
        </p:nvSpPr>
        <p:spPr>
          <a:xfrm>
            <a:off x="1817476" y="6858000"/>
            <a:ext cx="5686637" cy="5924550"/>
          </a:xfrm>
        </p:spPr>
        <p:txBody>
          <a:bodyPr/>
          <a:lstStyle>
            <a:lvl1pPr>
              <a:defRPr>
                <a:solidFill>
                  <a:schemeClr val="tx2"/>
                </a:solidFill>
                <a:latin typeface="+mn-lt"/>
              </a:defRPr>
            </a:lvl1pPr>
            <a:lvl2pPr>
              <a:buClrTx/>
              <a:defRPr>
                <a:solidFill>
                  <a:schemeClr val="tx2"/>
                </a:solidFill>
                <a:latin typeface="+mn-lt"/>
              </a:defRPr>
            </a:lvl2pPr>
            <a:lvl3pPr>
              <a:buClrTx/>
              <a:defRPr>
                <a:solidFill>
                  <a:schemeClr val="tx2"/>
                </a:solidFill>
                <a:latin typeface="+mn-lt"/>
              </a:defRPr>
            </a:lvl3pPr>
            <a:lvl4pPr>
              <a:buClrTx/>
              <a:defRPr>
                <a:solidFill>
                  <a:schemeClr val="tx2"/>
                </a:solidFill>
                <a:latin typeface="+mn-lt"/>
              </a:defRPr>
            </a:lvl4pPr>
            <a:lvl5pPr>
              <a:buClrTx/>
              <a:defRPr>
                <a:solidFill>
                  <a:schemeClr val="tx2"/>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9">
            <a:extLst>
              <a:ext uri="{FF2B5EF4-FFF2-40B4-BE49-F238E27FC236}">
                <a16:creationId xmlns:a16="http://schemas.microsoft.com/office/drawing/2014/main" id="{1B8928F8-B7EA-194F-93CF-6420D38F8F9F}"/>
              </a:ext>
            </a:extLst>
          </p:cNvPr>
          <p:cNvSpPr>
            <a:spLocks noGrp="1"/>
          </p:cNvSpPr>
          <p:nvPr>
            <p:ph type="body" sz="quarter" idx="11"/>
          </p:nvPr>
        </p:nvSpPr>
        <p:spPr>
          <a:xfrm>
            <a:off x="9329851" y="6858000"/>
            <a:ext cx="5686637" cy="5924550"/>
          </a:xfrm>
        </p:spPr>
        <p:txBody>
          <a:bodyPr/>
          <a:lstStyle>
            <a:lvl1pPr>
              <a:defRPr>
                <a:solidFill>
                  <a:schemeClr val="tx2"/>
                </a:solidFill>
                <a:latin typeface="+mn-lt"/>
              </a:defRPr>
            </a:lvl1pPr>
            <a:lvl2pPr>
              <a:buClrTx/>
              <a:defRPr>
                <a:solidFill>
                  <a:schemeClr val="tx2"/>
                </a:solidFill>
                <a:latin typeface="+mn-lt"/>
              </a:defRPr>
            </a:lvl2pPr>
            <a:lvl3pPr>
              <a:buClrTx/>
              <a:defRPr>
                <a:solidFill>
                  <a:schemeClr val="tx2"/>
                </a:solidFill>
                <a:latin typeface="+mn-lt"/>
              </a:defRPr>
            </a:lvl3pPr>
            <a:lvl4pPr>
              <a:buClrTx/>
              <a:defRPr>
                <a:solidFill>
                  <a:schemeClr val="tx2"/>
                </a:solidFill>
                <a:latin typeface="+mn-lt"/>
              </a:defRPr>
            </a:lvl4pPr>
            <a:lvl5pPr>
              <a:buClrTx/>
              <a:defRPr>
                <a:solidFill>
                  <a:schemeClr val="tx2"/>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9">
            <a:extLst>
              <a:ext uri="{FF2B5EF4-FFF2-40B4-BE49-F238E27FC236}">
                <a16:creationId xmlns:a16="http://schemas.microsoft.com/office/drawing/2014/main" id="{B722656A-918C-9248-B8A8-E4C6A3A9657E}"/>
              </a:ext>
            </a:extLst>
          </p:cNvPr>
          <p:cNvSpPr>
            <a:spLocks noGrp="1"/>
          </p:cNvSpPr>
          <p:nvPr>
            <p:ph type="body" sz="quarter" idx="12"/>
          </p:nvPr>
        </p:nvSpPr>
        <p:spPr>
          <a:xfrm>
            <a:off x="16841129" y="6858000"/>
            <a:ext cx="5686637" cy="5924550"/>
          </a:xfrm>
        </p:spPr>
        <p:txBody>
          <a:bodyPr/>
          <a:lstStyle>
            <a:lvl1pPr>
              <a:defRPr>
                <a:solidFill>
                  <a:schemeClr val="tx2"/>
                </a:solidFill>
                <a:latin typeface="+mn-lt"/>
              </a:defRPr>
            </a:lvl1pPr>
            <a:lvl2pPr>
              <a:buClrTx/>
              <a:defRPr>
                <a:solidFill>
                  <a:schemeClr val="tx2"/>
                </a:solidFill>
                <a:latin typeface="+mn-lt"/>
              </a:defRPr>
            </a:lvl2pPr>
            <a:lvl3pPr>
              <a:buClrTx/>
              <a:defRPr>
                <a:solidFill>
                  <a:schemeClr val="tx2"/>
                </a:solidFill>
                <a:latin typeface="+mn-lt"/>
              </a:defRPr>
            </a:lvl3pPr>
            <a:lvl4pPr>
              <a:buClrTx/>
              <a:defRPr>
                <a:solidFill>
                  <a:schemeClr val="tx2"/>
                </a:solidFill>
                <a:latin typeface="+mn-lt"/>
              </a:defRPr>
            </a:lvl4pPr>
            <a:lvl5pPr>
              <a:buClrTx/>
              <a:defRPr>
                <a:solidFill>
                  <a:schemeClr val="tx2"/>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6853174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Columns (Four)" preserve="1" userDrawn="1">
  <p:cSld name="Columns (Four)">
    <p:spTree>
      <p:nvGrpSpPr>
        <p:cNvPr id="1" name="Shape 95"/>
        <p:cNvGrpSpPr/>
        <p:nvPr/>
      </p:nvGrpSpPr>
      <p:grpSpPr>
        <a:xfrm>
          <a:off x="0" y="0"/>
          <a:ext cx="0" cy="0"/>
          <a:chOff x="0" y="0"/>
          <a:chExt cx="0" cy="0"/>
        </a:xfrm>
      </p:grpSpPr>
      <p:sp>
        <p:nvSpPr>
          <p:cNvPr id="96" name="Google Shape;96;p14"/>
          <p:cNvSpPr txBox="1">
            <a:spLocks noGrp="1"/>
          </p:cNvSpPr>
          <p:nvPr>
            <p:ph type="title"/>
          </p:nvPr>
        </p:nvSpPr>
        <p:spPr>
          <a:xfrm>
            <a:off x="1871677" y="3643424"/>
            <a:ext cx="3755689" cy="2514600"/>
          </a:xfrm>
          <a:prstGeom prst="rect">
            <a:avLst/>
          </a:prstGeom>
        </p:spPr>
        <p:txBody>
          <a:bodyPr spcFirstLastPara="1" vert="horz" wrap="square" lIns="0" tIns="0" rIns="0" bIns="0" rtlCol="0" anchor="b" anchorCtr="0">
            <a:noAutofit/>
          </a:bodyPr>
          <a:lstStyle>
            <a:lvl1pPr lvl="0" rtl="0">
              <a:lnSpc>
                <a:spcPct val="118000"/>
              </a:lnSpc>
              <a:spcBef>
                <a:spcPts val="0"/>
              </a:spcBef>
              <a:spcAft>
                <a:spcPts val="0"/>
              </a:spcAft>
              <a:buClr>
                <a:schemeClr val="lt2"/>
              </a:buClr>
              <a:buSzPts val="3600"/>
              <a:buNone/>
              <a:defRPr sz="4800" spc="140">
                <a:solidFill>
                  <a:schemeClr val="tx2"/>
                </a:solidFill>
                <a:latin typeface="+mj-lt"/>
              </a:defRPr>
            </a:lvl1pPr>
            <a:lvl2pPr lvl="1" rtl="0">
              <a:lnSpc>
                <a:spcPct val="115000"/>
              </a:lnSpc>
              <a:spcBef>
                <a:spcPts val="0"/>
              </a:spcBef>
              <a:spcAft>
                <a:spcPts val="0"/>
              </a:spcAft>
              <a:buClr>
                <a:schemeClr val="lt2"/>
              </a:buClr>
              <a:buSzPts val="3600"/>
              <a:buNone/>
              <a:defRPr sz="4800">
                <a:solidFill>
                  <a:schemeClr val="lt2"/>
                </a:solidFill>
              </a:defRPr>
            </a:lvl2pPr>
            <a:lvl3pPr lvl="2" rtl="0">
              <a:lnSpc>
                <a:spcPct val="115000"/>
              </a:lnSpc>
              <a:spcBef>
                <a:spcPts val="0"/>
              </a:spcBef>
              <a:spcAft>
                <a:spcPts val="0"/>
              </a:spcAft>
              <a:buClr>
                <a:schemeClr val="lt2"/>
              </a:buClr>
              <a:buSzPts val="3600"/>
              <a:buNone/>
              <a:defRPr sz="4800">
                <a:solidFill>
                  <a:schemeClr val="lt2"/>
                </a:solidFill>
              </a:defRPr>
            </a:lvl3pPr>
            <a:lvl4pPr lvl="3" rtl="0">
              <a:lnSpc>
                <a:spcPct val="115000"/>
              </a:lnSpc>
              <a:spcBef>
                <a:spcPts val="0"/>
              </a:spcBef>
              <a:spcAft>
                <a:spcPts val="0"/>
              </a:spcAft>
              <a:buClr>
                <a:schemeClr val="lt2"/>
              </a:buClr>
              <a:buSzPts val="3600"/>
              <a:buNone/>
              <a:defRPr sz="4800">
                <a:solidFill>
                  <a:schemeClr val="lt2"/>
                </a:solidFill>
              </a:defRPr>
            </a:lvl4pPr>
            <a:lvl5pPr lvl="4" rtl="0">
              <a:lnSpc>
                <a:spcPct val="115000"/>
              </a:lnSpc>
              <a:spcBef>
                <a:spcPts val="0"/>
              </a:spcBef>
              <a:spcAft>
                <a:spcPts val="0"/>
              </a:spcAft>
              <a:buClr>
                <a:schemeClr val="lt2"/>
              </a:buClr>
              <a:buSzPts val="3600"/>
              <a:buNone/>
              <a:defRPr sz="4800">
                <a:solidFill>
                  <a:schemeClr val="lt2"/>
                </a:solidFill>
              </a:defRPr>
            </a:lvl5pPr>
            <a:lvl6pPr lvl="5" rtl="0">
              <a:lnSpc>
                <a:spcPct val="115000"/>
              </a:lnSpc>
              <a:spcBef>
                <a:spcPts val="0"/>
              </a:spcBef>
              <a:spcAft>
                <a:spcPts val="0"/>
              </a:spcAft>
              <a:buClr>
                <a:schemeClr val="lt2"/>
              </a:buClr>
              <a:buSzPts val="3600"/>
              <a:buNone/>
              <a:defRPr sz="4800">
                <a:solidFill>
                  <a:schemeClr val="lt2"/>
                </a:solidFill>
              </a:defRPr>
            </a:lvl6pPr>
            <a:lvl7pPr lvl="6" rtl="0">
              <a:lnSpc>
                <a:spcPct val="115000"/>
              </a:lnSpc>
              <a:spcBef>
                <a:spcPts val="0"/>
              </a:spcBef>
              <a:spcAft>
                <a:spcPts val="0"/>
              </a:spcAft>
              <a:buClr>
                <a:schemeClr val="lt2"/>
              </a:buClr>
              <a:buSzPts val="3600"/>
              <a:buNone/>
              <a:defRPr sz="4800">
                <a:solidFill>
                  <a:schemeClr val="lt2"/>
                </a:solidFill>
              </a:defRPr>
            </a:lvl7pPr>
            <a:lvl8pPr lvl="7" rtl="0">
              <a:lnSpc>
                <a:spcPct val="115000"/>
              </a:lnSpc>
              <a:spcBef>
                <a:spcPts val="0"/>
              </a:spcBef>
              <a:spcAft>
                <a:spcPts val="0"/>
              </a:spcAft>
              <a:buClr>
                <a:schemeClr val="lt2"/>
              </a:buClr>
              <a:buSzPts val="3600"/>
              <a:buNone/>
              <a:defRPr sz="4800">
                <a:solidFill>
                  <a:schemeClr val="lt2"/>
                </a:solidFill>
              </a:defRPr>
            </a:lvl8pPr>
            <a:lvl9pPr lvl="8" rtl="0">
              <a:lnSpc>
                <a:spcPct val="115000"/>
              </a:lnSpc>
              <a:spcBef>
                <a:spcPts val="0"/>
              </a:spcBef>
              <a:spcAft>
                <a:spcPts val="0"/>
              </a:spcAft>
              <a:buClr>
                <a:schemeClr val="lt2"/>
              </a:buClr>
              <a:buSzPts val="3600"/>
              <a:buNone/>
              <a:defRPr sz="4800">
                <a:solidFill>
                  <a:schemeClr val="lt2"/>
                </a:solidFill>
              </a:defRPr>
            </a:lvl9pPr>
          </a:lstStyle>
          <a:p>
            <a:pPr lvl="0">
              <a:lnSpc>
                <a:spcPct val="120000"/>
              </a:lnSpc>
              <a:buClr>
                <a:schemeClr val="lt2"/>
              </a:buClr>
              <a:buSzPts val="3600"/>
              <a:buNone/>
            </a:pPr>
            <a:r>
              <a:rPr lang="en-US" dirty="0"/>
              <a:t>Click to edit Master title style</a:t>
            </a:r>
            <a:endParaRPr dirty="0"/>
          </a:p>
        </p:txBody>
      </p:sp>
      <p:sp>
        <p:nvSpPr>
          <p:cNvPr id="99" name="Google Shape;99;p14"/>
          <p:cNvSpPr txBox="1">
            <a:spLocks noGrp="1"/>
          </p:cNvSpPr>
          <p:nvPr>
            <p:ph type="title" idx="3"/>
          </p:nvPr>
        </p:nvSpPr>
        <p:spPr>
          <a:xfrm>
            <a:off x="7505110" y="3643424"/>
            <a:ext cx="3755689" cy="2514600"/>
          </a:xfrm>
          <a:prstGeom prst="rect">
            <a:avLst/>
          </a:prstGeom>
        </p:spPr>
        <p:txBody>
          <a:bodyPr spcFirstLastPara="1" vert="horz" wrap="square" lIns="0" tIns="0" rIns="0" bIns="0" rtlCol="0" anchor="b" anchorCtr="0">
            <a:noAutofit/>
          </a:bodyPr>
          <a:lstStyle>
            <a:lvl1pPr lvl="0" rtl="0">
              <a:lnSpc>
                <a:spcPct val="118000"/>
              </a:lnSpc>
              <a:spcBef>
                <a:spcPts val="0"/>
              </a:spcBef>
              <a:spcAft>
                <a:spcPts val="0"/>
              </a:spcAft>
              <a:buClr>
                <a:schemeClr val="lt2"/>
              </a:buClr>
              <a:buSzPts val="3600"/>
              <a:buNone/>
              <a:defRPr sz="4800" spc="140">
                <a:solidFill>
                  <a:schemeClr val="tx2"/>
                </a:solidFill>
                <a:latin typeface="+mj-lt"/>
              </a:defRPr>
            </a:lvl1pPr>
            <a:lvl2pPr lvl="1" rtl="0">
              <a:lnSpc>
                <a:spcPct val="115000"/>
              </a:lnSpc>
              <a:spcBef>
                <a:spcPts val="0"/>
              </a:spcBef>
              <a:spcAft>
                <a:spcPts val="0"/>
              </a:spcAft>
              <a:buClr>
                <a:schemeClr val="lt2"/>
              </a:buClr>
              <a:buSzPts val="3600"/>
              <a:buNone/>
              <a:defRPr sz="4800">
                <a:solidFill>
                  <a:schemeClr val="lt2"/>
                </a:solidFill>
              </a:defRPr>
            </a:lvl2pPr>
            <a:lvl3pPr lvl="2" rtl="0">
              <a:lnSpc>
                <a:spcPct val="115000"/>
              </a:lnSpc>
              <a:spcBef>
                <a:spcPts val="0"/>
              </a:spcBef>
              <a:spcAft>
                <a:spcPts val="0"/>
              </a:spcAft>
              <a:buClr>
                <a:schemeClr val="lt2"/>
              </a:buClr>
              <a:buSzPts val="3600"/>
              <a:buNone/>
              <a:defRPr sz="4800">
                <a:solidFill>
                  <a:schemeClr val="lt2"/>
                </a:solidFill>
              </a:defRPr>
            </a:lvl3pPr>
            <a:lvl4pPr lvl="3" rtl="0">
              <a:lnSpc>
                <a:spcPct val="115000"/>
              </a:lnSpc>
              <a:spcBef>
                <a:spcPts val="0"/>
              </a:spcBef>
              <a:spcAft>
                <a:spcPts val="0"/>
              </a:spcAft>
              <a:buClr>
                <a:schemeClr val="lt2"/>
              </a:buClr>
              <a:buSzPts val="3600"/>
              <a:buNone/>
              <a:defRPr sz="4800">
                <a:solidFill>
                  <a:schemeClr val="lt2"/>
                </a:solidFill>
              </a:defRPr>
            </a:lvl4pPr>
            <a:lvl5pPr lvl="4" rtl="0">
              <a:lnSpc>
                <a:spcPct val="115000"/>
              </a:lnSpc>
              <a:spcBef>
                <a:spcPts val="0"/>
              </a:spcBef>
              <a:spcAft>
                <a:spcPts val="0"/>
              </a:spcAft>
              <a:buClr>
                <a:schemeClr val="lt2"/>
              </a:buClr>
              <a:buSzPts val="3600"/>
              <a:buNone/>
              <a:defRPr sz="4800">
                <a:solidFill>
                  <a:schemeClr val="lt2"/>
                </a:solidFill>
              </a:defRPr>
            </a:lvl5pPr>
            <a:lvl6pPr lvl="5" rtl="0">
              <a:lnSpc>
                <a:spcPct val="115000"/>
              </a:lnSpc>
              <a:spcBef>
                <a:spcPts val="0"/>
              </a:spcBef>
              <a:spcAft>
                <a:spcPts val="0"/>
              </a:spcAft>
              <a:buClr>
                <a:schemeClr val="lt2"/>
              </a:buClr>
              <a:buSzPts val="3600"/>
              <a:buNone/>
              <a:defRPr sz="4800">
                <a:solidFill>
                  <a:schemeClr val="lt2"/>
                </a:solidFill>
              </a:defRPr>
            </a:lvl6pPr>
            <a:lvl7pPr lvl="6" rtl="0">
              <a:lnSpc>
                <a:spcPct val="115000"/>
              </a:lnSpc>
              <a:spcBef>
                <a:spcPts val="0"/>
              </a:spcBef>
              <a:spcAft>
                <a:spcPts val="0"/>
              </a:spcAft>
              <a:buClr>
                <a:schemeClr val="lt2"/>
              </a:buClr>
              <a:buSzPts val="3600"/>
              <a:buNone/>
              <a:defRPr sz="4800">
                <a:solidFill>
                  <a:schemeClr val="lt2"/>
                </a:solidFill>
              </a:defRPr>
            </a:lvl7pPr>
            <a:lvl8pPr lvl="7" rtl="0">
              <a:lnSpc>
                <a:spcPct val="115000"/>
              </a:lnSpc>
              <a:spcBef>
                <a:spcPts val="0"/>
              </a:spcBef>
              <a:spcAft>
                <a:spcPts val="0"/>
              </a:spcAft>
              <a:buClr>
                <a:schemeClr val="lt2"/>
              </a:buClr>
              <a:buSzPts val="3600"/>
              <a:buNone/>
              <a:defRPr sz="4800">
                <a:solidFill>
                  <a:schemeClr val="lt2"/>
                </a:solidFill>
              </a:defRPr>
            </a:lvl8pPr>
            <a:lvl9pPr lvl="8" rtl="0">
              <a:lnSpc>
                <a:spcPct val="115000"/>
              </a:lnSpc>
              <a:spcBef>
                <a:spcPts val="0"/>
              </a:spcBef>
              <a:spcAft>
                <a:spcPts val="0"/>
              </a:spcAft>
              <a:buClr>
                <a:schemeClr val="lt2"/>
              </a:buClr>
              <a:buSzPts val="3600"/>
              <a:buNone/>
              <a:defRPr sz="4800">
                <a:solidFill>
                  <a:schemeClr val="lt2"/>
                </a:solidFill>
              </a:defRPr>
            </a:lvl9pPr>
          </a:lstStyle>
          <a:p>
            <a:pPr lvl="0">
              <a:lnSpc>
                <a:spcPct val="120000"/>
              </a:lnSpc>
              <a:buClr>
                <a:schemeClr val="lt2"/>
              </a:buClr>
              <a:buSzPts val="3600"/>
              <a:buNone/>
            </a:pPr>
            <a:r>
              <a:rPr lang="en-US"/>
              <a:t>Click to edit Master title style</a:t>
            </a:r>
            <a:endParaRPr dirty="0"/>
          </a:p>
        </p:txBody>
      </p:sp>
      <p:sp>
        <p:nvSpPr>
          <p:cNvPr id="101" name="Google Shape;101;p14"/>
          <p:cNvSpPr txBox="1">
            <a:spLocks noGrp="1"/>
          </p:cNvSpPr>
          <p:nvPr>
            <p:ph type="title" idx="5"/>
          </p:nvPr>
        </p:nvSpPr>
        <p:spPr>
          <a:xfrm>
            <a:off x="13138544" y="3643424"/>
            <a:ext cx="3755689" cy="2514600"/>
          </a:xfrm>
          <a:prstGeom prst="rect">
            <a:avLst/>
          </a:prstGeom>
        </p:spPr>
        <p:txBody>
          <a:bodyPr spcFirstLastPara="1" vert="horz" wrap="square" lIns="0" tIns="0" rIns="0" bIns="0" rtlCol="0" anchor="b" anchorCtr="0">
            <a:noAutofit/>
          </a:bodyPr>
          <a:lstStyle>
            <a:lvl1pPr lvl="0" rtl="0">
              <a:lnSpc>
                <a:spcPct val="118000"/>
              </a:lnSpc>
              <a:spcBef>
                <a:spcPts val="0"/>
              </a:spcBef>
              <a:spcAft>
                <a:spcPts val="0"/>
              </a:spcAft>
              <a:buClr>
                <a:schemeClr val="lt2"/>
              </a:buClr>
              <a:buSzPts val="3600"/>
              <a:buNone/>
              <a:defRPr sz="4800" spc="140">
                <a:solidFill>
                  <a:schemeClr val="tx2"/>
                </a:solidFill>
                <a:latin typeface="+mj-lt"/>
              </a:defRPr>
            </a:lvl1pPr>
            <a:lvl2pPr lvl="1" rtl="0">
              <a:lnSpc>
                <a:spcPct val="115000"/>
              </a:lnSpc>
              <a:spcBef>
                <a:spcPts val="0"/>
              </a:spcBef>
              <a:spcAft>
                <a:spcPts val="0"/>
              </a:spcAft>
              <a:buClr>
                <a:schemeClr val="lt2"/>
              </a:buClr>
              <a:buSzPts val="3600"/>
              <a:buNone/>
              <a:defRPr sz="4800">
                <a:solidFill>
                  <a:schemeClr val="lt2"/>
                </a:solidFill>
              </a:defRPr>
            </a:lvl2pPr>
            <a:lvl3pPr lvl="2" rtl="0">
              <a:lnSpc>
                <a:spcPct val="115000"/>
              </a:lnSpc>
              <a:spcBef>
                <a:spcPts val="0"/>
              </a:spcBef>
              <a:spcAft>
                <a:spcPts val="0"/>
              </a:spcAft>
              <a:buClr>
                <a:schemeClr val="lt2"/>
              </a:buClr>
              <a:buSzPts val="3600"/>
              <a:buNone/>
              <a:defRPr sz="4800">
                <a:solidFill>
                  <a:schemeClr val="lt2"/>
                </a:solidFill>
              </a:defRPr>
            </a:lvl3pPr>
            <a:lvl4pPr lvl="3" rtl="0">
              <a:lnSpc>
                <a:spcPct val="115000"/>
              </a:lnSpc>
              <a:spcBef>
                <a:spcPts val="0"/>
              </a:spcBef>
              <a:spcAft>
                <a:spcPts val="0"/>
              </a:spcAft>
              <a:buClr>
                <a:schemeClr val="lt2"/>
              </a:buClr>
              <a:buSzPts val="3600"/>
              <a:buNone/>
              <a:defRPr sz="4800">
                <a:solidFill>
                  <a:schemeClr val="lt2"/>
                </a:solidFill>
              </a:defRPr>
            </a:lvl4pPr>
            <a:lvl5pPr lvl="4" rtl="0">
              <a:lnSpc>
                <a:spcPct val="115000"/>
              </a:lnSpc>
              <a:spcBef>
                <a:spcPts val="0"/>
              </a:spcBef>
              <a:spcAft>
                <a:spcPts val="0"/>
              </a:spcAft>
              <a:buClr>
                <a:schemeClr val="lt2"/>
              </a:buClr>
              <a:buSzPts val="3600"/>
              <a:buNone/>
              <a:defRPr sz="4800">
                <a:solidFill>
                  <a:schemeClr val="lt2"/>
                </a:solidFill>
              </a:defRPr>
            </a:lvl5pPr>
            <a:lvl6pPr lvl="5" rtl="0">
              <a:lnSpc>
                <a:spcPct val="115000"/>
              </a:lnSpc>
              <a:spcBef>
                <a:spcPts val="0"/>
              </a:spcBef>
              <a:spcAft>
                <a:spcPts val="0"/>
              </a:spcAft>
              <a:buClr>
                <a:schemeClr val="lt2"/>
              </a:buClr>
              <a:buSzPts val="3600"/>
              <a:buNone/>
              <a:defRPr sz="4800">
                <a:solidFill>
                  <a:schemeClr val="lt2"/>
                </a:solidFill>
              </a:defRPr>
            </a:lvl6pPr>
            <a:lvl7pPr lvl="6" rtl="0">
              <a:lnSpc>
                <a:spcPct val="115000"/>
              </a:lnSpc>
              <a:spcBef>
                <a:spcPts val="0"/>
              </a:spcBef>
              <a:spcAft>
                <a:spcPts val="0"/>
              </a:spcAft>
              <a:buClr>
                <a:schemeClr val="lt2"/>
              </a:buClr>
              <a:buSzPts val="3600"/>
              <a:buNone/>
              <a:defRPr sz="4800">
                <a:solidFill>
                  <a:schemeClr val="lt2"/>
                </a:solidFill>
              </a:defRPr>
            </a:lvl7pPr>
            <a:lvl8pPr lvl="7" rtl="0">
              <a:lnSpc>
                <a:spcPct val="115000"/>
              </a:lnSpc>
              <a:spcBef>
                <a:spcPts val="0"/>
              </a:spcBef>
              <a:spcAft>
                <a:spcPts val="0"/>
              </a:spcAft>
              <a:buClr>
                <a:schemeClr val="lt2"/>
              </a:buClr>
              <a:buSzPts val="3600"/>
              <a:buNone/>
              <a:defRPr sz="4800">
                <a:solidFill>
                  <a:schemeClr val="lt2"/>
                </a:solidFill>
              </a:defRPr>
            </a:lvl8pPr>
            <a:lvl9pPr lvl="8" rtl="0">
              <a:lnSpc>
                <a:spcPct val="115000"/>
              </a:lnSpc>
              <a:spcBef>
                <a:spcPts val="0"/>
              </a:spcBef>
              <a:spcAft>
                <a:spcPts val="0"/>
              </a:spcAft>
              <a:buClr>
                <a:schemeClr val="lt2"/>
              </a:buClr>
              <a:buSzPts val="3600"/>
              <a:buNone/>
              <a:defRPr sz="4800">
                <a:solidFill>
                  <a:schemeClr val="lt2"/>
                </a:solidFill>
              </a:defRPr>
            </a:lvl9pPr>
          </a:lstStyle>
          <a:p>
            <a:pPr lvl="0">
              <a:lnSpc>
                <a:spcPct val="120000"/>
              </a:lnSpc>
              <a:buClr>
                <a:schemeClr val="lt2"/>
              </a:buClr>
              <a:buSzPts val="3600"/>
              <a:buNone/>
            </a:pPr>
            <a:r>
              <a:rPr lang="en-US"/>
              <a:t>Click to edit Master title style</a:t>
            </a:r>
            <a:endParaRPr dirty="0"/>
          </a:p>
        </p:txBody>
      </p:sp>
      <p:sp>
        <p:nvSpPr>
          <p:cNvPr id="103" name="Google Shape;103;p14"/>
          <p:cNvSpPr txBox="1">
            <a:spLocks noGrp="1"/>
          </p:cNvSpPr>
          <p:nvPr>
            <p:ph type="title" idx="7"/>
          </p:nvPr>
        </p:nvSpPr>
        <p:spPr>
          <a:xfrm>
            <a:off x="18772012" y="3643424"/>
            <a:ext cx="3755689" cy="2514600"/>
          </a:xfrm>
          <a:prstGeom prst="rect">
            <a:avLst/>
          </a:prstGeom>
        </p:spPr>
        <p:txBody>
          <a:bodyPr spcFirstLastPara="1" vert="horz" wrap="square" lIns="0" tIns="0" rIns="0" bIns="0" rtlCol="0" anchor="b" anchorCtr="0">
            <a:noAutofit/>
          </a:bodyPr>
          <a:lstStyle>
            <a:lvl1pPr lvl="0" rtl="0">
              <a:lnSpc>
                <a:spcPct val="118000"/>
              </a:lnSpc>
              <a:spcBef>
                <a:spcPts val="0"/>
              </a:spcBef>
              <a:spcAft>
                <a:spcPts val="0"/>
              </a:spcAft>
              <a:buClr>
                <a:schemeClr val="lt2"/>
              </a:buClr>
              <a:buSzPts val="3600"/>
              <a:buNone/>
              <a:defRPr sz="4800" spc="140">
                <a:solidFill>
                  <a:schemeClr val="tx2"/>
                </a:solidFill>
                <a:latin typeface="+mj-lt"/>
              </a:defRPr>
            </a:lvl1pPr>
            <a:lvl2pPr lvl="1" rtl="0">
              <a:lnSpc>
                <a:spcPct val="115000"/>
              </a:lnSpc>
              <a:spcBef>
                <a:spcPts val="0"/>
              </a:spcBef>
              <a:spcAft>
                <a:spcPts val="0"/>
              </a:spcAft>
              <a:buClr>
                <a:schemeClr val="lt2"/>
              </a:buClr>
              <a:buSzPts val="3600"/>
              <a:buNone/>
              <a:defRPr sz="4800">
                <a:solidFill>
                  <a:schemeClr val="lt2"/>
                </a:solidFill>
              </a:defRPr>
            </a:lvl2pPr>
            <a:lvl3pPr lvl="2" rtl="0">
              <a:lnSpc>
                <a:spcPct val="115000"/>
              </a:lnSpc>
              <a:spcBef>
                <a:spcPts val="0"/>
              </a:spcBef>
              <a:spcAft>
                <a:spcPts val="0"/>
              </a:spcAft>
              <a:buClr>
                <a:schemeClr val="lt2"/>
              </a:buClr>
              <a:buSzPts val="3600"/>
              <a:buNone/>
              <a:defRPr sz="4800">
                <a:solidFill>
                  <a:schemeClr val="lt2"/>
                </a:solidFill>
              </a:defRPr>
            </a:lvl3pPr>
            <a:lvl4pPr lvl="3" rtl="0">
              <a:lnSpc>
                <a:spcPct val="115000"/>
              </a:lnSpc>
              <a:spcBef>
                <a:spcPts val="0"/>
              </a:spcBef>
              <a:spcAft>
                <a:spcPts val="0"/>
              </a:spcAft>
              <a:buClr>
                <a:schemeClr val="lt2"/>
              </a:buClr>
              <a:buSzPts val="3600"/>
              <a:buNone/>
              <a:defRPr sz="4800">
                <a:solidFill>
                  <a:schemeClr val="lt2"/>
                </a:solidFill>
              </a:defRPr>
            </a:lvl4pPr>
            <a:lvl5pPr lvl="4" rtl="0">
              <a:lnSpc>
                <a:spcPct val="115000"/>
              </a:lnSpc>
              <a:spcBef>
                <a:spcPts val="0"/>
              </a:spcBef>
              <a:spcAft>
                <a:spcPts val="0"/>
              </a:spcAft>
              <a:buClr>
                <a:schemeClr val="lt2"/>
              </a:buClr>
              <a:buSzPts val="3600"/>
              <a:buNone/>
              <a:defRPr sz="4800">
                <a:solidFill>
                  <a:schemeClr val="lt2"/>
                </a:solidFill>
              </a:defRPr>
            </a:lvl5pPr>
            <a:lvl6pPr lvl="5" rtl="0">
              <a:lnSpc>
                <a:spcPct val="115000"/>
              </a:lnSpc>
              <a:spcBef>
                <a:spcPts val="0"/>
              </a:spcBef>
              <a:spcAft>
                <a:spcPts val="0"/>
              </a:spcAft>
              <a:buClr>
                <a:schemeClr val="lt2"/>
              </a:buClr>
              <a:buSzPts val="3600"/>
              <a:buNone/>
              <a:defRPr sz="4800">
                <a:solidFill>
                  <a:schemeClr val="lt2"/>
                </a:solidFill>
              </a:defRPr>
            </a:lvl6pPr>
            <a:lvl7pPr lvl="6" rtl="0">
              <a:lnSpc>
                <a:spcPct val="115000"/>
              </a:lnSpc>
              <a:spcBef>
                <a:spcPts val="0"/>
              </a:spcBef>
              <a:spcAft>
                <a:spcPts val="0"/>
              </a:spcAft>
              <a:buClr>
                <a:schemeClr val="lt2"/>
              </a:buClr>
              <a:buSzPts val="3600"/>
              <a:buNone/>
              <a:defRPr sz="4800">
                <a:solidFill>
                  <a:schemeClr val="lt2"/>
                </a:solidFill>
              </a:defRPr>
            </a:lvl7pPr>
            <a:lvl8pPr lvl="7" rtl="0">
              <a:lnSpc>
                <a:spcPct val="115000"/>
              </a:lnSpc>
              <a:spcBef>
                <a:spcPts val="0"/>
              </a:spcBef>
              <a:spcAft>
                <a:spcPts val="0"/>
              </a:spcAft>
              <a:buClr>
                <a:schemeClr val="lt2"/>
              </a:buClr>
              <a:buSzPts val="3600"/>
              <a:buNone/>
              <a:defRPr sz="4800">
                <a:solidFill>
                  <a:schemeClr val="lt2"/>
                </a:solidFill>
              </a:defRPr>
            </a:lvl8pPr>
            <a:lvl9pPr lvl="8" rtl="0">
              <a:lnSpc>
                <a:spcPct val="115000"/>
              </a:lnSpc>
              <a:spcBef>
                <a:spcPts val="0"/>
              </a:spcBef>
              <a:spcAft>
                <a:spcPts val="0"/>
              </a:spcAft>
              <a:buClr>
                <a:schemeClr val="lt2"/>
              </a:buClr>
              <a:buSzPts val="3600"/>
              <a:buNone/>
              <a:defRPr sz="4800">
                <a:solidFill>
                  <a:schemeClr val="lt2"/>
                </a:solidFill>
              </a:defRPr>
            </a:lvl9pPr>
          </a:lstStyle>
          <a:p>
            <a:pPr lvl="0">
              <a:lnSpc>
                <a:spcPct val="120000"/>
              </a:lnSpc>
              <a:buClr>
                <a:schemeClr val="lt2"/>
              </a:buClr>
              <a:buSzPts val="3600"/>
              <a:buNone/>
            </a:pPr>
            <a:r>
              <a:rPr lang="en-US"/>
              <a:t>Click to edit Master title style</a:t>
            </a:r>
            <a:endParaRPr dirty="0"/>
          </a:p>
        </p:txBody>
      </p:sp>
      <p:sp>
        <p:nvSpPr>
          <p:cNvPr id="11" name="Google Shape;68;p8">
            <a:extLst>
              <a:ext uri="{FF2B5EF4-FFF2-40B4-BE49-F238E27FC236}">
                <a16:creationId xmlns:a16="http://schemas.microsoft.com/office/drawing/2014/main" id="{E472E9B9-6B36-E44A-9215-30E7189BC3B8}"/>
              </a:ext>
            </a:extLst>
          </p:cNvPr>
          <p:cNvSpPr txBox="1">
            <a:spLocks noGrp="1"/>
          </p:cNvSpPr>
          <p:nvPr>
            <p:ph type="subTitle" idx="2"/>
          </p:nvPr>
        </p:nvSpPr>
        <p:spPr>
          <a:xfrm>
            <a:off x="932821" y="909036"/>
            <a:ext cx="10328145" cy="463200"/>
          </a:xfrm>
          <a:prstGeom prst="rect">
            <a:avLst/>
          </a:prstGeom>
          <a:noFill/>
          <a:ln>
            <a:noFill/>
          </a:ln>
        </p:spPr>
        <p:txBody>
          <a:bodyPr spcFirstLastPara="1" wrap="square" lIns="0" tIns="0" rIns="0" bIns="0" anchor="t" anchorCtr="0">
            <a:noAutofit/>
          </a:bodyPr>
          <a:lstStyle>
            <a:lvl1pPr marL="0" marR="0" lvl="0" indent="0" algn="l" rtl="0">
              <a:lnSpc>
                <a:spcPct val="120000"/>
              </a:lnSpc>
              <a:spcBef>
                <a:spcPts val="0"/>
              </a:spcBef>
              <a:spcAft>
                <a:spcPts val="0"/>
              </a:spcAft>
              <a:buNone/>
              <a:defRPr sz="2400" b="1" cap="all" spc="240" baseline="0">
                <a:solidFill>
                  <a:schemeClr val="tx2"/>
                </a:solidFill>
                <a:latin typeface="+mn-lt"/>
              </a:defRPr>
            </a:lvl1pPr>
            <a:lvl2pPr lvl="1" rtl="0">
              <a:lnSpc>
                <a:spcPct val="120000"/>
              </a:lnSpc>
              <a:spcBef>
                <a:spcPts val="0"/>
              </a:spcBef>
              <a:spcAft>
                <a:spcPts val="0"/>
              </a:spcAft>
              <a:buNone/>
              <a:defRPr sz="2400">
                <a:solidFill>
                  <a:schemeClr val="lt1"/>
                </a:solidFill>
              </a:defRPr>
            </a:lvl2pPr>
            <a:lvl3pPr lvl="2" rtl="0">
              <a:lnSpc>
                <a:spcPct val="120000"/>
              </a:lnSpc>
              <a:spcBef>
                <a:spcPts val="0"/>
              </a:spcBef>
              <a:spcAft>
                <a:spcPts val="0"/>
              </a:spcAft>
              <a:buNone/>
              <a:defRPr sz="2400">
                <a:solidFill>
                  <a:schemeClr val="lt1"/>
                </a:solidFill>
              </a:defRPr>
            </a:lvl3pPr>
            <a:lvl4pPr lvl="3" rtl="0">
              <a:lnSpc>
                <a:spcPct val="120000"/>
              </a:lnSpc>
              <a:spcBef>
                <a:spcPts val="0"/>
              </a:spcBef>
              <a:spcAft>
                <a:spcPts val="0"/>
              </a:spcAft>
              <a:buNone/>
              <a:defRPr sz="2400">
                <a:solidFill>
                  <a:schemeClr val="lt1"/>
                </a:solidFill>
              </a:defRPr>
            </a:lvl4pPr>
            <a:lvl5pPr lvl="4" rtl="0">
              <a:lnSpc>
                <a:spcPct val="120000"/>
              </a:lnSpc>
              <a:spcBef>
                <a:spcPts val="0"/>
              </a:spcBef>
              <a:spcAft>
                <a:spcPts val="0"/>
              </a:spcAft>
              <a:buNone/>
              <a:defRPr sz="2400">
                <a:solidFill>
                  <a:schemeClr val="lt1"/>
                </a:solidFill>
              </a:defRPr>
            </a:lvl5pPr>
            <a:lvl6pPr lvl="5" rtl="0">
              <a:lnSpc>
                <a:spcPct val="120000"/>
              </a:lnSpc>
              <a:spcBef>
                <a:spcPts val="0"/>
              </a:spcBef>
              <a:spcAft>
                <a:spcPts val="0"/>
              </a:spcAft>
              <a:buNone/>
              <a:defRPr sz="2400">
                <a:solidFill>
                  <a:schemeClr val="lt1"/>
                </a:solidFill>
              </a:defRPr>
            </a:lvl6pPr>
            <a:lvl7pPr lvl="6" rtl="0">
              <a:lnSpc>
                <a:spcPct val="120000"/>
              </a:lnSpc>
              <a:spcBef>
                <a:spcPts val="0"/>
              </a:spcBef>
              <a:spcAft>
                <a:spcPts val="0"/>
              </a:spcAft>
              <a:buNone/>
              <a:defRPr sz="2400">
                <a:solidFill>
                  <a:schemeClr val="lt1"/>
                </a:solidFill>
              </a:defRPr>
            </a:lvl7pPr>
            <a:lvl8pPr lvl="7" rtl="0">
              <a:lnSpc>
                <a:spcPct val="120000"/>
              </a:lnSpc>
              <a:spcBef>
                <a:spcPts val="0"/>
              </a:spcBef>
              <a:spcAft>
                <a:spcPts val="0"/>
              </a:spcAft>
              <a:buNone/>
              <a:defRPr sz="2400">
                <a:solidFill>
                  <a:schemeClr val="lt1"/>
                </a:solidFill>
              </a:defRPr>
            </a:lvl8pPr>
            <a:lvl9pPr lvl="8" rtl="0">
              <a:lnSpc>
                <a:spcPct val="120000"/>
              </a:lnSpc>
              <a:spcBef>
                <a:spcPts val="0"/>
              </a:spcBef>
              <a:spcAft>
                <a:spcPts val="0"/>
              </a:spcAft>
              <a:buNone/>
              <a:defRPr sz="2400">
                <a:solidFill>
                  <a:schemeClr val="lt1"/>
                </a:solidFill>
              </a:defRPr>
            </a:lvl9pPr>
          </a:lstStyle>
          <a:p>
            <a:pPr marL="0" lvl="0" indent="0">
              <a:buNone/>
            </a:pPr>
            <a:r>
              <a:rPr lang="en-US"/>
              <a:t>Click to edit Master subtitle style</a:t>
            </a:r>
            <a:endParaRPr/>
          </a:p>
        </p:txBody>
      </p:sp>
      <p:sp>
        <p:nvSpPr>
          <p:cNvPr id="12" name="Text Placeholder 9">
            <a:extLst>
              <a:ext uri="{FF2B5EF4-FFF2-40B4-BE49-F238E27FC236}">
                <a16:creationId xmlns:a16="http://schemas.microsoft.com/office/drawing/2014/main" id="{B90CF2F4-7F33-424B-8FE4-593ED7927D5D}"/>
              </a:ext>
            </a:extLst>
          </p:cNvPr>
          <p:cNvSpPr>
            <a:spLocks noGrp="1"/>
          </p:cNvSpPr>
          <p:nvPr>
            <p:ph type="body" sz="quarter" idx="10"/>
          </p:nvPr>
        </p:nvSpPr>
        <p:spPr>
          <a:xfrm>
            <a:off x="1817477" y="6858000"/>
            <a:ext cx="3808624" cy="5924550"/>
          </a:xfrm>
        </p:spPr>
        <p:txBody>
          <a:bodyPr/>
          <a:lstStyle>
            <a:lvl1pPr>
              <a:defRPr>
                <a:solidFill>
                  <a:schemeClr val="tx2"/>
                </a:solidFill>
                <a:latin typeface="+mn-lt"/>
              </a:defRPr>
            </a:lvl1pPr>
            <a:lvl2pPr>
              <a:buClrTx/>
              <a:defRPr>
                <a:solidFill>
                  <a:schemeClr val="tx2"/>
                </a:solidFill>
                <a:latin typeface="+mn-lt"/>
              </a:defRPr>
            </a:lvl2pPr>
            <a:lvl3pPr>
              <a:buClrTx/>
              <a:defRPr>
                <a:solidFill>
                  <a:schemeClr val="tx2"/>
                </a:solidFill>
                <a:latin typeface="+mn-lt"/>
              </a:defRPr>
            </a:lvl3pPr>
            <a:lvl4pPr>
              <a:buClrTx/>
              <a:defRPr>
                <a:solidFill>
                  <a:schemeClr val="tx2"/>
                </a:solidFill>
                <a:latin typeface="+mn-lt"/>
              </a:defRPr>
            </a:lvl4pPr>
            <a:lvl5pPr>
              <a:buClrTx/>
              <a:defRPr>
                <a:solidFill>
                  <a:schemeClr val="tx2"/>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9">
            <a:extLst>
              <a:ext uri="{FF2B5EF4-FFF2-40B4-BE49-F238E27FC236}">
                <a16:creationId xmlns:a16="http://schemas.microsoft.com/office/drawing/2014/main" id="{BF4682E6-B0E2-194E-8848-A04C4902D483}"/>
              </a:ext>
            </a:extLst>
          </p:cNvPr>
          <p:cNvSpPr>
            <a:spLocks noGrp="1"/>
          </p:cNvSpPr>
          <p:nvPr>
            <p:ph type="body" sz="quarter" idx="11"/>
          </p:nvPr>
        </p:nvSpPr>
        <p:spPr>
          <a:xfrm>
            <a:off x="7452175" y="6858000"/>
            <a:ext cx="3808624" cy="5924550"/>
          </a:xfrm>
        </p:spPr>
        <p:txBody>
          <a:bodyPr/>
          <a:lstStyle>
            <a:lvl1pPr>
              <a:defRPr>
                <a:solidFill>
                  <a:schemeClr val="tx2"/>
                </a:solidFill>
                <a:latin typeface="+mn-lt"/>
              </a:defRPr>
            </a:lvl1pPr>
            <a:lvl2pPr>
              <a:buClrTx/>
              <a:defRPr>
                <a:solidFill>
                  <a:schemeClr val="tx2"/>
                </a:solidFill>
                <a:latin typeface="+mn-lt"/>
              </a:defRPr>
            </a:lvl2pPr>
            <a:lvl3pPr>
              <a:buClrTx/>
              <a:defRPr>
                <a:solidFill>
                  <a:schemeClr val="tx2"/>
                </a:solidFill>
                <a:latin typeface="+mn-lt"/>
              </a:defRPr>
            </a:lvl3pPr>
            <a:lvl4pPr>
              <a:buClrTx/>
              <a:defRPr>
                <a:solidFill>
                  <a:schemeClr val="tx2"/>
                </a:solidFill>
                <a:latin typeface="+mn-lt"/>
              </a:defRPr>
            </a:lvl4pPr>
            <a:lvl5pPr>
              <a:buClrTx/>
              <a:defRPr>
                <a:solidFill>
                  <a:schemeClr val="tx2"/>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9">
            <a:extLst>
              <a:ext uri="{FF2B5EF4-FFF2-40B4-BE49-F238E27FC236}">
                <a16:creationId xmlns:a16="http://schemas.microsoft.com/office/drawing/2014/main" id="{01603F4E-5C22-3E42-9385-8FEFDB195513}"/>
              </a:ext>
            </a:extLst>
          </p:cNvPr>
          <p:cNvSpPr>
            <a:spLocks noGrp="1"/>
          </p:cNvSpPr>
          <p:nvPr>
            <p:ph type="body" sz="quarter" idx="12"/>
          </p:nvPr>
        </p:nvSpPr>
        <p:spPr>
          <a:xfrm>
            <a:off x="13085609" y="6858000"/>
            <a:ext cx="3808624" cy="5924550"/>
          </a:xfrm>
        </p:spPr>
        <p:txBody>
          <a:bodyPr/>
          <a:lstStyle>
            <a:lvl1pPr>
              <a:defRPr>
                <a:solidFill>
                  <a:schemeClr val="tx2"/>
                </a:solidFill>
                <a:latin typeface="+mn-lt"/>
              </a:defRPr>
            </a:lvl1pPr>
            <a:lvl2pPr>
              <a:buClrTx/>
              <a:defRPr>
                <a:solidFill>
                  <a:schemeClr val="tx2"/>
                </a:solidFill>
                <a:latin typeface="+mn-lt"/>
              </a:defRPr>
            </a:lvl2pPr>
            <a:lvl3pPr>
              <a:buClrTx/>
              <a:defRPr>
                <a:solidFill>
                  <a:schemeClr val="tx2"/>
                </a:solidFill>
                <a:latin typeface="+mn-lt"/>
              </a:defRPr>
            </a:lvl3pPr>
            <a:lvl4pPr>
              <a:buClrTx/>
              <a:defRPr>
                <a:solidFill>
                  <a:schemeClr val="tx2"/>
                </a:solidFill>
                <a:latin typeface="+mn-lt"/>
              </a:defRPr>
            </a:lvl4pPr>
            <a:lvl5pPr>
              <a:buClrTx/>
              <a:defRPr>
                <a:solidFill>
                  <a:schemeClr val="tx2"/>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9">
            <a:extLst>
              <a:ext uri="{FF2B5EF4-FFF2-40B4-BE49-F238E27FC236}">
                <a16:creationId xmlns:a16="http://schemas.microsoft.com/office/drawing/2014/main" id="{F6E7BB99-1F70-E040-A2F4-3B61610A4698}"/>
              </a:ext>
            </a:extLst>
          </p:cNvPr>
          <p:cNvSpPr>
            <a:spLocks noGrp="1"/>
          </p:cNvSpPr>
          <p:nvPr>
            <p:ph type="body" sz="quarter" idx="13"/>
          </p:nvPr>
        </p:nvSpPr>
        <p:spPr>
          <a:xfrm>
            <a:off x="18719077" y="6858000"/>
            <a:ext cx="3808624" cy="5924550"/>
          </a:xfrm>
        </p:spPr>
        <p:txBody>
          <a:bodyPr/>
          <a:lstStyle>
            <a:lvl1pPr>
              <a:defRPr>
                <a:solidFill>
                  <a:schemeClr val="tx2"/>
                </a:solidFill>
                <a:latin typeface="+mn-lt"/>
              </a:defRPr>
            </a:lvl1pPr>
            <a:lvl2pPr>
              <a:buClrTx/>
              <a:defRPr>
                <a:solidFill>
                  <a:schemeClr val="tx2"/>
                </a:solidFill>
                <a:latin typeface="+mn-lt"/>
              </a:defRPr>
            </a:lvl2pPr>
            <a:lvl3pPr>
              <a:buClrTx/>
              <a:defRPr>
                <a:solidFill>
                  <a:schemeClr val="tx2"/>
                </a:solidFill>
                <a:latin typeface="+mn-lt"/>
              </a:defRPr>
            </a:lvl3pPr>
            <a:lvl4pPr>
              <a:buClrTx/>
              <a:defRPr>
                <a:solidFill>
                  <a:schemeClr val="tx2"/>
                </a:solidFill>
                <a:latin typeface="+mn-lt"/>
              </a:defRPr>
            </a:lvl4pPr>
            <a:lvl5pPr>
              <a:buClrTx/>
              <a:defRPr>
                <a:solidFill>
                  <a:schemeClr val="tx2"/>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240203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ission" preserve="1">
  <p:cSld name="11_Mission">
    <p:spTree>
      <p:nvGrpSpPr>
        <p:cNvPr id="1" name="Shape 57"/>
        <p:cNvGrpSpPr/>
        <p:nvPr/>
      </p:nvGrpSpPr>
      <p:grpSpPr>
        <a:xfrm>
          <a:off x="0" y="0"/>
          <a:ext cx="0" cy="0"/>
          <a:chOff x="0" y="0"/>
          <a:chExt cx="0" cy="0"/>
        </a:xfrm>
      </p:grpSpPr>
      <p:sp>
        <p:nvSpPr>
          <p:cNvPr id="58" name="Google Shape;58;p5"/>
          <p:cNvSpPr txBox="1">
            <a:spLocks noGrp="1"/>
          </p:cNvSpPr>
          <p:nvPr>
            <p:ph type="title"/>
          </p:nvPr>
        </p:nvSpPr>
        <p:spPr>
          <a:xfrm>
            <a:off x="1871709" y="4709160"/>
            <a:ext cx="18800064" cy="5486400"/>
          </a:xfrm>
          <a:prstGeom prst="rect">
            <a:avLst/>
          </a:prstGeom>
        </p:spPr>
        <p:txBody>
          <a:bodyPr spcFirstLastPara="1" wrap="square" lIns="0" tIns="0" rIns="0" bIns="0" anchor="t" anchorCtr="0">
            <a:noAutofit/>
          </a:bodyPr>
          <a:lstStyle>
            <a:lvl1pPr lvl="0" rtl="0">
              <a:lnSpc>
                <a:spcPct val="120000"/>
              </a:lnSpc>
              <a:spcBef>
                <a:spcPts val="0"/>
              </a:spcBef>
              <a:spcAft>
                <a:spcPts val="0"/>
              </a:spcAft>
              <a:buClr>
                <a:schemeClr val="lt2"/>
              </a:buClr>
              <a:buSzPts val="3600"/>
              <a:buNone/>
              <a:defRPr sz="4800" b="0" i="0" spc="100" baseline="0">
                <a:solidFill>
                  <a:schemeClr val="tx1"/>
                </a:solidFill>
                <a:latin typeface="+mn-lt"/>
                <a:cs typeface="Optimistic Text" panose="020B0503020203020204" pitchFamily="34" charset="0"/>
              </a:defRPr>
            </a:lvl1pPr>
            <a:lvl2pPr lvl="1" algn="ctr" rtl="0">
              <a:lnSpc>
                <a:spcPct val="125000"/>
              </a:lnSpc>
              <a:spcBef>
                <a:spcPts val="0"/>
              </a:spcBef>
              <a:spcAft>
                <a:spcPts val="0"/>
              </a:spcAft>
              <a:buClr>
                <a:schemeClr val="lt2"/>
              </a:buClr>
              <a:buSzPts val="3600"/>
              <a:buNone/>
              <a:defRPr sz="4800">
                <a:solidFill>
                  <a:schemeClr val="lt2"/>
                </a:solidFill>
              </a:defRPr>
            </a:lvl2pPr>
            <a:lvl3pPr lvl="2" algn="ctr" rtl="0">
              <a:lnSpc>
                <a:spcPct val="125000"/>
              </a:lnSpc>
              <a:spcBef>
                <a:spcPts val="0"/>
              </a:spcBef>
              <a:spcAft>
                <a:spcPts val="0"/>
              </a:spcAft>
              <a:buClr>
                <a:schemeClr val="lt2"/>
              </a:buClr>
              <a:buSzPts val="3600"/>
              <a:buNone/>
              <a:defRPr sz="4800">
                <a:solidFill>
                  <a:schemeClr val="lt2"/>
                </a:solidFill>
              </a:defRPr>
            </a:lvl3pPr>
            <a:lvl4pPr lvl="3" algn="ctr" rtl="0">
              <a:lnSpc>
                <a:spcPct val="125000"/>
              </a:lnSpc>
              <a:spcBef>
                <a:spcPts val="0"/>
              </a:spcBef>
              <a:spcAft>
                <a:spcPts val="0"/>
              </a:spcAft>
              <a:buClr>
                <a:schemeClr val="lt2"/>
              </a:buClr>
              <a:buSzPts val="3600"/>
              <a:buNone/>
              <a:defRPr sz="4800">
                <a:solidFill>
                  <a:schemeClr val="lt2"/>
                </a:solidFill>
              </a:defRPr>
            </a:lvl4pPr>
            <a:lvl5pPr lvl="4" algn="ctr" rtl="0">
              <a:lnSpc>
                <a:spcPct val="125000"/>
              </a:lnSpc>
              <a:spcBef>
                <a:spcPts val="0"/>
              </a:spcBef>
              <a:spcAft>
                <a:spcPts val="0"/>
              </a:spcAft>
              <a:buClr>
                <a:schemeClr val="lt2"/>
              </a:buClr>
              <a:buSzPts val="3600"/>
              <a:buNone/>
              <a:defRPr sz="4800">
                <a:solidFill>
                  <a:schemeClr val="lt2"/>
                </a:solidFill>
              </a:defRPr>
            </a:lvl5pPr>
            <a:lvl6pPr lvl="5" algn="ctr" rtl="0">
              <a:lnSpc>
                <a:spcPct val="125000"/>
              </a:lnSpc>
              <a:spcBef>
                <a:spcPts val="0"/>
              </a:spcBef>
              <a:spcAft>
                <a:spcPts val="0"/>
              </a:spcAft>
              <a:buClr>
                <a:schemeClr val="lt2"/>
              </a:buClr>
              <a:buSzPts val="3600"/>
              <a:buNone/>
              <a:defRPr sz="4800">
                <a:solidFill>
                  <a:schemeClr val="lt2"/>
                </a:solidFill>
              </a:defRPr>
            </a:lvl6pPr>
            <a:lvl7pPr lvl="6" algn="ctr" rtl="0">
              <a:lnSpc>
                <a:spcPct val="125000"/>
              </a:lnSpc>
              <a:spcBef>
                <a:spcPts val="0"/>
              </a:spcBef>
              <a:spcAft>
                <a:spcPts val="0"/>
              </a:spcAft>
              <a:buClr>
                <a:schemeClr val="lt2"/>
              </a:buClr>
              <a:buSzPts val="3600"/>
              <a:buNone/>
              <a:defRPr sz="4800">
                <a:solidFill>
                  <a:schemeClr val="lt2"/>
                </a:solidFill>
              </a:defRPr>
            </a:lvl7pPr>
            <a:lvl8pPr lvl="7" algn="ctr" rtl="0">
              <a:lnSpc>
                <a:spcPct val="125000"/>
              </a:lnSpc>
              <a:spcBef>
                <a:spcPts val="0"/>
              </a:spcBef>
              <a:spcAft>
                <a:spcPts val="0"/>
              </a:spcAft>
              <a:buClr>
                <a:schemeClr val="lt2"/>
              </a:buClr>
              <a:buSzPts val="3600"/>
              <a:buNone/>
              <a:defRPr sz="4800">
                <a:solidFill>
                  <a:schemeClr val="lt2"/>
                </a:solidFill>
              </a:defRPr>
            </a:lvl8pPr>
            <a:lvl9pPr lvl="8" algn="ctr" rtl="0">
              <a:lnSpc>
                <a:spcPct val="125000"/>
              </a:lnSpc>
              <a:spcBef>
                <a:spcPts val="0"/>
              </a:spcBef>
              <a:spcAft>
                <a:spcPts val="0"/>
              </a:spcAft>
              <a:buClr>
                <a:schemeClr val="lt2"/>
              </a:buClr>
              <a:buSzPts val="3600"/>
              <a:buNone/>
              <a:defRPr sz="4800">
                <a:solidFill>
                  <a:schemeClr val="lt2"/>
                </a:solidFill>
              </a:defRPr>
            </a:lvl9pPr>
          </a:lstStyle>
          <a:p>
            <a:r>
              <a:rPr lang="en-US"/>
              <a:t>Click to edit Master title style</a:t>
            </a:r>
            <a:endParaRPr dirty="0"/>
          </a:p>
        </p:txBody>
      </p:sp>
      <p:sp>
        <p:nvSpPr>
          <p:cNvPr id="59" name="Google Shape;59;p5"/>
          <p:cNvSpPr txBox="1">
            <a:spLocks noGrp="1"/>
          </p:cNvSpPr>
          <p:nvPr>
            <p:ph type="subTitle" idx="1"/>
          </p:nvPr>
        </p:nvSpPr>
        <p:spPr>
          <a:xfrm>
            <a:off x="1871710" y="3657600"/>
            <a:ext cx="17839123" cy="463200"/>
          </a:xfrm>
          <a:prstGeom prst="rect">
            <a:avLst/>
          </a:prstGeom>
          <a:noFill/>
          <a:ln>
            <a:noFill/>
          </a:ln>
        </p:spPr>
        <p:txBody>
          <a:bodyPr spcFirstLastPara="1" wrap="square" lIns="0" tIns="0" rIns="0" bIns="0" anchor="t" anchorCtr="0">
            <a:noAutofit/>
          </a:bodyPr>
          <a:lstStyle>
            <a:lvl1pPr marL="0" marR="0" lvl="0" indent="0" algn="l" rtl="0">
              <a:lnSpc>
                <a:spcPct val="125000"/>
              </a:lnSpc>
              <a:spcBef>
                <a:spcPts val="0"/>
              </a:spcBef>
              <a:spcAft>
                <a:spcPts val="0"/>
              </a:spcAft>
              <a:buNone/>
              <a:defRPr sz="2400" b="1" cap="all" spc="240" baseline="0">
                <a:solidFill>
                  <a:schemeClr val="tx1"/>
                </a:solidFill>
                <a:latin typeface="+mn-lt"/>
              </a:defRPr>
            </a:lvl1pPr>
            <a:lvl2pPr lvl="1" rtl="0">
              <a:lnSpc>
                <a:spcPct val="125000"/>
              </a:lnSpc>
              <a:spcBef>
                <a:spcPts val="0"/>
              </a:spcBef>
              <a:spcAft>
                <a:spcPts val="0"/>
              </a:spcAft>
              <a:buNone/>
              <a:defRPr sz="2400">
                <a:solidFill>
                  <a:schemeClr val="lt1"/>
                </a:solidFill>
              </a:defRPr>
            </a:lvl2pPr>
            <a:lvl3pPr lvl="2" rtl="0">
              <a:lnSpc>
                <a:spcPct val="125000"/>
              </a:lnSpc>
              <a:spcBef>
                <a:spcPts val="0"/>
              </a:spcBef>
              <a:spcAft>
                <a:spcPts val="0"/>
              </a:spcAft>
              <a:buNone/>
              <a:defRPr sz="2400">
                <a:solidFill>
                  <a:schemeClr val="lt1"/>
                </a:solidFill>
              </a:defRPr>
            </a:lvl3pPr>
            <a:lvl4pPr lvl="3" rtl="0">
              <a:lnSpc>
                <a:spcPct val="125000"/>
              </a:lnSpc>
              <a:spcBef>
                <a:spcPts val="0"/>
              </a:spcBef>
              <a:spcAft>
                <a:spcPts val="0"/>
              </a:spcAft>
              <a:buNone/>
              <a:defRPr sz="2400">
                <a:solidFill>
                  <a:schemeClr val="lt1"/>
                </a:solidFill>
              </a:defRPr>
            </a:lvl4pPr>
            <a:lvl5pPr lvl="4" rtl="0">
              <a:lnSpc>
                <a:spcPct val="125000"/>
              </a:lnSpc>
              <a:spcBef>
                <a:spcPts val="0"/>
              </a:spcBef>
              <a:spcAft>
                <a:spcPts val="0"/>
              </a:spcAft>
              <a:buNone/>
              <a:defRPr sz="2400">
                <a:solidFill>
                  <a:schemeClr val="lt1"/>
                </a:solidFill>
              </a:defRPr>
            </a:lvl5pPr>
            <a:lvl6pPr lvl="5" rtl="0">
              <a:lnSpc>
                <a:spcPct val="125000"/>
              </a:lnSpc>
              <a:spcBef>
                <a:spcPts val="0"/>
              </a:spcBef>
              <a:spcAft>
                <a:spcPts val="0"/>
              </a:spcAft>
              <a:buNone/>
              <a:defRPr sz="2400">
                <a:solidFill>
                  <a:schemeClr val="lt1"/>
                </a:solidFill>
              </a:defRPr>
            </a:lvl6pPr>
            <a:lvl7pPr lvl="6" rtl="0">
              <a:lnSpc>
                <a:spcPct val="125000"/>
              </a:lnSpc>
              <a:spcBef>
                <a:spcPts val="0"/>
              </a:spcBef>
              <a:spcAft>
                <a:spcPts val="0"/>
              </a:spcAft>
              <a:buNone/>
              <a:defRPr sz="2400">
                <a:solidFill>
                  <a:schemeClr val="lt1"/>
                </a:solidFill>
              </a:defRPr>
            </a:lvl7pPr>
            <a:lvl8pPr lvl="7" rtl="0">
              <a:lnSpc>
                <a:spcPct val="125000"/>
              </a:lnSpc>
              <a:spcBef>
                <a:spcPts val="0"/>
              </a:spcBef>
              <a:spcAft>
                <a:spcPts val="0"/>
              </a:spcAft>
              <a:buNone/>
              <a:defRPr sz="2400">
                <a:solidFill>
                  <a:schemeClr val="lt1"/>
                </a:solidFill>
              </a:defRPr>
            </a:lvl8pPr>
            <a:lvl9pPr lvl="8" rtl="0">
              <a:lnSpc>
                <a:spcPct val="125000"/>
              </a:lnSpc>
              <a:spcBef>
                <a:spcPts val="0"/>
              </a:spcBef>
              <a:spcAft>
                <a:spcPts val="0"/>
              </a:spcAft>
              <a:buNone/>
              <a:defRPr sz="2400">
                <a:solidFill>
                  <a:schemeClr val="lt1"/>
                </a:solidFill>
              </a:defRPr>
            </a:lvl9pPr>
          </a:lstStyle>
          <a:p>
            <a:pPr marL="0" lvl="0" indent="0">
              <a:buNone/>
            </a:pPr>
            <a:r>
              <a:rPr lang="en-US"/>
              <a:t>Click to edit Master subtitle style</a:t>
            </a:r>
            <a:endParaRPr dirty="0"/>
          </a:p>
        </p:txBody>
      </p:sp>
    </p:spTree>
    <p:extLst>
      <p:ext uri="{BB962C8B-B14F-4D97-AF65-F5344CB8AC3E}">
        <p14:creationId xmlns:p14="http://schemas.microsoft.com/office/powerpoint/2010/main" val="309963230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Points (Two)" preserve="1" userDrawn="1">
  <p:cSld name="Points (Two)">
    <p:spTree>
      <p:nvGrpSpPr>
        <p:cNvPr id="1" name="Shape 105"/>
        <p:cNvGrpSpPr/>
        <p:nvPr/>
      </p:nvGrpSpPr>
      <p:grpSpPr>
        <a:xfrm>
          <a:off x="0" y="0"/>
          <a:ext cx="0" cy="0"/>
          <a:chOff x="0" y="0"/>
          <a:chExt cx="0" cy="0"/>
        </a:xfrm>
      </p:grpSpPr>
      <p:sp>
        <p:nvSpPr>
          <p:cNvPr id="9" name="Text Placeholder 2">
            <a:extLst>
              <a:ext uri="{FF2B5EF4-FFF2-40B4-BE49-F238E27FC236}">
                <a16:creationId xmlns:a16="http://schemas.microsoft.com/office/drawing/2014/main" id="{5FEBBC53-68EE-DD48-9C8D-6E1DA44647BF}"/>
              </a:ext>
            </a:extLst>
          </p:cNvPr>
          <p:cNvSpPr>
            <a:spLocks noGrp="1"/>
          </p:cNvSpPr>
          <p:nvPr>
            <p:ph type="body" sz="quarter" idx="23"/>
          </p:nvPr>
        </p:nvSpPr>
        <p:spPr>
          <a:xfrm>
            <a:off x="12193589" y="0"/>
            <a:ext cx="12193586" cy="13716000"/>
          </a:xfr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ormAutofit/>
          </a:bodyPr>
          <a:lstStyle>
            <a:lvl1pPr>
              <a:buFontTx/>
              <a:buNone/>
              <a:defRPr lang="en-US" dirty="0" smtClean="0">
                <a:solidFill>
                  <a:schemeClr val="tx2"/>
                </a:solidFill>
              </a:defRPr>
            </a:lvl1pPr>
            <a:lvl2pPr algn="ctr">
              <a:buFontTx/>
              <a:buNone/>
              <a:defRPr lang="en-US" smtClean="0">
                <a:solidFill>
                  <a:schemeClr val="lt1"/>
                </a:solidFill>
                <a:ea typeface="+mn-ea"/>
                <a:cs typeface="+mn-cs"/>
              </a:defRPr>
            </a:lvl2pPr>
            <a:lvl3pPr>
              <a:buFontTx/>
              <a:buNone/>
              <a:defRPr lang="en-US" smtClean="0">
                <a:solidFill>
                  <a:schemeClr val="lt1"/>
                </a:solidFill>
                <a:ea typeface="+mn-ea"/>
                <a:cs typeface="+mn-cs"/>
              </a:defRPr>
            </a:lvl3pPr>
            <a:lvl4pPr>
              <a:buFontTx/>
              <a:buNone/>
              <a:defRPr lang="en-US" smtClean="0">
                <a:solidFill>
                  <a:schemeClr val="lt1"/>
                </a:solidFill>
                <a:ea typeface="+mn-ea"/>
                <a:cs typeface="+mn-cs"/>
              </a:defRPr>
            </a:lvl4pPr>
            <a:lvl5pPr>
              <a:buFontTx/>
              <a:buNone/>
              <a:defRPr lang="en-US">
                <a:solidFill>
                  <a:schemeClr val="lt1"/>
                </a:solidFill>
                <a:ea typeface="+mn-ea"/>
                <a:cs typeface="+mn-cs"/>
              </a:defRPr>
            </a:lvl5pPr>
          </a:lstStyle>
          <a:p>
            <a:pPr lvl="0" algn="ctr">
              <a:lnSpc>
                <a:spcPct val="125000"/>
              </a:lnSpc>
              <a:spcAft>
                <a:spcPts val="0"/>
              </a:spcAft>
              <a:buFont typeface="Optimistic Text"/>
            </a:pPr>
            <a:r>
              <a:rPr lang="en-US" dirty="0"/>
              <a:t>Click to edit Master text styles</a:t>
            </a:r>
          </a:p>
        </p:txBody>
      </p:sp>
      <p:sp>
        <p:nvSpPr>
          <p:cNvPr id="11" name="Picture Placeholder 5">
            <a:extLst>
              <a:ext uri="{FF2B5EF4-FFF2-40B4-BE49-F238E27FC236}">
                <a16:creationId xmlns:a16="http://schemas.microsoft.com/office/drawing/2014/main" id="{61465F5B-4D76-AB45-9004-AFB64B9E0B26}"/>
              </a:ext>
            </a:extLst>
          </p:cNvPr>
          <p:cNvSpPr>
            <a:spLocks noGrp="1"/>
          </p:cNvSpPr>
          <p:nvPr>
            <p:ph type="pic" sz="quarter" idx="25"/>
          </p:nvPr>
        </p:nvSpPr>
        <p:spPr>
          <a:xfrm>
            <a:off x="14077583" y="2631868"/>
            <a:ext cx="8448871" cy="5130799"/>
          </a:xfrm>
          <a:solidFill>
            <a:srgbClr val="DEE3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a:solidFill>
                  <a:srgbClr val="DEE3E9"/>
                </a:solidFill>
                <a:cs typeface="Optimistic Text" panose="020B0503020203020204" pitchFamily="34" charset="0"/>
                <a:sym typeface="Arial"/>
              </a:defRPr>
            </a:lvl1pPr>
          </a:lstStyle>
          <a:p>
            <a:pPr lvl="0" algn="ctr">
              <a:lnSpc>
                <a:spcPct val="125000"/>
              </a:lnSpc>
              <a:spcAft>
                <a:spcPts val="0"/>
              </a:spcAft>
              <a:buFont typeface="Optimistic Text"/>
            </a:pPr>
            <a:endParaRPr lang="en-US"/>
          </a:p>
        </p:txBody>
      </p:sp>
      <p:sp>
        <p:nvSpPr>
          <p:cNvPr id="12" name="Picture Placeholder 5">
            <a:extLst>
              <a:ext uri="{FF2B5EF4-FFF2-40B4-BE49-F238E27FC236}">
                <a16:creationId xmlns:a16="http://schemas.microsoft.com/office/drawing/2014/main" id="{5089F8C7-B251-6D47-9926-08CF96180169}"/>
              </a:ext>
            </a:extLst>
          </p:cNvPr>
          <p:cNvSpPr>
            <a:spLocks noGrp="1"/>
          </p:cNvSpPr>
          <p:nvPr>
            <p:ph type="pic" sz="quarter" idx="24"/>
          </p:nvPr>
        </p:nvSpPr>
        <p:spPr>
          <a:xfrm>
            <a:off x="1873054" y="2631868"/>
            <a:ext cx="8448871" cy="5130799"/>
          </a:xfrm>
          <a:solidFill>
            <a:srgbClr val="DEE3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a:solidFill>
                  <a:srgbClr val="DEE3E9"/>
                </a:solidFill>
                <a:cs typeface="Optimistic Text" panose="020B0503020203020204" pitchFamily="34" charset="0"/>
                <a:sym typeface="Arial"/>
              </a:defRPr>
            </a:lvl1pPr>
          </a:lstStyle>
          <a:p>
            <a:pPr lvl="0" algn="ctr">
              <a:lnSpc>
                <a:spcPct val="125000"/>
              </a:lnSpc>
              <a:spcAft>
                <a:spcPts val="0"/>
              </a:spcAft>
              <a:buFont typeface="Optimistic Text"/>
            </a:pPr>
            <a:endParaRPr lang="en-US"/>
          </a:p>
        </p:txBody>
      </p:sp>
      <p:sp>
        <p:nvSpPr>
          <p:cNvPr id="106" name="Google Shape;106;p15"/>
          <p:cNvSpPr txBox="1">
            <a:spLocks noGrp="1"/>
          </p:cNvSpPr>
          <p:nvPr>
            <p:ph type="title"/>
          </p:nvPr>
        </p:nvSpPr>
        <p:spPr>
          <a:xfrm>
            <a:off x="1871710" y="8546592"/>
            <a:ext cx="8450300" cy="1668000"/>
          </a:xfrm>
          <a:prstGeom prst="rect">
            <a:avLst/>
          </a:prstGeom>
        </p:spPr>
        <p:txBody>
          <a:bodyPr spcFirstLastPara="1" vert="horz" wrap="square" lIns="0" tIns="0" rIns="0" bIns="0" rtlCol="0" anchor="b" anchorCtr="0">
            <a:noAutofit/>
          </a:bodyPr>
          <a:lstStyle>
            <a:lvl1pPr lvl="0" rtl="0">
              <a:lnSpc>
                <a:spcPct val="118000"/>
              </a:lnSpc>
              <a:spcBef>
                <a:spcPts val="0"/>
              </a:spcBef>
              <a:spcAft>
                <a:spcPts val="0"/>
              </a:spcAft>
              <a:buClr>
                <a:schemeClr val="lt2"/>
              </a:buClr>
              <a:buSzPts val="3600"/>
              <a:buNone/>
              <a:defRPr sz="4800" spc="140" dirty="0">
                <a:solidFill>
                  <a:schemeClr val="tx2"/>
                </a:solidFill>
                <a:latin typeface="+mj-lt"/>
              </a:defRPr>
            </a:lvl1pPr>
            <a:lvl2pPr lvl="1" rtl="0">
              <a:lnSpc>
                <a:spcPct val="115000"/>
              </a:lnSpc>
              <a:spcBef>
                <a:spcPts val="0"/>
              </a:spcBef>
              <a:spcAft>
                <a:spcPts val="0"/>
              </a:spcAft>
              <a:buClr>
                <a:schemeClr val="lt2"/>
              </a:buClr>
              <a:buSzPts val="3600"/>
              <a:buNone/>
              <a:defRPr sz="4800">
                <a:solidFill>
                  <a:schemeClr val="lt2"/>
                </a:solidFill>
              </a:defRPr>
            </a:lvl2pPr>
            <a:lvl3pPr lvl="2" rtl="0">
              <a:lnSpc>
                <a:spcPct val="115000"/>
              </a:lnSpc>
              <a:spcBef>
                <a:spcPts val="0"/>
              </a:spcBef>
              <a:spcAft>
                <a:spcPts val="0"/>
              </a:spcAft>
              <a:buClr>
                <a:schemeClr val="lt2"/>
              </a:buClr>
              <a:buSzPts val="3600"/>
              <a:buNone/>
              <a:defRPr sz="4800">
                <a:solidFill>
                  <a:schemeClr val="lt2"/>
                </a:solidFill>
              </a:defRPr>
            </a:lvl3pPr>
            <a:lvl4pPr lvl="3" rtl="0">
              <a:lnSpc>
                <a:spcPct val="115000"/>
              </a:lnSpc>
              <a:spcBef>
                <a:spcPts val="0"/>
              </a:spcBef>
              <a:spcAft>
                <a:spcPts val="0"/>
              </a:spcAft>
              <a:buClr>
                <a:schemeClr val="lt2"/>
              </a:buClr>
              <a:buSzPts val="3600"/>
              <a:buNone/>
              <a:defRPr sz="4800">
                <a:solidFill>
                  <a:schemeClr val="lt2"/>
                </a:solidFill>
              </a:defRPr>
            </a:lvl4pPr>
            <a:lvl5pPr lvl="4" rtl="0">
              <a:lnSpc>
                <a:spcPct val="115000"/>
              </a:lnSpc>
              <a:spcBef>
                <a:spcPts val="0"/>
              </a:spcBef>
              <a:spcAft>
                <a:spcPts val="0"/>
              </a:spcAft>
              <a:buClr>
                <a:schemeClr val="lt2"/>
              </a:buClr>
              <a:buSzPts val="3600"/>
              <a:buNone/>
              <a:defRPr sz="4800">
                <a:solidFill>
                  <a:schemeClr val="lt2"/>
                </a:solidFill>
              </a:defRPr>
            </a:lvl5pPr>
            <a:lvl6pPr lvl="5" rtl="0">
              <a:lnSpc>
                <a:spcPct val="115000"/>
              </a:lnSpc>
              <a:spcBef>
                <a:spcPts val="0"/>
              </a:spcBef>
              <a:spcAft>
                <a:spcPts val="0"/>
              </a:spcAft>
              <a:buClr>
                <a:schemeClr val="lt2"/>
              </a:buClr>
              <a:buSzPts val="3600"/>
              <a:buNone/>
              <a:defRPr sz="4800">
                <a:solidFill>
                  <a:schemeClr val="lt2"/>
                </a:solidFill>
              </a:defRPr>
            </a:lvl6pPr>
            <a:lvl7pPr lvl="6" rtl="0">
              <a:lnSpc>
                <a:spcPct val="115000"/>
              </a:lnSpc>
              <a:spcBef>
                <a:spcPts val="0"/>
              </a:spcBef>
              <a:spcAft>
                <a:spcPts val="0"/>
              </a:spcAft>
              <a:buClr>
                <a:schemeClr val="lt2"/>
              </a:buClr>
              <a:buSzPts val="3600"/>
              <a:buNone/>
              <a:defRPr sz="4800">
                <a:solidFill>
                  <a:schemeClr val="lt2"/>
                </a:solidFill>
              </a:defRPr>
            </a:lvl7pPr>
            <a:lvl8pPr lvl="7" rtl="0">
              <a:lnSpc>
                <a:spcPct val="115000"/>
              </a:lnSpc>
              <a:spcBef>
                <a:spcPts val="0"/>
              </a:spcBef>
              <a:spcAft>
                <a:spcPts val="0"/>
              </a:spcAft>
              <a:buClr>
                <a:schemeClr val="lt2"/>
              </a:buClr>
              <a:buSzPts val="3600"/>
              <a:buNone/>
              <a:defRPr sz="4800">
                <a:solidFill>
                  <a:schemeClr val="lt2"/>
                </a:solidFill>
              </a:defRPr>
            </a:lvl8pPr>
            <a:lvl9pPr lvl="8" rtl="0">
              <a:lnSpc>
                <a:spcPct val="115000"/>
              </a:lnSpc>
              <a:spcBef>
                <a:spcPts val="0"/>
              </a:spcBef>
              <a:spcAft>
                <a:spcPts val="0"/>
              </a:spcAft>
              <a:buClr>
                <a:schemeClr val="lt2"/>
              </a:buClr>
              <a:buSzPts val="3600"/>
              <a:buNone/>
              <a:defRPr sz="4800">
                <a:solidFill>
                  <a:schemeClr val="lt2"/>
                </a:solidFill>
              </a:defRPr>
            </a:lvl9pPr>
          </a:lstStyle>
          <a:p>
            <a:pPr lvl="0">
              <a:lnSpc>
                <a:spcPct val="120000"/>
              </a:lnSpc>
              <a:buClr>
                <a:schemeClr val="lt2"/>
              </a:buClr>
              <a:buSzPts val="3600"/>
              <a:buNone/>
            </a:pPr>
            <a:r>
              <a:rPr lang="en-US" dirty="0"/>
              <a:t>Click to edit Master title style</a:t>
            </a:r>
            <a:endParaRPr dirty="0"/>
          </a:p>
        </p:txBody>
      </p:sp>
      <p:sp>
        <p:nvSpPr>
          <p:cNvPr id="109" name="Google Shape;109;p15"/>
          <p:cNvSpPr txBox="1">
            <a:spLocks noGrp="1"/>
          </p:cNvSpPr>
          <p:nvPr>
            <p:ph type="title" idx="3"/>
          </p:nvPr>
        </p:nvSpPr>
        <p:spPr>
          <a:xfrm>
            <a:off x="14077466" y="8546592"/>
            <a:ext cx="8450300" cy="1668000"/>
          </a:xfrm>
          <a:prstGeom prst="rect">
            <a:avLst/>
          </a:prstGeom>
        </p:spPr>
        <p:txBody>
          <a:bodyPr spcFirstLastPara="1" vert="horz" wrap="square" lIns="0" tIns="0" rIns="0" bIns="0" rtlCol="0" anchor="b" anchorCtr="0">
            <a:noAutofit/>
          </a:bodyPr>
          <a:lstStyle>
            <a:lvl1pPr lvl="0" rtl="0">
              <a:lnSpc>
                <a:spcPct val="118000"/>
              </a:lnSpc>
              <a:spcBef>
                <a:spcPts val="0"/>
              </a:spcBef>
              <a:spcAft>
                <a:spcPts val="0"/>
              </a:spcAft>
              <a:buClr>
                <a:schemeClr val="lt2"/>
              </a:buClr>
              <a:buSzPts val="3600"/>
              <a:buNone/>
              <a:defRPr sz="4800" spc="140">
                <a:solidFill>
                  <a:schemeClr val="bg1"/>
                </a:solidFill>
                <a:latin typeface="+mj-lt"/>
              </a:defRPr>
            </a:lvl1pPr>
            <a:lvl2pPr lvl="1" rtl="0">
              <a:lnSpc>
                <a:spcPct val="115000"/>
              </a:lnSpc>
              <a:spcBef>
                <a:spcPts val="0"/>
              </a:spcBef>
              <a:spcAft>
                <a:spcPts val="0"/>
              </a:spcAft>
              <a:buClr>
                <a:schemeClr val="lt2"/>
              </a:buClr>
              <a:buSzPts val="3600"/>
              <a:buNone/>
              <a:defRPr sz="4800">
                <a:solidFill>
                  <a:schemeClr val="lt2"/>
                </a:solidFill>
              </a:defRPr>
            </a:lvl2pPr>
            <a:lvl3pPr lvl="2" rtl="0">
              <a:lnSpc>
                <a:spcPct val="115000"/>
              </a:lnSpc>
              <a:spcBef>
                <a:spcPts val="0"/>
              </a:spcBef>
              <a:spcAft>
                <a:spcPts val="0"/>
              </a:spcAft>
              <a:buClr>
                <a:schemeClr val="lt2"/>
              </a:buClr>
              <a:buSzPts val="3600"/>
              <a:buNone/>
              <a:defRPr sz="4800">
                <a:solidFill>
                  <a:schemeClr val="lt2"/>
                </a:solidFill>
              </a:defRPr>
            </a:lvl3pPr>
            <a:lvl4pPr lvl="3" rtl="0">
              <a:lnSpc>
                <a:spcPct val="115000"/>
              </a:lnSpc>
              <a:spcBef>
                <a:spcPts val="0"/>
              </a:spcBef>
              <a:spcAft>
                <a:spcPts val="0"/>
              </a:spcAft>
              <a:buClr>
                <a:schemeClr val="lt2"/>
              </a:buClr>
              <a:buSzPts val="3600"/>
              <a:buNone/>
              <a:defRPr sz="4800">
                <a:solidFill>
                  <a:schemeClr val="lt2"/>
                </a:solidFill>
              </a:defRPr>
            </a:lvl4pPr>
            <a:lvl5pPr lvl="4" rtl="0">
              <a:lnSpc>
                <a:spcPct val="115000"/>
              </a:lnSpc>
              <a:spcBef>
                <a:spcPts val="0"/>
              </a:spcBef>
              <a:spcAft>
                <a:spcPts val="0"/>
              </a:spcAft>
              <a:buClr>
                <a:schemeClr val="lt2"/>
              </a:buClr>
              <a:buSzPts val="3600"/>
              <a:buNone/>
              <a:defRPr sz="4800">
                <a:solidFill>
                  <a:schemeClr val="lt2"/>
                </a:solidFill>
              </a:defRPr>
            </a:lvl5pPr>
            <a:lvl6pPr lvl="5" rtl="0">
              <a:lnSpc>
                <a:spcPct val="115000"/>
              </a:lnSpc>
              <a:spcBef>
                <a:spcPts val="0"/>
              </a:spcBef>
              <a:spcAft>
                <a:spcPts val="0"/>
              </a:spcAft>
              <a:buClr>
                <a:schemeClr val="lt2"/>
              </a:buClr>
              <a:buSzPts val="3600"/>
              <a:buNone/>
              <a:defRPr sz="4800">
                <a:solidFill>
                  <a:schemeClr val="lt2"/>
                </a:solidFill>
              </a:defRPr>
            </a:lvl6pPr>
            <a:lvl7pPr lvl="6" rtl="0">
              <a:lnSpc>
                <a:spcPct val="115000"/>
              </a:lnSpc>
              <a:spcBef>
                <a:spcPts val="0"/>
              </a:spcBef>
              <a:spcAft>
                <a:spcPts val="0"/>
              </a:spcAft>
              <a:buClr>
                <a:schemeClr val="lt2"/>
              </a:buClr>
              <a:buSzPts val="3600"/>
              <a:buNone/>
              <a:defRPr sz="4800">
                <a:solidFill>
                  <a:schemeClr val="lt2"/>
                </a:solidFill>
              </a:defRPr>
            </a:lvl7pPr>
            <a:lvl8pPr lvl="7" rtl="0">
              <a:lnSpc>
                <a:spcPct val="115000"/>
              </a:lnSpc>
              <a:spcBef>
                <a:spcPts val="0"/>
              </a:spcBef>
              <a:spcAft>
                <a:spcPts val="0"/>
              </a:spcAft>
              <a:buClr>
                <a:schemeClr val="lt2"/>
              </a:buClr>
              <a:buSzPts val="3600"/>
              <a:buNone/>
              <a:defRPr sz="4800">
                <a:solidFill>
                  <a:schemeClr val="lt2"/>
                </a:solidFill>
              </a:defRPr>
            </a:lvl8pPr>
            <a:lvl9pPr lvl="8" rtl="0">
              <a:lnSpc>
                <a:spcPct val="115000"/>
              </a:lnSpc>
              <a:spcBef>
                <a:spcPts val="0"/>
              </a:spcBef>
              <a:spcAft>
                <a:spcPts val="0"/>
              </a:spcAft>
              <a:buClr>
                <a:schemeClr val="lt2"/>
              </a:buClr>
              <a:buSzPts val="3600"/>
              <a:buNone/>
              <a:defRPr sz="4800">
                <a:solidFill>
                  <a:schemeClr val="lt2"/>
                </a:solidFill>
              </a:defRPr>
            </a:lvl9pPr>
          </a:lstStyle>
          <a:p>
            <a:pPr lvl="0">
              <a:lnSpc>
                <a:spcPct val="120000"/>
              </a:lnSpc>
              <a:buClr>
                <a:schemeClr val="lt2"/>
              </a:buClr>
              <a:buSzPts val="3600"/>
              <a:buNone/>
            </a:pPr>
            <a:r>
              <a:rPr lang="en-US" dirty="0"/>
              <a:t>Click to edit Master title style</a:t>
            </a:r>
            <a:endParaRPr dirty="0"/>
          </a:p>
        </p:txBody>
      </p:sp>
      <p:sp>
        <p:nvSpPr>
          <p:cNvPr id="7" name="Google Shape;68;p8">
            <a:extLst>
              <a:ext uri="{FF2B5EF4-FFF2-40B4-BE49-F238E27FC236}">
                <a16:creationId xmlns:a16="http://schemas.microsoft.com/office/drawing/2014/main" id="{28A7BB5A-024D-004D-9A8C-349325E0E7EA}"/>
              </a:ext>
            </a:extLst>
          </p:cNvPr>
          <p:cNvSpPr txBox="1">
            <a:spLocks noGrp="1"/>
          </p:cNvSpPr>
          <p:nvPr>
            <p:ph type="subTitle" idx="2"/>
          </p:nvPr>
        </p:nvSpPr>
        <p:spPr>
          <a:xfrm>
            <a:off x="932821" y="909036"/>
            <a:ext cx="10328145" cy="463200"/>
          </a:xfrm>
          <a:prstGeom prst="rect">
            <a:avLst/>
          </a:prstGeom>
          <a:noFill/>
          <a:ln>
            <a:noFill/>
          </a:ln>
        </p:spPr>
        <p:txBody>
          <a:bodyPr spcFirstLastPara="1" wrap="square" lIns="0" tIns="0" rIns="0" bIns="0" anchor="t" anchorCtr="0">
            <a:noAutofit/>
          </a:bodyPr>
          <a:lstStyle>
            <a:lvl1pPr marL="0" marR="0" lvl="0" indent="0" algn="l" rtl="0">
              <a:lnSpc>
                <a:spcPct val="120000"/>
              </a:lnSpc>
              <a:spcBef>
                <a:spcPts val="0"/>
              </a:spcBef>
              <a:spcAft>
                <a:spcPts val="0"/>
              </a:spcAft>
              <a:buNone/>
              <a:defRPr sz="2400" b="1" cap="all" spc="240" baseline="0">
                <a:solidFill>
                  <a:schemeClr val="tx2"/>
                </a:solidFill>
                <a:latin typeface="+mn-lt"/>
              </a:defRPr>
            </a:lvl1pPr>
            <a:lvl2pPr lvl="1" rtl="0">
              <a:lnSpc>
                <a:spcPct val="120000"/>
              </a:lnSpc>
              <a:spcBef>
                <a:spcPts val="0"/>
              </a:spcBef>
              <a:spcAft>
                <a:spcPts val="0"/>
              </a:spcAft>
              <a:buNone/>
              <a:defRPr sz="2400">
                <a:solidFill>
                  <a:schemeClr val="lt1"/>
                </a:solidFill>
              </a:defRPr>
            </a:lvl2pPr>
            <a:lvl3pPr lvl="2" rtl="0">
              <a:lnSpc>
                <a:spcPct val="120000"/>
              </a:lnSpc>
              <a:spcBef>
                <a:spcPts val="0"/>
              </a:spcBef>
              <a:spcAft>
                <a:spcPts val="0"/>
              </a:spcAft>
              <a:buNone/>
              <a:defRPr sz="2400">
                <a:solidFill>
                  <a:schemeClr val="lt1"/>
                </a:solidFill>
              </a:defRPr>
            </a:lvl3pPr>
            <a:lvl4pPr lvl="3" rtl="0">
              <a:lnSpc>
                <a:spcPct val="120000"/>
              </a:lnSpc>
              <a:spcBef>
                <a:spcPts val="0"/>
              </a:spcBef>
              <a:spcAft>
                <a:spcPts val="0"/>
              </a:spcAft>
              <a:buNone/>
              <a:defRPr sz="2400">
                <a:solidFill>
                  <a:schemeClr val="lt1"/>
                </a:solidFill>
              </a:defRPr>
            </a:lvl4pPr>
            <a:lvl5pPr lvl="4" rtl="0">
              <a:lnSpc>
                <a:spcPct val="120000"/>
              </a:lnSpc>
              <a:spcBef>
                <a:spcPts val="0"/>
              </a:spcBef>
              <a:spcAft>
                <a:spcPts val="0"/>
              </a:spcAft>
              <a:buNone/>
              <a:defRPr sz="2400">
                <a:solidFill>
                  <a:schemeClr val="lt1"/>
                </a:solidFill>
              </a:defRPr>
            </a:lvl5pPr>
            <a:lvl6pPr lvl="5" rtl="0">
              <a:lnSpc>
                <a:spcPct val="120000"/>
              </a:lnSpc>
              <a:spcBef>
                <a:spcPts val="0"/>
              </a:spcBef>
              <a:spcAft>
                <a:spcPts val="0"/>
              </a:spcAft>
              <a:buNone/>
              <a:defRPr sz="2400">
                <a:solidFill>
                  <a:schemeClr val="lt1"/>
                </a:solidFill>
              </a:defRPr>
            </a:lvl6pPr>
            <a:lvl7pPr lvl="6" rtl="0">
              <a:lnSpc>
                <a:spcPct val="120000"/>
              </a:lnSpc>
              <a:spcBef>
                <a:spcPts val="0"/>
              </a:spcBef>
              <a:spcAft>
                <a:spcPts val="0"/>
              </a:spcAft>
              <a:buNone/>
              <a:defRPr sz="2400">
                <a:solidFill>
                  <a:schemeClr val="lt1"/>
                </a:solidFill>
              </a:defRPr>
            </a:lvl7pPr>
            <a:lvl8pPr lvl="7" rtl="0">
              <a:lnSpc>
                <a:spcPct val="120000"/>
              </a:lnSpc>
              <a:spcBef>
                <a:spcPts val="0"/>
              </a:spcBef>
              <a:spcAft>
                <a:spcPts val="0"/>
              </a:spcAft>
              <a:buNone/>
              <a:defRPr sz="2400">
                <a:solidFill>
                  <a:schemeClr val="lt1"/>
                </a:solidFill>
              </a:defRPr>
            </a:lvl8pPr>
            <a:lvl9pPr lvl="8" rtl="0">
              <a:lnSpc>
                <a:spcPct val="120000"/>
              </a:lnSpc>
              <a:spcBef>
                <a:spcPts val="0"/>
              </a:spcBef>
              <a:spcAft>
                <a:spcPts val="0"/>
              </a:spcAft>
              <a:buNone/>
              <a:defRPr sz="2400">
                <a:solidFill>
                  <a:schemeClr val="lt1"/>
                </a:solidFill>
              </a:defRPr>
            </a:lvl9pPr>
          </a:lstStyle>
          <a:p>
            <a:pPr marL="0" lvl="0" indent="0">
              <a:buNone/>
            </a:pPr>
            <a:r>
              <a:rPr lang="en-US"/>
              <a:t>Click to edit Master subtitle style</a:t>
            </a:r>
            <a:endParaRPr/>
          </a:p>
        </p:txBody>
      </p:sp>
      <p:sp>
        <p:nvSpPr>
          <p:cNvPr id="8" name="Text Placeholder 9">
            <a:extLst>
              <a:ext uri="{FF2B5EF4-FFF2-40B4-BE49-F238E27FC236}">
                <a16:creationId xmlns:a16="http://schemas.microsoft.com/office/drawing/2014/main" id="{472A587A-D4C8-384F-A783-336D16603C7E}"/>
              </a:ext>
            </a:extLst>
          </p:cNvPr>
          <p:cNvSpPr>
            <a:spLocks noGrp="1"/>
          </p:cNvSpPr>
          <p:nvPr>
            <p:ph type="body" sz="quarter" idx="10"/>
          </p:nvPr>
        </p:nvSpPr>
        <p:spPr>
          <a:xfrm>
            <a:off x="1817475" y="10451592"/>
            <a:ext cx="8522208" cy="2330958"/>
          </a:xfrm>
        </p:spPr>
        <p:txBody>
          <a:bodyPr/>
          <a:lstStyle>
            <a:lvl1pPr>
              <a:defRPr>
                <a:solidFill>
                  <a:schemeClr val="tx2"/>
                </a:solidFill>
                <a:latin typeface="+mn-lt"/>
              </a:defRPr>
            </a:lvl1pPr>
            <a:lvl2pPr>
              <a:buClrTx/>
              <a:defRPr>
                <a:solidFill>
                  <a:schemeClr val="tx2"/>
                </a:solidFill>
                <a:latin typeface="+mn-lt"/>
              </a:defRPr>
            </a:lvl2pPr>
            <a:lvl3pPr>
              <a:buClrTx/>
              <a:defRPr>
                <a:solidFill>
                  <a:schemeClr val="tx2"/>
                </a:solidFill>
                <a:latin typeface="+mn-lt"/>
              </a:defRPr>
            </a:lvl3pPr>
            <a:lvl4pPr>
              <a:buClrTx/>
              <a:defRPr>
                <a:solidFill>
                  <a:schemeClr val="tx2"/>
                </a:solidFill>
                <a:latin typeface="+mn-lt"/>
              </a:defRPr>
            </a:lvl4pPr>
            <a:lvl5pPr>
              <a:buClrTx/>
              <a:defRPr>
                <a:solidFill>
                  <a:schemeClr val="tx2"/>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a:extLst>
              <a:ext uri="{FF2B5EF4-FFF2-40B4-BE49-F238E27FC236}">
                <a16:creationId xmlns:a16="http://schemas.microsoft.com/office/drawing/2014/main" id="{CAD6D733-4B06-0349-ACD9-17D045A6FD20}"/>
              </a:ext>
            </a:extLst>
          </p:cNvPr>
          <p:cNvSpPr>
            <a:spLocks noGrp="1"/>
          </p:cNvSpPr>
          <p:nvPr>
            <p:ph type="body" sz="quarter" idx="11"/>
          </p:nvPr>
        </p:nvSpPr>
        <p:spPr>
          <a:xfrm>
            <a:off x="14023316" y="10451592"/>
            <a:ext cx="8522208" cy="2330958"/>
          </a:xfrm>
        </p:spPr>
        <p:txBody>
          <a:bodyPr/>
          <a:lstStyle>
            <a:lvl1pPr>
              <a:defRPr>
                <a:solidFill>
                  <a:schemeClr val="bg1"/>
                </a:solidFill>
                <a:latin typeface="+mn-lt"/>
              </a:defRPr>
            </a:lvl1pPr>
            <a:lvl2pPr>
              <a:buClrTx/>
              <a:defRPr>
                <a:solidFill>
                  <a:schemeClr val="bg1"/>
                </a:solidFill>
                <a:latin typeface="+mn-lt"/>
              </a:defRPr>
            </a:lvl2pPr>
            <a:lvl3pPr>
              <a:buClrTx/>
              <a:defRPr>
                <a:solidFill>
                  <a:schemeClr val="bg1"/>
                </a:solidFill>
                <a:latin typeface="+mn-lt"/>
              </a:defRPr>
            </a:lvl3pPr>
            <a:lvl4pPr>
              <a:buClrTx/>
              <a:defRPr>
                <a:solidFill>
                  <a:schemeClr val="bg1"/>
                </a:solidFill>
                <a:latin typeface="+mn-lt"/>
              </a:defRPr>
            </a:lvl4pPr>
            <a:lvl5pPr>
              <a:buClrTx/>
              <a:defRPr>
                <a:solidFill>
                  <a:schemeClr val="bg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534119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Points (Three)" preserve="1" userDrawn="1">
  <p:cSld name="Points (Three)">
    <p:spTree>
      <p:nvGrpSpPr>
        <p:cNvPr id="1" name="Shape 111"/>
        <p:cNvGrpSpPr/>
        <p:nvPr/>
      </p:nvGrpSpPr>
      <p:grpSpPr>
        <a:xfrm>
          <a:off x="0" y="0"/>
          <a:ext cx="0" cy="0"/>
          <a:chOff x="0" y="0"/>
          <a:chExt cx="0" cy="0"/>
        </a:xfrm>
      </p:grpSpPr>
      <p:sp>
        <p:nvSpPr>
          <p:cNvPr id="10" name="Picture Placeholder 5">
            <a:extLst>
              <a:ext uri="{FF2B5EF4-FFF2-40B4-BE49-F238E27FC236}">
                <a16:creationId xmlns:a16="http://schemas.microsoft.com/office/drawing/2014/main" id="{C0F50F11-D1EE-4A45-8DFD-4C15A320870E}"/>
              </a:ext>
            </a:extLst>
          </p:cNvPr>
          <p:cNvSpPr>
            <a:spLocks noGrp="1"/>
          </p:cNvSpPr>
          <p:nvPr>
            <p:ph type="pic" sz="quarter" idx="24"/>
          </p:nvPr>
        </p:nvSpPr>
        <p:spPr>
          <a:xfrm>
            <a:off x="1397487" y="3099171"/>
            <a:ext cx="6574536" cy="4197096"/>
          </a:xfrm>
          <a:solidFill>
            <a:srgbClr val="DEE3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a:solidFill>
                  <a:srgbClr val="DEE3E9"/>
                </a:solidFill>
                <a:cs typeface="Optimistic Text" panose="020B0503020203020204" pitchFamily="34" charset="0"/>
                <a:sym typeface="Arial"/>
              </a:defRPr>
            </a:lvl1pPr>
          </a:lstStyle>
          <a:p>
            <a:pPr lvl="0" algn="ctr">
              <a:lnSpc>
                <a:spcPct val="125000"/>
              </a:lnSpc>
              <a:spcAft>
                <a:spcPts val="0"/>
              </a:spcAft>
              <a:buFont typeface="Optimistic Text"/>
            </a:pPr>
            <a:endParaRPr lang="en-US"/>
          </a:p>
        </p:txBody>
      </p:sp>
      <p:sp>
        <p:nvSpPr>
          <p:cNvPr id="12" name="Picture Placeholder 5">
            <a:extLst>
              <a:ext uri="{FF2B5EF4-FFF2-40B4-BE49-F238E27FC236}">
                <a16:creationId xmlns:a16="http://schemas.microsoft.com/office/drawing/2014/main" id="{D0AF5EA0-7962-434F-8D7A-D34BFBD4F485}"/>
              </a:ext>
            </a:extLst>
          </p:cNvPr>
          <p:cNvSpPr>
            <a:spLocks noGrp="1"/>
          </p:cNvSpPr>
          <p:nvPr>
            <p:ph type="pic" sz="quarter" idx="25"/>
          </p:nvPr>
        </p:nvSpPr>
        <p:spPr>
          <a:xfrm>
            <a:off x="8904851" y="3099171"/>
            <a:ext cx="6574536" cy="4197096"/>
          </a:xfrm>
          <a:solidFill>
            <a:srgbClr val="DEE3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a:solidFill>
                  <a:srgbClr val="DEE3E9"/>
                </a:solidFill>
                <a:cs typeface="Optimistic Text" panose="020B0503020203020204" pitchFamily="34" charset="0"/>
                <a:sym typeface="Arial"/>
              </a:defRPr>
            </a:lvl1pPr>
          </a:lstStyle>
          <a:p>
            <a:pPr lvl="0" algn="ctr">
              <a:lnSpc>
                <a:spcPct val="125000"/>
              </a:lnSpc>
              <a:spcAft>
                <a:spcPts val="0"/>
              </a:spcAft>
              <a:buFont typeface="Optimistic Text"/>
            </a:pPr>
            <a:endParaRPr lang="en-US"/>
          </a:p>
        </p:txBody>
      </p:sp>
      <p:sp>
        <p:nvSpPr>
          <p:cNvPr id="15" name="Picture Placeholder 5">
            <a:extLst>
              <a:ext uri="{FF2B5EF4-FFF2-40B4-BE49-F238E27FC236}">
                <a16:creationId xmlns:a16="http://schemas.microsoft.com/office/drawing/2014/main" id="{B7D9B78C-F0BE-8645-B91D-A3E80D9FB59C}"/>
              </a:ext>
            </a:extLst>
          </p:cNvPr>
          <p:cNvSpPr>
            <a:spLocks noGrp="1"/>
          </p:cNvSpPr>
          <p:nvPr>
            <p:ph type="pic" sz="quarter" idx="26"/>
          </p:nvPr>
        </p:nvSpPr>
        <p:spPr>
          <a:xfrm>
            <a:off x="16415151" y="3099171"/>
            <a:ext cx="6574536" cy="4197096"/>
          </a:xfrm>
          <a:solidFill>
            <a:srgbClr val="DEE3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a:solidFill>
                  <a:srgbClr val="DEE3E9"/>
                </a:solidFill>
                <a:cs typeface="Optimistic Text" panose="020B0503020203020204" pitchFamily="34" charset="0"/>
                <a:sym typeface="Arial"/>
              </a:defRPr>
            </a:lvl1pPr>
          </a:lstStyle>
          <a:p>
            <a:pPr lvl="0" algn="ctr">
              <a:lnSpc>
                <a:spcPct val="125000"/>
              </a:lnSpc>
              <a:spcAft>
                <a:spcPts val="0"/>
              </a:spcAft>
              <a:buFont typeface="Optimistic Text"/>
            </a:pPr>
            <a:endParaRPr lang="en-US"/>
          </a:p>
        </p:txBody>
      </p:sp>
      <p:sp>
        <p:nvSpPr>
          <p:cNvPr id="112" name="Google Shape;112;p16"/>
          <p:cNvSpPr txBox="1">
            <a:spLocks noGrp="1"/>
          </p:cNvSpPr>
          <p:nvPr>
            <p:ph type="title"/>
          </p:nvPr>
        </p:nvSpPr>
        <p:spPr>
          <a:xfrm>
            <a:off x="1396082" y="8074152"/>
            <a:ext cx="6574536" cy="1280160"/>
          </a:xfrm>
          <a:prstGeom prst="rect">
            <a:avLst/>
          </a:prstGeom>
        </p:spPr>
        <p:txBody>
          <a:bodyPr spcFirstLastPara="1" wrap="square" lIns="0" tIns="0" rIns="0" bIns="0" anchor="b" anchorCtr="0">
            <a:noAutofit/>
          </a:bodyPr>
          <a:lstStyle>
            <a:lvl1pPr lvl="0" rtl="0">
              <a:lnSpc>
                <a:spcPct val="120000"/>
              </a:lnSpc>
              <a:spcBef>
                <a:spcPts val="0"/>
              </a:spcBef>
              <a:spcAft>
                <a:spcPts val="0"/>
              </a:spcAft>
              <a:buClr>
                <a:schemeClr val="lt2"/>
              </a:buClr>
              <a:buSzPts val="2700"/>
              <a:buNone/>
              <a:defRPr sz="3600" spc="110" baseline="0">
                <a:solidFill>
                  <a:schemeClr val="tx2"/>
                </a:solidFill>
                <a:latin typeface="+mj-lt"/>
              </a:defRPr>
            </a:lvl1pPr>
            <a:lvl2pPr lvl="1" rtl="0">
              <a:lnSpc>
                <a:spcPct val="115000"/>
              </a:lnSpc>
              <a:spcBef>
                <a:spcPts val="0"/>
              </a:spcBef>
              <a:spcAft>
                <a:spcPts val="0"/>
              </a:spcAft>
              <a:buClr>
                <a:schemeClr val="lt2"/>
              </a:buClr>
              <a:buSzPts val="2700"/>
              <a:buNone/>
              <a:defRPr sz="3600">
                <a:solidFill>
                  <a:schemeClr val="lt2"/>
                </a:solidFill>
              </a:defRPr>
            </a:lvl2pPr>
            <a:lvl3pPr lvl="2" rtl="0">
              <a:lnSpc>
                <a:spcPct val="115000"/>
              </a:lnSpc>
              <a:spcBef>
                <a:spcPts val="0"/>
              </a:spcBef>
              <a:spcAft>
                <a:spcPts val="0"/>
              </a:spcAft>
              <a:buClr>
                <a:schemeClr val="lt2"/>
              </a:buClr>
              <a:buSzPts val="2700"/>
              <a:buNone/>
              <a:defRPr sz="3600">
                <a:solidFill>
                  <a:schemeClr val="lt2"/>
                </a:solidFill>
              </a:defRPr>
            </a:lvl3pPr>
            <a:lvl4pPr lvl="3" rtl="0">
              <a:lnSpc>
                <a:spcPct val="115000"/>
              </a:lnSpc>
              <a:spcBef>
                <a:spcPts val="0"/>
              </a:spcBef>
              <a:spcAft>
                <a:spcPts val="0"/>
              </a:spcAft>
              <a:buClr>
                <a:schemeClr val="lt2"/>
              </a:buClr>
              <a:buSzPts val="2700"/>
              <a:buNone/>
              <a:defRPr sz="3600">
                <a:solidFill>
                  <a:schemeClr val="lt2"/>
                </a:solidFill>
              </a:defRPr>
            </a:lvl4pPr>
            <a:lvl5pPr lvl="4" rtl="0">
              <a:lnSpc>
                <a:spcPct val="115000"/>
              </a:lnSpc>
              <a:spcBef>
                <a:spcPts val="0"/>
              </a:spcBef>
              <a:spcAft>
                <a:spcPts val="0"/>
              </a:spcAft>
              <a:buClr>
                <a:schemeClr val="lt2"/>
              </a:buClr>
              <a:buSzPts val="2700"/>
              <a:buNone/>
              <a:defRPr sz="3600">
                <a:solidFill>
                  <a:schemeClr val="lt2"/>
                </a:solidFill>
              </a:defRPr>
            </a:lvl5pPr>
            <a:lvl6pPr lvl="5" rtl="0">
              <a:lnSpc>
                <a:spcPct val="115000"/>
              </a:lnSpc>
              <a:spcBef>
                <a:spcPts val="0"/>
              </a:spcBef>
              <a:spcAft>
                <a:spcPts val="0"/>
              </a:spcAft>
              <a:buClr>
                <a:schemeClr val="lt2"/>
              </a:buClr>
              <a:buSzPts val="2700"/>
              <a:buNone/>
              <a:defRPr sz="3600">
                <a:solidFill>
                  <a:schemeClr val="lt2"/>
                </a:solidFill>
              </a:defRPr>
            </a:lvl6pPr>
            <a:lvl7pPr lvl="6" rtl="0">
              <a:lnSpc>
                <a:spcPct val="115000"/>
              </a:lnSpc>
              <a:spcBef>
                <a:spcPts val="0"/>
              </a:spcBef>
              <a:spcAft>
                <a:spcPts val="0"/>
              </a:spcAft>
              <a:buClr>
                <a:schemeClr val="lt2"/>
              </a:buClr>
              <a:buSzPts val="2700"/>
              <a:buNone/>
              <a:defRPr sz="3600">
                <a:solidFill>
                  <a:schemeClr val="lt2"/>
                </a:solidFill>
              </a:defRPr>
            </a:lvl7pPr>
            <a:lvl8pPr lvl="7" rtl="0">
              <a:lnSpc>
                <a:spcPct val="115000"/>
              </a:lnSpc>
              <a:spcBef>
                <a:spcPts val="0"/>
              </a:spcBef>
              <a:spcAft>
                <a:spcPts val="0"/>
              </a:spcAft>
              <a:buClr>
                <a:schemeClr val="lt2"/>
              </a:buClr>
              <a:buSzPts val="2700"/>
              <a:buNone/>
              <a:defRPr sz="3600">
                <a:solidFill>
                  <a:schemeClr val="lt2"/>
                </a:solidFill>
              </a:defRPr>
            </a:lvl8pPr>
            <a:lvl9pPr lvl="8" rtl="0">
              <a:lnSpc>
                <a:spcPct val="115000"/>
              </a:lnSpc>
              <a:spcBef>
                <a:spcPts val="0"/>
              </a:spcBef>
              <a:spcAft>
                <a:spcPts val="0"/>
              </a:spcAft>
              <a:buClr>
                <a:schemeClr val="lt2"/>
              </a:buClr>
              <a:buSzPts val="2700"/>
              <a:buNone/>
              <a:defRPr sz="3600">
                <a:solidFill>
                  <a:schemeClr val="lt2"/>
                </a:solidFill>
              </a:defRPr>
            </a:lvl9pPr>
          </a:lstStyle>
          <a:p>
            <a:r>
              <a:rPr lang="en-US" dirty="0"/>
              <a:t>Click to edit Master title style</a:t>
            </a:r>
            <a:endParaRPr dirty="0"/>
          </a:p>
        </p:txBody>
      </p:sp>
      <p:sp>
        <p:nvSpPr>
          <p:cNvPr id="115" name="Google Shape;115;p16"/>
          <p:cNvSpPr txBox="1">
            <a:spLocks noGrp="1"/>
          </p:cNvSpPr>
          <p:nvPr>
            <p:ph type="title" idx="3"/>
          </p:nvPr>
        </p:nvSpPr>
        <p:spPr>
          <a:xfrm>
            <a:off x="8907360" y="8074152"/>
            <a:ext cx="6574536" cy="1280160"/>
          </a:xfrm>
          <a:prstGeom prst="rect">
            <a:avLst/>
          </a:prstGeom>
        </p:spPr>
        <p:txBody>
          <a:bodyPr spcFirstLastPara="1" wrap="square" lIns="0" tIns="0" rIns="0" bIns="0" anchor="b" anchorCtr="0">
            <a:noAutofit/>
          </a:bodyPr>
          <a:lstStyle>
            <a:lvl1pPr lvl="0" rtl="0">
              <a:lnSpc>
                <a:spcPct val="120000"/>
              </a:lnSpc>
              <a:spcBef>
                <a:spcPts val="0"/>
              </a:spcBef>
              <a:spcAft>
                <a:spcPts val="0"/>
              </a:spcAft>
              <a:buClr>
                <a:schemeClr val="lt2"/>
              </a:buClr>
              <a:buSzPts val="2700"/>
              <a:buNone/>
              <a:defRPr sz="3600" spc="110" baseline="0">
                <a:solidFill>
                  <a:schemeClr val="tx2"/>
                </a:solidFill>
                <a:latin typeface="+mj-lt"/>
              </a:defRPr>
            </a:lvl1pPr>
            <a:lvl2pPr lvl="1" rtl="0">
              <a:lnSpc>
                <a:spcPct val="115000"/>
              </a:lnSpc>
              <a:spcBef>
                <a:spcPts val="0"/>
              </a:spcBef>
              <a:spcAft>
                <a:spcPts val="0"/>
              </a:spcAft>
              <a:buClr>
                <a:schemeClr val="lt2"/>
              </a:buClr>
              <a:buSzPts val="2700"/>
              <a:buNone/>
              <a:defRPr sz="3600">
                <a:solidFill>
                  <a:schemeClr val="lt2"/>
                </a:solidFill>
              </a:defRPr>
            </a:lvl2pPr>
            <a:lvl3pPr lvl="2" rtl="0">
              <a:lnSpc>
                <a:spcPct val="115000"/>
              </a:lnSpc>
              <a:spcBef>
                <a:spcPts val="0"/>
              </a:spcBef>
              <a:spcAft>
                <a:spcPts val="0"/>
              </a:spcAft>
              <a:buClr>
                <a:schemeClr val="lt2"/>
              </a:buClr>
              <a:buSzPts val="2700"/>
              <a:buNone/>
              <a:defRPr sz="3600">
                <a:solidFill>
                  <a:schemeClr val="lt2"/>
                </a:solidFill>
              </a:defRPr>
            </a:lvl3pPr>
            <a:lvl4pPr lvl="3" rtl="0">
              <a:lnSpc>
                <a:spcPct val="115000"/>
              </a:lnSpc>
              <a:spcBef>
                <a:spcPts val="0"/>
              </a:spcBef>
              <a:spcAft>
                <a:spcPts val="0"/>
              </a:spcAft>
              <a:buClr>
                <a:schemeClr val="lt2"/>
              </a:buClr>
              <a:buSzPts val="2700"/>
              <a:buNone/>
              <a:defRPr sz="3600">
                <a:solidFill>
                  <a:schemeClr val="lt2"/>
                </a:solidFill>
              </a:defRPr>
            </a:lvl4pPr>
            <a:lvl5pPr lvl="4" rtl="0">
              <a:lnSpc>
                <a:spcPct val="115000"/>
              </a:lnSpc>
              <a:spcBef>
                <a:spcPts val="0"/>
              </a:spcBef>
              <a:spcAft>
                <a:spcPts val="0"/>
              </a:spcAft>
              <a:buClr>
                <a:schemeClr val="lt2"/>
              </a:buClr>
              <a:buSzPts val="2700"/>
              <a:buNone/>
              <a:defRPr sz="3600">
                <a:solidFill>
                  <a:schemeClr val="lt2"/>
                </a:solidFill>
              </a:defRPr>
            </a:lvl5pPr>
            <a:lvl6pPr lvl="5" rtl="0">
              <a:lnSpc>
                <a:spcPct val="115000"/>
              </a:lnSpc>
              <a:spcBef>
                <a:spcPts val="0"/>
              </a:spcBef>
              <a:spcAft>
                <a:spcPts val="0"/>
              </a:spcAft>
              <a:buClr>
                <a:schemeClr val="lt2"/>
              </a:buClr>
              <a:buSzPts val="2700"/>
              <a:buNone/>
              <a:defRPr sz="3600">
                <a:solidFill>
                  <a:schemeClr val="lt2"/>
                </a:solidFill>
              </a:defRPr>
            </a:lvl6pPr>
            <a:lvl7pPr lvl="6" rtl="0">
              <a:lnSpc>
                <a:spcPct val="115000"/>
              </a:lnSpc>
              <a:spcBef>
                <a:spcPts val="0"/>
              </a:spcBef>
              <a:spcAft>
                <a:spcPts val="0"/>
              </a:spcAft>
              <a:buClr>
                <a:schemeClr val="lt2"/>
              </a:buClr>
              <a:buSzPts val="2700"/>
              <a:buNone/>
              <a:defRPr sz="3600">
                <a:solidFill>
                  <a:schemeClr val="lt2"/>
                </a:solidFill>
              </a:defRPr>
            </a:lvl7pPr>
            <a:lvl8pPr lvl="7" rtl="0">
              <a:lnSpc>
                <a:spcPct val="115000"/>
              </a:lnSpc>
              <a:spcBef>
                <a:spcPts val="0"/>
              </a:spcBef>
              <a:spcAft>
                <a:spcPts val="0"/>
              </a:spcAft>
              <a:buClr>
                <a:schemeClr val="lt2"/>
              </a:buClr>
              <a:buSzPts val="2700"/>
              <a:buNone/>
              <a:defRPr sz="3600">
                <a:solidFill>
                  <a:schemeClr val="lt2"/>
                </a:solidFill>
              </a:defRPr>
            </a:lvl8pPr>
            <a:lvl9pPr lvl="8" rtl="0">
              <a:lnSpc>
                <a:spcPct val="115000"/>
              </a:lnSpc>
              <a:spcBef>
                <a:spcPts val="0"/>
              </a:spcBef>
              <a:spcAft>
                <a:spcPts val="0"/>
              </a:spcAft>
              <a:buClr>
                <a:schemeClr val="lt2"/>
              </a:buClr>
              <a:buSzPts val="2700"/>
              <a:buNone/>
              <a:defRPr sz="3600">
                <a:solidFill>
                  <a:schemeClr val="lt2"/>
                </a:solidFill>
              </a:defRPr>
            </a:lvl9pPr>
          </a:lstStyle>
          <a:p>
            <a:r>
              <a:rPr lang="en-US"/>
              <a:t>Click to edit Master title style</a:t>
            </a:r>
            <a:endParaRPr dirty="0"/>
          </a:p>
        </p:txBody>
      </p:sp>
      <p:sp>
        <p:nvSpPr>
          <p:cNvPr id="117" name="Google Shape;117;p16"/>
          <p:cNvSpPr txBox="1">
            <a:spLocks noGrp="1"/>
          </p:cNvSpPr>
          <p:nvPr>
            <p:ph type="title" idx="5"/>
          </p:nvPr>
        </p:nvSpPr>
        <p:spPr>
          <a:xfrm>
            <a:off x="16418637" y="8074152"/>
            <a:ext cx="6574536" cy="1280160"/>
          </a:xfrm>
          <a:prstGeom prst="rect">
            <a:avLst/>
          </a:prstGeom>
        </p:spPr>
        <p:txBody>
          <a:bodyPr spcFirstLastPara="1" wrap="square" lIns="0" tIns="0" rIns="0" bIns="0" anchor="b" anchorCtr="0">
            <a:noAutofit/>
          </a:bodyPr>
          <a:lstStyle>
            <a:lvl1pPr lvl="0" rtl="0">
              <a:lnSpc>
                <a:spcPct val="120000"/>
              </a:lnSpc>
              <a:spcBef>
                <a:spcPts val="0"/>
              </a:spcBef>
              <a:spcAft>
                <a:spcPts val="0"/>
              </a:spcAft>
              <a:buClr>
                <a:schemeClr val="lt2"/>
              </a:buClr>
              <a:buSzPts val="2700"/>
              <a:buNone/>
              <a:defRPr sz="3600" spc="110" baseline="0">
                <a:solidFill>
                  <a:schemeClr val="tx2"/>
                </a:solidFill>
                <a:latin typeface="+mj-lt"/>
              </a:defRPr>
            </a:lvl1pPr>
            <a:lvl2pPr lvl="1" rtl="0">
              <a:lnSpc>
                <a:spcPct val="115000"/>
              </a:lnSpc>
              <a:spcBef>
                <a:spcPts val="0"/>
              </a:spcBef>
              <a:spcAft>
                <a:spcPts val="0"/>
              </a:spcAft>
              <a:buClr>
                <a:schemeClr val="lt2"/>
              </a:buClr>
              <a:buSzPts val="2700"/>
              <a:buNone/>
              <a:defRPr sz="3600">
                <a:solidFill>
                  <a:schemeClr val="lt2"/>
                </a:solidFill>
              </a:defRPr>
            </a:lvl2pPr>
            <a:lvl3pPr lvl="2" rtl="0">
              <a:lnSpc>
                <a:spcPct val="115000"/>
              </a:lnSpc>
              <a:spcBef>
                <a:spcPts val="0"/>
              </a:spcBef>
              <a:spcAft>
                <a:spcPts val="0"/>
              </a:spcAft>
              <a:buClr>
                <a:schemeClr val="lt2"/>
              </a:buClr>
              <a:buSzPts val="2700"/>
              <a:buNone/>
              <a:defRPr sz="3600">
                <a:solidFill>
                  <a:schemeClr val="lt2"/>
                </a:solidFill>
              </a:defRPr>
            </a:lvl3pPr>
            <a:lvl4pPr lvl="3" rtl="0">
              <a:lnSpc>
                <a:spcPct val="115000"/>
              </a:lnSpc>
              <a:spcBef>
                <a:spcPts val="0"/>
              </a:spcBef>
              <a:spcAft>
                <a:spcPts val="0"/>
              </a:spcAft>
              <a:buClr>
                <a:schemeClr val="lt2"/>
              </a:buClr>
              <a:buSzPts val="2700"/>
              <a:buNone/>
              <a:defRPr sz="3600">
                <a:solidFill>
                  <a:schemeClr val="lt2"/>
                </a:solidFill>
              </a:defRPr>
            </a:lvl4pPr>
            <a:lvl5pPr lvl="4" rtl="0">
              <a:lnSpc>
                <a:spcPct val="115000"/>
              </a:lnSpc>
              <a:spcBef>
                <a:spcPts val="0"/>
              </a:spcBef>
              <a:spcAft>
                <a:spcPts val="0"/>
              </a:spcAft>
              <a:buClr>
                <a:schemeClr val="lt2"/>
              </a:buClr>
              <a:buSzPts val="2700"/>
              <a:buNone/>
              <a:defRPr sz="3600">
                <a:solidFill>
                  <a:schemeClr val="lt2"/>
                </a:solidFill>
              </a:defRPr>
            </a:lvl5pPr>
            <a:lvl6pPr lvl="5" rtl="0">
              <a:lnSpc>
                <a:spcPct val="115000"/>
              </a:lnSpc>
              <a:spcBef>
                <a:spcPts val="0"/>
              </a:spcBef>
              <a:spcAft>
                <a:spcPts val="0"/>
              </a:spcAft>
              <a:buClr>
                <a:schemeClr val="lt2"/>
              </a:buClr>
              <a:buSzPts val="2700"/>
              <a:buNone/>
              <a:defRPr sz="3600">
                <a:solidFill>
                  <a:schemeClr val="lt2"/>
                </a:solidFill>
              </a:defRPr>
            </a:lvl6pPr>
            <a:lvl7pPr lvl="6" rtl="0">
              <a:lnSpc>
                <a:spcPct val="115000"/>
              </a:lnSpc>
              <a:spcBef>
                <a:spcPts val="0"/>
              </a:spcBef>
              <a:spcAft>
                <a:spcPts val="0"/>
              </a:spcAft>
              <a:buClr>
                <a:schemeClr val="lt2"/>
              </a:buClr>
              <a:buSzPts val="2700"/>
              <a:buNone/>
              <a:defRPr sz="3600">
                <a:solidFill>
                  <a:schemeClr val="lt2"/>
                </a:solidFill>
              </a:defRPr>
            </a:lvl7pPr>
            <a:lvl8pPr lvl="7" rtl="0">
              <a:lnSpc>
                <a:spcPct val="115000"/>
              </a:lnSpc>
              <a:spcBef>
                <a:spcPts val="0"/>
              </a:spcBef>
              <a:spcAft>
                <a:spcPts val="0"/>
              </a:spcAft>
              <a:buClr>
                <a:schemeClr val="lt2"/>
              </a:buClr>
              <a:buSzPts val="2700"/>
              <a:buNone/>
              <a:defRPr sz="3600">
                <a:solidFill>
                  <a:schemeClr val="lt2"/>
                </a:solidFill>
              </a:defRPr>
            </a:lvl8pPr>
            <a:lvl9pPr lvl="8" rtl="0">
              <a:lnSpc>
                <a:spcPct val="115000"/>
              </a:lnSpc>
              <a:spcBef>
                <a:spcPts val="0"/>
              </a:spcBef>
              <a:spcAft>
                <a:spcPts val="0"/>
              </a:spcAft>
              <a:buClr>
                <a:schemeClr val="lt2"/>
              </a:buClr>
              <a:buSzPts val="2700"/>
              <a:buNone/>
              <a:defRPr sz="3600">
                <a:solidFill>
                  <a:schemeClr val="lt2"/>
                </a:solidFill>
              </a:defRPr>
            </a:lvl9pPr>
          </a:lstStyle>
          <a:p>
            <a:r>
              <a:rPr lang="en-US"/>
              <a:t>Click to edit Master title style</a:t>
            </a:r>
            <a:endParaRPr/>
          </a:p>
        </p:txBody>
      </p:sp>
      <p:sp>
        <p:nvSpPr>
          <p:cNvPr id="9" name="Google Shape;68;p8">
            <a:extLst>
              <a:ext uri="{FF2B5EF4-FFF2-40B4-BE49-F238E27FC236}">
                <a16:creationId xmlns:a16="http://schemas.microsoft.com/office/drawing/2014/main" id="{B953CD96-B61E-2947-BF3B-222F8ECD44AD}"/>
              </a:ext>
            </a:extLst>
          </p:cNvPr>
          <p:cNvSpPr txBox="1">
            <a:spLocks noGrp="1"/>
          </p:cNvSpPr>
          <p:nvPr>
            <p:ph type="subTitle" idx="2"/>
          </p:nvPr>
        </p:nvSpPr>
        <p:spPr>
          <a:xfrm>
            <a:off x="932821" y="909036"/>
            <a:ext cx="10328145" cy="463200"/>
          </a:xfrm>
          <a:prstGeom prst="rect">
            <a:avLst/>
          </a:prstGeom>
          <a:noFill/>
          <a:ln>
            <a:noFill/>
          </a:ln>
        </p:spPr>
        <p:txBody>
          <a:bodyPr spcFirstLastPara="1" wrap="square" lIns="0" tIns="0" rIns="0" bIns="0" anchor="t" anchorCtr="0">
            <a:noAutofit/>
          </a:bodyPr>
          <a:lstStyle>
            <a:lvl1pPr marL="0" marR="0" lvl="0" indent="0" algn="l" rtl="0">
              <a:lnSpc>
                <a:spcPct val="120000"/>
              </a:lnSpc>
              <a:spcBef>
                <a:spcPts val="0"/>
              </a:spcBef>
              <a:spcAft>
                <a:spcPts val="0"/>
              </a:spcAft>
              <a:buNone/>
              <a:defRPr sz="2400" b="1" cap="all" spc="240" baseline="0">
                <a:solidFill>
                  <a:schemeClr val="tx2"/>
                </a:solidFill>
                <a:latin typeface="+mn-lt"/>
              </a:defRPr>
            </a:lvl1pPr>
            <a:lvl2pPr lvl="1" rtl="0">
              <a:lnSpc>
                <a:spcPct val="120000"/>
              </a:lnSpc>
              <a:spcBef>
                <a:spcPts val="0"/>
              </a:spcBef>
              <a:spcAft>
                <a:spcPts val="0"/>
              </a:spcAft>
              <a:buNone/>
              <a:defRPr sz="2400">
                <a:solidFill>
                  <a:schemeClr val="lt1"/>
                </a:solidFill>
              </a:defRPr>
            </a:lvl2pPr>
            <a:lvl3pPr lvl="2" rtl="0">
              <a:lnSpc>
                <a:spcPct val="120000"/>
              </a:lnSpc>
              <a:spcBef>
                <a:spcPts val="0"/>
              </a:spcBef>
              <a:spcAft>
                <a:spcPts val="0"/>
              </a:spcAft>
              <a:buNone/>
              <a:defRPr sz="2400">
                <a:solidFill>
                  <a:schemeClr val="lt1"/>
                </a:solidFill>
              </a:defRPr>
            </a:lvl3pPr>
            <a:lvl4pPr lvl="3" rtl="0">
              <a:lnSpc>
                <a:spcPct val="120000"/>
              </a:lnSpc>
              <a:spcBef>
                <a:spcPts val="0"/>
              </a:spcBef>
              <a:spcAft>
                <a:spcPts val="0"/>
              </a:spcAft>
              <a:buNone/>
              <a:defRPr sz="2400">
                <a:solidFill>
                  <a:schemeClr val="lt1"/>
                </a:solidFill>
              </a:defRPr>
            </a:lvl4pPr>
            <a:lvl5pPr lvl="4" rtl="0">
              <a:lnSpc>
                <a:spcPct val="120000"/>
              </a:lnSpc>
              <a:spcBef>
                <a:spcPts val="0"/>
              </a:spcBef>
              <a:spcAft>
                <a:spcPts val="0"/>
              </a:spcAft>
              <a:buNone/>
              <a:defRPr sz="2400">
                <a:solidFill>
                  <a:schemeClr val="lt1"/>
                </a:solidFill>
              </a:defRPr>
            </a:lvl5pPr>
            <a:lvl6pPr lvl="5" rtl="0">
              <a:lnSpc>
                <a:spcPct val="120000"/>
              </a:lnSpc>
              <a:spcBef>
                <a:spcPts val="0"/>
              </a:spcBef>
              <a:spcAft>
                <a:spcPts val="0"/>
              </a:spcAft>
              <a:buNone/>
              <a:defRPr sz="2400">
                <a:solidFill>
                  <a:schemeClr val="lt1"/>
                </a:solidFill>
              </a:defRPr>
            </a:lvl6pPr>
            <a:lvl7pPr lvl="6" rtl="0">
              <a:lnSpc>
                <a:spcPct val="120000"/>
              </a:lnSpc>
              <a:spcBef>
                <a:spcPts val="0"/>
              </a:spcBef>
              <a:spcAft>
                <a:spcPts val="0"/>
              </a:spcAft>
              <a:buNone/>
              <a:defRPr sz="2400">
                <a:solidFill>
                  <a:schemeClr val="lt1"/>
                </a:solidFill>
              </a:defRPr>
            </a:lvl7pPr>
            <a:lvl8pPr lvl="7" rtl="0">
              <a:lnSpc>
                <a:spcPct val="120000"/>
              </a:lnSpc>
              <a:spcBef>
                <a:spcPts val="0"/>
              </a:spcBef>
              <a:spcAft>
                <a:spcPts val="0"/>
              </a:spcAft>
              <a:buNone/>
              <a:defRPr sz="2400">
                <a:solidFill>
                  <a:schemeClr val="lt1"/>
                </a:solidFill>
              </a:defRPr>
            </a:lvl8pPr>
            <a:lvl9pPr lvl="8" rtl="0">
              <a:lnSpc>
                <a:spcPct val="120000"/>
              </a:lnSpc>
              <a:spcBef>
                <a:spcPts val="0"/>
              </a:spcBef>
              <a:spcAft>
                <a:spcPts val="0"/>
              </a:spcAft>
              <a:buNone/>
              <a:defRPr sz="2400">
                <a:solidFill>
                  <a:schemeClr val="lt1"/>
                </a:solidFill>
              </a:defRPr>
            </a:lvl9pPr>
          </a:lstStyle>
          <a:p>
            <a:pPr marL="0" lvl="0" indent="0">
              <a:buNone/>
            </a:pPr>
            <a:r>
              <a:rPr lang="en-US"/>
              <a:t>Click to edit Master subtitle style</a:t>
            </a:r>
            <a:endParaRPr/>
          </a:p>
        </p:txBody>
      </p:sp>
      <p:sp>
        <p:nvSpPr>
          <p:cNvPr id="11" name="Text Placeholder 9">
            <a:extLst>
              <a:ext uri="{FF2B5EF4-FFF2-40B4-BE49-F238E27FC236}">
                <a16:creationId xmlns:a16="http://schemas.microsoft.com/office/drawing/2014/main" id="{806F9F49-8C6B-E840-A4D5-42104408717C}"/>
              </a:ext>
            </a:extLst>
          </p:cNvPr>
          <p:cNvSpPr>
            <a:spLocks noGrp="1"/>
          </p:cNvSpPr>
          <p:nvPr>
            <p:ph type="body" sz="quarter" idx="10"/>
          </p:nvPr>
        </p:nvSpPr>
        <p:spPr>
          <a:xfrm>
            <a:off x="1340397" y="9621522"/>
            <a:ext cx="6627946" cy="3161027"/>
          </a:xfrm>
        </p:spPr>
        <p:txBody>
          <a:bodyPr/>
          <a:lstStyle>
            <a:lvl1pPr>
              <a:defRPr>
                <a:solidFill>
                  <a:schemeClr val="tx2"/>
                </a:solidFill>
                <a:latin typeface="+mn-lt"/>
              </a:defRPr>
            </a:lvl1pPr>
            <a:lvl2pPr>
              <a:buClrTx/>
              <a:defRPr>
                <a:solidFill>
                  <a:schemeClr val="tx2"/>
                </a:solidFill>
                <a:latin typeface="+mn-lt"/>
              </a:defRPr>
            </a:lvl2pPr>
            <a:lvl3pPr>
              <a:buClrTx/>
              <a:defRPr>
                <a:solidFill>
                  <a:schemeClr val="tx2"/>
                </a:solidFill>
                <a:latin typeface="+mn-lt"/>
              </a:defRPr>
            </a:lvl3pPr>
            <a:lvl4pPr>
              <a:buClrTx/>
              <a:defRPr>
                <a:solidFill>
                  <a:schemeClr val="tx2"/>
                </a:solidFill>
                <a:latin typeface="+mn-lt"/>
              </a:defRPr>
            </a:lvl4pPr>
            <a:lvl5pPr>
              <a:buClrTx/>
              <a:defRPr>
                <a:solidFill>
                  <a:schemeClr val="tx2"/>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9">
            <a:extLst>
              <a:ext uri="{FF2B5EF4-FFF2-40B4-BE49-F238E27FC236}">
                <a16:creationId xmlns:a16="http://schemas.microsoft.com/office/drawing/2014/main" id="{34469F8F-374D-2544-986A-7698336300DA}"/>
              </a:ext>
            </a:extLst>
          </p:cNvPr>
          <p:cNvSpPr>
            <a:spLocks noGrp="1"/>
          </p:cNvSpPr>
          <p:nvPr>
            <p:ph type="body" sz="quarter" idx="11"/>
          </p:nvPr>
        </p:nvSpPr>
        <p:spPr>
          <a:xfrm>
            <a:off x="8853950" y="9621522"/>
            <a:ext cx="6627946" cy="3161027"/>
          </a:xfrm>
        </p:spPr>
        <p:txBody>
          <a:bodyPr/>
          <a:lstStyle>
            <a:lvl1pPr>
              <a:defRPr>
                <a:solidFill>
                  <a:schemeClr val="tx2"/>
                </a:solidFill>
                <a:latin typeface="+mn-lt"/>
              </a:defRPr>
            </a:lvl1pPr>
            <a:lvl2pPr>
              <a:buClrTx/>
              <a:defRPr>
                <a:solidFill>
                  <a:schemeClr val="tx2"/>
                </a:solidFill>
                <a:latin typeface="+mn-lt"/>
              </a:defRPr>
            </a:lvl2pPr>
            <a:lvl3pPr>
              <a:buClrTx/>
              <a:defRPr>
                <a:solidFill>
                  <a:schemeClr val="tx2"/>
                </a:solidFill>
                <a:latin typeface="+mn-lt"/>
              </a:defRPr>
            </a:lvl3pPr>
            <a:lvl4pPr>
              <a:buClrTx/>
              <a:defRPr>
                <a:solidFill>
                  <a:schemeClr val="tx2"/>
                </a:solidFill>
                <a:latin typeface="+mn-lt"/>
              </a:defRPr>
            </a:lvl4pPr>
            <a:lvl5pPr>
              <a:buClrTx/>
              <a:defRPr>
                <a:solidFill>
                  <a:schemeClr val="tx2"/>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9">
            <a:extLst>
              <a:ext uri="{FF2B5EF4-FFF2-40B4-BE49-F238E27FC236}">
                <a16:creationId xmlns:a16="http://schemas.microsoft.com/office/drawing/2014/main" id="{3E4653CA-8B72-ED4C-A4FD-1F03FAEAF1C8}"/>
              </a:ext>
            </a:extLst>
          </p:cNvPr>
          <p:cNvSpPr>
            <a:spLocks noGrp="1"/>
          </p:cNvSpPr>
          <p:nvPr>
            <p:ph type="body" sz="quarter" idx="12"/>
          </p:nvPr>
        </p:nvSpPr>
        <p:spPr>
          <a:xfrm>
            <a:off x="16365227" y="9621522"/>
            <a:ext cx="6627946" cy="3161027"/>
          </a:xfrm>
        </p:spPr>
        <p:txBody>
          <a:bodyPr/>
          <a:lstStyle>
            <a:lvl1pPr>
              <a:defRPr>
                <a:solidFill>
                  <a:schemeClr val="tx2"/>
                </a:solidFill>
                <a:latin typeface="+mn-lt"/>
              </a:defRPr>
            </a:lvl1pPr>
            <a:lvl2pPr>
              <a:buClrTx/>
              <a:defRPr>
                <a:solidFill>
                  <a:schemeClr val="tx2"/>
                </a:solidFill>
                <a:latin typeface="+mn-lt"/>
              </a:defRPr>
            </a:lvl2pPr>
            <a:lvl3pPr>
              <a:buClrTx/>
              <a:defRPr>
                <a:solidFill>
                  <a:schemeClr val="tx2"/>
                </a:solidFill>
                <a:latin typeface="+mn-lt"/>
              </a:defRPr>
            </a:lvl3pPr>
            <a:lvl4pPr>
              <a:buClrTx/>
              <a:defRPr>
                <a:solidFill>
                  <a:schemeClr val="tx2"/>
                </a:solidFill>
                <a:latin typeface="+mn-lt"/>
              </a:defRPr>
            </a:lvl4pPr>
            <a:lvl5pPr>
              <a:buClrTx/>
              <a:defRPr>
                <a:solidFill>
                  <a:schemeClr val="tx2"/>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6358681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Points (Four)" preserve="1" userDrawn="1">
  <p:cSld name="Points (Four)">
    <p:spTree>
      <p:nvGrpSpPr>
        <p:cNvPr id="1" name="Shape 119"/>
        <p:cNvGrpSpPr/>
        <p:nvPr/>
      </p:nvGrpSpPr>
      <p:grpSpPr>
        <a:xfrm>
          <a:off x="0" y="0"/>
          <a:ext cx="0" cy="0"/>
          <a:chOff x="0" y="0"/>
          <a:chExt cx="0" cy="0"/>
        </a:xfrm>
      </p:grpSpPr>
      <p:sp>
        <p:nvSpPr>
          <p:cNvPr id="13" name="Picture Placeholder 5">
            <a:extLst>
              <a:ext uri="{FF2B5EF4-FFF2-40B4-BE49-F238E27FC236}">
                <a16:creationId xmlns:a16="http://schemas.microsoft.com/office/drawing/2014/main" id="{D6DAB295-7F7F-BD4A-9963-598EFEDD36C5}"/>
              </a:ext>
            </a:extLst>
          </p:cNvPr>
          <p:cNvSpPr>
            <a:spLocks noGrp="1"/>
          </p:cNvSpPr>
          <p:nvPr>
            <p:ph type="pic" sz="quarter" idx="24"/>
          </p:nvPr>
        </p:nvSpPr>
        <p:spPr>
          <a:xfrm>
            <a:off x="1397520" y="3099171"/>
            <a:ext cx="4690872" cy="4197096"/>
          </a:xfrm>
          <a:solidFill>
            <a:srgbClr val="DEE3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a:solidFill>
                  <a:srgbClr val="DEE3E9"/>
                </a:solidFill>
                <a:cs typeface="Optimistic Text" panose="020B0503020203020204" pitchFamily="34" charset="0"/>
                <a:sym typeface="Arial"/>
              </a:defRPr>
            </a:lvl1pPr>
          </a:lstStyle>
          <a:p>
            <a:pPr lvl="0" algn="ctr">
              <a:lnSpc>
                <a:spcPct val="125000"/>
              </a:lnSpc>
              <a:spcAft>
                <a:spcPts val="0"/>
              </a:spcAft>
              <a:buFont typeface="Optimistic Text"/>
            </a:pPr>
            <a:endParaRPr lang="en-US"/>
          </a:p>
        </p:txBody>
      </p:sp>
      <p:sp>
        <p:nvSpPr>
          <p:cNvPr id="17" name="Picture Placeholder 5">
            <a:extLst>
              <a:ext uri="{FF2B5EF4-FFF2-40B4-BE49-F238E27FC236}">
                <a16:creationId xmlns:a16="http://schemas.microsoft.com/office/drawing/2014/main" id="{B4BB2388-AEAE-394C-A73A-86EA132A1DC0}"/>
              </a:ext>
            </a:extLst>
          </p:cNvPr>
          <p:cNvSpPr>
            <a:spLocks noGrp="1"/>
          </p:cNvSpPr>
          <p:nvPr>
            <p:ph type="pic" sz="quarter" idx="25"/>
          </p:nvPr>
        </p:nvSpPr>
        <p:spPr>
          <a:xfrm>
            <a:off x="7033348" y="3099171"/>
            <a:ext cx="4690872" cy="4197096"/>
          </a:xfrm>
          <a:solidFill>
            <a:srgbClr val="DEE3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a:solidFill>
                  <a:srgbClr val="DEE3E9"/>
                </a:solidFill>
                <a:cs typeface="Optimistic Text" panose="020B0503020203020204" pitchFamily="34" charset="0"/>
                <a:sym typeface="Arial"/>
              </a:defRPr>
            </a:lvl1pPr>
          </a:lstStyle>
          <a:p>
            <a:pPr lvl="0" algn="ctr">
              <a:lnSpc>
                <a:spcPct val="125000"/>
              </a:lnSpc>
              <a:spcAft>
                <a:spcPts val="0"/>
              </a:spcAft>
              <a:buFont typeface="Optimistic Text"/>
            </a:pPr>
            <a:endParaRPr lang="en-US"/>
          </a:p>
        </p:txBody>
      </p:sp>
      <p:sp>
        <p:nvSpPr>
          <p:cNvPr id="18" name="Picture Placeholder 5">
            <a:extLst>
              <a:ext uri="{FF2B5EF4-FFF2-40B4-BE49-F238E27FC236}">
                <a16:creationId xmlns:a16="http://schemas.microsoft.com/office/drawing/2014/main" id="{AD29823C-D4D9-5C43-BC5A-DF6C4997808E}"/>
              </a:ext>
            </a:extLst>
          </p:cNvPr>
          <p:cNvSpPr>
            <a:spLocks noGrp="1"/>
          </p:cNvSpPr>
          <p:nvPr>
            <p:ph type="pic" sz="quarter" idx="26"/>
          </p:nvPr>
        </p:nvSpPr>
        <p:spPr>
          <a:xfrm>
            <a:off x="12666048" y="3099171"/>
            <a:ext cx="4690872" cy="4197096"/>
          </a:xfrm>
          <a:solidFill>
            <a:srgbClr val="DEE3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a:solidFill>
                  <a:srgbClr val="DEE3E9"/>
                </a:solidFill>
                <a:cs typeface="Optimistic Text" panose="020B0503020203020204" pitchFamily="34" charset="0"/>
                <a:sym typeface="Arial"/>
              </a:defRPr>
            </a:lvl1pPr>
          </a:lstStyle>
          <a:p>
            <a:pPr lvl="0" algn="ctr">
              <a:lnSpc>
                <a:spcPct val="125000"/>
              </a:lnSpc>
              <a:spcAft>
                <a:spcPts val="0"/>
              </a:spcAft>
              <a:buFont typeface="Optimistic Text"/>
            </a:pPr>
            <a:endParaRPr lang="en-US" dirty="0"/>
          </a:p>
        </p:txBody>
      </p:sp>
      <p:sp>
        <p:nvSpPr>
          <p:cNvPr id="19" name="Picture Placeholder 5">
            <a:extLst>
              <a:ext uri="{FF2B5EF4-FFF2-40B4-BE49-F238E27FC236}">
                <a16:creationId xmlns:a16="http://schemas.microsoft.com/office/drawing/2014/main" id="{06FC2015-73A6-5A45-8958-CF308E46573A}"/>
              </a:ext>
            </a:extLst>
          </p:cNvPr>
          <p:cNvSpPr>
            <a:spLocks noGrp="1"/>
          </p:cNvSpPr>
          <p:nvPr>
            <p:ph type="pic" sz="quarter" idx="27"/>
          </p:nvPr>
        </p:nvSpPr>
        <p:spPr>
          <a:xfrm>
            <a:off x="18298748" y="3099171"/>
            <a:ext cx="4690872" cy="4197096"/>
          </a:xfrm>
          <a:solidFill>
            <a:srgbClr val="DEE3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a:solidFill>
                  <a:srgbClr val="DEE3E9"/>
                </a:solidFill>
                <a:cs typeface="Optimistic Text" panose="020B0503020203020204" pitchFamily="34" charset="0"/>
                <a:sym typeface="Arial"/>
              </a:defRPr>
            </a:lvl1pPr>
          </a:lstStyle>
          <a:p>
            <a:pPr lvl="0" algn="ctr">
              <a:lnSpc>
                <a:spcPct val="125000"/>
              </a:lnSpc>
              <a:spcAft>
                <a:spcPts val="0"/>
              </a:spcAft>
              <a:buFont typeface="Optimistic Text"/>
            </a:pPr>
            <a:endParaRPr lang="en-US" dirty="0"/>
          </a:p>
        </p:txBody>
      </p:sp>
      <p:sp>
        <p:nvSpPr>
          <p:cNvPr id="120" name="Google Shape;120;p17"/>
          <p:cNvSpPr txBox="1">
            <a:spLocks noGrp="1"/>
          </p:cNvSpPr>
          <p:nvPr>
            <p:ph type="title"/>
          </p:nvPr>
        </p:nvSpPr>
        <p:spPr>
          <a:xfrm>
            <a:off x="1396115" y="8074152"/>
            <a:ext cx="4694611" cy="1280160"/>
          </a:xfrm>
          <a:prstGeom prst="rect">
            <a:avLst/>
          </a:prstGeom>
        </p:spPr>
        <p:txBody>
          <a:bodyPr spcFirstLastPara="1" vert="horz" wrap="square" lIns="0" tIns="0" rIns="0" bIns="0" rtlCol="0" anchor="b" anchorCtr="0">
            <a:noAutofit/>
          </a:bodyPr>
          <a:lstStyle>
            <a:lvl1pPr lvl="0" rtl="0">
              <a:lnSpc>
                <a:spcPct val="120000"/>
              </a:lnSpc>
              <a:spcBef>
                <a:spcPts val="0"/>
              </a:spcBef>
              <a:spcAft>
                <a:spcPts val="0"/>
              </a:spcAft>
              <a:buClr>
                <a:schemeClr val="lt2"/>
              </a:buClr>
              <a:buSzPts val="2700"/>
              <a:buNone/>
              <a:defRPr sz="3600" spc="110">
                <a:solidFill>
                  <a:schemeClr val="tx2"/>
                </a:solidFill>
                <a:latin typeface="+mj-lt"/>
              </a:defRPr>
            </a:lvl1pPr>
            <a:lvl2pPr lvl="1" rtl="0">
              <a:lnSpc>
                <a:spcPct val="115000"/>
              </a:lnSpc>
              <a:spcBef>
                <a:spcPts val="0"/>
              </a:spcBef>
              <a:spcAft>
                <a:spcPts val="0"/>
              </a:spcAft>
              <a:buClr>
                <a:schemeClr val="lt2"/>
              </a:buClr>
              <a:buSzPts val="2700"/>
              <a:buNone/>
              <a:defRPr sz="3600">
                <a:solidFill>
                  <a:schemeClr val="lt2"/>
                </a:solidFill>
              </a:defRPr>
            </a:lvl2pPr>
            <a:lvl3pPr lvl="2" rtl="0">
              <a:lnSpc>
                <a:spcPct val="115000"/>
              </a:lnSpc>
              <a:spcBef>
                <a:spcPts val="0"/>
              </a:spcBef>
              <a:spcAft>
                <a:spcPts val="0"/>
              </a:spcAft>
              <a:buClr>
                <a:schemeClr val="lt2"/>
              </a:buClr>
              <a:buSzPts val="2700"/>
              <a:buNone/>
              <a:defRPr sz="3600">
                <a:solidFill>
                  <a:schemeClr val="lt2"/>
                </a:solidFill>
              </a:defRPr>
            </a:lvl3pPr>
            <a:lvl4pPr lvl="3" rtl="0">
              <a:lnSpc>
                <a:spcPct val="115000"/>
              </a:lnSpc>
              <a:spcBef>
                <a:spcPts val="0"/>
              </a:spcBef>
              <a:spcAft>
                <a:spcPts val="0"/>
              </a:spcAft>
              <a:buClr>
                <a:schemeClr val="lt2"/>
              </a:buClr>
              <a:buSzPts val="2700"/>
              <a:buNone/>
              <a:defRPr sz="3600">
                <a:solidFill>
                  <a:schemeClr val="lt2"/>
                </a:solidFill>
              </a:defRPr>
            </a:lvl4pPr>
            <a:lvl5pPr lvl="4" rtl="0">
              <a:lnSpc>
                <a:spcPct val="115000"/>
              </a:lnSpc>
              <a:spcBef>
                <a:spcPts val="0"/>
              </a:spcBef>
              <a:spcAft>
                <a:spcPts val="0"/>
              </a:spcAft>
              <a:buClr>
                <a:schemeClr val="lt2"/>
              </a:buClr>
              <a:buSzPts val="2700"/>
              <a:buNone/>
              <a:defRPr sz="3600">
                <a:solidFill>
                  <a:schemeClr val="lt2"/>
                </a:solidFill>
              </a:defRPr>
            </a:lvl5pPr>
            <a:lvl6pPr lvl="5" rtl="0">
              <a:lnSpc>
                <a:spcPct val="115000"/>
              </a:lnSpc>
              <a:spcBef>
                <a:spcPts val="0"/>
              </a:spcBef>
              <a:spcAft>
                <a:spcPts val="0"/>
              </a:spcAft>
              <a:buClr>
                <a:schemeClr val="lt2"/>
              </a:buClr>
              <a:buSzPts val="2700"/>
              <a:buNone/>
              <a:defRPr sz="3600">
                <a:solidFill>
                  <a:schemeClr val="lt2"/>
                </a:solidFill>
              </a:defRPr>
            </a:lvl6pPr>
            <a:lvl7pPr lvl="6" rtl="0">
              <a:lnSpc>
                <a:spcPct val="115000"/>
              </a:lnSpc>
              <a:spcBef>
                <a:spcPts val="0"/>
              </a:spcBef>
              <a:spcAft>
                <a:spcPts val="0"/>
              </a:spcAft>
              <a:buClr>
                <a:schemeClr val="lt2"/>
              </a:buClr>
              <a:buSzPts val="2700"/>
              <a:buNone/>
              <a:defRPr sz="3600">
                <a:solidFill>
                  <a:schemeClr val="lt2"/>
                </a:solidFill>
              </a:defRPr>
            </a:lvl7pPr>
            <a:lvl8pPr lvl="7" rtl="0">
              <a:lnSpc>
                <a:spcPct val="115000"/>
              </a:lnSpc>
              <a:spcBef>
                <a:spcPts val="0"/>
              </a:spcBef>
              <a:spcAft>
                <a:spcPts val="0"/>
              </a:spcAft>
              <a:buClr>
                <a:schemeClr val="lt2"/>
              </a:buClr>
              <a:buSzPts val="2700"/>
              <a:buNone/>
              <a:defRPr sz="3600">
                <a:solidFill>
                  <a:schemeClr val="lt2"/>
                </a:solidFill>
              </a:defRPr>
            </a:lvl8pPr>
            <a:lvl9pPr lvl="8" rtl="0">
              <a:lnSpc>
                <a:spcPct val="115000"/>
              </a:lnSpc>
              <a:spcBef>
                <a:spcPts val="0"/>
              </a:spcBef>
              <a:spcAft>
                <a:spcPts val="0"/>
              </a:spcAft>
              <a:buClr>
                <a:schemeClr val="lt2"/>
              </a:buClr>
              <a:buSzPts val="2700"/>
              <a:buNone/>
              <a:defRPr sz="3600">
                <a:solidFill>
                  <a:schemeClr val="lt2"/>
                </a:solidFill>
              </a:defRPr>
            </a:lvl9pPr>
          </a:lstStyle>
          <a:p>
            <a:pPr lvl="0">
              <a:lnSpc>
                <a:spcPct val="120000"/>
              </a:lnSpc>
              <a:buClr>
                <a:schemeClr val="lt2"/>
              </a:buClr>
              <a:buSzPts val="2700"/>
              <a:buNone/>
            </a:pPr>
            <a:r>
              <a:rPr lang="en-US" dirty="0"/>
              <a:t>Click to edit Master title style</a:t>
            </a:r>
            <a:endParaRPr dirty="0"/>
          </a:p>
        </p:txBody>
      </p:sp>
      <p:sp>
        <p:nvSpPr>
          <p:cNvPr id="123" name="Google Shape;123;p17"/>
          <p:cNvSpPr txBox="1">
            <a:spLocks noGrp="1"/>
          </p:cNvSpPr>
          <p:nvPr>
            <p:ph type="title" idx="3"/>
          </p:nvPr>
        </p:nvSpPr>
        <p:spPr>
          <a:xfrm>
            <a:off x="7029550" y="8074152"/>
            <a:ext cx="4694611" cy="1280160"/>
          </a:xfrm>
          <a:prstGeom prst="rect">
            <a:avLst/>
          </a:prstGeom>
        </p:spPr>
        <p:txBody>
          <a:bodyPr spcFirstLastPara="1" vert="horz" wrap="square" lIns="0" tIns="0" rIns="0" bIns="0" rtlCol="0" anchor="b" anchorCtr="0">
            <a:noAutofit/>
          </a:bodyPr>
          <a:lstStyle>
            <a:lvl1pPr lvl="0" rtl="0">
              <a:lnSpc>
                <a:spcPct val="120000"/>
              </a:lnSpc>
              <a:spcBef>
                <a:spcPts val="0"/>
              </a:spcBef>
              <a:spcAft>
                <a:spcPts val="0"/>
              </a:spcAft>
              <a:buClr>
                <a:schemeClr val="lt2"/>
              </a:buClr>
              <a:buSzPts val="2700"/>
              <a:buNone/>
              <a:defRPr sz="3600" spc="110">
                <a:solidFill>
                  <a:schemeClr val="tx2"/>
                </a:solidFill>
                <a:latin typeface="+mj-lt"/>
              </a:defRPr>
            </a:lvl1pPr>
            <a:lvl2pPr lvl="1" rtl="0">
              <a:lnSpc>
                <a:spcPct val="115000"/>
              </a:lnSpc>
              <a:spcBef>
                <a:spcPts val="0"/>
              </a:spcBef>
              <a:spcAft>
                <a:spcPts val="0"/>
              </a:spcAft>
              <a:buClr>
                <a:schemeClr val="lt2"/>
              </a:buClr>
              <a:buSzPts val="2700"/>
              <a:buNone/>
              <a:defRPr sz="3600">
                <a:solidFill>
                  <a:schemeClr val="lt2"/>
                </a:solidFill>
              </a:defRPr>
            </a:lvl2pPr>
            <a:lvl3pPr lvl="2" rtl="0">
              <a:lnSpc>
                <a:spcPct val="115000"/>
              </a:lnSpc>
              <a:spcBef>
                <a:spcPts val="0"/>
              </a:spcBef>
              <a:spcAft>
                <a:spcPts val="0"/>
              </a:spcAft>
              <a:buClr>
                <a:schemeClr val="lt2"/>
              </a:buClr>
              <a:buSzPts val="2700"/>
              <a:buNone/>
              <a:defRPr sz="3600">
                <a:solidFill>
                  <a:schemeClr val="lt2"/>
                </a:solidFill>
              </a:defRPr>
            </a:lvl3pPr>
            <a:lvl4pPr lvl="3" rtl="0">
              <a:lnSpc>
                <a:spcPct val="115000"/>
              </a:lnSpc>
              <a:spcBef>
                <a:spcPts val="0"/>
              </a:spcBef>
              <a:spcAft>
                <a:spcPts val="0"/>
              </a:spcAft>
              <a:buClr>
                <a:schemeClr val="lt2"/>
              </a:buClr>
              <a:buSzPts val="2700"/>
              <a:buNone/>
              <a:defRPr sz="3600">
                <a:solidFill>
                  <a:schemeClr val="lt2"/>
                </a:solidFill>
              </a:defRPr>
            </a:lvl4pPr>
            <a:lvl5pPr lvl="4" rtl="0">
              <a:lnSpc>
                <a:spcPct val="115000"/>
              </a:lnSpc>
              <a:spcBef>
                <a:spcPts val="0"/>
              </a:spcBef>
              <a:spcAft>
                <a:spcPts val="0"/>
              </a:spcAft>
              <a:buClr>
                <a:schemeClr val="lt2"/>
              </a:buClr>
              <a:buSzPts val="2700"/>
              <a:buNone/>
              <a:defRPr sz="3600">
                <a:solidFill>
                  <a:schemeClr val="lt2"/>
                </a:solidFill>
              </a:defRPr>
            </a:lvl5pPr>
            <a:lvl6pPr lvl="5" rtl="0">
              <a:lnSpc>
                <a:spcPct val="115000"/>
              </a:lnSpc>
              <a:spcBef>
                <a:spcPts val="0"/>
              </a:spcBef>
              <a:spcAft>
                <a:spcPts val="0"/>
              </a:spcAft>
              <a:buClr>
                <a:schemeClr val="lt2"/>
              </a:buClr>
              <a:buSzPts val="2700"/>
              <a:buNone/>
              <a:defRPr sz="3600">
                <a:solidFill>
                  <a:schemeClr val="lt2"/>
                </a:solidFill>
              </a:defRPr>
            </a:lvl6pPr>
            <a:lvl7pPr lvl="6" rtl="0">
              <a:lnSpc>
                <a:spcPct val="115000"/>
              </a:lnSpc>
              <a:spcBef>
                <a:spcPts val="0"/>
              </a:spcBef>
              <a:spcAft>
                <a:spcPts val="0"/>
              </a:spcAft>
              <a:buClr>
                <a:schemeClr val="lt2"/>
              </a:buClr>
              <a:buSzPts val="2700"/>
              <a:buNone/>
              <a:defRPr sz="3600">
                <a:solidFill>
                  <a:schemeClr val="lt2"/>
                </a:solidFill>
              </a:defRPr>
            </a:lvl7pPr>
            <a:lvl8pPr lvl="7" rtl="0">
              <a:lnSpc>
                <a:spcPct val="115000"/>
              </a:lnSpc>
              <a:spcBef>
                <a:spcPts val="0"/>
              </a:spcBef>
              <a:spcAft>
                <a:spcPts val="0"/>
              </a:spcAft>
              <a:buClr>
                <a:schemeClr val="lt2"/>
              </a:buClr>
              <a:buSzPts val="2700"/>
              <a:buNone/>
              <a:defRPr sz="3600">
                <a:solidFill>
                  <a:schemeClr val="lt2"/>
                </a:solidFill>
              </a:defRPr>
            </a:lvl8pPr>
            <a:lvl9pPr lvl="8" rtl="0">
              <a:lnSpc>
                <a:spcPct val="115000"/>
              </a:lnSpc>
              <a:spcBef>
                <a:spcPts val="0"/>
              </a:spcBef>
              <a:spcAft>
                <a:spcPts val="0"/>
              </a:spcAft>
              <a:buClr>
                <a:schemeClr val="lt2"/>
              </a:buClr>
              <a:buSzPts val="2700"/>
              <a:buNone/>
              <a:defRPr sz="3600">
                <a:solidFill>
                  <a:schemeClr val="lt2"/>
                </a:solidFill>
              </a:defRPr>
            </a:lvl9pPr>
          </a:lstStyle>
          <a:p>
            <a:pPr lvl="0">
              <a:lnSpc>
                <a:spcPct val="120000"/>
              </a:lnSpc>
              <a:buClr>
                <a:schemeClr val="lt2"/>
              </a:buClr>
              <a:buSzPts val="2700"/>
              <a:buNone/>
            </a:pPr>
            <a:r>
              <a:rPr lang="en-US"/>
              <a:t>Click to edit Master title style</a:t>
            </a:r>
            <a:endParaRPr dirty="0"/>
          </a:p>
        </p:txBody>
      </p:sp>
      <p:sp>
        <p:nvSpPr>
          <p:cNvPr id="125" name="Google Shape;125;p17"/>
          <p:cNvSpPr txBox="1">
            <a:spLocks noGrp="1"/>
          </p:cNvSpPr>
          <p:nvPr>
            <p:ph type="title" idx="5"/>
          </p:nvPr>
        </p:nvSpPr>
        <p:spPr>
          <a:xfrm>
            <a:off x="12662982" y="8074152"/>
            <a:ext cx="4694611" cy="1280160"/>
          </a:xfrm>
          <a:prstGeom prst="rect">
            <a:avLst/>
          </a:prstGeom>
        </p:spPr>
        <p:txBody>
          <a:bodyPr spcFirstLastPara="1" vert="horz" wrap="square" lIns="0" tIns="0" rIns="0" bIns="0" rtlCol="0" anchor="b" anchorCtr="0">
            <a:noAutofit/>
          </a:bodyPr>
          <a:lstStyle>
            <a:lvl1pPr lvl="0" rtl="0">
              <a:lnSpc>
                <a:spcPct val="120000"/>
              </a:lnSpc>
              <a:spcBef>
                <a:spcPts val="0"/>
              </a:spcBef>
              <a:spcAft>
                <a:spcPts val="0"/>
              </a:spcAft>
              <a:buClr>
                <a:schemeClr val="lt2"/>
              </a:buClr>
              <a:buSzPts val="2700"/>
              <a:buNone/>
              <a:defRPr sz="3600" spc="110">
                <a:solidFill>
                  <a:schemeClr val="tx2"/>
                </a:solidFill>
                <a:latin typeface="+mj-lt"/>
              </a:defRPr>
            </a:lvl1pPr>
            <a:lvl2pPr lvl="1" rtl="0">
              <a:lnSpc>
                <a:spcPct val="115000"/>
              </a:lnSpc>
              <a:spcBef>
                <a:spcPts val="0"/>
              </a:spcBef>
              <a:spcAft>
                <a:spcPts val="0"/>
              </a:spcAft>
              <a:buClr>
                <a:schemeClr val="lt2"/>
              </a:buClr>
              <a:buSzPts val="2700"/>
              <a:buNone/>
              <a:defRPr sz="3600">
                <a:solidFill>
                  <a:schemeClr val="lt2"/>
                </a:solidFill>
              </a:defRPr>
            </a:lvl2pPr>
            <a:lvl3pPr lvl="2" rtl="0">
              <a:lnSpc>
                <a:spcPct val="115000"/>
              </a:lnSpc>
              <a:spcBef>
                <a:spcPts val="0"/>
              </a:spcBef>
              <a:spcAft>
                <a:spcPts val="0"/>
              </a:spcAft>
              <a:buClr>
                <a:schemeClr val="lt2"/>
              </a:buClr>
              <a:buSzPts val="2700"/>
              <a:buNone/>
              <a:defRPr sz="3600">
                <a:solidFill>
                  <a:schemeClr val="lt2"/>
                </a:solidFill>
              </a:defRPr>
            </a:lvl3pPr>
            <a:lvl4pPr lvl="3" rtl="0">
              <a:lnSpc>
                <a:spcPct val="115000"/>
              </a:lnSpc>
              <a:spcBef>
                <a:spcPts val="0"/>
              </a:spcBef>
              <a:spcAft>
                <a:spcPts val="0"/>
              </a:spcAft>
              <a:buClr>
                <a:schemeClr val="lt2"/>
              </a:buClr>
              <a:buSzPts val="2700"/>
              <a:buNone/>
              <a:defRPr sz="3600">
                <a:solidFill>
                  <a:schemeClr val="lt2"/>
                </a:solidFill>
              </a:defRPr>
            </a:lvl4pPr>
            <a:lvl5pPr lvl="4" rtl="0">
              <a:lnSpc>
                <a:spcPct val="115000"/>
              </a:lnSpc>
              <a:spcBef>
                <a:spcPts val="0"/>
              </a:spcBef>
              <a:spcAft>
                <a:spcPts val="0"/>
              </a:spcAft>
              <a:buClr>
                <a:schemeClr val="lt2"/>
              </a:buClr>
              <a:buSzPts val="2700"/>
              <a:buNone/>
              <a:defRPr sz="3600">
                <a:solidFill>
                  <a:schemeClr val="lt2"/>
                </a:solidFill>
              </a:defRPr>
            </a:lvl5pPr>
            <a:lvl6pPr lvl="5" rtl="0">
              <a:lnSpc>
                <a:spcPct val="115000"/>
              </a:lnSpc>
              <a:spcBef>
                <a:spcPts val="0"/>
              </a:spcBef>
              <a:spcAft>
                <a:spcPts val="0"/>
              </a:spcAft>
              <a:buClr>
                <a:schemeClr val="lt2"/>
              </a:buClr>
              <a:buSzPts val="2700"/>
              <a:buNone/>
              <a:defRPr sz="3600">
                <a:solidFill>
                  <a:schemeClr val="lt2"/>
                </a:solidFill>
              </a:defRPr>
            </a:lvl6pPr>
            <a:lvl7pPr lvl="6" rtl="0">
              <a:lnSpc>
                <a:spcPct val="115000"/>
              </a:lnSpc>
              <a:spcBef>
                <a:spcPts val="0"/>
              </a:spcBef>
              <a:spcAft>
                <a:spcPts val="0"/>
              </a:spcAft>
              <a:buClr>
                <a:schemeClr val="lt2"/>
              </a:buClr>
              <a:buSzPts val="2700"/>
              <a:buNone/>
              <a:defRPr sz="3600">
                <a:solidFill>
                  <a:schemeClr val="lt2"/>
                </a:solidFill>
              </a:defRPr>
            </a:lvl7pPr>
            <a:lvl8pPr lvl="7" rtl="0">
              <a:lnSpc>
                <a:spcPct val="115000"/>
              </a:lnSpc>
              <a:spcBef>
                <a:spcPts val="0"/>
              </a:spcBef>
              <a:spcAft>
                <a:spcPts val="0"/>
              </a:spcAft>
              <a:buClr>
                <a:schemeClr val="lt2"/>
              </a:buClr>
              <a:buSzPts val="2700"/>
              <a:buNone/>
              <a:defRPr sz="3600">
                <a:solidFill>
                  <a:schemeClr val="lt2"/>
                </a:solidFill>
              </a:defRPr>
            </a:lvl8pPr>
            <a:lvl9pPr lvl="8" rtl="0">
              <a:lnSpc>
                <a:spcPct val="115000"/>
              </a:lnSpc>
              <a:spcBef>
                <a:spcPts val="0"/>
              </a:spcBef>
              <a:spcAft>
                <a:spcPts val="0"/>
              </a:spcAft>
              <a:buClr>
                <a:schemeClr val="lt2"/>
              </a:buClr>
              <a:buSzPts val="2700"/>
              <a:buNone/>
              <a:defRPr sz="3600">
                <a:solidFill>
                  <a:schemeClr val="lt2"/>
                </a:solidFill>
              </a:defRPr>
            </a:lvl9pPr>
          </a:lstStyle>
          <a:p>
            <a:pPr lvl="0">
              <a:lnSpc>
                <a:spcPct val="120000"/>
              </a:lnSpc>
              <a:buClr>
                <a:schemeClr val="lt2"/>
              </a:buClr>
              <a:buSzPts val="2700"/>
              <a:buNone/>
            </a:pPr>
            <a:r>
              <a:rPr lang="en-US"/>
              <a:t>Click to edit Master title style</a:t>
            </a:r>
            <a:endParaRPr/>
          </a:p>
        </p:txBody>
      </p:sp>
      <p:sp>
        <p:nvSpPr>
          <p:cNvPr id="127" name="Google Shape;127;p17"/>
          <p:cNvSpPr txBox="1">
            <a:spLocks noGrp="1"/>
          </p:cNvSpPr>
          <p:nvPr>
            <p:ph type="title" idx="7"/>
          </p:nvPr>
        </p:nvSpPr>
        <p:spPr>
          <a:xfrm>
            <a:off x="18296450" y="8074152"/>
            <a:ext cx="4694611" cy="1280160"/>
          </a:xfrm>
          <a:prstGeom prst="rect">
            <a:avLst/>
          </a:prstGeom>
        </p:spPr>
        <p:txBody>
          <a:bodyPr spcFirstLastPara="1" vert="horz" wrap="square" lIns="0" tIns="0" rIns="0" bIns="0" rtlCol="0" anchor="b" anchorCtr="0">
            <a:noAutofit/>
          </a:bodyPr>
          <a:lstStyle>
            <a:lvl1pPr lvl="0" rtl="0">
              <a:lnSpc>
                <a:spcPct val="120000"/>
              </a:lnSpc>
              <a:spcBef>
                <a:spcPts val="0"/>
              </a:spcBef>
              <a:spcAft>
                <a:spcPts val="0"/>
              </a:spcAft>
              <a:buClr>
                <a:schemeClr val="lt2"/>
              </a:buClr>
              <a:buSzPts val="2700"/>
              <a:buNone/>
              <a:defRPr sz="3600" spc="110">
                <a:solidFill>
                  <a:schemeClr val="tx2"/>
                </a:solidFill>
                <a:latin typeface="+mj-lt"/>
              </a:defRPr>
            </a:lvl1pPr>
            <a:lvl2pPr lvl="1" rtl="0">
              <a:lnSpc>
                <a:spcPct val="115000"/>
              </a:lnSpc>
              <a:spcBef>
                <a:spcPts val="0"/>
              </a:spcBef>
              <a:spcAft>
                <a:spcPts val="0"/>
              </a:spcAft>
              <a:buClr>
                <a:schemeClr val="lt2"/>
              </a:buClr>
              <a:buSzPts val="2700"/>
              <a:buNone/>
              <a:defRPr sz="3600">
                <a:solidFill>
                  <a:schemeClr val="lt2"/>
                </a:solidFill>
              </a:defRPr>
            </a:lvl2pPr>
            <a:lvl3pPr lvl="2" rtl="0">
              <a:lnSpc>
                <a:spcPct val="115000"/>
              </a:lnSpc>
              <a:spcBef>
                <a:spcPts val="0"/>
              </a:spcBef>
              <a:spcAft>
                <a:spcPts val="0"/>
              </a:spcAft>
              <a:buClr>
                <a:schemeClr val="lt2"/>
              </a:buClr>
              <a:buSzPts val="2700"/>
              <a:buNone/>
              <a:defRPr sz="3600">
                <a:solidFill>
                  <a:schemeClr val="lt2"/>
                </a:solidFill>
              </a:defRPr>
            </a:lvl3pPr>
            <a:lvl4pPr lvl="3" rtl="0">
              <a:lnSpc>
                <a:spcPct val="115000"/>
              </a:lnSpc>
              <a:spcBef>
                <a:spcPts val="0"/>
              </a:spcBef>
              <a:spcAft>
                <a:spcPts val="0"/>
              </a:spcAft>
              <a:buClr>
                <a:schemeClr val="lt2"/>
              </a:buClr>
              <a:buSzPts val="2700"/>
              <a:buNone/>
              <a:defRPr sz="3600">
                <a:solidFill>
                  <a:schemeClr val="lt2"/>
                </a:solidFill>
              </a:defRPr>
            </a:lvl4pPr>
            <a:lvl5pPr lvl="4" rtl="0">
              <a:lnSpc>
                <a:spcPct val="115000"/>
              </a:lnSpc>
              <a:spcBef>
                <a:spcPts val="0"/>
              </a:spcBef>
              <a:spcAft>
                <a:spcPts val="0"/>
              </a:spcAft>
              <a:buClr>
                <a:schemeClr val="lt2"/>
              </a:buClr>
              <a:buSzPts val="2700"/>
              <a:buNone/>
              <a:defRPr sz="3600">
                <a:solidFill>
                  <a:schemeClr val="lt2"/>
                </a:solidFill>
              </a:defRPr>
            </a:lvl5pPr>
            <a:lvl6pPr lvl="5" rtl="0">
              <a:lnSpc>
                <a:spcPct val="115000"/>
              </a:lnSpc>
              <a:spcBef>
                <a:spcPts val="0"/>
              </a:spcBef>
              <a:spcAft>
                <a:spcPts val="0"/>
              </a:spcAft>
              <a:buClr>
                <a:schemeClr val="lt2"/>
              </a:buClr>
              <a:buSzPts val="2700"/>
              <a:buNone/>
              <a:defRPr sz="3600">
                <a:solidFill>
                  <a:schemeClr val="lt2"/>
                </a:solidFill>
              </a:defRPr>
            </a:lvl6pPr>
            <a:lvl7pPr lvl="6" rtl="0">
              <a:lnSpc>
                <a:spcPct val="115000"/>
              </a:lnSpc>
              <a:spcBef>
                <a:spcPts val="0"/>
              </a:spcBef>
              <a:spcAft>
                <a:spcPts val="0"/>
              </a:spcAft>
              <a:buClr>
                <a:schemeClr val="lt2"/>
              </a:buClr>
              <a:buSzPts val="2700"/>
              <a:buNone/>
              <a:defRPr sz="3600">
                <a:solidFill>
                  <a:schemeClr val="lt2"/>
                </a:solidFill>
              </a:defRPr>
            </a:lvl7pPr>
            <a:lvl8pPr lvl="7" rtl="0">
              <a:lnSpc>
                <a:spcPct val="115000"/>
              </a:lnSpc>
              <a:spcBef>
                <a:spcPts val="0"/>
              </a:spcBef>
              <a:spcAft>
                <a:spcPts val="0"/>
              </a:spcAft>
              <a:buClr>
                <a:schemeClr val="lt2"/>
              </a:buClr>
              <a:buSzPts val="2700"/>
              <a:buNone/>
              <a:defRPr sz="3600">
                <a:solidFill>
                  <a:schemeClr val="lt2"/>
                </a:solidFill>
              </a:defRPr>
            </a:lvl8pPr>
            <a:lvl9pPr lvl="8" rtl="0">
              <a:lnSpc>
                <a:spcPct val="115000"/>
              </a:lnSpc>
              <a:spcBef>
                <a:spcPts val="0"/>
              </a:spcBef>
              <a:spcAft>
                <a:spcPts val="0"/>
              </a:spcAft>
              <a:buClr>
                <a:schemeClr val="lt2"/>
              </a:buClr>
              <a:buSzPts val="2700"/>
              <a:buNone/>
              <a:defRPr sz="3600">
                <a:solidFill>
                  <a:schemeClr val="lt2"/>
                </a:solidFill>
              </a:defRPr>
            </a:lvl9pPr>
          </a:lstStyle>
          <a:p>
            <a:pPr lvl="0">
              <a:lnSpc>
                <a:spcPct val="120000"/>
              </a:lnSpc>
              <a:buClr>
                <a:schemeClr val="lt2"/>
              </a:buClr>
              <a:buSzPts val="2700"/>
              <a:buNone/>
            </a:pPr>
            <a:r>
              <a:rPr lang="en-US"/>
              <a:t>Click to edit Master title style</a:t>
            </a:r>
            <a:endParaRPr/>
          </a:p>
        </p:txBody>
      </p:sp>
      <p:sp>
        <p:nvSpPr>
          <p:cNvPr id="11" name="Google Shape;68;p8">
            <a:extLst>
              <a:ext uri="{FF2B5EF4-FFF2-40B4-BE49-F238E27FC236}">
                <a16:creationId xmlns:a16="http://schemas.microsoft.com/office/drawing/2014/main" id="{4A1502C0-35C5-664F-8876-27EC60C5407E}"/>
              </a:ext>
            </a:extLst>
          </p:cNvPr>
          <p:cNvSpPr txBox="1">
            <a:spLocks noGrp="1"/>
          </p:cNvSpPr>
          <p:nvPr>
            <p:ph type="subTitle" idx="2"/>
          </p:nvPr>
        </p:nvSpPr>
        <p:spPr>
          <a:xfrm>
            <a:off x="932821" y="905256"/>
            <a:ext cx="10328145" cy="463200"/>
          </a:xfrm>
          <a:prstGeom prst="rect">
            <a:avLst/>
          </a:prstGeom>
          <a:noFill/>
          <a:ln>
            <a:noFill/>
          </a:ln>
        </p:spPr>
        <p:txBody>
          <a:bodyPr spcFirstLastPara="1" wrap="square" lIns="0" tIns="0" rIns="0" bIns="0" anchor="t" anchorCtr="0">
            <a:noAutofit/>
          </a:bodyPr>
          <a:lstStyle>
            <a:lvl1pPr marL="0" marR="0" lvl="0" indent="0" algn="l" rtl="0">
              <a:lnSpc>
                <a:spcPct val="120000"/>
              </a:lnSpc>
              <a:spcBef>
                <a:spcPts val="0"/>
              </a:spcBef>
              <a:spcAft>
                <a:spcPts val="0"/>
              </a:spcAft>
              <a:buNone/>
              <a:defRPr sz="2400" b="1" cap="all" spc="240" baseline="0">
                <a:solidFill>
                  <a:schemeClr val="tx2"/>
                </a:solidFill>
                <a:latin typeface="+mn-lt"/>
              </a:defRPr>
            </a:lvl1pPr>
            <a:lvl2pPr lvl="1" rtl="0">
              <a:lnSpc>
                <a:spcPct val="120000"/>
              </a:lnSpc>
              <a:spcBef>
                <a:spcPts val="0"/>
              </a:spcBef>
              <a:spcAft>
                <a:spcPts val="0"/>
              </a:spcAft>
              <a:buNone/>
              <a:defRPr sz="2400">
                <a:solidFill>
                  <a:schemeClr val="lt1"/>
                </a:solidFill>
              </a:defRPr>
            </a:lvl2pPr>
            <a:lvl3pPr lvl="2" rtl="0">
              <a:lnSpc>
                <a:spcPct val="120000"/>
              </a:lnSpc>
              <a:spcBef>
                <a:spcPts val="0"/>
              </a:spcBef>
              <a:spcAft>
                <a:spcPts val="0"/>
              </a:spcAft>
              <a:buNone/>
              <a:defRPr sz="2400">
                <a:solidFill>
                  <a:schemeClr val="lt1"/>
                </a:solidFill>
              </a:defRPr>
            </a:lvl3pPr>
            <a:lvl4pPr lvl="3" rtl="0">
              <a:lnSpc>
                <a:spcPct val="120000"/>
              </a:lnSpc>
              <a:spcBef>
                <a:spcPts val="0"/>
              </a:spcBef>
              <a:spcAft>
                <a:spcPts val="0"/>
              </a:spcAft>
              <a:buNone/>
              <a:defRPr sz="2400">
                <a:solidFill>
                  <a:schemeClr val="lt1"/>
                </a:solidFill>
              </a:defRPr>
            </a:lvl4pPr>
            <a:lvl5pPr lvl="4" rtl="0">
              <a:lnSpc>
                <a:spcPct val="120000"/>
              </a:lnSpc>
              <a:spcBef>
                <a:spcPts val="0"/>
              </a:spcBef>
              <a:spcAft>
                <a:spcPts val="0"/>
              </a:spcAft>
              <a:buNone/>
              <a:defRPr sz="2400">
                <a:solidFill>
                  <a:schemeClr val="lt1"/>
                </a:solidFill>
              </a:defRPr>
            </a:lvl5pPr>
            <a:lvl6pPr lvl="5" rtl="0">
              <a:lnSpc>
                <a:spcPct val="120000"/>
              </a:lnSpc>
              <a:spcBef>
                <a:spcPts val="0"/>
              </a:spcBef>
              <a:spcAft>
                <a:spcPts val="0"/>
              </a:spcAft>
              <a:buNone/>
              <a:defRPr sz="2400">
                <a:solidFill>
                  <a:schemeClr val="lt1"/>
                </a:solidFill>
              </a:defRPr>
            </a:lvl6pPr>
            <a:lvl7pPr lvl="6" rtl="0">
              <a:lnSpc>
                <a:spcPct val="120000"/>
              </a:lnSpc>
              <a:spcBef>
                <a:spcPts val="0"/>
              </a:spcBef>
              <a:spcAft>
                <a:spcPts val="0"/>
              </a:spcAft>
              <a:buNone/>
              <a:defRPr sz="2400">
                <a:solidFill>
                  <a:schemeClr val="lt1"/>
                </a:solidFill>
              </a:defRPr>
            </a:lvl7pPr>
            <a:lvl8pPr lvl="7" rtl="0">
              <a:lnSpc>
                <a:spcPct val="120000"/>
              </a:lnSpc>
              <a:spcBef>
                <a:spcPts val="0"/>
              </a:spcBef>
              <a:spcAft>
                <a:spcPts val="0"/>
              </a:spcAft>
              <a:buNone/>
              <a:defRPr sz="2400">
                <a:solidFill>
                  <a:schemeClr val="lt1"/>
                </a:solidFill>
              </a:defRPr>
            </a:lvl8pPr>
            <a:lvl9pPr lvl="8" rtl="0">
              <a:lnSpc>
                <a:spcPct val="120000"/>
              </a:lnSpc>
              <a:spcBef>
                <a:spcPts val="0"/>
              </a:spcBef>
              <a:spcAft>
                <a:spcPts val="0"/>
              </a:spcAft>
              <a:buNone/>
              <a:defRPr sz="2400">
                <a:solidFill>
                  <a:schemeClr val="lt1"/>
                </a:solidFill>
              </a:defRPr>
            </a:lvl9pPr>
          </a:lstStyle>
          <a:p>
            <a:pPr marL="0" lvl="0" indent="0">
              <a:buNone/>
            </a:pPr>
            <a:r>
              <a:rPr lang="en-US"/>
              <a:t>Click to edit Master subtitle style</a:t>
            </a:r>
            <a:endParaRPr/>
          </a:p>
        </p:txBody>
      </p:sp>
      <p:sp>
        <p:nvSpPr>
          <p:cNvPr id="12" name="Text Placeholder 9">
            <a:extLst>
              <a:ext uri="{FF2B5EF4-FFF2-40B4-BE49-F238E27FC236}">
                <a16:creationId xmlns:a16="http://schemas.microsoft.com/office/drawing/2014/main" id="{B30EB1FE-7D1F-FB4B-BEB5-D6C622DEB1BB}"/>
              </a:ext>
            </a:extLst>
          </p:cNvPr>
          <p:cNvSpPr>
            <a:spLocks noGrp="1"/>
          </p:cNvSpPr>
          <p:nvPr>
            <p:ph type="body" sz="quarter" idx="10"/>
          </p:nvPr>
        </p:nvSpPr>
        <p:spPr>
          <a:xfrm>
            <a:off x="1340398" y="9621522"/>
            <a:ext cx="4754880" cy="3161027"/>
          </a:xfrm>
        </p:spPr>
        <p:txBody>
          <a:bodyPr/>
          <a:lstStyle>
            <a:lvl1pPr>
              <a:defRPr>
                <a:solidFill>
                  <a:schemeClr val="tx2"/>
                </a:solidFill>
                <a:latin typeface="+mn-lt"/>
              </a:defRPr>
            </a:lvl1pPr>
            <a:lvl2pPr>
              <a:buClrTx/>
              <a:defRPr>
                <a:solidFill>
                  <a:schemeClr val="tx2"/>
                </a:solidFill>
                <a:latin typeface="+mn-lt"/>
              </a:defRPr>
            </a:lvl2pPr>
            <a:lvl3pPr>
              <a:buClrTx/>
              <a:defRPr>
                <a:solidFill>
                  <a:schemeClr val="tx2"/>
                </a:solidFill>
                <a:latin typeface="+mn-lt"/>
              </a:defRPr>
            </a:lvl3pPr>
            <a:lvl4pPr>
              <a:buClrTx/>
              <a:defRPr>
                <a:solidFill>
                  <a:schemeClr val="tx2"/>
                </a:solidFill>
                <a:latin typeface="+mn-lt"/>
              </a:defRPr>
            </a:lvl4pPr>
            <a:lvl5pPr>
              <a:buClrTx/>
              <a:defRPr>
                <a:solidFill>
                  <a:schemeClr val="tx2"/>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9">
            <a:extLst>
              <a:ext uri="{FF2B5EF4-FFF2-40B4-BE49-F238E27FC236}">
                <a16:creationId xmlns:a16="http://schemas.microsoft.com/office/drawing/2014/main" id="{CFA7EA77-AF2E-9541-9110-33C7B14B3F58}"/>
              </a:ext>
            </a:extLst>
          </p:cNvPr>
          <p:cNvSpPr>
            <a:spLocks noGrp="1"/>
          </p:cNvSpPr>
          <p:nvPr>
            <p:ph type="body" sz="quarter" idx="11"/>
          </p:nvPr>
        </p:nvSpPr>
        <p:spPr>
          <a:xfrm>
            <a:off x="6969281" y="9621522"/>
            <a:ext cx="4754880" cy="3161027"/>
          </a:xfrm>
        </p:spPr>
        <p:txBody>
          <a:bodyPr/>
          <a:lstStyle>
            <a:lvl1pPr>
              <a:defRPr>
                <a:solidFill>
                  <a:schemeClr val="tx2"/>
                </a:solidFill>
                <a:latin typeface="+mn-lt"/>
              </a:defRPr>
            </a:lvl1pPr>
            <a:lvl2pPr>
              <a:buClrTx/>
              <a:defRPr>
                <a:solidFill>
                  <a:schemeClr val="tx2"/>
                </a:solidFill>
                <a:latin typeface="+mn-lt"/>
              </a:defRPr>
            </a:lvl2pPr>
            <a:lvl3pPr>
              <a:buClrTx/>
              <a:defRPr>
                <a:solidFill>
                  <a:schemeClr val="tx2"/>
                </a:solidFill>
                <a:latin typeface="+mn-lt"/>
              </a:defRPr>
            </a:lvl3pPr>
            <a:lvl4pPr>
              <a:buClrTx/>
              <a:defRPr>
                <a:solidFill>
                  <a:schemeClr val="tx2"/>
                </a:solidFill>
                <a:latin typeface="+mn-lt"/>
              </a:defRPr>
            </a:lvl4pPr>
            <a:lvl5pPr>
              <a:buClrTx/>
              <a:defRPr>
                <a:solidFill>
                  <a:schemeClr val="tx2"/>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9">
            <a:extLst>
              <a:ext uri="{FF2B5EF4-FFF2-40B4-BE49-F238E27FC236}">
                <a16:creationId xmlns:a16="http://schemas.microsoft.com/office/drawing/2014/main" id="{77A68C91-6C3D-AE41-8869-D2D588D5F13C}"/>
              </a:ext>
            </a:extLst>
          </p:cNvPr>
          <p:cNvSpPr>
            <a:spLocks noGrp="1"/>
          </p:cNvSpPr>
          <p:nvPr>
            <p:ph type="body" sz="quarter" idx="12"/>
          </p:nvPr>
        </p:nvSpPr>
        <p:spPr>
          <a:xfrm>
            <a:off x="12602713" y="9621522"/>
            <a:ext cx="4754880" cy="3161027"/>
          </a:xfrm>
        </p:spPr>
        <p:txBody>
          <a:bodyPr/>
          <a:lstStyle>
            <a:lvl1pPr>
              <a:defRPr>
                <a:solidFill>
                  <a:schemeClr val="tx2"/>
                </a:solidFill>
                <a:latin typeface="+mn-lt"/>
              </a:defRPr>
            </a:lvl1pPr>
            <a:lvl2pPr>
              <a:buClrTx/>
              <a:defRPr>
                <a:solidFill>
                  <a:schemeClr val="tx2"/>
                </a:solidFill>
                <a:latin typeface="+mn-lt"/>
              </a:defRPr>
            </a:lvl2pPr>
            <a:lvl3pPr>
              <a:buClrTx/>
              <a:defRPr>
                <a:solidFill>
                  <a:schemeClr val="tx2"/>
                </a:solidFill>
                <a:latin typeface="+mn-lt"/>
              </a:defRPr>
            </a:lvl3pPr>
            <a:lvl4pPr>
              <a:buClrTx/>
              <a:defRPr>
                <a:solidFill>
                  <a:schemeClr val="tx2"/>
                </a:solidFill>
                <a:latin typeface="+mn-lt"/>
              </a:defRPr>
            </a:lvl4pPr>
            <a:lvl5pPr>
              <a:buClrTx/>
              <a:defRPr>
                <a:solidFill>
                  <a:schemeClr val="tx2"/>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9">
            <a:extLst>
              <a:ext uri="{FF2B5EF4-FFF2-40B4-BE49-F238E27FC236}">
                <a16:creationId xmlns:a16="http://schemas.microsoft.com/office/drawing/2014/main" id="{FA574137-6BE5-9044-B5DF-785305A39C38}"/>
              </a:ext>
            </a:extLst>
          </p:cNvPr>
          <p:cNvSpPr>
            <a:spLocks noGrp="1"/>
          </p:cNvSpPr>
          <p:nvPr>
            <p:ph type="body" sz="quarter" idx="13"/>
          </p:nvPr>
        </p:nvSpPr>
        <p:spPr>
          <a:xfrm>
            <a:off x="18236181" y="9621522"/>
            <a:ext cx="4754880" cy="3161027"/>
          </a:xfrm>
        </p:spPr>
        <p:txBody>
          <a:bodyPr/>
          <a:lstStyle>
            <a:lvl1pPr>
              <a:defRPr>
                <a:solidFill>
                  <a:schemeClr val="tx2"/>
                </a:solidFill>
                <a:latin typeface="+mn-lt"/>
              </a:defRPr>
            </a:lvl1pPr>
            <a:lvl2pPr>
              <a:buClrTx/>
              <a:defRPr>
                <a:solidFill>
                  <a:schemeClr val="tx2"/>
                </a:solidFill>
                <a:latin typeface="+mn-lt"/>
              </a:defRPr>
            </a:lvl2pPr>
            <a:lvl3pPr>
              <a:buClrTx/>
              <a:defRPr>
                <a:solidFill>
                  <a:schemeClr val="tx2"/>
                </a:solidFill>
                <a:latin typeface="+mn-lt"/>
              </a:defRPr>
            </a:lvl3pPr>
            <a:lvl4pPr>
              <a:buClrTx/>
              <a:defRPr>
                <a:solidFill>
                  <a:schemeClr val="tx2"/>
                </a:solidFill>
                <a:latin typeface="+mn-lt"/>
              </a:defRPr>
            </a:lvl4pPr>
            <a:lvl5pPr>
              <a:buClrTx/>
              <a:defRPr>
                <a:solidFill>
                  <a:schemeClr val="tx2"/>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705436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ig Stat" preserve="1" userDrawn="1">
  <p:cSld name="Big Stat">
    <p:spTree>
      <p:nvGrpSpPr>
        <p:cNvPr id="1" name="Shape 129"/>
        <p:cNvGrpSpPr/>
        <p:nvPr/>
      </p:nvGrpSpPr>
      <p:grpSpPr>
        <a:xfrm>
          <a:off x="0" y="0"/>
          <a:ext cx="0" cy="0"/>
          <a:chOff x="0" y="0"/>
          <a:chExt cx="0" cy="0"/>
        </a:xfrm>
      </p:grpSpPr>
      <p:sp>
        <p:nvSpPr>
          <p:cNvPr id="130" name="Google Shape;130;p18"/>
          <p:cNvSpPr txBox="1">
            <a:spLocks noGrp="1"/>
          </p:cNvSpPr>
          <p:nvPr>
            <p:ph type="subTitle" idx="1"/>
          </p:nvPr>
        </p:nvSpPr>
        <p:spPr>
          <a:xfrm>
            <a:off x="932821" y="905256"/>
            <a:ext cx="10328145" cy="463200"/>
          </a:xfrm>
          <a:prstGeom prst="rect">
            <a:avLst/>
          </a:prstGeom>
          <a:noFill/>
          <a:ln>
            <a:noFill/>
          </a:ln>
        </p:spPr>
        <p:txBody>
          <a:bodyPr spcFirstLastPara="1" vert="horz" wrap="square" lIns="0" tIns="0" rIns="0" bIns="0" rtlCol="0" anchor="t" anchorCtr="0">
            <a:noAutofit/>
          </a:bodyPr>
          <a:lstStyle>
            <a:lvl1pPr marL="0" marR="0" lvl="0" indent="0" algn="l" rtl="0">
              <a:lnSpc>
                <a:spcPct val="120000"/>
              </a:lnSpc>
              <a:spcBef>
                <a:spcPts val="0"/>
              </a:spcBef>
              <a:spcAft>
                <a:spcPts val="0"/>
              </a:spcAft>
              <a:buNone/>
              <a:defRPr b="1" cap="all" spc="240" dirty="0">
                <a:solidFill>
                  <a:schemeClr val="tx2"/>
                </a:solidFill>
                <a:latin typeface="+mn-lt"/>
              </a:defRPr>
            </a:lvl1pPr>
            <a:lvl2pPr lvl="1" rtl="0">
              <a:lnSpc>
                <a:spcPct val="120000"/>
              </a:lnSpc>
              <a:spcBef>
                <a:spcPts val="0"/>
              </a:spcBef>
              <a:spcAft>
                <a:spcPts val="0"/>
              </a:spcAft>
              <a:buNone/>
              <a:defRPr sz="2400">
                <a:solidFill>
                  <a:schemeClr val="lt1"/>
                </a:solidFill>
                <a:latin typeface="Montserrat Medium"/>
                <a:ea typeface="Montserrat Medium"/>
                <a:cs typeface="Montserrat Medium"/>
                <a:sym typeface="Montserrat Medium"/>
              </a:defRPr>
            </a:lvl2pPr>
            <a:lvl3pPr lvl="2" rtl="0">
              <a:lnSpc>
                <a:spcPct val="120000"/>
              </a:lnSpc>
              <a:spcBef>
                <a:spcPts val="0"/>
              </a:spcBef>
              <a:spcAft>
                <a:spcPts val="0"/>
              </a:spcAft>
              <a:buNone/>
              <a:defRPr sz="2400">
                <a:solidFill>
                  <a:schemeClr val="lt1"/>
                </a:solidFill>
                <a:latin typeface="Montserrat Medium"/>
                <a:ea typeface="Montserrat Medium"/>
                <a:cs typeface="Montserrat Medium"/>
                <a:sym typeface="Montserrat Medium"/>
              </a:defRPr>
            </a:lvl3pPr>
            <a:lvl4pPr lvl="3" rtl="0">
              <a:lnSpc>
                <a:spcPct val="120000"/>
              </a:lnSpc>
              <a:spcBef>
                <a:spcPts val="0"/>
              </a:spcBef>
              <a:spcAft>
                <a:spcPts val="0"/>
              </a:spcAft>
              <a:buNone/>
              <a:defRPr sz="2400">
                <a:solidFill>
                  <a:schemeClr val="lt1"/>
                </a:solidFill>
                <a:latin typeface="Montserrat Medium"/>
                <a:ea typeface="Montserrat Medium"/>
                <a:cs typeface="Montserrat Medium"/>
                <a:sym typeface="Montserrat Medium"/>
              </a:defRPr>
            </a:lvl4pPr>
            <a:lvl5pPr lvl="4" rtl="0">
              <a:lnSpc>
                <a:spcPct val="120000"/>
              </a:lnSpc>
              <a:spcBef>
                <a:spcPts val="0"/>
              </a:spcBef>
              <a:spcAft>
                <a:spcPts val="0"/>
              </a:spcAft>
              <a:buNone/>
              <a:defRPr sz="2400">
                <a:solidFill>
                  <a:schemeClr val="lt1"/>
                </a:solidFill>
                <a:latin typeface="Montserrat Medium"/>
                <a:ea typeface="Montserrat Medium"/>
                <a:cs typeface="Montserrat Medium"/>
                <a:sym typeface="Montserrat Medium"/>
              </a:defRPr>
            </a:lvl5pPr>
            <a:lvl6pPr lvl="5" rtl="0">
              <a:lnSpc>
                <a:spcPct val="120000"/>
              </a:lnSpc>
              <a:spcBef>
                <a:spcPts val="0"/>
              </a:spcBef>
              <a:spcAft>
                <a:spcPts val="0"/>
              </a:spcAft>
              <a:buNone/>
              <a:defRPr sz="2400">
                <a:solidFill>
                  <a:schemeClr val="lt1"/>
                </a:solidFill>
                <a:latin typeface="Montserrat Medium"/>
                <a:ea typeface="Montserrat Medium"/>
                <a:cs typeface="Montserrat Medium"/>
                <a:sym typeface="Montserrat Medium"/>
              </a:defRPr>
            </a:lvl6pPr>
            <a:lvl7pPr lvl="6" rtl="0">
              <a:lnSpc>
                <a:spcPct val="120000"/>
              </a:lnSpc>
              <a:spcBef>
                <a:spcPts val="0"/>
              </a:spcBef>
              <a:spcAft>
                <a:spcPts val="0"/>
              </a:spcAft>
              <a:buNone/>
              <a:defRPr sz="2400">
                <a:solidFill>
                  <a:schemeClr val="lt1"/>
                </a:solidFill>
                <a:latin typeface="Montserrat Medium"/>
                <a:ea typeface="Montserrat Medium"/>
                <a:cs typeface="Montserrat Medium"/>
                <a:sym typeface="Montserrat Medium"/>
              </a:defRPr>
            </a:lvl7pPr>
            <a:lvl8pPr lvl="7" rtl="0">
              <a:lnSpc>
                <a:spcPct val="120000"/>
              </a:lnSpc>
              <a:spcBef>
                <a:spcPts val="0"/>
              </a:spcBef>
              <a:spcAft>
                <a:spcPts val="0"/>
              </a:spcAft>
              <a:buNone/>
              <a:defRPr sz="2400">
                <a:solidFill>
                  <a:schemeClr val="lt1"/>
                </a:solidFill>
                <a:latin typeface="Montserrat Medium"/>
                <a:ea typeface="Montserrat Medium"/>
                <a:cs typeface="Montserrat Medium"/>
                <a:sym typeface="Montserrat Medium"/>
              </a:defRPr>
            </a:lvl8pPr>
            <a:lvl9pPr lvl="8" rtl="0">
              <a:lnSpc>
                <a:spcPct val="120000"/>
              </a:lnSpc>
              <a:spcBef>
                <a:spcPts val="0"/>
              </a:spcBef>
              <a:spcAft>
                <a:spcPts val="0"/>
              </a:spcAft>
              <a:buNone/>
              <a:defRPr sz="2400">
                <a:solidFill>
                  <a:schemeClr val="lt1"/>
                </a:solidFill>
                <a:latin typeface="Montserrat Medium"/>
                <a:ea typeface="Montserrat Medium"/>
                <a:cs typeface="Montserrat Medium"/>
                <a:sym typeface="Montserrat Medium"/>
              </a:defRPr>
            </a:lvl9pPr>
          </a:lstStyle>
          <a:p>
            <a:pPr marL="0" lvl="0" indent="0">
              <a:lnSpc>
                <a:spcPct val="120000"/>
              </a:lnSpc>
              <a:spcAft>
                <a:spcPts val="0"/>
              </a:spcAft>
              <a:buNone/>
            </a:pPr>
            <a:r>
              <a:rPr lang="en-US"/>
              <a:t>Click to edit Master subtitle style</a:t>
            </a:r>
            <a:endParaRPr dirty="0"/>
          </a:p>
        </p:txBody>
      </p:sp>
      <p:sp>
        <p:nvSpPr>
          <p:cNvPr id="131" name="Google Shape;131;p18"/>
          <p:cNvSpPr txBox="1">
            <a:spLocks noGrp="1"/>
          </p:cNvSpPr>
          <p:nvPr>
            <p:ph type="ctrTitle"/>
          </p:nvPr>
        </p:nvSpPr>
        <p:spPr>
          <a:xfrm>
            <a:off x="1871710" y="4672584"/>
            <a:ext cx="18778490" cy="2971800"/>
          </a:xfrm>
          <a:prstGeom prst="rect">
            <a:avLst/>
          </a:prstGeom>
        </p:spPr>
        <p:txBody>
          <a:bodyPr spcFirstLastPara="1" wrap="square" lIns="0" tIns="0" rIns="0" bIns="0" anchor="b" anchorCtr="0">
            <a:noAutofit/>
          </a:bodyPr>
          <a:lstStyle>
            <a:lvl1pPr lvl="0" rtl="0">
              <a:lnSpc>
                <a:spcPct val="100000"/>
              </a:lnSpc>
              <a:spcBef>
                <a:spcPts val="0"/>
              </a:spcBef>
              <a:spcAft>
                <a:spcPts val="0"/>
              </a:spcAft>
              <a:buClr>
                <a:schemeClr val="lt2"/>
              </a:buClr>
              <a:buSzPts val="14600"/>
              <a:buFont typeface="Optimistic Display"/>
              <a:buNone/>
              <a:defRPr sz="19200" b="1" i="0" spc="580" baseline="0">
                <a:solidFill>
                  <a:schemeClr val="tx2"/>
                </a:solidFill>
                <a:latin typeface="+mj-lt"/>
                <a:ea typeface="Optimistic Display" panose="020B0603020203020204" pitchFamily="34" charset="0"/>
                <a:cs typeface="Optimistic Display" panose="020B0603020203020204" pitchFamily="34" charset="0"/>
                <a:sym typeface="Optimistic Display"/>
              </a:defRPr>
            </a:lvl1pPr>
            <a:lvl2pPr lvl="1" rtl="0">
              <a:spcBef>
                <a:spcPts val="0"/>
              </a:spcBef>
              <a:spcAft>
                <a:spcPts val="0"/>
              </a:spcAft>
              <a:buSzPts val="14600"/>
              <a:buNone/>
              <a:defRPr sz="19466"/>
            </a:lvl2pPr>
            <a:lvl3pPr lvl="2" rtl="0">
              <a:spcBef>
                <a:spcPts val="0"/>
              </a:spcBef>
              <a:spcAft>
                <a:spcPts val="0"/>
              </a:spcAft>
              <a:buSzPts val="14600"/>
              <a:buNone/>
              <a:defRPr sz="19466"/>
            </a:lvl3pPr>
            <a:lvl4pPr lvl="3" rtl="0">
              <a:spcBef>
                <a:spcPts val="0"/>
              </a:spcBef>
              <a:spcAft>
                <a:spcPts val="0"/>
              </a:spcAft>
              <a:buSzPts val="14600"/>
              <a:buNone/>
              <a:defRPr sz="19466"/>
            </a:lvl4pPr>
            <a:lvl5pPr lvl="4" rtl="0">
              <a:spcBef>
                <a:spcPts val="0"/>
              </a:spcBef>
              <a:spcAft>
                <a:spcPts val="0"/>
              </a:spcAft>
              <a:buSzPts val="14600"/>
              <a:buNone/>
              <a:defRPr sz="19466"/>
            </a:lvl5pPr>
            <a:lvl6pPr lvl="5" rtl="0">
              <a:spcBef>
                <a:spcPts val="0"/>
              </a:spcBef>
              <a:spcAft>
                <a:spcPts val="0"/>
              </a:spcAft>
              <a:buSzPts val="14600"/>
              <a:buNone/>
              <a:defRPr sz="19466"/>
            </a:lvl6pPr>
            <a:lvl7pPr lvl="6" rtl="0">
              <a:spcBef>
                <a:spcPts val="0"/>
              </a:spcBef>
              <a:spcAft>
                <a:spcPts val="0"/>
              </a:spcAft>
              <a:buSzPts val="14600"/>
              <a:buNone/>
              <a:defRPr sz="19466"/>
            </a:lvl7pPr>
            <a:lvl8pPr lvl="7" rtl="0">
              <a:spcBef>
                <a:spcPts val="0"/>
              </a:spcBef>
              <a:spcAft>
                <a:spcPts val="0"/>
              </a:spcAft>
              <a:buSzPts val="14600"/>
              <a:buNone/>
              <a:defRPr sz="19466"/>
            </a:lvl8pPr>
            <a:lvl9pPr lvl="8" rtl="0">
              <a:spcBef>
                <a:spcPts val="0"/>
              </a:spcBef>
              <a:spcAft>
                <a:spcPts val="0"/>
              </a:spcAft>
              <a:buSzPts val="14600"/>
              <a:buNone/>
              <a:defRPr sz="19466"/>
            </a:lvl9pPr>
          </a:lstStyle>
          <a:p>
            <a:r>
              <a:rPr lang="en-US" dirty="0"/>
              <a:t>Click to edit Master title style</a:t>
            </a:r>
            <a:endParaRPr dirty="0"/>
          </a:p>
        </p:txBody>
      </p:sp>
      <p:sp>
        <p:nvSpPr>
          <p:cNvPr id="133" name="Google Shape;133;p18"/>
          <p:cNvSpPr txBox="1">
            <a:spLocks noGrp="1"/>
          </p:cNvSpPr>
          <p:nvPr>
            <p:ph type="subTitle" idx="3"/>
          </p:nvPr>
        </p:nvSpPr>
        <p:spPr>
          <a:xfrm>
            <a:off x="932822" y="12252960"/>
            <a:ext cx="9389222" cy="560800"/>
          </a:xfrm>
          <a:prstGeom prst="rect">
            <a:avLst/>
          </a:prstGeom>
        </p:spPr>
        <p:txBody>
          <a:bodyPr spcFirstLastPara="1" wrap="square" lIns="0" tIns="0" rIns="0" bIns="0" anchor="b" anchorCtr="0">
            <a:noAutofit/>
          </a:bodyPr>
          <a:lstStyle>
            <a:lvl1pPr marL="0" marR="0" lvl="0" indent="0" rtl="0">
              <a:lnSpc>
                <a:spcPct val="100000"/>
              </a:lnSpc>
              <a:spcBef>
                <a:spcPts val="0"/>
              </a:spcBef>
              <a:spcAft>
                <a:spcPts val="0"/>
              </a:spcAft>
              <a:buNone/>
              <a:defRPr sz="1800" b="0" spc="40" baseline="0">
                <a:solidFill>
                  <a:schemeClr val="tx2"/>
                </a:solidFill>
                <a:latin typeface="+mn-lt"/>
              </a:defRPr>
            </a:lvl1pPr>
            <a:lvl2pPr lvl="1" rtl="0">
              <a:lnSpc>
                <a:spcPct val="100000"/>
              </a:lnSpc>
              <a:spcBef>
                <a:spcPts val="0"/>
              </a:spcBef>
              <a:spcAft>
                <a:spcPts val="0"/>
              </a:spcAft>
              <a:buNone/>
              <a:defRPr sz="1867" b="0">
                <a:solidFill>
                  <a:schemeClr val="dk1"/>
                </a:solidFill>
              </a:defRPr>
            </a:lvl2pPr>
            <a:lvl3pPr lvl="2" rtl="0">
              <a:lnSpc>
                <a:spcPct val="100000"/>
              </a:lnSpc>
              <a:spcBef>
                <a:spcPts val="0"/>
              </a:spcBef>
              <a:spcAft>
                <a:spcPts val="0"/>
              </a:spcAft>
              <a:buNone/>
              <a:defRPr sz="1867" b="0">
                <a:solidFill>
                  <a:schemeClr val="dk1"/>
                </a:solidFill>
              </a:defRPr>
            </a:lvl3pPr>
            <a:lvl4pPr lvl="3" rtl="0">
              <a:lnSpc>
                <a:spcPct val="100000"/>
              </a:lnSpc>
              <a:spcBef>
                <a:spcPts val="0"/>
              </a:spcBef>
              <a:spcAft>
                <a:spcPts val="0"/>
              </a:spcAft>
              <a:buNone/>
              <a:defRPr sz="1867" b="0">
                <a:solidFill>
                  <a:schemeClr val="dk1"/>
                </a:solidFill>
              </a:defRPr>
            </a:lvl4pPr>
            <a:lvl5pPr lvl="4" rtl="0">
              <a:lnSpc>
                <a:spcPct val="100000"/>
              </a:lnSpc>
              <a:spcBef>
                <a:spcPts val="0"/>
              </a:spcBef>
              <a:spcAft>
                <a:spcPts val="0"/>
              </a:spcAft>
              <a:buNone/>
              <a:defRPr sz="1867" b="0">
                <a:solidFill>
                  <a:schemeClr val="dk1"/>
                </a:solidFill>
              </a:defRPr>
            </a:lvl5pPr>
            <a:lvl6pPr lvl="5" rtl="0">
              <a:lnSpc>
                <a:spcPct val="100000"/>
              </a:lnSpc>
              <a:spcBef>
                <a:spcPts val="0"/>
              </a:spcBef>
              <a:spcAft>
                <a:spcPts val="0"/>
              </a:spcAft>
              <a:buNone/>
              <a:defRPr sz="1867" b="0">
                <a:solidFill>
                  <a:schemeClr val="dk1"/>
                </a:solidFill>
              </a:defRPr>
            </a:lvl6pPr>
            <a:lvl7pPr lvl="6" rtl="0">
              <a:lnSpc>
                <a:spcPct val="100000"/>
              </a:lnSpc>
              <a:spcBef>
                <a:spcPts val="0"/>
              </a:spcBef>
              <a:spcAft>
                <a:spcPts val="0"/>
              </a:spcAft>
              <a:buNone/>
              <a:defRPr sz="1867" b="0">
                <a:solidFill>
                  <a:schemeClr val="dk1"/>
                </a:solidFill>
              </a:defRPr>
            </a:lvl7pPr>
            <a:lvl8pPr lvl="7" rtl="0">
              <a:lnSpc>
                <a:spcPct val="100000"/>
              </a:lnSpc>
              <a:spcBef>
                <a:spcPts val="0"/>
              </a:spcBef>
              <a:spcAft>
                <a:spcPts val="0"/>
              </a:spcAft>
              <a:buNone/>
              <a:defRPr sz="1867" b="0">
                <a:solidFill>
                  <a:schemeClr val="dk1"/>
                </a:solidFill>
              </a:defRPr>
            </a:lvl8pPr>
            <a:lvl9pPr lvl="8" rtl="0">
              <a:lnSpc>
                <a:spcPct val="100000"/>
              </a:lnSpc>
              <a:spcBef>
                <a:spcPts val="0"/>
              </a:spcBef>
              <a:spcAft>
                <a:spcPts val="0"/>
              </a:spcAft>
              <a:buNone/>
              <a:defRPr sz="1867" b="0">
                <a:solidFill>
                  <a:schemeClr val="dk1"/>
                </a:solidFill>
              </a:defRPr>
            </a:lvl9pPr>
          </a:lstStyle>
          <a:p>
            <a:r>
              <a:rPr lang="en-US"/>
              <a:t>Click to edit Master subtitle style</a:t>
            </a:r>
            <a:endParaRPr/>
          </a:p>
        </p:txBody>
      </p:sp>
      <p:sp>
        <p:nvSpPr>
          <p:cNvPr id="132" name="Google Shape;132;p18"/>
          <p:cNvSpPr txBox="1">
            <a:spLocks noGrp="1"/>
          </p:cNvSpPr>
          <p:nvPr>
            <p:ph type="subTitle" idx="2"/>
          </p:nvPr>
        </p:nvSpPr>
        <p:spPr>
          <a:xfrm>
            <a:off x="1871845" y="7223760"/>
            <a:ext cx="9388293" cy="1600200"/>
          </a:xfrm>
          <a:prstGeom prst="rect">
            <a:avLst/>
          </a:prstGeom>
        </p:spPr>
        <p:txBody>
          <a:bodyPr spcFirstLastPara="1" wrap="square" lIns="0" tIns="0" rIns="0" bIns="0" anchor="t" anchorCtr="0">
            <a:noAutofit/>
          </a:bodyPr>
          <a:lstStyle>
            <a:lvl1pPr marL="0" marR="0" lvl="0" indent="0" algn="l" rtl="0">
              <a:lnSpc>
                <a:spcPct val="125000"/>
              </a:lnSpc>
              <a:spcBef>
                <a:spcPts val="0"/>
              </a:spcBef>
              <a:spcAft>
                <a:spcPts val="0"/>
              </a:spcAft>
              <a:buNone/>
              <a:defRPr sz="2400" b="0">
                <a:solidFill>
                  <a:schemeClr val="tx2"/>
                </a:solidFill>
                <a:latin typeface="+mn-lt"/>
              </a:defRPr>
            </a:lvl1pPr>
            <a:lvl2pPr lvl="1" rtl="0">
              <a:lnSpc>
                <a:spcPct val="125000"/>
              </a:lnSpc>
              <a:spcBef>
                <a:spcPts val="0"/>
              </a:spcBef>
              <a:spcAft>
                <a:spcPts val="0"/>
              </a:spcAft>
              <a:buNone/>
              <a:defRPr sz="2400" b="0">
                <a:solidFill>
                  <a:schemeClr val="dk1"/>
                </a:solidFill>
              </a:defRPr>
            </a:lvl2pPr>
            <a:lvl3pPr lvl="2" rtl="0">
              <a:lnSpc>
                <a:spcPct val="125000"/>
              </a:lnSpc>
              <a:spcBef>
                <a:spcPts val="0"/>
              </a:spcBef>
              <a:spcAft>
                <a:spcPts val="0"/>
              </a:spcAft>
              <a:buNone/>
              <a:defRPr sz="2400" b="0">
                <a:solidFill>
                  <a:schemeClr val="dk1"/>
                </a:solidFill>
              </a:defRPr>
            </a:lvl3pPr>
            <a:lvl4pPr lvl="3" rtl="0">
              <a:lnSpc>
                <a:spcPct val="125000"/>
              </a:lnSpc>
              <a:spcBef>
                <a:spcPts val="0"/>
              </a:spcBef>
              <a:spcAft>
                <a:spcPts val="0"/>
              </a:spcAft>
              <a:buNone/>
              <a:defRPr sz="2400" b="0">
                <a:solidFill>
                  <a:schemeClr val="dk1"/>
                </a:solidFill>
              </a:defRPr>
            </a:lvl4pPr>
            <a:lvl5pPr lvl="4" rtl="0">
              <a:lnSpc>
                <a:spcPct val="125000"/>
              </a:lnSpc>
              <a:spcBef>
                <a:spcPts val="0"/>
              </a:spcBef>
              <a:spcAft>
                <a:spcPts val="0"/>
              </a:spcAft>
              <a:buNone/>
              <a:defRPr sz="2400" b="0">
                <a:solidFill>
                  <a:schemeClr val="dk1"/>
                </a:solidFill>
              </a:defRPr>
            </a:lvl5pPr>
            <a:lvl6pPr lvl="5" rtl="0">
              <a:lnSpc>
                <a:spcPct val="125000"/>
              </a:lnSpc>
              <a:spcBef>
                <a:spcPts val="0"/>
              </a:spcBef>
              <a:spcAft>
                <a:spcPts val="0"/>
              </a:spcAft>
              <a:buNone/>
              <a:defRPr sz="2400" b="0">
                <a:solidFill>
                  <a:schemeClr val="dk1"/>
                </a:solidFill>
              </a:defRPr>
            </a:lvl6pPr>
            <a:lvl7pPr lvl="6" rtl="0">
              <a:lnSpc>
                <a:spcPct val="125000"/>
              </a:lnSpc>
              <a:spcBef>
                <a:spcPts val="0"/>
              </a:spcBef>
              <a:spcAft>
                <a:spcPts val="0"/>
              </a:spcAft>
              <a:buNone/>
              <a:defRPr sz="2400" b="0">
                <a:solidFill>
                  <a:schemeClr val="dk1"/>
                </a:solidFill>
              </a:defRPr>
            </a:lvl7pPr>
            <a:lvl8pPr lvl="7" rtl="0">
              <a:lnSpc>
                <a:spcPct val="125000"/>
              </a:lnSpc>
              <a:spcBef>
                <a:spcPts val="0"/>
              </a:spcBef>
              <a:spcAft>
                <a:spcPts val="0"/>
              </a:spcAft>
              <a:buNone/>
              <a:defRPr sz="2400" b="0">
                <a:solidFill>
                  <a:schemeClr val="dk1"/>
                </a:solidFill>
              </a:defRPr>
            </a:lvl8pPr>
            <a:lvl9pPr lvl="8" rtl="0">
              <a:lnSpc>
                <a:spcPct val="125000"/>
              </a:lnSpc>
              <a:spcBef>
                <a:spcPts val="0"/>
              </a:spcBef>
              <a:spcAft>
                <a:spcPts val="0"/>
              </a:spcAft>
              <a:buNone/>
              <a:defRPr sz="2400" b="0">
                <a:solidFill>
                  <a:schemeClr val="dk1"/>
                </a:solidFill>
              </a:defRPr>
            </a:lvl9pPr>
          </a:lstStyle>
          <a:p>
            <a:r>
              <a:rPr lang="en-US"/>
              <a:t>Click to edit Master subtitle style</a:t>
            </a:r>
            <a:endParaRPr dirty="0"/>
          </a:p>
        </p:txBody>
      </p:sp>
    </p:spTree>
    <p:extLst>
      <p:ext uri="{BB962C8B-B14F-4D97-AF65-F5344CB8AC3E}">
        <p14:creationId xmlns:p14="http://schemas.microsoft.com/office/powerpoint/2010/main" val="260095568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Stats (Two)" preserve="1" userDrawn="1">
  <p:cSld name="Stats (Two)">
    <p:spTree>
      <p:nvGrpSpPr>
        <p:cNvPr id="1" name="Shape 134"/>
        <p:cNvGrpSpPr/>
        <p:nvPr/>
      </p:nvGrpSpPr>
      <p:grpSpPr>
        <a:xfrm>
          <a:off x="0" y="0"/>
          <a:ext cx="0" cy="0"/>
          <a:chOff x="0" y="0"/>
          <a:chExt cx="0" cy="0"/>
        </a:xfrm>
      </p:grpSpPr>
      <p:sp>
        <p:nvSpPr>
          <p:cNvPr id="8" name="Text Placeholder 2">
            <a:extLst>
              <a:ext uri="{FF2B5EF4-FFF2-40B4-BE49-F238E27FC236}">
                <a16:creationId xmlns:a16="http://schemas.microsoft.com/office/drawing/2014/main" id="{97DCCB1D-454A-4C4B-98E6-3CCB26BAB117}"/>
              </a:ext>
            </a:extLst>
          </p:cNvPr>
          <p:cNvSpPr>
            <a:spLocks noGrp="1"/>
          </p:cNvSpPr>
          <p:nvPr>
            <p:ph type="body" sz="quarter" idx="23"/>
          </p:nvPr>
        </p:nvSpPr>
        <p:spPr>
          <a:xfrm>
            <a:off x="12193589" y="0"/>
            <a:ext cx="12193586" cy="13716000"/>
          </a:xfr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ormAutofit/>
          </a:bodyPr>
          <a:lstStyle>
            <a:lvl1pPr>
              <a:buFontTx/>
              <a:buNone/>
              <a:defRPr lang="en-US" dirty="0" smtClean="0">
                <a:solidFill>
                  <a:schemeClr val="tx2"/>
                </a:solidFill>
              </a:defRPr>
            </a:lvl1pPr>
            <a:lvl2pPr algn="ctr">
              <a:buFontTx/>
              <a:buNone/>
              <a:defRPr lang="en-US" smtClean="0">
                <a:solidFill>
                  <a:schemeClr val="lt1"/>
                </a:solidFill>
                <a:ea typeface="+mn-ea"/>
                <a:cs typeface="+mn-cs"/>
              </a:defRPr>
            </a:lvl2pPr>
            <a:lvl3pPr>
              <a:buFontTx/>
              <a:buNone/>
              <a:defRPr lang="en-US" smtClean="0">
                <a:solidFill>
                  <a:schemeClr val="lt1"/>
                </a:solidFill>
                <a:ea typeface="+mn-ea"/>
                <a:cs typeface="+mn-cs"/>
              </a:defRPr>
            </a:lvl3pPr>
            <a:lvl4pPr>
              <a:buFontTx/>
              <a:buNone/>
              <a:defRPr lang="en-US" smtClean="0">
                <a:solidFill>
                  <a:schemeClr val="lt1"/>
                </a:solidFill>
                <a:ea typeface="+mn-ea"/>
                <a:cs typeface="+mn-cs"/>
              </a:defRPr>
            </a:lvl4pPr>
            <a:lvl5pPr>
              <a:buFontTx/>
              <a:buNone/>
              <a:defRPr lang="en-US">
                <a:solidFill>
                  <a:schemeClr val="lt1"/>
                </a:solidFill>
                <a:ea typeface="+mn-ea"/>
                <a:cs typeface="+mn-cs"/>
              </a:defRPr>
            </a:lvl5pPr>
          </a:lstStyle>
          <a:p>
            <a:pPr lvl="0" algn="ctr">
              <a:lnSpc>
                <a:spcPct val="125000"/>
              </a:lnSpc>
              <a:spcAft>
                <a:spcPts val="0"/>
              </a:spcAft>
              <a:buFont typeface="Optimistic Text"/>
            </a:pPr>
            <a:r>
              <a:rPr lang="en-US" dirty="0"/>
              <a:t>Click to edit Master text styles</a:t>
            </a:r>
          </a:p>
        </p:txBody>
      </p:sp>
      <p:sp>
        <p:nvSpPr>
          <p:cNvPr id="135" name="Google Shape;135;p19"/>
          <p:cNvSpPr txBox="1">
            <a:spLocks noGrp="1"/>
          </p:cNvSpPr>
          <p:nvPr>
            <p:ph type="subTitle" idx="1"/>
          </p:nvPr>
        </p:nvSpPr>
        <p:spPr>
          <a:xfrm>
            <a:off x="932821" y="905256"/>
            <a:ext cx="10328145" cy="463200"/>
          </a:xfrm>
          <a:prstGeom prst="rect">
            <a:avLst/>
          </a:prstGeom>
          <a:noFill/>
          <a:ln>
            <a:noFill/>
          </a:ln>
        </p:spPr>
        <p:txBody>
          <a:bodyPr spcFirstLastPara="1" vert="horz" wrap="square" lIns="0" tIns="0" rIns="0" bIns="0" rtlCol="0" anchor="t" anchorCtr="0">
            <a:noAutofit/>
          </a:bodyPr>
          <a:lstStyle>
            <a:lvl1pPr marL="0" marR="0" lvl="0" indent="0" algn="l" rtl="0">
              <a:lnSpc>
                <a:spcPct val="120000"/>
              </a:lnSpc>
              <a:spcBef>
                <a:spcPts val="0"/>
              </a:spcBef>
              <a:spcAft>
                <a:spcPts val="0"/>
              </a:spcAft>
              <a:buNone/>
              <a:defRPr b="1" cap="all" spc="240" dirty="0">
                <a:solidFill>
                  <a:schemeClr val="tx2"/>
                </a:solidFill>
                <a:latin typeface="+mn-lt"/>
              </a:defRPr>
            </a:lvl1pPr>
            <a:lvl2pPr lvl="1" rtl="0">
              <a:lnSpc>
                <a:spcPct val="120000"/>
              </a:lnSpc>
              <a:spcBef>
                <a:spcPts val="0"/>
              </a:spcBef>
              <a:spcAft>
                <a:spcPts val="0"/>
              </a:spcAft>
              <a:buNone/>
              <a:defRPr sz="2400">
                <a:solidFill>
                  <a:schemeClr val="lt1"/>
                </a:solidFill>
              </a:defRPr>
            </a:lvl2pPr>
            <a:lvl3pPr lvl="2" rtl="0">
              <a:lnSpc>
                <a:spcPct val="120000"/>
              </a:lnSpc>
              <a:spcBef>
                <a:spcPts val="0"/>
              </a:spcBef>
              <a:spcAft>
                <a:spcPts val="0"/>
              </a:spcAft>
              <a:buNone/>
              <a:defRPr sz="2400">
                <a:solidFill>
                  <a:schemeClr val="lt1"/>
                </a:solidFill>
              </a:defRPr>
            </a:lvl3pPr>
            <a:lvl4pPr lvl="3" rtl="0">
              <a:lnSpc>
                <a:spcPct val="120000"/>
              </a:lnSpc>
              <a:spcBef>
                <a:spcPts val="0"/>
              </a:spcBef>
              <a:spcAft>
                <a:spcPts val="0"/>
              </a:spcAft>
              <a:buNone/>
              <a:defRPr sz="2400">
                <a:solidFill>
                  <a:schemeClr val="lt1"/>
                </a:solidFill>
              </a:defRPr>
            </a:lvl4pPr>
            <a:lvl5pPr lvl="4" rtl="0">
              <a:lnSpc>
                <a:spcPct val="120000"/>
              </a:lnSpc>
              <a:spcBef>
                <a:spcPts val="0"/>
              </a:spcBef>
              <a:spcAft>
                <a:spcPts val="0"/>
              </a:spcAft>
              <a:buNone/>
              <a:defRPr sz="2400">
                <a:solidFill>
                  <a:schemeClr val="lt1"/>
                </a:solidFill>
              </a:defRPr>
            </a:lvl5pPr>
            <a:lvl6pPr lvl="5" rtl="0">
              <a:lnSpc>
                <a:spcPct val="120000"/>
              </a:lnSpc>
              <a:spcBef>
                <a:spcPts val="0"/>
              </a:spcBef>
              <a:spcAft>
                <a:spcPts val="0"/>
              </a:spcAft>
              <a:buNone/>
              <a:defRPr sz="2400">
                <a:solidFill>
                  <a:schemeClr val="lt1"/>
                </a:solidFill>
              </a:defRPr>
            </a:lvl6pPr>
            <a:lvl7pPr lvl="6" rtl="0">
              <a:lnSpc>
                <a:spcPct val="120000"/>
              </a:lnSpc>
              <a:spcBef>
                <a:spcPts val="0"/>
              </a:spcBef>
              <a:spcAft>
                <a:spcPts val="0"/>
              </a:spcAft>
              <a:buNone/>
              <a:defRPr sz="2400">
                <a:solidFill>
                  <a:schemeClr val="lt1"/>
                </a:solidFill>
              </a:defRPr>
            </a:lvl7pPr>
            <a:lvl8pPr lvl="7" rtl="0">
              <a:lnSpc>
                <a:spcPct val="120000"/>
              </a:lnSpc>
              <a:spcBef>
                <a:spcPts val="0"/>
              </a:spcBef>
              <a:spcAft>
                <a:spcPts val="0"/>
              </a:spcAft>
              <a:buNone/>
              <a:defRPr sz="2400">
                <a:solidFill>
                  <a:schemeClr val="lt1"/>
                </a:solidFill>
              </a:defRPr>
            </a:lvl8pPr>
            <a:lvl9pPr lvl="8" rtl="0">
              <a:lnSpc>
                <a:spcPct val="120000"/>
              </a:lnSpc>
              <a:spcBef>
                <a:spcPts val="0"/>
              </a:spcBef>
              <a:spcAft>
                <a:spcPts val="0"/>
              </a:spcAft>
              <a:buNone/>
              <a:defRPr sz="2400">
                <a:solidFill>
                  <a:schemeClr val="lt1"/>
                </a:solidFill>
              </a:defRPr>
            </a:lvl9pPr>
          </a:lstStyle>
          <a:p>
            <a:pPr marL="0" lvl="0" indent="0">
              <a:lnSpc>
                <a:spcPct val="120000"/>
              </a:lnSpc>
              <a:spcAft>
                <a:spcPts val="0"/>
              </a:spcAft>
              <a:buNone/>
            </a:pPr>
            <a:r>
              <a:rPr lang="en-US"/>
              <a:t>Click to edit Master subtitle style</a:t>
            </a:r>
            <a:endParaRPr dirty="0"/>
          </a:p>
        </p:txBody>
      </p:sp>
      <p:sp>
        <p:nvSpPr>
          <p:cNvPr id="136" name="Google Shape;136;p19"/>
          <p:cNvSpPr txBox="1">
            <a:spLocks noGrp="1"/>
          </p:cNvSpPr>
          <p:nvPr>
            <p:ph type="ctrTitle"/>
          </p:nvPr>
        </p:nvSpPr>
        <p:spPr>
          <a:xfrm>
            <a:off x="1871710" y="4672584"/>
            <a:ext cx="8450300" cy="2971800"/>
          </a:xfrm>
          <a:prstGeom prst="rect">
            <a:avLst/>
          </a:prstGeom>
        </p:spPr>
        <p:txBody>
          <a:bodyPr spcFirstLastPara="1" vert="horz" wrap="square" lIns="0" tIns="0" rIns="0" bIns="0" rtlCol="0" anchor="b" anchorCtr="0">
            <a:noAutofit/>
          </a:bodyPr>
          <a:lstStyle>
            <a:lvl1pPr lvl="0" rtl="0">
              <a:lnSpc>
                <a:spcPct val="100000"/>
              </a:lnSpc>
              <a:spcBef>
                <a:spcPts val="0"/>
              </a:spcBef>
              <a:spcAft>
                <a:spcPts val="0"/>
              </a:spcAft>
              <a:buClr>
                <a:schemeClr val="lt2"/>
              </a:buClr>
              <a:buSzPts val="14600"/>
              <a:buFont typeface="Optimistic Display"/>
              <a:buNone/>
              <a:defRPr sz="19200" b="1" spc="580">
                <a:solidFill>
                  <a:schemeClr val="tx2"/>
                </a:solidFill>
                <a:latin typeface="+mj-lt"/>
                <a:ea typeface="Optimistic Display" panose="020B0603020203020204" pitchFamily="34" charset="0"/>
                <a:cs typeface="Optimistic Display" panose="020B0603020203020204" pitchFamily="34" charset="0"/>
              </a:defRPr>
            </a:lvl1pPr>
            <a:lvl2pPr lvl="1" rtl="0">
              <a:spcBef>
                <a:spcPts val="0"/>
              </a:spcBef>
              <a:spcAft>
                <a:spcPts val="0"/>
              </a:spcAft>
              <a:buClr>
                <a:schemeClr val="lt2"/>
              </a:buClr>
              <a:buSzPts val="14600"/>
              <a:buFont typeface="Optimistic Display"/>
              <a:buNone/>
              <a:defRPr sz="19466" b="1">
                <a:solidFill>
                  <a:schemeClr val="lt2"/>
                </a:solidFill>
                <a:latin typeface="Optimistic Display"/>
                <a:ea typeface="Optimistic Display"/>
                <a:cs typeface="Optimistic Display"/>
                <a:sym typeface="Optimistic Display"/>
              </a:defRPr>
            </a:lvl2pPr>
            <a:lvl3pPr lvl="2" rtl="0">
              <a:spcBef>
                <a:spcPts val="0"/>
              </a:spcBef>
              <a:spcAft>
                <a:spcPts val="0"/>
              </a:spcAft>
              <a:buClr>
                <a:schemeClr val="lt2"/>
              </a:buClr>
              <a:buSzPts val="14600"/>
              <a:buFont typeface="Optimistic Display"/>
              <a:buNone/>
              <a:defRPr sz="19466" b="1">
                <a:solidFill>
                  <a:schemeClr val="lt2"/>
                </a:solidFill>
                <a:latin typeface="Optimistic Display"/>
                <a:ea typeface="Optimistic Display"/>
                <a:cs typeface="Optimistic Display"/>
                <a:sym typeface="Optimistic Display"/>
              </a:defRPr>
            </a:lvl3pPr>
            <a:lvl4pPr lvl="3" rtl="0">
              <a:spcBef>
                <a:spcPts val="0"/>
              </a:spcBef>
              <a:spcAft>
                <a:spcPts val="0"/>
              </a:spcAft>
              <a:buClr>
                <a:schemeClr val="lt2"/>
              </a:buClr>
              <a:buSzPts val="14600"/>
              <a:buFont typeface="Optimistic Display"/>
              <a:buNone/>
              <a:defRPr sz="19466" b="1">
                <a:solidFill>
                  <a:schemeClr val="lt2"/>
                </a:solidFill>
                <a:latin typeface="Optimistic Display"/>
                <a:ea typeface="Optimistic Display"/>
                <a:cs typeface="Optimistic Display"/>
                <a:sym typeface="Optimistic Display"/>
              </a:defRPr>
            </a:lvl4pPr>
            <a:lvl5pPr lvl="4" rtl="0">
              <a:spcBef>
                <a:spcPts val="0"/>
              </a:spcBef>
              <a:spcAft>
                <a:spcPts val="0"/>
              </a:spcAft>
              <a:buClr>
                <a:schemeClr val="lt2"/>
              </a:buClr>
              <a:buSzPts val="14600"/>
              <a:buFont typeface="Optimistic Display"/>
              <a:buNone/>
              <a:defRPr sz="19466" b="1">
                <a:solidFill>
                  <a:schemeClr val="lt2"/>
                </a:solidFill>
                <a:latin typeface="Optimistic Display"/>
                <a:ea typeface="Optimistic Display"/>
                <a:cs typeface="Optimistic Display"/>
                <a:sym typeface="Optimistic Display"/>
              </a:defRPr>
            </a:lvl5pPr>
            <a:lvl6pPr lvl="5" rtl="0">
              <a:spcBef>
                <a:spcPts val="0"/>
              </a:spcBef>
              <a:spcAft>
                <a:spcPts val="0"/>
              </a:spcAft>
              <a:buClr>
                <a:schemeClr val="lt2"/>
              </a:buClr>
              <a:buSzPts val="14600"/>
              <a:buFont typeface="Optimistic Display"/>
              <a:buNone/>
              <a:defRPr sz="19466" b="1">
                <a:solidFill>
                  <a:schemeClr val="lt2"/>
                </a:solidFill>
                <a:latin typeface="Optimistic Display"/>
                <a:ea typeface="Optimistic Display"/>
                <a:cs typeface="Optimistic Display"/>
                <a:sym typeface="Optimistic Display"/>
              </a:defRPr>
            </a:lvl6pPr>
            <a:lvl7pPr lvl="6" rtl="0">
              <a:spcBef>
                <a:spcPts val="0"/>
              </a:spcBef>
              <a:spcAft>
                <a:spcPts val="0"/>
              </a:spcAft>
              <a:buClr>
                <a:schemeClr val="lt2"/>
              </a:buClr>
              <a:buSzPts val="14600"/>
              <a:buFont typeface="Optimistic Display"/>
              <a:buNone/>
              <a:defRPr sz="19466" b="1">
                <a:solidFill>
                  <a:schemeClr val="lt2"/>
                </a:solidFill>
                <a:latin typeface="Optimistic Display"/>
                <a:ea typeface="Optimistic Display"/>
                <a:cs typeface="Optimistic Display"/>
                <a:sym typeface="Optimistic Display"/>
              </a:defRPr>
            </a:lvl7pPr>
            <a:lvl8pPr lvl="7" rtl="0">
              <a:spcBef>
                <a:spcPts val="0"/>
              </a:spcBef>
              <a:spcAft>
                <a:spcPts val="0"/>
              </a:spcAft>
              <a:buClr>
                <a:schemeClr val="lt2"/>
              </a:buClr>
              <a:buSzPts val="14600"/>
              <a:buFont typeface="Optimistic Display"/>
              <a:buNone/>
              <a:defRPr sz="19466" b="1">
                <a:solidFill>
                  <a:schemeClr val="lt2"/>
                </a:solidFill>
                <a:latin typeface="Optimistic Display"/>
                <a:ea typeface="Optimistic Display"/>
                <a:cs typeface="Optimistic Display"/>
                <a:sym typeface="Optimistic Display"/>
              </a:defRPr>
            </a:lvl8pPr>
            <a:lvl9pPr lvl="8" rtl="0">
              <a:spcBef>
                <a:spcPts val="0"/>
              </a:spcBef>
              <a:spcAft>
                <a:spcPts val="0"/>
              </a:spcAft>
              <a:buClr>
                <a:schemeClr val="lt2"/>
              </a:buClr>
              <a:buSzPts val="14600"/>
              <a:buFont typeface="Optimistic Display"/>
              <a:buNone/>
              <a:defRPr sz="19466" b="1">
                <a:solidFill>
                  <a:schemeClr val="lt2"/>
                </a:solidFill>
                <a:latin typeface="Optimistic Display"/>
                <a:ea typeface="Optimistic Display"/>
                <a:cs typeface="Optimistic Display"/>
                <a:sym typeface="Optimistic Display"/>
              </a:defRPr>
            </a:lvl9pPr>
          </a:lstStyle>
          <a:p>
            <a:pPr lvl="0">
              <a:lnSpc>
                <a:spcPct val="100000"/>
              </a:lnSpc>
              <a:buClr>
                <a:schemeClr val="lt2"/>
              </a:buClr>
              <a:buSzPts val="14600"/>
              <a:buFont typeface="Optimistic Display"/>
              <a:buNone/>
            </a:pPr>
            <a:r>
              <a:rPr lang="en-US" dirty="0"/>
              <a:t>Click to edit Master title style</a:t>
            </a:r>
            <a:endParaRPr dirty="0"/>
          </a:p>
        </p:txBody>
      </p:sp>
      <p:sp>
        <p:nvSpPr>
          <p:cNvPr id="138" name="Google Shape;138;p19"/>
          <p:cNvSpPr txBox="1">
            <a:spLocks noGrp="1"/>
          </p:cNvSpPr>
          <p:nvPr>
            <p:ph type="subTitle" idx="3"/>
          </p:nvPr>
        </p:nvSpPr>
        <p:spPr>
          <a:xfrm>
            <a:off x="932822" y="12252960"/>
            <a:ext cx="9389222" cy="560800"/>
          </a:xfrm>
          <a:prstGeom prst="rect">
            <a:avLst/>
          </a:prstGeom>
        </p:spPr>
        <p:txBody>
          <a:bodyPr spcFirstLastPara="1" vert="horz" wrap="square" lIns="0" tIns="0" rIns="0" bIns="0" rtlCol="0" anchor="b" anchorCtr="0">
            <a:noAutofit/>
          </a:bodyPr>
          <a:lstStyle>
            <a:lvl1pPr marL="0" marR="0" lvl="0" indent="0" rtl="0">
              <a:lnSpc>
                <a:spcPct val="100000"/>
              </a:lnSpc>
              <a:spcBef>
                <a:spcPts val="0"/>
              </a:spcBef>
              <a:spcAft>
                <a:spcPts val="0"/>
              </a:spcAft>
              <a:buNone/>
              <a:defRPr sz="1800" spc="40">
                <a:solidFill>
                  <a:schemeClr val="tx2"/>
                </a:solidFill>
                <a:latin typeface="+mn-lt"/>
              </a:defRPr>
            </a:lvl1pPr>
            <a:lvl2pPr lvl="1" rtl="0">
              <a:lnSpc>
                <a:spcPct val="100000"/>
              </a:lnSpc>
              <a:spcBef>
                <a:spcPts val="0"/>
              </a:spcBef>
              <a:spcAft>
                <a:spcPts val="0"/>
              </a:spcAft>
              <a:buNone/>
              <a:defRPr sz="1867" b="0">
                <a:solidFill>
                  <a:schemeClr val="dk1"/>
                </a:solidFill>
              </a:defRPr>
            </a:lvl2pPr>
            <a:lvl3pPr lvl="2" rtl="0">
              <a:lnSpc>
                <a:spcPct val="100000"/>
              </a:lnSpc>
              <a:spcBef>
                <a:spcPts val="0"/>
              </a:spcBef>
              <a:spcAft>
                <a:spcPts val="0"/>
              </a:spcAft>
              <a:buNone/>
              <a:defRPr sz="1867" b="0">
                <a:solidFill>
                  <a:schemeClr val="dk1"/>
                </a:solidFill>
              </a:defRPr>
            </a:lvl3pPr>
            <a:lvl4pPr lvl="3" rtl="0">
              <a:lnSpc>
                <a:spcPct val="100000"/>
              </a:lnSpc>
              <a:spcBef>
                <a:spcPts val="0"/>
              </a:spcBef>
              <a:spcAft>
                <a:spcPts val="0"/>
              </a:spcAft>
              <a:buNone/>
              <a:defRPr sz="1867" b="0">
                <a:solidFill>
                  <a:schemeClr val="dk1"/>
                </a:solidFill>
              </a:defRPr>
            </a:lvl4pPr>
            <a:lvl5pPr lvl="4" rtl="0">
              <a:lnSpc>
                <a:spcPct val="100000"/>
              </a:lnSpc>
              <a:spcBef>
                <a:spcPts val="0"/>
              </a:spcBef>
              <a:spcAft>
                <a:spcPts val="0"/>
              </a:spcAft>
              <a:buNone/>
              <a:defRPr sz="1867" b="0">
                <a:solidFill>
                  <a:schemeClr val="dk1"/>
                </a:solidFill>
              </a:defRPr>
            </a:lvl5pPr>
            <a:lvl6pPr lvl="5" rtl="0">
              <a:lnSpc>
                <a:spcPct val="100000"/>
              </a:lnSpc>
              <a:spcBef>
                <a:spcPts val="0"/>
              </a:spcBef>
              <a:spcAft>
                <a:spcPts val="0"/>
              </a:spcAft>
              <a:buNone/>
              <a:defRPr sz="1867" b="0">
                <a:solidFill>
                  <a:schemeClr val="dk1"/>
                </a:solidFill>
              </a:defRPr>
            </a:lvl6pPr>
            <a:lvl7pPr lvl="6" rtl="0">
              <a:lnSpc>
                <a:spcPct val="100000"/>
              </a:lnSpc>
              <a:spcBef>
                <a:spcPts val="0"/>
              </a:spcBef>
              <a:spcAft>
                <a:spcPts val="0"/>
              </a:spcAft>
              <a:buNone/>
              <a:defRPr sz="1867" b="0">
                <a:solidFill>
                  <a:schemeClr val="dk1"/>
                </a:solidFill>
              </a:defRPr>
            </a:lvl7pPr>
            <a:lvl8pPr lvl="7" rtl="0">
              <a:lnSpc>
                <a:spcPct val="100000"/>
              </a:lnSpc>
              <a:spcBef>
                <a:spcPts val="0"/>
              </a:spcBef>
              <a:spcAft>
                <a:spcPts val="0"/>
              </a:spcAft>
              <a:buNone/>
              <a:defRPr sz="1867" b="0">
                <a:solidFill>
                  <a:schemeClr val="dk1"/>
                </a:solidFill>
              </a:defRPr>
            </a:lvl8pPr>
            <a:lvl9pPr lvl="8" rtl="0">
              <a:lnSpc>
                <a:spcPct val="100000"/>
              </a:lnSpc>
              <a:spcBef>
                <a:spcPts val="0"/>
              </a:spcBef>
              <a:spcAft>
                <a:spcPts val="0"/>
              </a:spcAft>
              <a:buNone/>
              <a:defRPr sz="1867" b="0">
                <a:solidFill>
                  <a:schemeClr val="dk1"/>
                </a:solidFill>
              </a:defRPr>
            </a:lvl9pPr>
          </a:lstStyle>
          <a:p>
            <a:pPr marL="0" lvl="0" indent="0">
              <a:lnSpc>
                <a:spcPct val="100000"/>
              </a:lnSpc>
              <a:spcAft>
                <a:spcPts val="0"/>
              </a:spcAft>
              <a:buNone/>
            </a:pPr>
            <a:r>
              <a:rPr lang="en-US"/>
              <a:t>Click to edit Master subtitle style</a:t>
            </a:r>
            <a:endParaRPr dirty="0"/>
          </a:p>
        </p:txBody>
      </p:sp>
      <p:sp>
        <p:nvSpPr>
          <p:cNvPr id="139" name="Google Shape;139;p19"/>
          <p:cNvSpPr txBox="1">
            <a:spLocks noGrp="1"/>
          </p:cNvSpPr>
          <p:nvPr>
            <p:ph type="ctrTitle" idx="4"/>
          </p:nvPr>
        </p:nvSpPr>
        <p:spPr>
          <a:xfrm>
            <a:off x="14077500" y="4672584"/>
            <a:ext cx="8450300" cy="2971800"/>
          </a:xfrm>
          <a:prstGeom prst="rect">
            <a:avLst/>
          </a:prstGeom>
        </p:spPr>
        <p:txBody>
          <a:bodyPr spcFirstLastPara="1" vert="horz" wrap="square" lIns="0" tIns="0" rIns="0" bIns="0" rtlCol="0" anchor="b" anchorCtr="0">
            <a:noAutofit/>
          </a:bodyPr>
          <a:lstStyle>
            <a:lvl1pPr lvl="0" rtl="0">
              <a:lnSpc>
                <a:spcPct val="100000"/>
              </a:lnSpc>
              <a:spcBef>
                <a:spcPts val="0"/>
              </a:spcBef>
              <a:spcAft>
                <a:spcPts val="0"/>
              </a:spcAft>
              <a:buClr>
                <a:schemeClr val="lt2"/>
              </a:buClr>
              <a:buSzPts val="14600"/>
              <a:buFont typeface="Optimistic Display"/>
              <a:buNone/>
              <a:defRPr sz="19200" b="1" spc="580">
                <a:solidFill>
                  <a:schemeClr val="bg1"/>
                </a:solidFill>
                <a:latin typeface="+mj-lt"/>
                <a:ea typeface="Optimistic Display" panose="020B0603020203020204" pitchFamily="34" charset="0"/>
                <a:cs typeface="Optimistic Display" panose="020B0603020203020204" pitchFamily="34" charset="0"/>
              </a:defRPr>
            </a:lvl1pPr>
            <a:lvl2pPr lvl="1" rtl="0">
              <a:spcBef>
                <a:spcPts val="0"/>
              </a:spcBef>
              <a:spcAft>
                <a:spcPts val="0"/>
              </a:spcAft>
              <a:buClr>
                <a:schemeClr val="lt2"/>
              </a:buClr>
              <a:buSzPts val="14600"/>
              <a:buFont typeface="Optimistic Display"/>
              <a:buNone/>
              <a:defRPr sz="19466" b="1">
                <a:solidFill>
                  <a:schemeClr val="lt2"/>
                </a:solidFill>
                <a:latin typeface="Optimistic Display"/>
                <a:ea typeface="Optimistic Display"/>
                <a:cs typeface="Optimistic Display"/>
                <a:sym typeface="Optimistic Display"/>
              </a:defRPr>
            </a:lvl2pPr>
            <a:lvl3pPr lvl="2" rtl="0">
              <a:spcBef>
                <a:spcPts val="0"/>
              </a:spcBef>
              <a:spcAft>
                <a:spcPts val="0"/>
              </a:spcAft>
              <a:buClr>
                <a:schemeClr val="lt2"/>
              </a:buClr>
              <a:buSzPts val="14600"/>
              <a:buFont typeface="Optimistic Display"/>
              <a:buNone/>
              <a:defRPr sz="19466" b="1">
                <a:solidFill>
                  <a:schemeClr val="lt2"/>
                </a:solidFill>
                <a:latin typeface="Optimistic Display"/>
                <a:ea typeface="Optimistic Display"/>
                <a:cs typeface="Optimistic Display"/>
                <a:sym typeface="Optimistic Display"/>
              </a:defRPr>
            </a:lvl3pPr>
            <a:lvl4pPr lvl="3" rtl="0">
              <a:spcBef>
                <a:spcPts val="0"/>
              </a:spcBef>
              <a:spcAft>
                <a:spcPts val="0"/>
              </a:spcAft>
              <a:buClr>
                <a:schemeClr val="lt2"/>
              </a:buClr>
              <a:buSzPts val="14600"/>
              <a:buFont typeface="Optimistic Display"/>
              <a:buNone/>
              <a:defRPr sz="19466" b="1">
                <a:solidFill>
                  <a:schemeClr val="lt2"/>
                </a:solidFill>
                <a:latin typeface="Optimistic Display"/>
                <a:ea typeface="Optimistic Display"/>
                <a:cs typeface="Optimistic Display"/>
                <a:sym typeface="Optimistic Display"/>
              </a:defRPr>
            </a:lvl4pPr>
            <a:lvl5pPr lvl="4" rtl="0">
              <a:spcBef>
                <a:spcPts val="0"/>
              </a:spcBef>
              <a:spcAft>
                <a:spcPts val="0"/>
              </a:spcAft>
              <a:buClr>
                <a:schemeClr val="lt2"/>
              </a:buClr>
              <a:buSzPts val="14600"/>
              <a:buFont typeface="Optimistic Display"/>
              <a:buNone/>
              <a:defRPr sz="19466" b="1">
                <a:solidFill>
                  <a:schemeClr val="lt2"/>
                </a:solidFill>
                <a:latin typeface="Optimistic Display"/>
                <a:ea typeface="Optimistic Display"/>
                <a:cs typeface="Optimistic Display"/>
                <a:sym typeface="Optimistic Display"/>
              </a:defRPr>
            </a:lvl5pPr>
            <a:lvl6pPr lvl="5" rtl="0">
              <a:spcBef>
                <a:spcPts val="0"/>
              </a:spcBef>
              <a:spcAft>
                <a:spcPts val="0"/>
              </a:spcAft>
              <a:buClr>
                <a:schemeClr val="lt2"/>
              </a:buClr>
              <a:buSzPts val="14600"/>
              <a:buFont typeface="Optimistic Display"/>
              <a:buNone/>
              <a:defRPr sz="19466" b="1">
                <a:solidFill>
                  <a:schemeClr val="lt2"/>
                </a:solidFill>
                <a:latin typeface="Optimistic Display"/>
                <a:ea typeface="Optimistic Display"/>
                <a:cs typeface="Optimistic Display"/>
                <a:sym typeface="Optimistic Display"/>
              </a:defRPr>
            </a:lvl6pPr>
            <a:lvl7pPr lvl="6" rtl="0">
              <a:spcBef>
                <a:spcPts val="0"/>
              </a:spcBef>
              <a:spcAft>
                <a:spcPts val="0"/>
              </a:spcAft>
              <a:buClr>
                <a:schemeClr val="lt2"/>
              </a:buClr>
              <a:buSzPts val="14600"/>
              <a:buFont typeface="Optimistic Display"/>
              <a:buNone/>
              <a:defRPr sz="19466" b="1">
                <a:solidFill>
                  <a:schemeClr val="lt2"/>
                </a:solidFill>
                <a:latin typeface="Optimistic Display"/>
                <a:ea typeface="Optimistic Display"/>
                <a:cs typeface="Optimistic Display"/>
                <a:sym typeface="Optimistic Display"/>
              </a:defRPr>
            </a:lvl7pPr>
            <a:lvl8pPr lvl="7" rtl="0">
              <a:spcBef>
                <a:spcPts val="0"/>
              </a:spcBef>
              <a:spcAft>
                <a:spcPts val="0"/>
              </a:spcAft>
              <a:buClr>
                <a:schemeClr val="lt2"/>
              </a:buClr>
              <a:buSzPts val="14600"/>
              <a:buFont typeface="Optimistic Display"/>
              <a:buNone/>
              <a:defRPr sz="19466" b="1">
                <a:solidFill>
                  <a:schemeClr val="lt2"/>
                </a:solidFill>
                <a:latin typeface="Optimistic Display"/>
                <a:ea typeface="Optimistic Display"/>
                <a:cs typeface="Optimistic Display"/>
                <a:sym typeface="Optimistic Display"/>
              </a:defRPr>
            </a:lvl8pPr>
            <a:lvl9pPr lvl="8" rtl="0">
              <a:spcBef>
                <a:spcPts val="0"/>
              </a:spcBef>
              <a:spcAft>
                <a:spcPts val="0"/>
              </a:spcAft>
              <a:buClr>
                <a:schemeClr val="lt2"/>
              </a:buClr>
              <a:buSzPts val="14600"/>
              <a:buFont typeface="Optimistic Display"/>
              <a:buNone/>
              <a:defRPr sz="19466" b="1">
                <a:solidFill>
                  <a:schemeClr val="lt2"/>
                </a:solidFill>
                <a:latin typeface="Optimistic Display"/>
                <a:ea typeface="Optimistic Display"/>
                <a:cs typeface="Optimistic Display"/>
                <a:sym typeface="Optimistic Display"/>
              </a:defRPr>
            </a:lvl9pPr>
          </a:lstStyle>
          <a:p>
            <a:pPr lvl="0">
              <a:lnSpc>
                <a:spcPct val="100000"/>
              </a:lnSpc>
              <a:buClr>
                <a:schemeClr val="lt2"/>
              </a:buClr>
              <a:buSzPts val="14600"/>
              <a:buFont typeface="Optimistic Display"/>
              <a:buNone/>
            </a:pPr>
            <a:r>
              <a:rPr lang="en-US" dirty="0"/>
              <a:t>Click to edit Master title style</a:t>
            </a:r>
            <a:endParaRPr dirty="0"/>
          </a:p>
        </p:txBody>
      </p:sp>
      <p:sp>
        <p:nvSpPr>
          <p:cNvPr id="137" name="Google Shape;137;p19"/>
          <p:cNvSpPr txBox="1">
            <a:spLocks noGrp="1"/>
          </p:cNvSpPr>
          <p:nvPr>
            <p:ph type="subTitle" idx="2"/>
          </p:nvPr>
        </p:nvSpPr>
        <p:spPr>
          <a:xfrm>
            <a:off x="1871844" y="7223760"/>
            <a:ext cx="8450300" cy="1600200"/>
          </a:xfrm>
          <a:prstGeom prst="rect">
            <a:avLst/>
          </a:prstGeom>
        </p:spPr>
        <p:txBody>
          <a:bodyPr spcFirstLastPara="1" vert="horz" wrap="square" lIns="0" tIns="0" rIns="0" bIns="0" rtlCol="0" anchor="t" anchorCtr="0">
            <a:noAutofit/>
          </a:bodyPr>
          <a:lstStyle>
            <a:lvl1pPr marL="0" marR="0" lvl="0" indent="0" algn="l" rtl="0">
              <a:lnSpc>
                <a:spcPct val="125000"/>
              </a:lnSpc>
              <a:spcBef>
                <a:spcPts val="0"/>
              </a:spcBef>
              <a:spcAft>
                <a:spcPts val="0"/>
              </a:spcAft>
              <a:buNone/>
              <a:defRPr>
                <a:solidFill>
                  <a:schemeClr val="tx2"/>
                </a:solidFill>
                <a:latin typeface="+mn-lt"/>
              </a:defRPr>
            </a:lvl1pPr>
            <a:lvl2pPr lvl="1" rtl="0">
              <a:lnSpc>
                <a:spcPct val="125000"/>
              </a:lnSpc>
              <a:spcBef>
                <a:spcPts val="0"/>
              </a:spcBef>
              <a:spcAft>
                <a:spcPts val="0"/>
              </a:spcAft>
              <a:buNone/>
              <a:defRPr sz="2400" b="0">
                <a:solidFill>
                  <a:schemeClr val="dk1"/>
                </a:solidFill>
              </a:defRPr>
            </a:lvl2pPr>
            <a:lvl3pPr lvl="2" rtl="0">
              <a:lnSpc>
                <a:spcPct val="125000"/>
              </a:lnSpc>
              <a:spcBef>
                <a:spcPts val="0"/>
              </a:spcBef>
              <a:spcAft>
                <a:spcPts val="0"/>
              </a:spcAft>
              <a:buNone/>
              <a:defRPr sz="2400" b="0">
                <a:solidFill>
                  <a:schemeClr val="dk1"/>
                </a:solidFill>
              </a:defRPr>
            </a:lvl3pPr>
            <a:lvl4pPr lvl="3" rtl="0">
              <a:lnSpc>
                <a:spcPct val="125000"/>
              </a:lnSpc>
              <a:spcBef>
                <a:spcPts val="0"/>
              </a:spcBef>
              <a:spcAft>
                <a:spcPts val="0"/>
              </a:spcAft>
              <a:buNone/>
              <a:defRPr sz="2400" b="0">
                <a:solidFill>
                  <a:schemeClr val="dk1"/>
                </a:solidFill>
              </a:defRPr>
            </a:lvl4pPr>
            <a:lvl5pPr lvl="4" rtl="0">
              <a:lnSpc>
                <a:spcPct val="125000"/>
              </a:lnSpc>
              <a:spcBef>
                <a:spcPts val="0"/>
              </a:spcBef>
              <a:spcAft>
                <a:spcPts val="0"/>
              </a:spcAft>
              <a:buNone/>
              <a:defRPr sz="2400" b="0">
                <a:solidFill>
                  <a:schemeClr val="dk1"/>
                </a:solidFill>
              </a:defRPr>
            </a:lvl5pPr>
            <a:lvl6pPr lvl="5" rtl="0">
              <a:lnSpc>
                <a:spcPct val="125000"/>
              </a:lnSpc>
              <a:spcBef>
                <a:spcPts val="0"/>
              </a:spcBef>
              <a:spcAft>
                <a:spcPts val="0"/>
              </a:spcAft>
              <a:buNone/>
              <a:defRPr sz="2400" b="0">
                <a:solidFill>
                  <a:schemeClr val="dk1"/>
                </a:solidFill>
              </a:defRPr>
            </a:lvl6pPr>
            <a:lvl7pPr lvl="6" rtl="0">
              <a:lnSpc>
                <a:spcPct val="125000"/>
              </a:lnSpc>
              <a:spcBef>
                <a:spcPts val="0"/>
              </a:spcBef>
              <a:spcAft>
                <a:spcPts val="0"/>
              </a:spcAft>
              <a:buNone/>
              <a:defRPr sz="2400" b="0">
                <a:solidFill>
                  <a:schemeClr val="dk1"/>
                </a:solidFill>
              </a:defRPr>
            </a:lvl7pPr>
            <a:lvl8pPr lvl="7" rtl="0">
              <a:lnSpc>
                <a:spcPct val="125000"/>
              </a:lnSpc>
              <a:spcBef>
                <a:spcPts val="0"/>
              </a:spcBef>
              <a:spcAft>
                <a:spcPts val="0"/>
              </a:spcAft>
              <a:buNone/>
              <a:defRPr sz="2400" b="0">
                <a:solidFill>
                  <a:schemeClr val="dk1"/>
                </a:solidFill>
              </a:defRPr>
            </a:lvl8pPr>
            <a:lvl9pPr lvl="8" rtl="0">
              <a:lnSpc>
                <a:spcPct val="125000"/>
              </a:lnSpc>
              <a:spcBef>
                <a:spcPts val="0"/>
              </a:spcBef>
              <a:spcAft>
                <a:spcPts val="0"/>
              </a:spcAft>
              <a:buNone/>
              <a:defRPr sz="2400" b="0">
                <a:solidFill>
                  <a:schemeClr val="dk1"/>
                </a:solidFill>
              </a:defRPr>
            </a:lvl9pPr>
          </a:lstStyle>
          <a:p>
            <a:pPr marL="0" lvl="0" indent="0">
              <a:lnSpc>
                <a:spcPct val="125000"/>
              </a:lnSpc>
              <a:spcAft>
                <a:spcPts val="0"/>
              </a:spcAft>
              <a:buNone/>
            </a:pPr>
            <a:r>
              <a:rPr lang="en-US"/>
              <a:t>Click to edit Master subtitle style</a:t>
            </a:r>
            <a:endParaRPr dirty="0"/>
          </a:p>
        </p:txBody>
      </p:sp>
      <p:sp>
        <p:nvSpPr>
          <p:cNvPr id="140" name="Google Shape;140;p19"/>
          <p:cNvSpPr txBox="1">
            <a:spLocks noGrp="1"/>
          </p:cNvSpPr>
          <p:nvPr>
            <p:ph type="subTitle" idx="5"/>
          </p:nvPr>
        </p:nvSpPr>
        <p:spPr>
          <a:xfrm>
            <a:off x="14077633" y="7223760"/>
            <a:ext cx="8450300" cy="1600200"/>
          </a:xfrm>
          <a:prstGeom prst="rect">
            <a:avLst/>
          </a:prstGeom>
        </p:spPr>
        <p:txBody>
          <a:bodyPr spcFirstLastPara="1" vert="horz" wrap="square" lIns="0" tIns="0" rIns="0" bIns="0" rtlCol="0" anchor="t" anchorCtr="0">
            <a:noAutofit/>
          </a:bodyPr>
          <a:lstStyle>
            <a:lvl1pPr marL="0" marR="0" lvl="0" indent="0" algn="l" rtl="0">
              <a:lnSpc>
                <a:spcPct val="125000"/>
              </a:lnSpc>
              <a:spcBef>
                <a:spcPts val="0"/>
              </a:spcBef>
              <a:spcAft>
                <a:spcPts val="0"/>
              </a:spcAft>
              <a:buNone/>
              <a:defRPr>
                <a:solidFill>
                  <a:schemeClr val="bg1"/>
                </a:solidFill>
                <a:latin typeface="+mn-lt"/>
              </a:defRPr>
            </a:lvl1pPr>
            <a:lvl2pPr lvl="1" rtl="0">
              <a:lnSpc>
                <a:spcPct val="125000"/>
              </a:lnSpc>
              <a:spcBef>
                <a:spcPts val="0"/>
              </a:spcBef>
              <a:spcAft>
                <a:spcPts val="0"/>
              </a:spcAft>
              <a:buNone/>
              <a:defRPr sz="2400" b="0">
                <a:solidFill>
                  <a:schemeClr val="dk1"/>
                </a:solidFill>
              </a:defRPr>
            </a:lvl2pPr>
            <a:lvl3pPr lvl="2" rtl="0">
              <a:lnSpc>
                <a:spcPct val="125000"/>
              </a:lnSpc>
              <a:spcBef>
                <a:spcPts val="0"/>
              </a:spcBef>
              <a:spcAft>
                <a:spcPts val="0"/>
              </a:spcAft>
              <a:buNone/>
              <a:defRPr sz="2400" b="0">
                <a:solidFill>
                  <a:schemeClr val="dk1"/>
                </a:solidFill>
              </a:defRPr>
            </a:lvl3pPr>
            <a:lvl4pPr lvl="3" rtl="0">
              <a:lnSpc>
                <a:spcPct val="125000"/>
              </a:lnSpc>
              <a:spcBef>
                <a:spcPts val="0"/>
              </a:spcBef>
              <a:spcAft>
                <a:spcPts val="0"/>
              </a:spcAft>
              <a:buNone/>
              <a:defRPr sz="2400" b="0">
                <a:solidFill>
                  <a:schemeClr val="dk1"/>
                </a:solidFill>
              </a:defRPr>
            </a:lvl4pPr>
            <a:lvl5pPr lvl="4" rtl="0">
              <a:lnSpc>
                <a:spcPct val="125000"/>
              </a:lnSpc>
              <a:spcBef>
                <a:spcPts val="0"/>
              </a:spcBef>
              <a:spcAft>
                <a:spcPts val="0"/>
              </a:spcAft>
              <a:buNone/>
              <a:defRPr sz="2400" b="0">
                <a:solidFill>
                  <a:schemeClr val="dk1"/>
                </a:solidFill>
              </a:defRPr>
            </a:lvl5pPr>
            <a:lvl6pPr lvl="5" rtl="0">
              <a:lnSpc>
                <a:spcPct val="125000"/>
              </a:lnSpc>
              <a:spcBef>
                <a:spcPts val="0"/>
              </a:spcBef>
              <a:spcAft>
                <a:spcPts val="0"/>
              </a:spcAft>
              <a:buNone/>
              <a:defRPr sz="2400" b="0">
                <a:solidFill>
                  <a:schemeClr val="dk1"/>
                </a:solidFill>
              </a:defRPr>
            </a:lvl6pPr>
            <a:lvl7pPr lvl="6" rtl="0">
              <a:lnSpc>
                <a:spcPct val="125000"/>
              </a:lnSpc>
              <a:spcBef>
                <a:spcPts val="0"/>
              </a:spcBef>
              <a:spcAft>
                <a:spcPts val="0"/>
              </a:spcAft>
              <a:buNone/>
              <a:defRPr sz="2400" b="0">
                <a:solidFill>
                  <a:schemeClr val="dk1"/>
                </a:solidFill>
              </a:defRPr>
            </a:lvl7pPr>
            <a:lvl8pPr lvl="7" rtl="0">
              <a:lnSpc>
                <a:spcPct val="125000"/>
              </a:lnSpc>
              <a:spcBef>
                <a:spcPts val="0"/>
              </a:spcBef>
              <a:spcAft>
                <a:spcPts val="0"/>
              </a:spcAft>
              <a:buNone/>
              <a:defRPr sz="2400" b="0">
                <a:solidFill>
                  <a:schemeClr val="dk1"/>
                </a:solidFill>
              </a:defRPr>
            </a:lvl8pPr>
            <a:lvl9pPr lvl="8" rtl="0">
              <a:lnSpc>
                <a:spcPct val="125000"/>
              </a:lnSpc>
              <a:spcBef>
                <a:spcPts val="0"/>
              </a:spcBef>
              <a:spcAft>
                <a:spcPts val="0"/>
              </a:spcAft>
              <a:buNone/>
              <a:defRPr sz="2400" b="0">
                <a:solidFill>
                  <a:schemeClr val="dk1"/>
                </a:solidFill>
              </a:defRPr>
            </a:lvl9pPr>
          </a:lstStyle>
          <a:p>
            <a:pPr marL="0" lvl="0" indent="0">
              <a:lnSpc>
                <a:spcPct val="125000"/>
              </a:lnSpc>
              <a:spcAft>
                <a:spcPts val="0"/>
              </a:spcAft>
              <a:buNone/>
            </a:pPr>
            <a:r>
              <a:rPr lang="en-US" dirty="0"/>
              <a:t>Click to edit Master subtitle style</a:t>
            </a:r>
            <a:endParaRPr dirty="0"/>
          </a:p>
        </p:txBody>
      </p:sp>
    </p:spTree>
    <p:extLst>
      <p:ext uri="{BB962C8B-B14F-4D97-AF65-F5344CB8AC3E}">
        <p14:creationId xmlns:p14="http://schemas.microsoft.com/office/powerpoint/2010/main" val="209009699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Stats (Three)" preserve="1">
  <p:cSld name="Stats (Three)">
    <p:spTree>
      <p:nvGrpSpPr>
        <p:cNvPr id="1" name="Shape 141"/>
        <p:cNvGrpSpPr/>
        <p:nvPr/>
      </p:nvGrpSpPr>
      <p:grpSpPr>
        <a:xfrm>
          <a:off x="0" y="0"/>
          <a:ext cx="0" cy="0"/>
          <a:chOff x="0" y="0"/>
          <a:chExt cx="0" cy="0"/>
        </a:xfrm>
      </p:grpSpPr>
      <p:sp>
        <p:nvSpPr>
          <p:cNvPr id="142" name="Google Shape;142;p20"/>
          <p:cNvSpPr txBox="1">
            <a:spLocks noGrp="1"/>
          </p:cNvSpPr>
          <p:nvPr>
            <p:ph type="subTitle" idx="1"/>
          </p:nvPr>
        </p:nvSpPr>
        <p:spPr>
          <a:xfrm>
            <a:off x="932821" y="905256"/>
            <a:ext cx="10328145" cy="463200"/>
          </a:xfrm>
          <a:prstGeom prst="rect">
            <a:avLst/>
          </a:prstGeom>
          <a:noFill/>
          <a:ln>
            <a:noFill/>
          </a:ln>
        </p:spPr>
        <p:txBody>
          <a:bodyPr spcFirstLastPara="1" vert="horz" wrap="square" lIns="0" tIns="0" rIns="0" bIns="0" rtlCol="0" anchor="t" anchorCtr="0">
            <a:noAutofit/>
          </a:bodyPr>
          <a:lstStyle>
            <a:lvl1pPr marL="0" marR="0" lvl="0" indent="0" algn="l" rtl="0">
              <a:lnSpc>
                <a:spcPct val="120000"/>
              </a:lnSpc>
              <a:spcBef>
                <a:spcPts val="0"/>
              </a:spcBef>
              <a:spcAft>
                <a:spcPts val="0"/>
              </a:spcAft>
              <a:buNone/>
              <a:defRPr b="1" cap="all" spc="240" dirty="0">
                <a:solidFill>
                  <a:schemeClr val="tx2"/>
                </a:solidFill>
                <a:latin typeface="+mn-lt"/>
              </a:defRPr>
            </a:lvl1pPr>
            <a:lvl2pPr lvl="1" rtl="0">
              <a:lnSpc>
                <a:spcPct val="120000"/>
              </a:lnSpc>
              <a:spcBef>
                <a:spcPts val="0"/>
              </a:spcBef>
              <a:spcAft>
                <a:spcPts val="0"/>
              </a:spcAft>
              <a:buNone/>
              <a:defRPr sz="2400">
                <a:solidFill>
                  <a:schemeClr val="lt1"/>
                </a:solidFill>
              </a:defRPr>
            </a:lvl2pPr>
            <a:lvl3pPr lvl="2" rtl="0">
              <a:lnSpc>
                <a:spcPct val="120000"/>
              </a:lnSpc>
              <a:spcBef>
                <a:spcPts val="0"/>
              </a:spcBef>
              <a:spcAft>
                <a:spcPts val="0"/>
              </a:spcAft>
              <a:buNone/>
              <a:defRPr sz="2400">
                <a:solidFill>
                  <a:schemeClr val="lt1"/>
                </a:solidFill>
              </a:defRPr>
            </a:lvl3pPr>
            <a:lvl4pPr lvl="3" rtl="0">
              <a:lnSpc>
                <a:spcPct val="120000"/>
              </a:lnSpc>
              <a:spcBef>
                <a:spcPts val="0"/>
              </a:spcBef>
              <a:spcAft>
                <a:spcPts val="0"/>
              </a:spcAft>
              <a:buNone/>
              <a:defRPr sz="2400">
                <a:solidFill>
                  <a:schemeClr val="lt1"/>
                </a:solidFill>
              </a:defRPr>
            </a:lvl4pPr>
            <a:lvl5pPr lvl="4" rtl="0">
              <a:lnSpc>
                <a:spcPct val="120000"/>
              </a:lnSpc>
              <a:spcBef>
                <a:spcPts val="0"/>
              </a:spcBef>
              <a:spcAft>
                <a:spcPts val="0"/>
              </a:spcAft>
              <a:buNone/>
              <a:defRPr sz="2400">
                <a:solidFill>
                  <a:schemeClr val="lt1"/>
                </a:solidFill>
              </a:defRPr>
            </a:lvl5pPr>
            <a:lvl6pPr lvl="5" rtl="0">
              <a:lnSpc>
                <a:spcPct val="120000"/>
              </a:lnSpc>
              <a:spcBef>
                <a:spcPts val="0"/>
              </a:spcBef>
              <a:spcAft>
                <a:spcPts val="0"/>
              </a:spcAft>
              <a:buNone/>
              <a:defRPr sz="2400">
                <a:solidFill>
                  <a:schemeClr val="lt1"/>
                </a:solidFill>
              </a:defRPr>
            </a:lvl6pPr>
            <a:lvl7pPr lvl="6" rtl="0">
              <a:lnSpc>
                <a:spcPct val="120000"/>
              </a:lnSpc>
              <a:spcBef>
                <a:spcPts val="0"/>
              </a:spcBef>
              <a:spcAft>
                <a:spcPts val="0"/>
              </a:spcAft>
              <a:buNone/>
              <a:defRPr sz="2400">
                <a:solidFill>
                  <a:schemeClr val="lt1"/>
                </a:solidFill>
              </a:defRPr>
            </a:lvl7pPr>
            <a:lvl8pPr lvl="7" rtl="0">
              <a:lnSpc>
                <a:spcPct val="120000"/>
              </a:lnSpc>
              <a:spcBef>
                <a:spcPts val="0"/>
              </a:spcBef>
              <a:spcAft>
                <a:spcPts val="0"/>
              </a:spcAft>
              <a:buNone/>
              <a:defRPr sz="2400">
                <a:solidFill>
                  <a:schemeClr val="lt1"/>
                </a:solidFill>
              </a:defRPr>
            </a:lvl8pPr>
            <a:lvl9pPr lvl="8" rtl="0">
              <a:lnSpc>
                <a:spcPct val="120000"/>
              </a:lnSpc>
              <a:spcBef>
                <a:spcPts val="0"/>
              </a:spcBef>
              <a:spcAft>
                <a:spcPts val="0"/>
              </a:spcAft>
              <a:buNone/>
              <a:defRPr sz="2400">
                <a:solidFill>
                  <a:schemeClr val="lt1"/>
                </a:solidFill>
              </a:defRPr>
            </a:lvl9pPr>
          </a:lstStyle>
          <a:p>
            <a:pPr marL="0" lvl="0" indent="0">
              <a:lnSpc>
                <a:spcPct val="120000"/>
              </a:lnSpc>
              <a:spcAft>
                <a:spcPts val="0"/>
              </a:spcAft>
              <a:buNone/>
            </a:pPr>
            <a:r>
              <a:rPr lang="en-US"/>
              <a:t>Click to edit Master subtitle style</a:t>
            </a:r>
            <a:endParaRPr dirty="0"/>
          </a:p>
        </p:txBody>
      </p:sp>
      <p:sp>
        <p:nvSpPr>
          <p:cNvPr id="143" name="Google Shape;143;p20"/>
          <p:cNvSpPr txBox="1">
            <a:spLocks noGrp="1"/>
          </p:cNvSpPr>
          <p:nvPr>
            <p:ph type="ctrTitle"/>
          </p:nvPr>
        </p:nvSpPr>
        <p:spPr>
          <a:xfrm>
            <a:off x="1871712" y="5431536"/>
            <a:ext cx="5633533" cy="1965960"/>
          </a:xfrm>
          <a:prstGeom prst="rect">
            <a:avLst/>
          </a:prstGeom>
        </p:spPr>
        <p:txBody>
          <a:bodyPr spcFirstLastPara="1" wrap="square" lIns="0" tIns="0" rIns="0" bIns="0" anchor="b" anchorCtr="0">
            <a:noAutofit/>
          </a:bodyPr>
          <a:lstStyle>
            <a:lvl1pPr lvl="0" rtl="0">
              <a:lnSpc>
                <a:spcPct val="100000"/>
              </a:lnSpc>
              <a:spcBef>
                <a:spcPts val="0"/>
              </a:spcBef>
              <a:spcAft>
                <a:spcPts val="0"/>
              </a:spcAft>
              <a:buClr>
                <a:schemeClr val="lt2"/>
              </a:buClr>
              <a:buSzPts val="9600"/>
              <a:buFont typeface="Optimistic Display"/>
              <a:buNone/>
              <a:defRPr sz="13200" b="1" spc="400" baseline="0">
                <a:solidFill>
                  <a:schemeClr val="tx2"/>
                </a:solidFill>
                <a:latin typeface="+mj-lt"/>
                <a:ea typeface="Optimistic Display"/>
                <a:cs typeface="Optimistic Display"/>
                <a:sym typeface="Optimistic Display"/>
              </a:defRPr>
            </a:lvl1pPr>
            <a:lvl2pPr lvl="1"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2pPr>
            <a:lvl3pPr lvl="2"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3pPr>
            <a:lvl4pPr lvl="3"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4pPr>
            <a:lvl5pPr lvl="4"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5pPr>
            <a:lvl6pPr lvl="5"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6pPr>
            <a:lvl7pPr lvl="6"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7pPr>
            <a:lvl8pPr lvl="7"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8pPr>
            <a:lvl9pPr lvl="8"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9pPr>
          </a:lstStyle>
          <a:p>
            <a:r>
              <a:rPr lang="en-US" dirty="0"/>
              <a:t>Click to edit Master title style</a:t>
            </a:r>
            <a:endParaRPr dirty="0"/>
          </a:p>
        </p:txBody>
      </p:sp>
      <p:sp>
        <p:nvSpPr>
          <p:cNvPr id="145" name="Google Shape;145;p20"/>
          <p:cNvSpPr txBox="1">
            <a:spLocks noGrp="1"/>
          </p:cNvSpPr>
          <p:nvPr>
            <p:ph type="subTitle" idx="3"/>
          </p:nvPr>
        </p:nvSpPr>
        <p:spPr>
          <a:xfrm>
            <a:off x="932822" y="12252960"/>
            <a:ext cx="9389222" cy="560800"/>
          </a:xfrm>
          <a:prstGeom prst="rect">
            <a:avLst/>
          </a:prstGeom>
        </p:spPr>
        <p:txBody>
          <a:bodyPr spcFirstLastPara="1" vert="horz" wrap="square" lIns="0" tIns="0" rIns="0" bIns="0" rtlCol="0" anchor="b" anchorCtr="0">
            <a:noAutofit/>
          </a:bodyPr>
          <a:lstStyle>
            <a:lvl1pPr marL="0" marR="0" lvl="0" indent="0" rtl="0">
              <a:lnSpc>
                <a:spcPct val="100000"/>
              </a:lnSpc>
              <a:spcBef>
                <a:spcPts val="0"/>
              </a:spcBef>
              <a:spcAft>
                <a:spcPts val="0"/>
              </a:spcAft>
              <a:buNone/>
              <a:defRPr sz="1800" spc="40">
                <a:solidFill>
                  <a:schemeClr val="tx2"/>
                </a:solidFill>
                <a:latin typeface="+mn-lt"/>
              </a:defRPr>
            </a:lvl1pPr>
            <a:lvl2pPr lvl="1" rtl="0">
              <a:lnSpc>
                <a:spcPct val="100000"/>
              </a:lnSpc>
              <a:spcBef>
                <a:spcPts val="0"/>
              </a:spcBef>
              <a:spcAft>
                <a:spcPts val="0"/>
              </a:spcAft>
              <a:buNone/>
              <a:defRPr sz="1867" b="0">
                <a:solidFill>
                  <a:schemeClr val="dk1"/>
                </a:solidFill>
              </a:defRPr>
            </a:lvl2pPr>
            <a:lvl3pPr lvl="2" rtl="0">
              <a:lnSpc>
                <a:spcPct val="100000"/>
              </a:lnSpc>
              <a:spcBef>
                <a:spcPts val="0"/>
              </a:spcBef>
              <a:spcAft>
                <a:spcPts val="0"/>
              </a:spcAft>
              <a:buNone/>
              <a:defRPr sz="1867" b="0">
                <a:solidFill>
                  <a:schemeClr val="dk1"/>
                </a:solidFill>
              </a:defRPr>
            </a:lvl3pPr>
            <a:lvl4pPr lvl="3" rtl="0">
              <a:lnSpc>
                <a:spcPct val="100000"/>
              </a:lnSpc>
              <a:spcBef>
                <a:spcPts val="0"/>
              </a:spcBef>
              <a:spcAft>
                <a:spcPts val="0"/>
              </a:spcAft>
              <a:buNone/>
              <a:defRPr sz="1867" b="0">
                <a:solidFill>
                  <a:schemeClr val="dk1"/>
                </a:solidFill>
              </a:defRPr>
            </a:lvl4pPr>
            <a:lvl5pPr lvl="4" rtl="0">
              <a:lnSpc>
                <a:spcPct val="100000"/>
              </a:lnSpc>
              <a:spcBef>
                <a:spcPts val="0"/>
              </a:spcBef>
              <a:spcAft>
                <a:spcPts val="0"/>
              </a:spcAft>
              <a:buNone/>
              <a:defRPr sz="1867" b="0">
                <a:solidFill>
                  <a:schemeClr val="dk1"/>
                </a:solidFill>
              </a:defRPr>
            </a:lvl5pPr>
            <a:lvl6pPr lvl="5" rtl="0">
              <a:lnSpc>
                <a:spcPct val="100000"/>
              </a:lnSpc>
              <a:spcBef>
                <a:spcPts val="0"/>
              </a:spcBef>
              <a:spcAft>
                <a:spcPts val="0"/>
              </a:spcAft>
              <a:buNone/>
              <a:defRPr sz="1867" b="0">
                <a:solidFill>
                  <a:schemeClr val="dk1"/>
                </a:solidFill>
              </a:defRPr>
            </a:lvl6pPr>
            <a:lvl7pPr lvl="6" rtl="0">
              <a:lnSpc>
                <a:spcPct val="100000"/>
              </a:lnSpc>
              <a:spcBef>
                <a:spcPts val="0"/>
              </a:spcBef>
              <a:spcAft>
                <a:spcPts val="0"/>
              </a:spcAft>
              <a:buNone/>
              <a:defRPr sz="1867" b="0">
                <a:solidFill>
                  <a:schemeClr val="dk1"/>
                </a:solidFill>
              </a:defRPr>
            </a:lvl7pPr>
            <a:lvl8pPr lvl="7" rtl="0">
              <a:lnSpc>
                <a:spcPct val="100000"/>
              </a:lnSpc>
              <a:spcBef>
                <a:spcPts val="0"/>
              </a:spcBef>
              <a:spcAft>
                <a:spcPts val="0"/>
              </a:spcAft>
              <a:buNone/>
              <a:defRPr sz="1867" b="0">
                <a:solidFill>
                  <a:schemeClr val="dk1"/>
                </a:solidFill>
              </a:defRPr>
            </a:lvl8pPr>
            <a:lvl9pPr lvl="8" rtl="0">
              <a:lnSpc>
                <a:spcPct val="100000"/>
              </a:lnSpc>
              <a:spcBef>
                <a:spcPts val="0"/>
              </a:spcBef>
              <a:spcAft>
                <a:spcPts val="0"/>
              </a:spcAft>
              <a:buNone/>
              <a:defRPr sz="1867" b="0">
                <a:solidFill>
                  <a:schemeClr val="dk1"/>
                </a:solidFill>
              </a:defRPr>
            </a:lvl9pPr>
          </a:lstStyle>
          <a:p>
            <a:pPr marL="0" lvl="0" indent="0">
              <a:lnSpc>
                <a:spcPct val="100000"/>
              </a:lnSpc>
              <a:spcAft>
                <a:spcPts val="0"/>
              </a:spcAft>
              <a:buNone/>
            </a:pPr>
            <a:r>
              <a:rPr lang="en-US"/>
              <a:t>Click to edit Master subtitle style</a:t>
            </a:r>
            <a:endParaRPr/>
          </a:p>
        </p:txBody>
      </p:sp>
      <p:sp>
        <p:nvSpPr>
          <p:cNvPr id="146" name="Google Shape;146;p20"/>
          <p:cNvSpPr txBox="1">
            <a:spLocks noGrp="1"/>
          </p:cNvSpPr>
          <p:nvPr>
            <p:ph type="ctrTitle" idx="4"/>
          </p:nvPr>
        </p:nvSpPr>
        <p:spPr>
          <a:xfrm>
            <a:off x="9376754" y="5431536"/>
            <a:ext cx="5633533" cy="1965960"/>
          </a:xfrm>
          <a:prstGeom prst="rect">
            <a:avLst/>
          </a:prstGeom>
        </p:spPr>
        <p:txBody>
          <a:bodyPr spcFirstLastPara="1" wrap="square" lIns="0" tIns="0" rIns="0" bIns="0" anchor="b" anchorCtr="0">
            <a:noAutofit/>
          </a:bodyPr>
          <a:lstStyle>
            <a:lvl1pPr lvl="0" rtl="0">
              <a:lnSpc>
                <a:spcPct val="100000"/>
              </a:lnSpc>
              <a:spcBef>
                <a:spcPts val="0"/>
              </a:spcBef>
              <a:spcAft>
                <a:spcPts val="0"/>
              </a:spcAft>
              <a:buClr>
                <a:schemeClr val="lt2"/>
              </a:buClr>
              <a:buSzPts val="9600"/>
              <a:buFont typeface="Optimistic Display"/>
              <a:buNone/>
              <a:defRPr sz="13200" b="1" spc="400" baseline="0">
                <a:solidFill>
                  <a:schemeClr val="tx2"/>
                </a:solidFill>
                <a:latin typeface="+mj-lt"/>
                <a:ea typeface="Optimistic Display"/>
                <a:cs typeface="Optimistic Display"/>
                <a:sym typeface="Optimistic Display"/>
              </a:defRPr>
            </a:lvl1pPr>
            <a:lvl2pPr lvl="1"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2pPr>
            <a:lvl3pPr lvl="2"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3pPr>
            <a:lvl4pPr lvl="3"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4pPr>
            <a:lvl5pPr lvl="4"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5pPr>
            <a:lvl6pPr lvl="5"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6pPr>
            <a:lvl7pPr lvl="6"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7pPr>
            <a:lvl8pPr lvl="7"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8pPr>
            <a:lvl9pPr lvl="8"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9pPr>
          </a:lstStyle>
          <a:p>
            <a:r>
              <a:rPr lang="en-US"/>
              <a:t>Click to edit Master title style</a:t>
            </a:r>
            <a:endParaRPr dirty="0"/>
          </a:p>
        </p:txBody>
      </p:sp>
      <p:sp>
        <p:nvSpPr>
          <p:cNvPr id="148" name="Google Shape;148;p20"/>
          <p:cNvSpPr txBox="1">
            <a:spLocks noGrp="1"/>
          </p:cNvSpPr>
          <p:nvPr>
            <p:ph type="ctrTitle" idx="6"/>
          </p:nvPr>
        </p:nvSpPr>
        <p:spPr>
          <a:xfrm>
            <a:off x="16881798" y="5431536"/>
            <a:ext cx="5633533" cy="1965960"/>
          </a:xfrm>
          <a:prstGeom prst="rect">
            <a:avLst/>
          </a:prstGeom>
        </p:spPr>
        <p:txBody>
          <a:bodyPr spcFirstLastPara="1" wrap="square" lIns="0" tIns="0" rIns="0" bIns="0" anchor="b" anchorCtr="0">
            <a:noAutofit/>
          </a:bodyPr>
          <a:lstStyle>
            <a:lvl1pPr lvl="0" rtl="0">
              <a:lnSpc>
                <a:spcPct val="100000"/>
              </a:lnSpc>
              <a:spcBef>
                <a:spcPts val="0"/>
              </a:spcBef>
              <a:spcAft>
                <a:spcPts val="0"/>
              </a:spcAft>
              <a:buClr>
                <a:schemeClr val="lt2"/>
              </a:buClr>
              <a:buSzPts val="9600"/>
              <a:buFont typeface="Optimistic Display"/>
              <a:buNone/>
              <a:defRPr sz="13200" b="1" spc="400" baseline="0">
                <a:solidFill>
                  <a:schemeClr val="tx2"/>
                </a:solidFill>
                <a:latin typeface="+mj-lt"/>
                <a:ea typeface="Optimistic Display"/>
                <a:cs typeface="Optimistic Display"/>
                <a:sym typeface="Optimistic Display"/>
              </a:defRPr>
            </a:lvl1pPr>
            <a:lvl2pPr lvl="1"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2pPr>
            <a:lvl3pPr lvl="2"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3pPr>
            <a:lvl4pPr lvl="3"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4pPr>
            <a:lvl5pPr lvl="4"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5pPr>
            <a:lvl6pPr lvl="5"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6pPr>
            <a:lvl7pPr lvl="6"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7pPr>
            <a:lvl8pPr lvl="7"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8pPr>
            <a:lvl9pPr lvl="8"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9pPr>
          </a:lstStyle>
          <a:p>
            <a:r>
              <a:rPr lang="en-US"/>
              <a:t>Click to edit Master title style</a:t>
            </a:r>
            <a:endParaRPr dirty="0"/>
          </a:p>
        </p:txBody>
      </p:sp>
      <p:sp>
        <p:nvSpPr>
          <p:cNvPr id="144" name="Google Shape;144;p20"/>
          <p:cNvSpPr txBox="1">
            <a:spLocks noGrp="1"/>
          </p:cNvSpPr>
          <p:nvPr>
            <p:ph type="subTitle" idx="2"/>
          </p:nvPr>
        </p:nvSpPr>
        <p:spPr>
          <a:xfrm>
            <a:off x="1871844" y="7223760"/>
            <a:ext cx="5633533" cy="1600200"/>
          </a:xfrm>
          <a:prstGeom prst="rect">
            <a:avLst/>
          </a:prstGeom>
        </p:spPr>
        <p:txBody>
          <a:bodyPr spcFirstLastPara="1" vert="horz" wrap="square" lIns="0" tIns="0" rIns="0" bIns="0" rtlCol="0" anchor="t" anchorCtr="0">
            <a:noAutofit/>
          </a:bodyPr>
          <a:lstStyle>
            <a:lvl1pPr marL="0" marR="0" lvl="0" indent="0" algn="l" rtl="0">
              <a:lnSpc>
                <a:spcPct val="125000"/>
              </a:lnSpc>
              <a:spcBef>
                <a:spcPts val="0"/>
              </a:spcBef>
              <a:spcAft>
                <a:spcPts val="0"/>
              </a:spcAft>
              <a:buNone/>
              <a:defRPr dirty="0">
                <a:solidFill>
                  <a:schemeClr val="tx2"/>
                </a:solidFill>
                <a:latin typeface="+mn-lt"/>
              </a:defRPr>
            </a:lvl1pPr>
            <a:lvl2pPr lvl="1" rtl="0">
              <a:lnSpc>
                <a:spcPct val="125000"/>
              </a:lnSpc>
              <a:spcBef>
                <a:spcPts val="0"/>
              </a:spcBef>
              <a:spcAft>
                <a:spcPts val="0"/>
              </a:spcAft>
              <a:buNone/>
              <a:defRPr sz="2400" b="0">
                <a:solidFill>
                  <a:schemeClr val="dk1"/>
                </a:solidFill>
              </a:defRPr>
            </a:lvl2pPr>
            <a:lvl3pPr lvl="2" rtl="0">
              <a:lnSpc>
                <a:spcPct val="125000"/>
              </a:lnSpc>
              <a:spcBef>
                <a:spcPts val="0"/>
              </a:spcBef>
              <a:spcAft>
                <a:spcPts val="0"/>
              </a:spcAft>
              <a:buNone/>
              <a:defRPr sz="2400" b="0">
                <a:solidFill>
                  <a:schemeClr val="dk1"/>
                </a:solidFill>
              </a:defRPr>
            </a:lvl3pPr>
            <a:lvl4pPr lvl="3" rtl="0">
              <a:lnSpc>
                <a:spcPct val="125000"/>
              </a:lnSpc>
              <a:spcBef>
                <a:spcPts val="0"/>
              </a:spcBef>
              <a:spcAft>
                <a:spcPts val="0"/>
              </a:spcAft>
              <a:buNone/>
              <a:defRPr sz="2400" b="0">
                <a:solidFill>
                  <a:schemeClr val="dk1"/>
                </a:solidFill>
              </a:defRPr>
            </a:lvl4pPr>
            <a:lvl5pPr lvl="4" rtl="0">
              <a:lnSpc>
                <a:spcPct val="125000"/>
              </a:lnSpc>
              <a:spcBef>
                <a:spcPts val="0"/>
              </a:spcBef>
              <a:spcAft>
                <a:spcPts val="0"/>
              </a:spcAft>
              <a:buNone/>
              <a:defRPr sz="2400" b="0">
                <a:solidFill>
                  <a:schemeClr val="dk1"/>
                </a:solidFill>
              </a:defRPr>
            </a:lvl5pPr>
            <a:lvl6pPr lvl="5" rtl="0">
              <a:lnSpc>
                <a:spcPct val="125000"/>
              </a:lnSpc>
              <a:spcBef>
                <a:spcPts val="0"/>
              </a:spcBef>
              <a:spcAft>
                <a:spcPts val="0"/>
              </a:spcAft>
              <a:buNone/>
              <a:defRPr sz="2400" b="0">
                <a:solidFill>
                  <a:schemeClr val="dk1"/>
                </a:solidFill>
              </a:defRPr>
            </a:lvl6pPr>
            <a:lvl7pPr lvl="6" rtl="0">
              <a:lnSpc>
                <a:spcPct val="125000"/>
              </a:lnSpc>
              <a:spcBef>
                <a:spcPts val="0"/>
              </a:spcBef>
              <a:spcAft>
                <a:spcPts val="0"/>
              </a:spcAft>
              <a:buNone/>
              <a:defRPr sz="2400" b="0">
                <a:solidFill>
                  <a:schemeClr val="dk1"/>
                </a:solidFill>
              </a:defRPr>
            </a:lvl7pPr>
            <a:lvl8pPr lvl="7" rtl="0">
              <a:lnSpc>
                <a:spcPct val="125000"/>
              </a:lnSpc>
              <a:spcBef>
                <a:spcPts val="0"/>
              </a:spcBef>
              <a:spcAft>
                <a:spcPts val="0"/>
              </a:spcAft>
              <a:buNone/>
              <a:defRPr sz="2400" b="0">
                <a:solidFill>
                  <a:schemeClr val="dk1"/>
                </a:solidFill>
              </a:defRPr>
            </a:lvl8pPr>
            <a:lvl9pPr lvl="8" rtl="0">
              <a:lnSpc>
                <a:spcPct val="125000"/>
              </a:lnSpc>
              <a:spcBef>
                <a:spcPts val="0"/>
              </a:spcBef>
              <a:spcAft>
                <a:spcPts val="0"/>
              </a:spcAft>
              <a:buNone/>
              <a:defRPr sz="2400" b="0">
                <a:solidFill>
                  <a:schemeClr val="dk1"/>
                </a:solidFill>
              </a:defRPr>
            </a:lvl9pPr>
          </a:lstStyle>
          <a:p>
            <a:pPr marL="0" lvl="0" indent="0">
              <a:lnSpc>
                <a:spcPct val="125000"/>
              </a:lnSpc>
              <a:spcAft>
                <a:spcPts val="0"/>
              </a:spcAft>
              <a:buNone/>
            </a:pPr>
            <a:r>
              <a:rPr lang="en-US"/>
              <a:t>Click to edit Master subtitle style</a:t>
            </a:r>
            <a:endParaRPr dirty="0"/>
          </a:p>
        </p:txBody>
      </p:sp>
      <p:sp>
        <p:nvSpPr>
          <p:cNvPr id="147" name="Google Shape;147;p20"/>
          <p:cNvSpPr txBox="1">
            <a:spLocks noGrp="1"/>
          </p:cNvSpPr>
          <p:nvPr>
            <p:ph type="subTitle" idx="5"/>
          </p:nvPr>
        </p:nvSpPr>
        <p:spPr>
          <a:xfrm>
            <a:off x="9376889" y="7223760"/>
            <a:ext cx="5633533" cy="1600200"/>
          </a:xfrm>
          <a:prstGeom prst="rect">
            <a:avLst/>
          </a:prstGeom>
        </p:spPr>
        <p:txBody>
          <a:bodyPr spcFirstLastPara="1" vert="horz" wrap="square" lIns="0" tIns="0" rIns="0" bIns="0" rtlCol="0" anchor="t" anchorCtr="0">
            <a:noAutofit/>
          </a:bodyPr>
          <a:lstStyle>
            <a:lvl1pPr marL="0" marR="0" lvl="0" indent="0" algn="l" rtl="0">
              <a:lnSpc>
                <a:spcPct val="125000"/>
              </a:lnSpc>
              <a:spcBef>
                <a:spcPts val="0"/>
              </a:spcBef>
              <a:spcAft>
                <a:spcPts val="0"/>
              </a:spcAft>
              <a:buNone/>
              <a:defRPr>
                <a:solidFill>
                  <a:schemeClr val="tx2"/>
                </a:solidFill>
                <a:latin typeface="+mn-lt"/>
              </a:defRPr>
            </a:lvl1pPr>
            <a:lvl2pPr lvl="1" rtl="0">
              <a:lnSpc>
                <a:spcPct val="125000"/>
              </a:lnSpc>
              <a:spcBef>
                <a:spcPts val="0"/>
              </a:spcBef>
              <a:spcAft>
                <a:spcPts val="0"/>
              </a:spcAft>
              <a:buNone/>
              <a:defRPr sz="2400" b="0">
                <a:solidFill>
                  <a:schemeClr val="dk1"/>
                </a:solidFill>
              </a:defRPr>
            </a:lvl2pPr>
            <a:lvl3pPr lvl="2" rtl="0">
              <a:lnSpc>
                <a:spcPct val="125000"/>
              </a:lnSpc>
              <a:spcBef>
                <a:spcPts val="0"/>
              </a:spcBef>
              <a:spcAft>
                <a:spcPts val="0"/>
              </a:spcAft>
              <a:buNone/>
              <a:defRPr sz="2400" b="0">
                <a:solidFill>
                  <a:schemeClr val="dk1"/>
                </a:solidFill>
              </a:defRPr>
            </a:lvl3pPr>
            <a:lvl4pPr lvl="3" rtl="0">
              <a:lnSpc>
                <a:spcPct val="125000"/>
              </a:lnSpc>
              <a:spcBef>
                <a:spcPts val="0"/>
              </a:spcBef>
              <a:spcAft>
                <a:spcPts val="0"/>
              </a:spcAft>
              <a:buNone/>
              <a:defRPr sz="2400" b="0">
                <a:solidFill>
                  <a:schemeClr val="dk1"/>
                </a:solidFill>
              </a:defRPr>
            </a:lvl4pPr>
            <a:lvl5pPr lvl="4" rtl="0">
              <a:lnSpc>
                <a:spcPct val="125000"/>
              </a:lnSpc>
              <a:spcBef>
                <a:spcPts val="0"/>
              </a:spcBef>
              <a:spcAft>
                <a:spcPts val="0"/>
              </a:spcAft>
              <a:buNone/>
              <a:defRPr sz="2400" b="0">
                <a:solidFill>
                  <a:schemeClr val="dk1"/>
                </a:solidFill>
              </a:defRPr>
            </a:lvl5pPr>
            <a:lvl6pPr lvl="5" rtl="0">
              <a:lnSpc>
                <a:spcPct val="125000"/>
              </a:lnSpc>
              <a:spcBef>
                <a:spcPts val="0"/>
              </a:spcBef>
              <a:spcAft>
                <a:spcPts val="0"/>
              </a:spcAft>
              <a:buNone/>
              <a:defRPr sz="2400" b="0">
                <a:solidFill>
                  <a:schemeClr val="dk1"/>
                </a:solidFill>
              </a:defRPr>
            </a:lvl6pPr>
            <a:lvl7pPr lvl="6" rtl="0">
              <a:lnSpc>
                <a:spcPct val="125000"/>
              </a:lnSpc>
              <a:spcBef>
                <a:spcPts val="0"/>
              </a:spcBef>
              <a:spcAft>
                <a:spcPts val="0"/>
              </a:spcAft>
              <a:buNone/>
              <a:defRPr sz="2400" b="0">
                <a:solidFill>
                  <a:schemeClr val="dk1"/>
                </a:solidFill>
              </a:defRPr>
            </a:lvl7pPr>
            <a:lvl8pPr lvl="7" rtl="0">
              <a:lnSpc>
                <a:spcPct val="125000"/>
              </a:lnSpc>
              <a:spcBef>
                <a:spcPts val="0"/>
              </a:spcBef>
              <a:spcAft>
                <a:spcPts val="0"/>
              </a:spcAft>
              <a:buNone/>
              <a:defRPr sz="2400" b="0">
                <a:solidFill>
                  <a:schemeClr val="dk1"/>
                </a:solidFill>
              </a:defRPr>
            </a:lvl8pPr>
            <a:lvl9pPr lvl="8" rtl="0">
              <a:lnSpc>
                <a:spcPct val="125000"/>
              </a:lnSpc>
              <a:spcBef>
                <a:spcPts val="0"/>
              </a:spcBef>
              <a:spcAft>
                <a:spcPts val="0"/>
              </a:spcAft>
              <a:buNone/>
              <a:defRPr sz="2400" b="0">
                <a:solidFill>
                  <a:schemeClr val="dk1"/>
                </a:solidFill>
              </a:defRPr>
            </a:lvl9pPr>
          </a:lstStyle>
          <a:p>
            <a:pPr marL="0" lvl="0" indent="0">
              <a:lnSpc>
                <a:spcPct val="125000"/>
              </a:lnSpc>
              <a:spcAft>
                <a:spcPts val="0"/>
              </a:spcAft>
              <a:buNone/>
            </a:pPr>
            <a:r>
              <a:rPr lang="en-US"/>
              <a:t>Click to edit Master subtitle style</a:t>
            </a:r>
            <a:endParaRPr/>
          </a:p>
        </p:txBody>
      </p:sp>
      <p:sp>
        <p:nvSpPr>
          <p:cNvPr id="149" name="Google Shape;149;p20"/>
          <p:cNvSpPr txBox="1">
            <a:spLocks noGrp="1"/>
          </p:cNvSpPr>
          <p:nvPr>
            <p:ph type="subTitle" idx="7"/>
          </p:nvPr>
        </p:nvSpPr>
        <p:spPr>
          <a:xfrm>
            <a:off x="16881931" y="7223760"/>
            <a:ext cx="5633533" cy="1600200"/>
          </a:xfrm>
          <a:prstGeom prst="rect">
            <a:avLst/>
          </a:prstGeom>
        </p:spPr>
        <p:txBody>
          <a:bodyPr spcFirstLastPara="1" vert="horz" wrap="square" lIns="0" tIns="0" rIns="0" bIns="0" rtlCol="0" anchor="t" anchorCtr="0">
            <a:noAutofit/>
          </a:bodyPr>
          <a:lstStyle>
            <a:lvl1pPr marL="0" marR="0" lvl="0" indent="0" algn="l" rtl="0">
              <a:lnSpc>
                <a:spcPct val="125000"/>
              </a:lnSpc>
              <a:spcBef>
                <a:spcPts val="0"/>
              </a:spcBef>
              <a:spcAft>
                <a:spcPts val="0"/>
              </a:spcAft>
              <a:buNone/>
              <a:defRPr>
                <a:solidFill>
                  <a:schemeClr val="tx2"/>
                </a:solidFill>
                <a:latin typeface="+mn-lt"/>
              </a:defRPr>
            </a:lvl1pPr>
            <a:lvl2pPr lvl="1" rtl="0">
              <a:lnSpc>
                <a:spcPct val="125000"/>
              </a:lnSpc>
              <a:spcBef>
                <a:spcPts val="0"/>
              </a:spcBef>
              <a:spcAft>
                <a:spcPts val="0"/>
              </a:spcAft>
              <a:buNone/>
              <a:defRPr sz="2400" b="0">
                <a:solidFill>
                  <a:schemeClr val="dk1"/>
                </a:solidFill>
              </a:defRPr>
            </a:lvl2pPr>
            <a:lvl3pPr lvl="2" rtl="0">
              <a:lnSpc>
                <a:spcPct val="125000"/>
              </a:lnSpc>
              <a:spcBef>
                <a:spcPts val="0"/>
              </a:spcBef>
              <a:spcAft>
                <a:spcPts val="0"/>
              </a:spcAft>
              <a:buNone/>
              <a:defRPr sz="2400" b="0">
                <a:solidFill>
                  <a:schemeClr val="dk1"/>
                </a:solidFill>
              </a:defRPr>
            </a:lvl3pPr>
            <a:lvl4pPr lvl="3" rtl="0">
              <a:lnSpc>
                <a:spcPct val="125000"/>
              </a:lnSpc>
              <a:spcBef>
                <a:spcPts val="0"/>
              </a:spcBef>
              <a:spcAft>
                <a:spcPts val="0"/>
              </a:spcAft>
              <a:buNone/>
              <a:defRPr sz="2400" b="0">
                <a:solidFill>
                  <a:schemeClr val="dk1"/>
                </a:solidFill>
              </a:defRPr>
            </a:lvl4pPr>
            <a:lvl5pPr lvl="4" rtl="0">
              <a:lnSpc>
                <a:spcPct val="125000"/>
              </a:lnSpc>
              <a:spcBef>
                <a:spcPts val="0"/>
              </a:spcBef>
              <a:spcAft>
                <a:spcPts val="0"/>
              </a:spcAft>
              <a:buNone/>
              <a:defRPr sz="2400" b="0">
                <a:solidFill>
                  <a:schemeClr val="dk1"/>
                </a:solidFill>
              </a:defRPr>
            </a:lvl5pPr>
            <a:lvl6pPr lvl="5" rtl="0">
              <a:lnSpc>
                <a:spcPct val="125000"/>
              </a:lnSpc>
              <a:spcBef>
                <a:spcPts val="0"/>
              </a:spcBef>
              <a:spcAft>
                <a:spcPts val="0"/>
              </a:spcAft>
              <a:buNone/>
              <a:defRPr sz="2400" b="0">
                <a:solidFill>
                  <a:schemeClr val="dk1"/>
                </a:solidFill>
              </a:defRPr>
            </a:lvl6pPr>
            <a:lvl7pPr lvl="6" rtl="0">
              <a:lnSpc>
                <a:spcPct val="125000"/>
              </a:lnSpc>
              <a:spcBef>
                <a:spcPts val="0"/>
              </a:spcBef>
              <a:spcAft>
                <a:spcPts val="0"/>
              </a:spcAft>
              <a:buNone/>
              <a:defRPr sz="2400" b="0">
                <a:solidFill>
                  <a:schemeClr val="dk1"/>
                </a:solidFill>
              </a:defRPr>
            </a:lvl7pPr>
            <a:lvl8pPr lvl="7" rtl="0">
              <a:lnSpc>
                <a:spcPct val="125000"/>
              </a:lnSpc>
              <a:spcBef>
                <a:spcPts val="0"/>
              </a:spcBef>
              <a:spcAft>
                <a:spcPts val="0"/>
              </a:spcAft>
              <a:buNone/>
              <a:defRPr sz="2400" b="0">
                <a:solidFill>
                  <a:schemeClr val="dk1"/>
                </a:solidFill>
              </a:defRPr>
            </a:lvl8pPr>
            <a:lvl9pPr lvl="8" rtl="0">
              <a:lnSpc>
                <a:spcPct val="125000"/>
              </a:lnSpc>
              <a:spcBef>
                <a:spcPts val="0"/>
              </a:spcBef>
              <a:spcAft>
                <a:spcPts val="0"/>
              </a:spcAft>
              <a:buNone/>
              <a:defRPr sz="2400" b="0">
                <a:solidFill>
                  <a:schemeClr val="dk1"/>
                </a:solidFill>
              </a:defRPr>
            </a:lvl9pPr>
          </a:lstStyle>
          <a:p>
            <a:pPr marL="0" lvl="0" indent="0">
              <a:lnSpc>
                <a:spcPct val="125000"/>
              </a:lnSpc>
              <a:spcAft>
                <a:spcPts val="0"/>
              </a:spcAft>
              <a:buNone/>
            </a:pPr>
            <a:r>
              <a:rPr lang="en-US"/>
              <a:t>Click to edit Master subtitle style</a:t>
            </a:r>
            <a:endParaRPr/>
          </a:p>
        </p:txBody>
      </p:sp>
    </p:spTree>
    <p:extLst>
      <p:ext uri="{BB962C8B-B14F-4D97-AF65-F5344CB8AC3E}">
        <p14:creationId xmlns:p14="http://schemas.microsoft.com/office/powerpoint/2010/main" val="233151507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Stat (Half)" preserve="1" userDrawn="1">
  <p:cSld name="Stat (Half)">
    <p:spTree>
      <p:nvGrpSpPr>
        <p:cNvPr id="1" name="Shape 150"/>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0E7BBF4-F548-D245-BD9A-E2E2D262A670}"/>
              </a:ext>
            </a:extLst>
          </p:cNvPr>
          <p:cNvSpPr>
            <a:spLocks noGrp="1"/>
          </p:cNvSpPr>
          <p:nvPr>
            <p:ph type="pic" sz="quarter" idx="11"/>
          </p:nvPr>
        </p:nvSpPr>
        <p:spPr>
          <a:xfrm>
            <a:off x="12193589" y="0"/>
            <a:ext cx="12193586" cy="13715999"/>
          </a:xfr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ormAutofit/>
          </a:bodyPr>
          <a:lstStyle>
            <a:lvl1pPr>
              <a:defRPr lang="en-US">
                <a:solidFill>
                  <a:schemeClr val="tx2"/>
                </a:solidFill>
              </a:defRPr>
            </a:lvl1pPr>
          </a:lstStyle>
          <a:p>
            <a:pPr lvl="0" algn="ctr">
              <a:lnSpc>
                <a:spcPct val="125000"/>
              </a:lnSpc>
              <a:spcAft>
                <a:spcPts val="0"/>
              </a:spcAft>
              <a:buFont typeface="Optimistic Text"/>
            </a:pPr>
            <a:endParaRPr lang="en-US"/>
          </a:p>
        </p:txBody>
      </p:sp>
      <p:sp>
        <p:nvSpPr>
          <p:cNvPr id="151" name="Google Shape;151;p21"/>
          <p:cNvSpPr txBox="1">
            <a:spLocks noGrp="1"/>
          </p:cNvSpPr>
          <p:nvPr>
            <p:ph type="subTitle" idx="1"/>
          </p:nvPr>
        </p:nvSpPr>
        <p:spPr>
          <a:xfrm>
            <a:off x="932821" y="905256"/>
            <a:ext cx="10328145" cy="463200"/>
          </a:xfrm>
          <a:prstGeom prst="rect">
            <a:avLst/>
          </a:prstGeom>
          <a:noFill/>
          <a:ln>
            <a:noFill/>
          </a:ln>
        </p:spPr>
        <p:txBody>
          <a:bodyPr spcFirstLastPara="1" vert="horz" wrap="square" lIns="0" tIns="0" rIns="0" bIns="0" rtlCol="0" anchor="t" anchorCtr="0">
            <a:noAutofit/>
          </a:bodyPr>
          <a:lstStyle>
            <a:lvl1pPr marL="0" marR="0" lvl="0" indent="0" algn="l" rtl="0">
              <a:lnSpc>
                <a:spcPct val="120000"/>
              </a:lnSpc>
              <a:spcBef>
                <a:spcPts val="0"/>
              </a:spcBef>
              <a:spcAft>
                <a:spcPts val="0"/>
              </a:spcAft>
              <a:buNone/>
              <a:defRPr b="1" cap="all" spc="240">
                <a:solidFill>
                  <a:schemeClr val="tx2"/>
                </a:solidFill>
                <a:latin typeface="+mn-lt"/>
              </a:defRPr>
            </a:lvl1pPr>
            <a:lvl2pPr lvl="1" rtl="0">
              <a:lnSpc>
                <a:spcPct val="120000"/>
              </a:lnSpc>
              <a:spcBef>
                <a:spcPts val="0"/>
              </a:spcBef>
              <a:spcAft>
                <a:spcPts val="0"/>
              </a:spcAft>
              <a:buNone/>
              <a:defRPr sz="2400">
                <a:solidFill>
                  <a:schemeClr val="lt1"/>
                </a:solidFill>
              </a:defRPr>
            </a:lvl2pPr>
            <a:lvl3pPr lvl="2" rtl="0">
              <a:lnSpc>
                <a:spcPct val="120000"/>
              </a:lnSpc>
              <a:spcBef>
                <a:spcPts val="0"/>
              </a:spcBef>
              <a:spcAft>
                <a:spcPts val="0"/>
              </a:spcAft>
              <a:buNone/>
              <a:defRPr sz="2400">
                <a:solidFill>
                  <a:schemeClr val="lt1"/>
                </a:solidFill>
              </a:defRPr>
            </a:lvl3pPr>
            <a:lvl4pPr lvl="3" rtl="0">
              <a:lnSpc>
                <a:spcPct val="120000"/>
              </a:lnSpc>
              <a:spcBef>
                <a:spcPts val="0"/>
              </a:spcBef>
              <a:spcAft>
                <a:spcPts val="0"/>
              </a:spcAft>
              <a:buNone/>
              <a:defRPr sz="2400">
                <a:solidFill>
                  <a:schemeClr val="lt1"/>
                </a:solidFill>
              </a:defRPr>
            </a:lvl4pPr>
            <a:lvl5pPr lvl="4" rtl="0">
              <a:lnSpc>
                <a:spcPct val="120000"/>
              </a:lnSpc>
              <a:spcBef>
                <a:spcPts val="0"/>
              </a:spcBef>
              <a:spcAft>
                <a:spcPts val="0"/>
              </a:spcAft>
              <a:buNone/>
              <a:defRPr sz="2400">
                <a:solidFill>
                  <a:schemeClr val="lt1"/>
                </a:solidFill>
              </a:defRPr>
            </a:lvl5pPr>
            <a:lvl6pPr lvl="5" rtl="0">
              <a:lnSpc>
                <a:spcPct val="120000"/>
              </a:lnSpc>
              <a:spcBef>
                <a:spcPts val="0"/>
              </a:spcBef>
              <a:spcAft>
                <a:spcPts val="0"/>
              </a:spcAft>
              <a:buNone/>
              <a:defRPr sz="2400">
                <a:solidFill>
                  <a:schemeClr val="lt1"/>
                </a:solidFill>
              </a:defRPr>
            </a:lvl6pPr>
            <a:lvl7pPr lvl="6" rtl="0">
              <a:lnSpc>
                <a:spcPct val="120000"/>
              </a:lnSpc>
              <a:spcBef>
                <a:spcPts val="0"/>
              </a:spcBef>
              <a:spcAft>
                <a:spcPts val="0"/>
              </a:spcAft>
              <a:buNone/>
              <a:defRPr sz="2400">
                <a:solidFill>
                  <a:schemeClr val="lt1"/>
                </a:solidFill>
              </a:defRPr>
            </a:lvl7pPr>
            <a:lvl8pPr lvl="7" rtl="0">
              <a:lnSpc>
                <a:spcPct val="120000"/>
              </a:lnSpc>
              <a:spcBef>
                <a:spcPts val="0"/>
              </a:spcBef>
              <a:spcAft>
                <a:spcPts val="0"/>
              </a:spcAft>
              <a:buNone/>
              <a:defRPr sz="2400">
                <a:solidFill>
                  <a:schemeClr val="lt1"/>
                </a:solidFill>
              </a:defRPr>
            </a:lvl8pPr>
            <a:lvl9pPr lvl="8" rtl="0">
              <a:lnSpc>
                <a:spcPct val="120000"/>
              </a:lnSpc>
              <a:spcBef>
                <a:spcPts val="0"/>
              </a:spcBef>
              <a:spcAft>
                <a:spcPts val="0"/>
              </a:spcAft>
              <a:buNone/>
              <a:defRPr sz="2400">
                <a:solidFill>
                  <a:schemeClr val="lt1"/>
                </a:solidFill>
              </a:defRPr>
            </a:lvl9pPr>
          </a:lstStyle>
          <a:p>
            <a:pPr marL="0" lvl="0" indent="0">
              <a:lnSpc>
                <a:spcPct val="120000"/>
              </a:lnSpc>
              <a:spcAft>
                <a:spcPts val="0"/>
              </a:spcAft>
              <a:buNone/>
            </a:pPr>
            <a:r>
              <a:rPr lang="en-US"/>
              <a:t>Click to edit Master subtitle style</a:t>
            </a:r>
            <a:endParaRPr dirty="0"/>
          </a:p>
        </p:txBody>
      </p:sp>
      <p:sp>
        <p:nvSpPr>
          <p:cNvPr id="153" name="Google Shape;153;p21"/>
          <p:cNvSpPr txBox="1">
            <a:spLocks noGrp="1"/>
          </p:cNvSpPr>
          <p:nvPr>
            <p:ph type="subTitle" idx="2"/>
          </p:nvPr>
        </p:nvSpPr>
        <p:spPr>
          <a:xfrm>
            <a:off x="1871777" y="7223760"/>
            <a:ext cx="9389222" cy="1600200"/>
          </a:xfrm>
          <a:prstGeom prst="rect">
            <a:avLst/>
          </a:prstGeom>
        </p:spPr>
        <p:txBody>
          <a:bodyPr spcFirstLastPara="1" vert="horz" wrap="square" lIns="0" tIns="0" rIns="0" bIns="0" rtlCol="0" anchor="t" anchorCtr="0">
            <a:noAutofit/>
          </a:bodyPr>
          <a:lstStyle>
            <a:lvl1pPr marL="0" marR="0" lvl="0" indent="0" algn="l" rtl="0">
              <a:lnSpc>
                <a:spcPct val="125000"/>
              </a:lnSpc>
              <a:spcBef>
                <a:spcPts val="0"/>
              </a:spcBef>
              <a:spcAft>
                <a:spcPts val="0"/>
              </a:spcAft>
              <a:buNone/>
              <a:defRPr>
                <a:solidFill>
                  <a:schemeClr val="tx2"/>
                </a:solidFill>
                <a:latin typeface="+mn-lt"/>
              </a:defRPr>
            </a:lvl1pPr>
            <a:lvl2pPr lvl="1" rtl="0">
              <a:lnSpc>
                <a:spcPct val="125000"/>
              </a:lnSpc>
              <a:spcBef>
                <a:spcPts val="0"/>
              </a:spcBef>
              <a:spcAft>
                <a:spcPts val="0"/>
              </a:spcAft>
              <a:buNone/>
              <a:defRPr sz="2400" b="0">
                <a:solidFill>
                  <a:schemeClr val="dk1"/>
                </a:solidFill>
              </a:defRPr>
            </a:lvl2pPr>
            <a:lvl3pPr lvl="2" rtl="0">
              <a:lnSpc>
                <a:spcPct val="125000"/>
              </a:lnSpc>
              <a:spcBef>
                <a:spcPts val="0"/>
              </a:spcBef>
              <a:spcAft>
                <a:spcPts val="0"/>
              </a:spcAft>
              <a:buNone/>
              <a:defRPr sz="2400" b="0">
                <a:solidFill>
                  <a:schemeClr val="dk1"/>
                </a:solidFill>
              </a:defRPr>
            </a:lvl3pPr>
            <a:lvl4pPr lvl="3" rtl="0">
              <a:lnSpc>
                <a:spcPct val="125000"/>
              </a:lnSpc>
              <a:spcBef>
                <a:spcPts val="0"/>
              </a:spcBef>
              <a:spcAft>
                <a:spcPts val="0"/>
              </a:spcAft>
              <a:buNone/>
              <a:defRPr sz="2400" b="0">
                <a:solidFill>
                  <a:schemeClr val="dk1"/>
                </a:solidFill>
              </a:defRPr>
            </a:lvl4pPr>
            <a:lvl5pPr lvl="4" rtl="0">
              <a:lnSpc>
                <a:spcPct val="125000"/>
              </a:lnSpc>
              <a:spcBef>
                <a:spcPts val="0"/>
              </a:spcBef>
              <a:spcAft>
                <a:spcPts val="0"/>
              </a:spcAft>
              <a:buNone/>
              <a:defRPr sz="2400" b="0">
                <a:solidFill>
                  <a:schemeClr val="dk1"/>
                </a:solidFill>
              </a:defRPr>
            </a:lvl5pPr>
            <a:lvl6pPr lvl="5" rtl="0">
              <a:lnSpc>
                <a:spcPct val="125000"/>
              </a:lnSpc>
              <a:spcBef>
                <a:spcPts val="0"/>
              </a:spcBef>
              <a:spcAft>
                <a:spcPts val="0"/>
              </a:spcAft>
              <a:buNone/>
              <a:defRPr sz="2400" b="0">
                <a:solidFill>
                  <a:schemeClr val="dk1"/>
                </a:solidFill>
              </a:defRPr>
            </a:lvl6pPr>
            <a:lvl7pPr lvl="6" rtl="0">
              <a:lnSpc>
                <a:spcPct val="125000"/>
              </a:lnSpc>
              <a:spcBef>
                <a:spcPts val="0"/>
              </a:spcBef>
              <a:spcAft>
                <a:spcPts val="0"/>
              </a:spcAft>
              <a:buNone/>
              <a:defRPr sz="2400" b="0">
                <a:solidFill>
                  <a:schemeClr val="dk1"/>
                </a:solidFill>
              </a:defRPr>
            </a:lvl7pPr>
            <a:lvl8pPr lvl="7" rtl="0">
              <a:lnSpc>
                <a:spcPct val="125000"/>
              </a:lnSpc>
              <a:spcBef>
                <a:spcPts val="0"/>
              </a:spcBef>
              <a:spcAft>
                <a:spcPts val="0"/>
              </a:spcAft>
              <a:buNone/>
              <a:defRPr sz="2400" b="0">
                <a:solidFill>
                  <a:schemeClr val="dk1"/>
                </a:solidFill>
              </a:defRPr>
            </a:lvl8pPr>
            <a:lvl9pPr lvl="8" rtl="0">
              <a:lnSpc>
                <a:spcPct val="125000"/>
              </a:lnSpc>
              <a:spcBef>
                <a:spcPts val="0"/>
              </a:spcBef>
              <a:spcAft>
                <a:spcPts val="0"/>
              </a:spcAft>
              <a:buNone/>
              <a:defRPr sz="2400" b="0">
                <a:solidFill>
                  <a:schemeClr val="dk1"/>
                </a:solidFill>
              </a:defRPr>
            </a:lvl9pPr>
          </a:lstStyle>
          <a:p>
            <a:pPr marL="0" lvl="0" indent="0">
              <a:lnSpc>
                <a:spcPct val="125000"/>
              </a:lnSpc>
              <a:spcAft>
                <a:spcPts val="0"/>
              </a:spcAft>
              <a:buNone/>
            </a:pPr>
            <a:r>
              <a:rPr lang="en-US"/>
              <a:t>Click to edit Master subtitle style</a:t>
            </a:r>
            <a:endParaRPr/>
          </a:p>
        </p:txBody>
      </p:sp>
      <p:sp>
        <p:nvSpPr>
          <p:cNvPr id="154" name="Google Shape;154;p21"/>
          <p:cNvSpPr txBox="1">
            <a:spLocks noGrp="1"/>
          </p:cNvSpPr>
          <p:nvPr>
            <p:ph type="subTitle" idx="3"/>
          </p:nvPr>
        </p:nvSpPr>
        <p:spPr>
          <a:xfrm>
            <a:off x="932822" y="12252960"/>
            <a:ext cx="9389222" cy="560800"/>
          </a:xfrm>
          <a:prstGeom prst="rect">
            <a:avLst/>
          </a:prstGeom>
        </p:spPr>
        <p:txBody>
          <a:bodyPr spcFirstLastPara="1" vert="horz" wrap="square" lIns="0" tIns="0" rIns="0" bIns="0" rtlCol="0" anchor="b" anchorCtr="0">
            <a:noAutofit/>
          </a:bodyPr>
          <a:lstStyle>
            <a:lvl1pPr marL="0" marR="0" lvl="0" indent="0" rtl="0">
              <a:lnSpc>
                <a:spcPct val="100000"/>
              </a:lnSpc>
              <a:spcBef>
                <a:spcPts val="0"/>
              </a:spcBef>
              <a:spcAft>
                <a:spcPts val="0"/>
              </a:spcAft>
              <a:buNone/>
              <a:defRPr sz="1800" spc="40">
                <a:solidFill>
                  <a:schemeClr val="tx2"/>
                </a:solidFill>
                <a:latin typeface="+mn-lt"/>
              </a:defRPr>
            </a:lvl1pPr>
            <a:lvl2pPr lvl="1" rtl="0">
              <a:lnSpc>
                <a:spcPct val="100000"/>
              </a:lnSpc>
              <a:spcBef>
                <a:spcPts val="0"/>
              </a:spcBef>
              <a:spcAft>
                <a:spcPts val="0"/>
              </a:spcAft>
              <a:buNone/>
              <a:defRPr sz="1867" b="0">
                <a:solidFill>
                  <a:schemeClr val="dk1"/>
                </a:solidFill>
              </a:defRPr>
            </a:lvl2pPr>
            <a:lvl3pPr lvl="2" rtl="0">
              <a:lnSpc>
                <a:spcPct val="100000"/>
              </a:lnSpc>
              <a:spcBef>
                <a:spcPts val="0"/>
              </a:spcBef>
              <a:spcAft>
                <a:spcPts val="0"/>
              </a:spcAft>
              <a:buNone/>
              <a:defRPr sz="1867" b="0">
                <a:solidFill>
                  <a:schemeClr val="dk1"/>
                </a:solidFill>
              </a:defRPr>
            </a:lvl3pPr>
            <a:lvl4pPr lvl="3" rtl="0">
              <a:lnSpc>
                <a:spcPct val="100000"/>
              </a:lnSpc>
              <a:spcBef>
                <a:spcPts val="0"/>
              </a:spcBef>
              <a:spcAft>
                <a:spcPts val="0"/>
              </a:spcAft>
              <a:buNone/>
              <a:defRPr sz="1867" b="0">
                <a:solidFill>
                  <a:schemeClr val="dk1"/>
                </a:solidFill>
              </a:defRPr>
            </a:lvl4pPr>
            <a:lvl5pPr lvl="4" rtl="0">
              <a:lnSpc>
                <a:spcPct val="100000"/>
              </a:lnSpc>
              <a:spcBef>
                <a:spcPts val="0"/>
              </a:spcBef>
              <a:spcAft>
                <a:spcPts val="0"/>
              </a:spcAft>
              <a:buNone/>
              <a:defRPr sz="1867" b="0">
                <a:solidFill>
                  <a:schemeClr val="dk1"/>
                </a:solidFill>
              </a:defRPr>
            </a:lvl5pPr>
            <a:lvl6pPr lvl="5" rtl="0">
              <a:lnSpc>
                <a:spcPct val="100000"/>
              </a:lnSpc>
              <a:spcBef>
                <a:spcPts val="0"/>
              </a:spcBef>
              <a:spcAft>
                <a:spcPts val="0"/>
              </a:spcAft>
              <a:buNone/>
              <a:defRPr sz="1867" b="0">
                <a:solidFill>
                  <a:schemeClr val="dk1"/>
                </a:solidFill>
              </a:defRPr>
            </a:lvl6pPr>
            <a:lvl7pPr lvl="6" rtl="0">
              <a:lnSpc>
                <a:spcPct val="100000"/>
              </a:lnSpc>
              <a:spcBef>
                <a:spcPts val="0"/>
              </a:spcBef>
              <a:spcAft>
                <a:spcPts val="0"/>
              </a:spcAft>
              <a:buNone/>
              <a:defRPr sz="1867" b="0">
                <a:solidFill>
                  <a:schemeClr val="dk1"/>
                </a:solidFill>
              </a:defRPr>
            </a:lvl7pPr>
            <a:lvl8pPr lvl="7" rtl="0">
              <a:lnSpc>
                <a:spcPct val="100000"/>
              </a:lnSpc>
              <a:spcBef>
                <a:spcPts val="0"/>
              </a:spcBef>
              <a:spcAft>
                <a:spcPts val="0"/>
              </a:spcAft>
              <a:buNone/>
              <a:defRPr sz="1867" b="0">
                <a:solidFill>
                  <a:schemeClr val="dk1"/>
                </a:solidFill>
              </a:defRPr>
            </a:lvl8pPr>
            <a:lvl9pPr lvl="8" rtl="0">
              <a:lnSpc>
                <a:spcPct val="100000"/>
              </a:lnSpc>
              <a:spcBef>
                <a:spcPts val="0"/>
              </a:spcBef>
              <a:spcAft>
                <a:spcPts val="0"/>
              </a:spcAft>
              <a:buNone/>
              <a:defRPr sz="1867" b="0">
                <a:solidFill>
                  <a:schemeClr val="dk1"/>
                </a:solidFill>
              </a:defRPr>
            </a:lvl9pPr>
          </a:lstStyle>
          <a:p>
            <a:pPr marL="0" lvl="0" indent="0">
              <a:lnSpc>
                <a:spcPct val="100000"/>
              </a:lnSpc>
              <a:spcAft>
                <a:spcPts val="0"/>
              </a:spcAft>
              <a:buNone/>
            </a:pPr>
            <a:r>
              <a:rPr lang="en-US"/>
              <a:t>Click to edit Master subtitle style</a:t>
            </a:r>
            <a:endParaRPr dirty="0"/>
          </a:p>
        </p:txBody>
      </p:sp>
      <p:sp>
        <p:nvSpPr>
          <p:cNvPr id="7" name="Google Shape;131;p18">
            <a:extLst>
              <a:ext uri="{FF2B5EF4-FFF2-40B4-BE49-F238E27FC236}">
                <a16:creationId xmlns:a16="http://schemas.microsoft.com/office/drawing/2014/main" id="{932FB5B8-5983-7940-A5A1-6F77390FE9C8}"/>
              </a:ext>
            </a:extLst>
          </p:cNvPr>
          <p:cNvSpPr txBox="1">
            <a:spLocks noGrp="1"/>
          </p:cNvSpPr>
          <p:nvPr>
            <p:ph type="ctrTitle"/>
          </p:nvPr>
        </p:nvSpPr>
        <p:spPr>
          <a:xfrm>
            <a:off x="1871710" y="4672584"/>
            <a:ext cx="9388428" cy="2971800"/>
          </a:xfrm>
          <a:prstGeom prst="rect">
            <a:avLst/>
          </a:prstGeom>
        </p:spPr>
        <p:txBody>
          <a:bodyPr spcFirstLastPara="1" wrap="square" lIns="0" tIns="0" rIns="0" bIns="0" anchor="b" anchorCtr="0">
            <a:noAutofit/>
          </a:bodyPr>
          <a:lstStyle>
            <a:lvl1pPr lvl="0" rtl="0">
              <a:lnSpc>
                <a:spcPct val="100000"/>
              </a:lnSpc>
              <a:spcBef>
                <a:spcPts val="0"/>
              </a:spcBef>
              <a:spcAft>
                <a:spcPts val="0"/>
              </a:spcAft>
              <a:buClr>
                <a:schemeClr val="lt2"/>
              </a:buClr>
              <a:buSzPts val="14600"/>
              <a:buFont typeface="Optimistic Display"/>
              <a:buNone/>
              <a:defRPr sz="19200" b="1" i="0" spc="580" baseline="0">
                <a:solidFill>
                  <a:schemeClr val="tx2"/>
                </a:solidFill>
                <a:latin typeface="+mj-lt"/>
                <a:ea typeface="Optimistic Display" panose="020B0603020203020204" pitchFamily="34" charset="0"/>
                <a:cs typeface="Optimistic Display" panose="020B0603020203020204" pitchFamily="34" charset="0"/>
                <a:sym typeface="Optimistic Display"/>
              </a:defRPr>
            </a:lvl1pPr>
            <a:lvl2pPr lvl="1" rtl="0">
              <a:spcBef>
                <a:spcPts val="0"/>
              </a:spcBef>
              <a:spcAft>
                <a:spcPts val="0"/>
              </a:spcAft>
              <a:buSzPts val="14600"/>
              <a:buNone/>
              <a:defRPr sz="19466"/>
            </a:lvl2pPr>
            <a:lvl3pPr lvl="2" rtl="0">
              <a:spcBef>
                <a:spcPts val="0"/>
              </a:spcBef>
              <a:spcAft>
                <a:spcPts val="0"/>
              </a:spcAft>
              <a:buSzPts val="14600"/>
              <a:buNone/>
              <a:defRPr sz="19466"/>
            </a:lvl3pPr>
            <a:lvl4pPr lvl="3" rtl="0">
              <a:spcBef>
                <a:spcPts val="0"/>
              </a:spcBef>
              <a:spcAft>
                <a:spcPts val="0"/>
              </a:spcAft>
              <a:buSzPts val="14600"/>
              <a:buNone/>
              <a:defRPr sz="19466"/>
            </a:lvl4pPr>
            <a:lvl5pPr lvl="4" rtl="0">
              <a:spcBef>
                <a:spcPts val="0"/>
              </a:spcBef>
              <a:spcAft>
                <a:spcPts val="0"/>
              </a:spcAft>
              <a:buSzPts val="14600"/>
              <a:buNone/>
              <a:defRPr sz="19466"/>
            </a:lvl5pPr>
            <a:lvl6pPr lvl="5" rtl="0">
              <a:spcBef>
                <a:spcPts val="0"/>
              </a:spcBef>
              <a:spcAft>
                <a:spcPts val="0"/>
              </a:spcAft>
              <a:buSzPts val="14600"/>
              <a:buNone/>
              <a:defRPr sz="19466"/>
            </a:lvl6pPr>
            <a:lvl7pPr lvl="6" rtl="0">
              <a:spcBef>
                <a:spcPts val="0"/>
              </a:spcBef>
              <a:spcAft>
                <a:spcPts val="0"/>
              </a:spcAft>
              <a:buSzPts val="14600"/>
              <a:buNone/>
              <a:defRPr sz="19466"/>
            </a:lvl7pPr>
            <a:lvl8pPr lvl="7" rtl="0">
              <a:spcBef>
                <a:spcPts val="0"/>
              </a:spcBef>
              <a:spcAft>
                <a:spcPts val="0"/>
              </a:spcAft>
              <a:buSzPts val="14600"/>
              <a:buNone/>
              <a:defRPr sz="19466"/>
            </a:lvl8pPr>
            <a:lvl9pPr lvl="8" rtl="0">
              <a:spcBef>
                <a:spcPts val="0"/>
              </a:spcBef>
              <a:spcAft>
                <a:spcPts val="0"/>
              </a:spcAft>
              <a:buSzPts val="14600"/>
              <a:buNone/>
              <a:defRPr sz="19466"/>
            </a:lvl9pPr>
          </a:lstStyle>
          <a:p>
            <a:r>
              <a:rPr lang="en-US" dirty="0"/>
              <a:t>Click to edit Master title style</a:t>
            </a:r>
            <a:endParaRPr dirty="0"/>
          </a:p>
        </p:txBody>
      </p:sp>
    </p:spTree>
    <p:extLst>
      <p:ext uri="{BB962C8B-B14F-4D97-AF65-F5344CB8AC3E}">
        <p14:creationId xmlns:p14="http://schemas.microsoft.com/office/powerpoint/2010/main" val="21867901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Stats (Half)" preserve="1" userDrawn="1">
  <p:cSld name="Stats (Half)">
    <p:spTree>
      <p:nvGrpSpPr>
        <p:cNvPr id="1" name="Shape 155"/>
        <p:cNvGrpSpPr/>
        <p:nvPr/>
      </p:nvGrpSpPr>
      <p:grpSpPr>
        <a:xfrm>
          <a:off x="0" y="0"/>
          <a:ext cx="0" cy="0"/>
          <a:chOff x="0" y="0"/>
          <a:chExt cx="0" cy="0"/>
        </a:xfrm>
      </p:grpSpPr>
      <p:sp>
        <p:nvSpPr>
          <p:cNvPr id="8" name="Picture Placeholder 5">
            <a:extLst>
              <a:ext uri="{FF2B5EF4-FFF2-40B4-BE49-F238E27FC236}">
                <a16:creationId xmlns:a16="http://schemas.microsoft.com/office/drawing/2014/main" id="{1909021D-6583-1743-97BE-96C4343A6028}"/>
              </a:ext>
            </a:extLst>
          </p:cNvPr>
          <p:cNvSpPr>
            <a:spLocks noGrp="1"/>
          </p:cNvSpPr>
          <p:nvPr>
            <p:ph type="pic" sz="quarter" idx="11"/>
          </p:nvPr>
        </p:nvSpPr>
        <p:spPr>
          <a:xfrm>
            <a:off x="12193589" y="0"/>
            <a:ext cx="12193586" cy="13715999"/>
          </a:xfr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ormAutofit/>
          </a:bodyPr>
          <a:lstStyle>
            <a:lvl1pPr>
              <a:defRPr lang="en-US">
                <a:solidFill>
                  <a:schemeClr val="tx2"/>
                </a:solidFill>
              </a:defRPr>
            </a:lvl1pPr>
          </a:lstStyle>
          <a:p>
            <a:pPr lvl="0" algn="ctr">
              <a:lnSpc>
                <a:spcPct val="125000"/>
              </a:lnSpc>
              <a:spcAft>
                <a:spcPts val="0"/>
              </a:spcAft>
              <a:buFont typeface="Optimistic Text"/>
            </a:pPr>
            <a:endParaRPr lang="en-US"/>
          </a:p>
        </p:txBody>
      </p:sp>
      <p:sp>
        <p:nvSpPr>
          <p:cNvPr id="156" name="Google Shape;156;p22"/>
          <p:cNvSpPr txBox="1">
            <a:spLocks noGrp="1"/>
          </p:cNvSpPr>
          <p:nvPr>
            <p:ph type="subTitle" idx="1"/>
          </p:nvPr>
        </p:nvSpPr>
        <p:spPr>
          <a:xfrm>
            <a:off x="932821" y="905256"/>
            <a:ext cx="10328145" cy="463200"/>
          </a:xfrm>
          <a:prstGeom prst="rect">
            <a:avLst/>
          </a:prstGeom>
          <a:noFill/>
          <a:ln>
            <a:noFill/>
          </a:ln>
        </p:spPr>
        <p:txBody>
          <a:bodyPr spcFirstLastPara="1" vert="horz" wrap="square" lIns="0" tIns="0" rIns="0" bIns="0" rtlCol="0" anchor="t" anchorCtr="0">
            <a:noAutofit/>
          </a:bodyPr>
          <a:lstStyle>
            <a:lvl1pPr marL="0" marR="0" lvl="0" indent="0" algn="l" rtl="0">
              <a:lnSpc>
                <a:spcPct val="120000"/>
              </a:lnSpc>
              <a:spcBef>
                <a:spcPts val="0"/>
              </a:spcBef>
              <a:spcAft>
                <a:spcPts val="0"/>
              </a:spcAft>
              <a:buNone/>
              <a:defRPr b="1" cap="all" spc="240">
                <a:solidFill>
                  <a:schemeClr val="tx2"/>
                </a:solidFill>
              </a:defRPr>
            </a:lvl1pPr>
            <a:lvl2pPr lvl="1" rtl="0">
              <a:lnSpc>
                <a:spcPct val="120000"/>
              </a:lnSpc>
              <a:spcBef>
                <a:spcPts val="0"/>
              </a:spcBef>
              <a:spcAft>
                <a:spcPts val="0"/>
              </a:spcAft>
              <a:buNone/>
              <a:defRPr sz="2400">
                <a:solidFill>
                  <a:schemeClr val="lt1"/>
                </a:solidFill>
              </a:defRPr>
            </a:lvl2pPr>
            <a:lvl3pPr lvl="2" rtl="0">
              <a:lnSpc>
                <a:spcPct val="120000"/>
              </a:lnSpc>
              <a:spcBef>
                <a:spcPts val="0"/>
              </a:spcBef>
              <a:spcAft>
                <a:spcPts val="0"/>
              </a:spcAft>
              <a:buNone/>
              <a:defRPr sz="2400">
                <a:solidFill>
                  <a:schemeClr val="lt1"/>
                </a:solidFill>
              </a:defRPr>
            </a:lvl3pPr>
            <a:lvl4pPr lvl="3" rtl="0">
              <a:lnSpc>
                <a:spcPct val="120000"/>
              </a:lnSpc>
              <a:spcBef>
                <a:spcPts val="0"/>
              </a:spcBef>
              <a:spcAft>
                <a:spcPts val="0"/>
              </a:spcAft>
              <a:buNone/>
              <a:defRPr sz="2400">
                <a:solidFill>
                  <a:schemeClr val="lt1"/>
                </a:solidFill>
              </a:defRPr>
            </a:lvl4pPr>
            <a:lvl5pPr lvl="4" rtl="0">
              <a:lnSpc>
                <a:spcPct val="120000"/>
              </a:lnSpc>
              <a:spcBef>
                <a:spcPts val="0"/>
              </a:spcBef>
              <a:spcAft>
                <a:spcPts val="0"/>
              </a:spcAft>
              <a:buNone/>
              <a:defRPr sz="2400">
                <a:solidFill>
                  <a:schemeClr val="lt1"/>
                </a:solidFill>
              </a:defRPr>
            </a:lvl5pPr>
            <a:lvl6pPr lvl="5" rtl="0">
              <a:lnSpc>
                <a:spcPct val="120000"/>
              </a:lnSpc>
              <a:spcBef>
                <a:spcPts val="0"/>
              </a:spcBef>
              <a:spcAft>
                <a:spcPts val="0"/>
              </a:spcAft>
              <a:buNone/>
              <a:defRPr sz="2400">
                <a:solidFill>
                  <a:schemeClr val="lt1"/>
                </a:solidFill>
              </a:defRPr>
            </a:lvl6pPr>
            <a:lvl7pPr lvl="6" rtl="0">
              <a:lnSpc>
                <a:spcPct val="120000"/>
              </a:lnSpc>
              <a:spcBef>
                <a:spcPts val="0"/>
              </a:spcBef>
              <a:spcAft>
                <a:spcPts val="0"/>
              </a:spcAft>
              <a:buNone/>
              <a:defRPr sz="2400">
                <a:solidFill>
                  <a:schemeClr val="lt1"/>
                </a:solidFill>
              </a:defRPr>
            </a:lvl7pPr>
            <a:lvl8pPr lvl="7" rtl="0">
              <a:lnSpc>
                <a:spcPct val="120000"/>
              </a:lnSpc>
              <a:spcBef>
                <a:spcPts val="0"/>
              </a:spcBef>
              <a:spcAft>
                <a:spcPts val="0"/>
              </a:spcAft>
              <a:buNone/>
              <a:defRPr sz="2400">
                <a:solidFill>
                  <a:schemeClr val="lt1"/>
                </a:solidFill>
              </a:defRPr>
            </a:lvl8pPr>
            <a:lvl9pPr lvl="8" rtl="0">
              <a:lnSpc>
                <a:spcPct val="120000"/>
              </a:lnSpc>
              <a:spcBef>
                <a:spcPts val="0"/>
              </a:spcBef>
              <a:spcAft>
                <a:spcPts val="0"/>
              </a:spcAft>
              <a:buNone/>
              <a:defRPr sz="2400">
                <a:solidFill>
                  <a:schemeClr val="lt1"/>
                </a:solidFill>
              </a:defRPr>
            </a:lvl9pPr>
          </a:lstStyle>
          <a:p>
            <a:pPr marL="0" lvl="0" indent="0">
              <a:lnSpc>
                <a:spcPct val="120000"/>
              </a:lnSpc>
              <a:spcAft>
                <a:spcPts val="0"/>
              </a:spcAft>
              <a:buNone/>
            </a:pPr>
            <a:r>
              <a:rPr lang="en-US"/>
              <a:t>Click to edit Master subtitle style</a:t>
            </a:r>
            <a:endParaRPr dirty="0"/>
          </a:p>
        </p:txBody>
      </p:sp>
      <p:sp>
        <p:nvSpPr>
          <p:cNvPr id="157" name="Google Shape;157;p22"/>
          <p:cNvSpPr txBox="1">
            <a:spLocks noGrp="1"/>
          </p:cNvSpPr>
          <p:nvPr>
            <p:ph type="ctrTitle"/>
          </p:nvPr>
        </p:nvSpPr>
        <p:spPr>
          <a:xfrm>
            <a:off x="1871711" y="3538728"/>
            <a:ext cx="9389222" cy="1968000"/>
          </a:xfrm>
          <a:prstGeom prst="rect">
            <a:avLst/>
          </a:prstGeom>
        </p:spPr>
        <p:txBody>
          <a:bodyPr spcFirstLastPara="1" vert="horz" wrap="square" lIns="0" tIns="0" rIns="0" bIns="0" rtlCol="0" anchor="b" anchorCtr="0">
            <a:noAutofit/>
          </a:bodyPr>
          <a:lstStyle>
            <a:lvl1pPr lvl="0" rtl="0">
              <a:lnSpc>
                <a:spcPct val="100000"/>
              </a:lnSpc>
              <a:spcBef>
                <a:spcPts val="0"/>
              </a:spcBef>
              <a:spcAft>
                <a:spcPts val="0"/>
              </a:spcAft>
              <a:buClr>
                <a:schemeClr val="lt2"/>
              </a:buClr>
              <a:buSzPts val="9600"/>
              <a:buFont typeface="Optimistic Display"/>
              <a:buNone/>
              <a:defRPr sz="13200" b="1" spc="400">
                <a:solidFill>
                  <a:schemeClr val="tx2"/>
                </a:solidFill>
                <a:latin typeface="+mj-lt"/>
                <a:ea typeface="Optimistic Display"/>
                <a:cs typeface="Optimistic Display"/>
              </a:defRPr>
            </a:lvl1pPr>
            <a:lvl2pPr lvl="1"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2pPr>
            <a:lvl3pPr lvl="2"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3pPr>
            <a:lvl4pPr lvl="3"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4pPr>
            <a:lvl5pPr lvl="4"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5pPr>
            <a:lvl6pPr lvl="5"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6pPr>
            <a:lvl7pPr lvl="6"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7pPr>
            <a:lvl8pPr lvl="7"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8pPr>
            <a:lvl9pPr lvl="8"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9pPr>
          </a:lstStyle>
          <a:p>
            <a:pPr lvl="0">
              <a:lnSpc>
                <a:spcPct val="100000"/>
              </a:lnSpc>
              <a:buClr>
                <a:schemeClr val="lt2"/>
              </a:buClr>
              <a:buSzPts val="9600"/>
              <a:buFont typeface="Optimistic Display"/>
              <a:buNone/>
            </a:pPr>
            <a:r>
              <a:rPr lang="en-US"/>
              <a:t>Click to edit Master title style</a:t>
            </a:r>
            <a:endParaRPr dirty="0"/>
          </a:p>
        </p:txBody>
      </p:sp>
      <p:sp>
        <p:nvSpPr>
          <p:cNvPr id="159" name="Google Shape;159;p22"/>
          <p:cNvSpPr txBox="1">
            <a:spLocks noGrp="1"/>
          </p:cNvSpPr>
          <p:nvPr>
            <p:ph type="subTitle" idx="3"/>
          </p:nvPr>
        </p:nvSpPr>
        <p:spPr>
          <a:xfrm>
            <a:off x="932822" y="12252960"/>
            <a:ext cx="9389222" cy="560800"/>
          </a:xfrm>
          <a:prstGeom prst="rect">
            <a:avLst/>
          </a:prstGeom>
        </p:spPr>
        <p:txBody>
          <a:bodyPr spcFirstLastPara="1" vert="horz" wrap="square" lIns="0" tIns="0" rIns="0" bIns="0" rtlCol="0" anchor="b" anchorCtr="0">
            <a:noAutofit/>
          </a:bodyPr>
          <a:lstStyle>
            <a:lvl1pPr marL="0" marR="0" lvl="0" indent="0" rtl="0">
              <a:lnSpc>
                <a:spcPct val="100000"/>
              </a:lnSpc>
              <a:spcBef>
                <a:spcPts val="0"/>
              </a:spcBef>
              <a:spcAft>
                <a:spcPts val="0"/>
              </a:spcAft>
              <a:buNone/>
              <a:defRPr sz="1800" spc="40">
                <a:solidFill>
                  <a:schemeClr val="tx2"/>
                </a:solidFill>
                <a:latin typeface="+mn-lt"/>
              </a:defRPr>
            </a:lvl1pPr>
            <a:lvl2pPr lvl="1" rtl="0">
              <a:lnSpc>
                <a:spcPct val="100000"/>
              </a:lnSpc>
              <a:spcBef>
                <a:spcPts val="0"/>
              </a:spcBef>
              <a:spcAft>
                <a:spcPts val="0"/>
              </a:spcAft>
              <a:buNone/>
              <a:defRPr sz="1867" b="0">
                <a:solidFill>
                  <a:schemeClr val="dk1"/>
                </a:solidFill>
              </a:defRPr>
            </a:lvl2pPr>
            <a:lvl3pPr lvl="2" rtl="0">
              <a:lnSpc>
                <a:spcPct val="100000"/>
              </a:lnSpc>
              <a:spcBef>
                <a:spcPts val="0"/>
              </a:spcBef>
              <a:spcAft>
                <a:spcPts val="0"/>
              </a:spcAft>
              <a:buNone/>
              <a:defRPr sz="1867" b="0">
                <a:solidFill>
                  <a:schemeClr val="dk1"/>
                </a:solidFill>
              </a:defRPr>
            </a:lvl3pPr>
            <a:lvl4pPr lvl="3" rtl="0">
              <a:lnSpc>
                <a:spcPct val="100000"/>
              </a:lnSpc>
              <a:spcBef>
                <a:spcPts val="0"/>
              </a:spcBef>
              <a:spcAft>
                <a:spcPts val="0"/>
              </a:spcAft>
              <a:buNone/>
              <a:defRPr sz="1867" b="0">
                <a:solidFill>
                  <a:schemeClr val="dk1"/>
                </a:solidFill>
              </a:defRPr>
            </a:lvl4pPr>
            <a:lvl5pPr lvl="4" rtl="0">
              <a:lnSpc>
                <a:spcPct val="100000"/>
              </a:lnSpc>
              <a:spcBef>
                <a:spcPts val="0"/>
              </a:spcBef>
              <a:spcAft>
                <a:spcPts val="0"/>
              </a:spcAft>
              <a:buNone/>
              <a:defRPr sz="1867" b="0">
                <a:solidFill>
                  <a:schemeClr val="dk1"/>
                </a:solidFill>
              </a:defRPr>
            </a:lvl5pPr>
            <a:lvl6pPr lvl="5" rtl="0">
              <a:lnSpc>
                <a:spcPct val="100000"/>
              </a:lnSpc>
              <a:spcBef>
                <a:spcPts val="0"/>
              </a:spcBef>
              <a:spcAft>
                <a:spcPts val="0"/>
              </a:spcAft>
              <a:buNone/>
              <a:defRPr sz="1867" b="0">
                <a:solidFill>
                  <a:schemeClr val="dk1"/>
                </a:solidFill>
              </a:defRPr>
            </a:lvl6pPr>
            <a:lvl7pPr lvl="6" rtl="0">
              <a:lnSpc>
                <a:spcPct val="100000"/>
              </a:lnSpc>
              <a:spcBef>
                <a:spcPts val="0"/>
              </a:spcBef>
              <a:spcAft>
                <a:spcPts val="0"/>
              </a:spcAft>
              <a:buNone/>
              <a:defRPr sz="1867" b="0">
                <a:solidFill>
                  <a:schemeClr val="dk1"/>
                </a:solidFill>
              </a:defRPr>
            </a:lvl7pPr>
            <a:lvl8pPr lvl="7" rtl="0">
              <a:lnSpc>
                <a:spcPct val="100000"/>
              </a:lnSpc>
              <a:spcBef>
                <a:spcPts val="0"/>
              </a:spcBef>
              <a:spcAft>
                <a:spcPts val="0"/>
              </a:spcAft>
              <a:buNone/>
              <a:defRPr sz="1867" b="0">
                <a:solidFill>
                  <a:schemeClr val="dk1"/>
                </a:solidFill>
              </a:defRPr>
            </a:lvl8pPr>
            <a:lvl9pPr lvl="8" rtl="0">
              <a:lnSpc>
                <a:spcPct val="100000"/>
              </a:lnSpc>
              <a:spcBef>
                <a:spcPts val="0"/>
              </a:spcBef>
              <a:spcAft>
                <a:spcPts val="0"/>
              </a:spcAft>
              <a:buNone/>
              <a:defRPr sz="1867" b="0">
                <a:solidFill>
                  <a:schemeClr val="dk1"/>
                </a:solidFill>
              </a:defRPr>
            </a:lvl9pPr>
          </a:lstStyle>
          <a:p>
            <a:pPr marL="0" lvl="0" indent="0">
              <a:lnSpc>
                <a:spcPct val="100000"/>
              </a:lnSpc>
              <a:spcAft>
                <a:spcPts val="0"/>
              </a:spcAft>
              <a:buNone/>
            </a:pPr>
            <a:r>
              <a:rPr lang="en-US"/>
              <a:t>Click to edit Master subtitle style</a:t>
            </a:r>
            <a:endParaRPr dirty="0"/>
          </a:p>
        </p:txBody>
      </p:sp>
      <p:sp>
        <p:nvSpPr>
          <p:cNvPr id="160" name="Google Shape;160;p22"/>
          <p:cNvSpPr txBox="1">
            <a:spLocks noGrp="1"/>
          </p:cNvSpPr>
          <p:nvPr>
            <p:ph type="ctrTitle" idx="4"/>
          </p:nvPr>
        </p:nvSpPr>
        <p:spPr>
          <a:xfrm>
            <a:off x="1871711" y="7315200"/>
            <a:ext cx="9389222" cy="1968000"/>
          </a:xfrm>
          <a:prstGeom prst="rect">
            <a:avLst/>
          </a:prstGeom>
        </p:spPr>
        <p:txBody>
          <a:bodyPr spcFirstLastPara="1" vert="horz" wrap="square" lIns="0" tIns="0" rIns="0" bIns="0" rtlCol="0" anchor="b" anchorCtr="0">
            <a:noAutofit/>
          </a:bodyPr>
          <a:lstStyle>
            <a:lvl1pPr lvl="0" rtl="0">
              <a:lnSpc>
                <a:spcPct val="100000"/>
              </a:lnSpc>
              <a:spcBef>
                <a:spcPts val="0"/>
              </a:spcBef>
              <a:spcAft>
                <a:spcPts val="0"/>
              </a:spcAft>
              <a:buClr>
                <a:schemeClr val="lt2"/>
              </a:buClr>
              <a:buSzPts val="9600"/>
              <a:buFont typeface="Optimistic Display"/>
              <a:buNone/>
              <a:defRPr sz="13200" b="1" spc="400">
                <a:solidFill>
                  <a:schemeClr val="tx2"/>
                </a:solidFill>
                <a:latin typeface="+mj-lt"/>
                <a:ea typeface="Optimistic Display"/>
                <a:cs typeface="Optimistic Display"/>
              </a:defRPr>
            </a:lvl1pPr>
            <a:lvl2pPr lvl="1"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2pPr>
            <a:lvl3pPr lvl="2"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3pPr>
            <a:lvl4pPr lvl="3"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4pPr>
            <a:lvl5pPr lvl="4"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5pPr>
            <a:lvl6pPr lvl="5"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6pPr>
            <a:lvl7pPr lvl="6"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7pPr>
            <a:lvl8pPr lvl="7"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8pPr>
            <a:lvl9pPr lvl="8"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9pPr>
          </a:lstStyle>
          <a:p>
            <a:pPr lvl="0">
              <a:lnSpc>
                <a:spcPct val="100000"/>
              </a:lnSpc>
              <a:buClr>
                <a:schemeClr val="lt2"/>
              </a:buClr>
              <a:buSzPts val="9600"/>
              <a:buFont typeface="Optimistic Display"/>
              <a:buNone/>
            </a:pPr>
            <a:r>
              <a:rPr lang="en-US" dirty="0"/>
              <a:t>Click to edit Master title style</a:t>
            </a:r>
            <a:endParaRPr dirty="0"/>
          </a:p>
        </p:txBody>
      </p:sp>
      <p:sp>
        <p:nvSpPr>
          <p:cNvPr id="158" name="Google Shape;158;p22"/>
          <p:cNvSpPr txBox="1">
            <a:spLocks noGrp="1"/>
          </p:cNvSpPr>
          <p:nvPr>
            <p:ph type="subTitle" idx="2"/>
          </p:nvPr>
        </p:nvSpPr>
        <p:spPr>
          <a:xfrm>
            <a:off x="1871777" y="5303520"/>
            <a:ext cx="9389222" cy="1600200"/>
          </a:xfrm>
          <a:prstGeom prst="rect">
            <a:avLst/>
          </a:prstGeom>
        </p:spPr>
        <p:txBody>
          <a:bodyPr spcFirstLastPara="1" vert="horz" wrap="square" lIns="0" tIns="0" rIns="0" bIns="0" rtlCol="0" anchor="t" anchorCtr="0">
            <a:noAutofit/>
          </a:bodyPr>
          <a:lstStyle>
            <a:lvl1pPr marL="0" marR="0" lvl="0" indent="0" algn="l" rtl="0">
              <a:lnSpc>
                <a:spcPct val="125000"/>
              </a:lnSpc>
              <a:spcBef>
                <a:spcPts val="0"/>
              </a:spcBef>
              <a:spcAft>
                <a:spcPts val="0"/>
              </a:spcAft>
              <a:buNone/>
              <a:defRPr>
                <a:solidFill>
                  <a:schemeClr val="tx2"/>
                </a:solidFill>
                <a:latin typeface="+mn-lt"/>
              </a:defRPr>
            </a:lvl1pPr>
            <a:lvl2pPr lvl="1" rtl="0">
              <a:lnSpc>
                <a:spcPct val="125000"/>
              </a:lnSpc>
              <a:spcBef>
                <a:spcPts val="0"/>
              </a:spcBef>
              <a:spcAft>
                <a:spcPts val="0"/>
              </a:spcAft>
              <a:buNone/>
              <a:defRPr sz="2400" b="0">
                <a:solidFill>
                  <a:schemeClr val="dk1"/>
                </a:solidFill>
              </a:defRPr>
            </a:lvl2pPr>
            <a:lvl3pPr lvl="2" rtl="0">
              <a:lnSpc>
                <a:spcPct val="125000"/>
              </a:lnSpc>
              <a:spcBef>
                <a:spcPts val="0"/>
              </a:spcBef>
              <a:spcAft>
                <a:spcPts val="0"/>
              </a:spcAft>
              <a:buNone/>
              <a:defRPr sz="2400" b="0">
                <a:solidFill>
                  <a:schemeClr val="dk1"/>
                </a:solidFill>
              </a:defRPr>
            </a:lvl3pPr>
            <a:lvl4pPr lvl="3" rtl="0">
              <a:lnSpc>
                <a:spcPct val="125000"/>
              </a:lnSpc>
              <a:spcBef>
                <a:spcPts val="0"/>
              </a:spcBef>
              <a:spcAft>
                <a:spcPts val="0"/>
              </a:spcAft>
              <a:buNone/>
              <a:defRPr sz="2400" b="0">
                <a:solidFill>
                  <a:schemeClr val="dk1"/>
                </a:solidFill>
              </a:defRPr>
            </a:lvl4pPr>
            <a:lvl5pPr lvl="4" rtl="0">
              <a:lnSpc>
                <a:spcPct val="125000"/>
              </a:lnSpc>
              <a:spcBef>
                <a:spcPts val="0"/>
              </a:spcBef>
              <a:spcAft>
                <a:spcPts val="0"/>
              </a:spcAft>
              <a:buNone/>
              <a:defRPr sz="2400" b="0">
                <a:solidFill>
                  <a:schemeClr val="dk1"/>
                </a:solidFill>
              </a:defRPr>
            </a:lvl5pPr>
            <a:lvl6pPr lvl="5" rtl="0">
              <a:lnSpc>
                <a:spcPct val="125000"/>
              </a:lnSpc>
              <a:spcBef>
                <a:spcPts val="0"/>
              </a:spcBef>
              <a:spcAft>
                <a:spcPts val="0"/>
              </a:spcAft>
              <a:buNone/>
              <a:defRPr sz="2400" b="0">
                <a:solidFill>
                  <a:schemeClr val="dk1"/>
                </a:solidFill>
              </a:defRPr>
            </a:lvl6pPr>
            <a:lvl7pPr lvl="6" rtl="0">
              <a:lnSpc>
                <a:spcPct val="125000"/>
              </a:lnSpc>
              <a:spcBef>
                <a:spcPts val="0"/>
              </a:spcBef>
              <a:spcAft>
                <a:spcPts val="0"/>
              </a:spcAft>
              <a:buNone/>
              <a:defRPr sz="2400" b="0">
                <a:solidFill>
                  <a:schemeClr val="dk1"/>
                </a:solidFill>
              </a:defRPr>
            </a:lvl7pPr>
            <a:lvl8pPr lvl="7" rtl="0">
              <a:lnSpc>
                <a:spcPct val="125000"/>
              </a:lnSpc>
              <a:spcBef>
                <a:spcPts val="0"/>
              </a:spcBef>
              <a:spcAft>
                <a:spcPts val="0"/>
              </a:spcAft>
              <a:buNone/>
              <a:defRPr sz="2400" b="0">
                <a:solidFill>
                  <a:schemeClr val="dk1"/>
                </a:solidFill>
              </a:defRPr>
            </a:lvl8pPr>
            <a:lvl9pPr lvl="8" rtl="0">
              <a:lnSpc>
                <a:spcPct val="125000"/>
              </a:lnSpc>
              <a:spcBef>
                <a:spcPts val="0"/>
              </a:spcBef>
              <a:spcAft>
                <a:spcPts val="0"/>
              </a:spcAft>
              <a:buNone/>
              <a:defRPr sz="2400" b="0">
                <a:solidFill>
                  <a:schemeClr val="dk1"/>
                </a:solidFill>
              </a:defRPr>
            </a:lvl9pPr>
          </a:lstStyle>
          <a:p>
            <a:pPr marL="0" lvl="0" indent="0">
              <a:lnSpc>
                <a:spcPct val="125000"/>
              </a:lnSpc>
              <a:spcAft>
                <a:spcPts val="0"/>
              </a:spcAft>
              <a:buNone/>
            </a:pPr>
            <a:r>
              <a:rPr lang="en-US"/>
              <a:t>Click to edit Master subtitle style</a:t>
            </a:r>
            <a:endParaRPr dirty="0"/>
          </a:p>
        </p:txBody>
      </p:sp>
      <p:sp>
        <p:nvSpPr>
          <p:cNvPr id="161" name="Google Shape;161;p22"/>
          <p:cNvSpPr txBox="1">
            <a:spLocks noGrp="1"/>
          </p:cNvSpPr>
          <p:nvPr>
            <p:ph type="subTitle" idx="5"/>
          </p:nvPr>
        </p:nvSpPr>
        <p:spPr>
          <a:xfrm>
            <a:off x="1871777" y="9079992"/>
            <a:ext cx="9389222" cy="1600200"/>
          </a:xfrm>
          <a:prstGeom prst="rect">
            <a:avLst/>
          </a:prstGeom>
        </p:spPr>
        <p:txBody>
          <a:bodyPr spcFirstLastPara="1" vert="horz" wrap="square" lIns="0" tIns="0" rIns="0" bIns="0" rtlCol="0" anchor="t" anchorCtr="0">
            <a:noAutofit/>
          </a:bodyPr>
          <a:lstStyle>
            <a:lvl1pPr marL="0" marR="0" lvl="0" indent="0" algn="l" rtl="0">
              <a:lnSpc>
                <a:spcPct val="125000"/>
              </a:lnSpc>
              <a:spcBef>
                <a:spcPts val="0"/>
              </a:spcBef>
              <a:spcAft>
                <a:spcPts val="0"/>
              </a:spcAft>
              <a:buNone/>
              <a:defRPr>
                <a:solidFill>
                  <a:schemeClr val="tx2"/>
                </a:solidFill>
                <a:latin typeface="+mn-lt"/>
              </a:defRPr>
            </a:lvl1pPr>
            <a:lvl2pPr lvl="1" rtl="0">
              <a:lnSpc>
                <a:spcPct val="125000"/>
              </a:lnSpc>
              <a:spcBef>
                <a:spcPts val="0"/>
              </a:spcBef>
              <a:spcAft>
                <a:spcPts val="0"/>
              </a:spcAft>
              <a:buNone/>
              <a:defRPr sz="2400" b="0">
                <a:solidFill>
                  <a:schemeClr val="dk1"/>
                </a:solidFill>
              </a:defRPr>
            </a:lvl2pPr>
            <a:lvl3pPr lvl="2" rtl="0">
              <a:lnSpc>
                <a:spcPct val="125000"/>
              </a:lnSpc>
              <a:spcBef>
                <a:spcPts val="0"/>
              </a:spcBef>
              <a:spcAft>
                <a:spcPts val="0"/>
              </a:spcAft>
              <a:buNone/>
              <a:defRPr sz="2400" b="0">
                <a:solidFill>
                  <a:schemeClr val="dk1"/>
                </a:solidFill>
              </a:defRPr>
            </a:lvl3pPr>
            <a:lvl4pPr lvl="3" rtl="0">
              <a:lnSpc>
                <a:spcPct val="125000"/>
              </a:lnSpc>
              <a:spcBef>
                <a:spcPts val="0"/>
              </a:spcBef>
              <a:spcAft>
                <a:spcPts val="0"/>
              </a:spcAft>
              <a:buNone/>
              <a:defRPr sz="2400" b="0">
                <a:solidFill>
                  <a:schemeClr val="dk1"/>
                </a:solidFill>
              </a:defRPr>
            </a:lvl4pPr>
            <a:lvl5pPr lvl="4" rtl="0">
              <a:lnSpc>
                <a:spcPct val="125000"/>
              </a:lnSpc>
              <a:spcBef>
                <a:spcPts val="0"/>
              </a:spcBef>
              <a:spcAft>
                <a:spcPts val="0"/>
              </a:spcAft>
              <a:buNone/>
              <a:defRPr sz="2400" b="0">
                <a:solidFill>
                  <a:schemeClr val="dk1"/>
                </a:solidFill>
              </a:defRPr>
            </a:lvl5pPr>
            <a:lvl6pPr lvl="5" rtl="0">
              <a:lnSpc>
                <a:spcPct val="125000"/>
              </a:lnSpc>
              <a:spcBef>
                <a:spcPts val="0"/>
              </a:spcBef>
              <a:spcAft>
                <a:spcPts val="0"/>
              </a:spcAft>
              <a:buNone/>
              <a:defRPr sz="2400" b="0">
                <a:solidFill>
                  <a:schemeClr val="dk1"/>
                </a:solidFill>
              </a:defRPr>
            </a:lvl6pPr>
            <a:lvl7pPr lvl="6" rtl="0">
              <a:lnSpc>
                <a:spcPct val="125000"/>
              </a:lnSpc>
              <a:spcBef>
                <a:spcPts val="0"/>
              </a:spcBef>
              <a:spcAft>
                <a:spcPts val="0"/>
              </a:spcAft>
              <a:buNone/>
              <a:defRPr sz="2400" b="0">
                <a:solidFill>
                  <a:schemeClr val="dk1"/>
                </a:solidFill>
              </a:defRPr>
            </a:lvl7pPr>
            <a:lvl8pPr lvl="7" rtl="0">
              <a:lnSpc>
                <a:spcPct val="125000"/>
              </a:lnSpc>
              <a:spcBef>
                <a:spcPts val="0"/>
              </a:spcBef>
              <a:spcAft>
                <a:spcPts val="0"/>
              </a:spcAft>
              <a:buNone/>
              <a:defRPr sz="2400" b="0">
                <a:solidFill>
                  <a:schemeClr val="dk1"/>
                </a:solidFill>
              </a:defRPr>
            </a:lvl8pPr>
            <a:lvl9pPr lvl="8" rtl="0">
              <a:lnSpc>
                <a:spcPct val="125000"/>
              </a:lnSpc>
              <a:spcBef>
                <a:spcPts val="0"/>
              </a:spcBef>
              <a:spcAft>
                <a:spcPts val="0"/>
              </a:spcAft>
              <a:buNone/>
              <a:defRPr sz="2400" b="0">
                <a:solidFill>
                  <a:schemeClr val="dk1"/>
                </a:solidFill>
              </a:defRPr>
            </a:lvl9pPr>
          </a:lstStyle>
          <a:p>
            <a:pPr marL="0" lvl="0" indent="0">
              <a:lnSpc>
                <a:spcPct val="125000"/>
              </a:lnSpc>
              <a:spcAft>
                <a:spcPts val="0"/>
              </a:spcAft>
              <a:buNone/>
            </a:pPr>
            <a:r>
              <a:rPr lang="en-US"/>
              <a:t>Click to edit Master subtitle style</a:t>
            </a:r>
            <a:endParaRPr dirty="0"/>
          </a:p>
        </p:txBody>
      </p:sp>
    </p:spTree>
    <p:extLst>
      <p:ext uri="{BB962C8B-B14F-4D97-AF65-F5344CB8AC3E}">
        <p14:creationId xmlns:p14="http://schemas.microsoft.com/office/powerpoint/2010/main" val="367864301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Stat (Third)" preserve="1" userDrawn="1">
  <p:cSld name="Stat (Third)">
    <p:spTree>
      <p:nvGrpSpPr>
        <p:cNvPr id="1" name="Shape 162"/>
        <p:cNvGrpSpPr/>
        <p:nvPr/>
      </p:nvGrpSpPr>
      <p:grpSpPr>
        <a:xfrm>
          <a:off x="0" y="0"/>
          <a:ext cx="0" cy="0"/>
          <a:chOff x="0" y="0"/>
          <a:chExt cx="0" cy="0"/>
        </a:xfrm>
      </p:grpSpPr>
      <p:sp>
        <p:nvSpPr>
          <p:cNvPr id="6" name="Picture Placeholder 5">
            <a:extLst>
              <a:ext uri="{FF2B5EF4-FFF2-40B4-BE49-F238E27FC236}">
                <a16:creationId xmlns:a16="http://schemas.microsoft.com/office/drawing/2014/main" id="{636CD92B-89FB-8E4B-8EAA-F12179EDDF49}"/>
              </a:ext>
            </a:extLst>
          </p:cNvPr>
          <p:cNvSpPr>
            <a:spLocks noGrp="1"/>
          </p:cNvSpPr>
          <p:nvPr>
            <p:ph type="pic" sz="quarter" idx="11"/>
          </p:nvPr>
        </p:nvSpPr>
        <p:spPr>
          <a:xfrm>
            <a:off x="8443913" y="0"/>
            <a:ext cx="15943262" cy="13715999"/>
          </a:xfr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ormAutofit/>
          </a:bodyPr>
          <a:lstStyle>
            <a:lvl1pPr>
              <a:defRPr lang="en-US">
                <a:solidFill>
                  <a:schemeClr val="tx2"/>
                </a:solidFill>
              </a:defRPr>
            </a:lvl1pPr>
          </a:lstStyle>
          <a:p>
            <a:pPr lvl="0" algn="ctr">
              <a:lnSpc>
                <a:spcPct val="125000"/>
              </a:lnSpc>
              <a:spcAft>
                <a:spcPts val="0"/>
              </a:spcAft>
              <a:buFont typeface="Optimistic Text"/>
            </a:pPr>
            <a:endParaRPr lang="en-US"/>
          </a:p>
        </p:txBody>
      </p:sp>
      <p:sp>
        <p:nvSpPr>
          <p:cNvPr id="163" name="Google Shape;163;p23"/>
          <p:cNvSpPr txBox="1">
            <a:spLocks noGrp="1"/>
          </p:cNvSpPr>
          <p:nvPr>
            <p:ph type="subTitle" idx="1"/>
          </p:nvPr>
        </p:nvSpPr>
        <p:spPr>
          <a:xfrm>
            <a:off x="932821" y="905256"/>
            <a:ext cx="6572456" cy="463200"/>
          </a:xfrm>
          <a:prstGeom prst="rect">
            <a:avLst/>
          </a:prstGeom>
          <a:noFill/>
          <a:ln>
            <a:noFill/>
          </a:ln>
        </p:spPr>
        <p:txBody>
          <a:bodyPr spcFirstLastPara="1" vert="horz" wrap="square" lIns="0" tIns="0" rIns="0" bIns="0" rtlCol="0" anchor="t" anchorCtr="0">
            <a:noAutofit/>
          </a:bodyPr>
          <a:lstStyle>
            <a:lvl1pPr marL="0" marR="0" lvl="0" indent="0" algn="l" rtl="0">
              <a:lnSpc>
                <a:spcPct val="120000"/>
              </a:lnSpc>
              <a:spcBef>
                <a:spcPts val="0"/>
              </a:spcBef>
              <a:spcAft>
                <a:spcPts val="0"/>
              </a:spcAft>
              <a:buNone/>
              <a:defRPr b="1" cap="all" spc="240">
                <a:solidFill>
                  <a:schemeClr val="tx2"/>
                </a:solidFill>
                <a:latin typeface="+mn-lt"/>
              </a:defRPr>
            </a:lvl1pPr>
            <a:lvl2pPr lvl="1" rtl="0">
              <a:lnSpc>
                <a:spcPct val="120000"/>
              </a:lnSpc>
              <a:spcBef>
                <a:spcPts val="0"/>
              </a:spcBef>
              <a:spcAft>
                <a:spcPts val="0"/>
              </a:spcAft>
              <a:buNone/>
              <a:defRPr sz="2400">
                <a:solidFill>
                  <a:schemeClr val="lt1"/>
                </a:solidFill>
              </a:defRPr>
            </a:lvl2pPr>
            <a:lvl3pPr lvl="2" rtl="0">
              <a:lnSpc>
                <a:spcPct val="120000"/>
              </a:lnSpc>
              <a:spcBef>
                <a:spcPts val="0"/>
              </a:spcBef>
              <a:spcAft>
                <a:spcPts val="0"/>
              </a:spcAft>
              <a:buNone/>
              <a:defRPr sz="2400">
                <a:solidFill>
                  <a:schemeClr val="lt1"/>
                </a:solidFill>
              </a:defRPr>
            </a:lvl3pPr>
            <a:lvl4pPr lvl="3" rtl="0">
              <a:lnSpc>
                <a:spcPct val="120000"/>
              </a:lnSpc>
              <a:spcBef>
                <a:spcPts val="0"/>
              </a:spcBef>
              <a:spcAft>
                <a:spcPts val="0"/>
              </a:spcAft>
              <a:buNone/>
              <a:defRPr sz="2400">
                <a:solidFill>
                  <a:schemeClr val="lt1"/>
                </a:solidFill>
              </a:defRPr>
            </a:lvl4pPr>
            <a:lvl5pPr lvl="4" rtl="0">
              <a:lnSpc>
                <a:spcPct val="120000"/>
              </a:lnSpc>
              <a:spcBef>
                <a:spcPts val="0"/>
              </a:spcBef>
              <a:spcAft>
                <a:spcPts val="0"/>
              </a:spcAft>
              <a:buNone/>
              <a:defRPr sz="2400">
                <a:solidFill>
                  <a:schemeClr val="lt1"/>
                </a:solidFill>
              </a:defRPr>
            </a:lvl5pPr>
            <a:lvl6pPr lvl="5" rtl="0">
              <a:lnSpc>
                <a:spcPct val="120000"/>
              </a:lnSpc>
              <a:spcBef>
                <a:spcPts val="0"/>
              </a:spcBef>
              <a:spcAft>
                <a:spcPts val="0"/>
              </a:spcAft>
              <a:buNone/>
              <a:defRPr sz="2400">
                <a:solidFill>
                  <a:schemeClr val="lt1"/>
                </a:solidFill>
              </a:defRPr>
            </a:lvl6pPr>
            <a:lvl7pPr lvl="6" rtl="0">
              <a:lnSpc>
                <a:spcPct val="120000"/>
              </a:lnSpc>
              <a:spcBef>
                <a:spcPts val="0"/>
              </a:spcBef>
              <a:spcAft>
                <a:spcPts val="0"/>
              </a:spcAft>
              <a:buNone/>
              <a:defRPr sz="2400">
                <a:solidFill>
                  <a:schemeClr val="lt1"/>
                </a:solidFill>
              </a:defRPr>
            </a:lvl7pPr>
            <a:lvl8pPr lvl="7" rtl="0">
              <a:lnSpc>
                <a:spcPct val="120000"/>
              </a:lnSpc>
              <a:spcBef>
                <a:spcPts val="0"/>
              </a:spcBef>
              <a:spcAft>
                <a:spcPts val="0"/>
              </a:spcAft>
              <a:buNone/>
              <a:defRPr sz="2400">
                <a:solidFill>
                  <a:schemeClr val="lt1"/>
                </a:solidFill>
              </a:defRPr>
            </a:lvl8pPr>
            <a:lvl9pPr lvl="8" rtl="0">
              <a:lnSpc>
                <a:spcPct val="120000"/>
              </a:lnSpc>
              <a:spcBef>
                <a:spcPts val="0"/>
              </a:spcBef>
              <a:spcAft>
                <a:spcPts val="0"/>
              </a:spcAft>
              <a:buNone/>
              <a:defRPr sz="2400">
                <a:solidFill>
                  <a:schemeClr val="lt1"/>
                </a:solidFill>
              </a:defRPr>
            </a:lvl9pPr>
          </a:lstStyle>
          <a:p>
            <a:pPr marL="0" lvl="0" indent="0">
              <a:lnSpc>
                <a:spcPct val="120000"/>
              </a:lnSpc>
              <a:spcAft>
                <a:spcPts val="0"/>
              </a:spcAft>
              <a:buNone/>
            </a:pPr>
            <a:r>
              <a:rPr lang="en-US"/>
              <a:t>Click to edit Master subtitle style</a:t>
            </a:r>
            <a:endParaRPr dirty="0"/>
          </a:p>
        </p:txBody>
      </p:sp>
      <p:sp>
        <p:nvSpPr>
          <p:cNvPr id="164" name="Google Shape;164;p23"/>
          <p:cNvSpPr txBox="1">
            <a:spLocks noGrp="1"/>
          </p:cNvSpPr>
          <p:nvPr>
            <p:ph type="ctrTitle"/>
          </p:nvPr>
        </p:nvSpPr>
        <p:spPr>
          <a:xfrm>
            <a:off x="932788" y="4672584"/>
            <a:ext cx="6572456" cy="2971800"/>
          </a:xfrm>
          <a:prstGeom prst="rect">
            <a:avLst/>
          </a:prstGeom>
        </p:spPr>
        <p:txBody>
          <a:bodyPr spcFirstLastPara="1" vert="horz" wrap="square" lIns="0" tIns="0" rIns="0" bIns="0" rtlCol="0" anchor="b" anchorCtr="0">
            <a:noAutofit/>
          </a:bodyPr>
          <a:lstStyle>
            <a:lvl1pPr lvl="0" rtl="0">
              <a:lnSpc>
                <a:spcPct val="100000"/>
              </a:lnSpc>
              <a:spcBef>
                <a:spcPts val="0"/>
              </a:spcBef>
              <a:spcAft>
                <a:spcPts val="0"/>
              </a:spcAft>
              <a:buClr>
                <a:schemeClr val="lt2"/>
              </a:buClr>
              <a:buSzPts val="14600"/>
              <a:buFont typeface="Optimistic Display"/>
              <a:buNone/>
              <a:defRPr sz="19200" b="1" spc="580" dirty="0">
                <a:solidFill>
                  <a:schemeClr val="tx2"/>
                </a:solidFill>
                <a:latin typeface="+mj-lt"/>
                <a:ea typeface="Optimistic Display" panose="020B0603020203020204" pitchFamily="34" charset="0"/>
                <a:cs typeface="Optimistic Display" panose="020B0603020203020204" pitchFamily="34" charset="0"/>
              </a:defRPr>
            </a:lvl1pPr>
            <a:lvl2pPr lvl="1"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2pPr>
            <a:lvl3pPr lvl="2"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3pPr>
            <a:lvl4pPr lvl="3"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4pPr>
            <a:lvl5pPr lvl="4"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5pPr>
            <a:lvl6pPr lvl="5"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6pPr>
            <a:lvl7pPr lvl="6"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7pPr>
            <a:lvl8pPr lvl="7"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8pPr>
            <a:lvl9pPr lvl="8"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9pPr>
          </a:lstStyle>
          <a:p>
            <a:pPr lvl="0">
              <a:lnSpc>
                <a:spcPct val="100000"/>
              </a:lnSpc>
              <a:buClr>
                <a:schemeClr val="lt2"/>
              </a:buClr>
              <a:buSzPts val="14600"/>
              <a:buFont typeface="Optimistic Display"/>
              <a:buNone/>
            </a:pPr>
            <a:r>
              <a:rPr lang="en-US" dirty="0"/>
              <a:t>Click to edit Master title style</a:t>
            </a:r>
            <a:endParaRPr dirty="0"/>
          </a:p>
        </p:txBody>
      </p:sp>
      <p:sp>
        <p:nvSpPr>
          <p:cNvPr id="166" name="Google Shape;166;p23"/>
          <p:cNvSpPr txBox="1">
            <a:spLocks noGrp="1"/>
          </p:cNvSpPr>
          <p:nvPr>
            <p:ph type="subTitle" idx="3"/>
          </p:nvPr>
        </p:nvSpPr>
        <p:spPr>
          <a:xfrm>
            <a:off x="932821" y="12252960"/>
            <a:ext cx="6572456" cy="560800"/>
          </a:xfrm>
          <a:prstGeom prst="rect">
            <a:avLst/>
          </a:prstGeom>
        </p:spPr>
        <p:txBody>
          <a:bodyPr spcFirstLastPara="1" vert="horz" wrap="square" lIns="0" tIns="0" rIns="0" bIns="0" rtlCol="0" anchor="b" anchorCtr="0">
            <a:noAutofit/>
          </a:bodyPr>
          <a:lstStyle>
            <a:lvl1pPr marL="0" marR="0" lvl="0" indent="0" rtl="0">
              <a:lnSpc>
                <a:spcPct val="100000"/>
              </a:lnSpc>
              <a:spcBef>
                <a:spcPts val="0"/>
              </a:spcBef>
              <a:spcAft>
                <a:spcPts val="0"/>
              </a:spcAft>
              <a:buNone/>
              <a:defRPr sz="1800" spc="40">
                <a:solidFill>
                  <a:schemeClr val="tx2"/>
                </a:solidFill>
                <a:latin typeface="+mn-lt"/>
              </a:defRPr>
            </a:lvl1pPr>
            <a:lvl2pPr lvl="1" rtl="0">
              <a:lnSpc>
                <a:spcPct val="100000"/>
              </a:lnSpc>
              <a:spcBef>
                <a:spcPts val="0"/>
              </a:spcBef>
              <a:spcAft>
                <a:spcPts val="0"/>
              </a:spcAft>
              <a:buNone/>
              <a:defRPr sz="1867" b="0">
                <a:solidFill>
                  <a:schemeClr val="dk1"/>
                </a:solidFill>
              </a:defRPr>
            </a:lvl2pPr>
            <a:lvl3pPr lvl="2" rtl="0">
              <a:lnSpc>
                <a:spcPct val="100000"/>
              </a:lnSpc>
              <a:spcBef>
                <a:spcPts val="0"/>
              </a:spcBef>
              <a:spcAft>
                <a:spcPts val="0"/>
              </a:spcAft>
              <a:buNone/>
              <a:defRPr sz="1867" b="0">
                <a:solidFill>
                  <a:schemeClr val="dk1"/>
                </a:solidFill>
              </a:defRPr>
            </a:lvl3pPr>
            <a:lvl4pPr lvl="3" rtl="0">
              <a:lnSpc>
                <a:spcPct val="100000"/>
              </a:lnSpc>
              <a:spcBef>
                <a:spcPts val="0"/>
              </a:spcBef>
              <a:spcAft>
                <a:spcPts val="0"/>
              </a:spcAft>
              <a:buNone/>
              <a:defRPr sz="1867" b="0">
                <a:solidFill>
                  <a:schemeClr val="dk1"/>
                </a:solidFill>
              </a:defRPr>
            </a:lvl4pPr>
            <a:lvl5pPr lvl="4" rtl="0">
              <a:lnSpc>
                <a:spcPct val="100000"/>
              </a:lnSpc>
              <a:spcBef>
                <a:spcPts val="0"/>
              </a:spcBef>
              <a:spcAft>
                <a:spcPts val="0"/>
              </a:spcAft>
              <a:buNone/>
              <a:defRPr sz="1867" b="0">
                <a:solidFill>
                  <a:schemeClr val="dk1"/>
                </a:solidFill>
              </a:defRPr>
            </a:lvl5pPr>
            <a:lvl6pPr lvl="5" rtl="0">
              <a:lnSpc>
                <a:spcPct val="100000"/>
              </a:lnSpc>
              <a:spcBef>
                <a:spcPts val="0"/>
              </a:spcBef>
              <a:spcAft>
                <a:spcPts val="0"/>
              </a:spcAft>
              <a:buNone/>
              <a:defRPr sz="1867" b="0">
                <a:solidFill>
                  <a:schemeClr val="dk1"/>
                </a:solidFill>
              </a:defRPr>
            </a:lvl6pPr>
            <a:lvl7pPr lvl="6" rtl="0">
              <a:lnSpc>
                <a:spcPct val="100000"/>
              </a:lnSpc>
              <a:spcBef>
                <a:spcPts val="0"/>
              </a:spcBef>
              <a:spcAft>
                <a:spcPts val="0"/>
              </a:spcAft>
              <a:buNone/>
              <a:defRPr sz="1867" b="0">
                <a:solidFill>
                  <a:schemeClr val="dk1"/>
                </a:solidFill>
              </a:defRPr>
            </a:lvl7pPr>
            <a:lvl8pPr lvl="7" rtl="0">
              <a:lnSpc>
                <a:spcPct val="100000"/>
              </a:lnSpc>
              <a:spcBef>
                <a:spcPts val="0"/>
              </a:spcBef>
              <a:spcAft>
                <a:spcPts val="0"/>
              </a:spcAft>
              <a:buNone/>
              <a:defRPr sz="1867" b="0">
                <a:solidFill>
                  <a:schemeClr val="dk1"/>
                </a:solidFill>
              </a:defRPr>
            </a:lvl8pPr>
            <a:lvl9pPr lvl="8" rtl="0">
              <a:lnSpc>
                <a:spcPct val="100000"/>
              </a:lnSpc>
              <a:spcBef>
                <a:spcPts val="0"/>
              </a:spcBef>
              <a:spcAft>
                <a:spcPts val="0"/>
              </a:spcAft>
              <a:buNone/>
              <a:defRPr sz="1867" b="0">
                <a:solidFill>
                  <a:schemeClr val="dk1"/>
                </a:solidFill>
              </a:defRPr>
            </a:lvl9pPr>
          </a:lstStyle>
          <a:p>
            <a:pPr marL="0" lvl="0" indent="0">
              <a:lnSpc>
                <a:spcPct val="100000"/>
              </a:lnSpc>
              <a:spcAft>
                <a:spcPts val="0"/>
              </a:spcAft>
              <a:buNone/>
            </a:pPr>
            <a:r>
              <a:rPr lang="en-US" dirty="0"/>
              <a:t>Click to edit Master subtitle style</a:t>
            </a:r>
            <a:endParaRPr dirty="0"/>
          </a:p>
        </p:txBody>
      </p:sp>
      <p:sp>
        <p:nvSpPr>
          <p:cNvPr id="165" name="Google Shape;165;p23"/>
          <p:cNvSpPr txBox="1">
            <a:spLocks noGrp="1"/>
          </p:cNvSpPr>
          <p:nvPr>
            <p:ph type="subTitle" idx="2"/>
          </p:nvPr>
        </p:nvSpPr>
        <p:spPr>
          <a:xfrm>
            <a:off x="932835" y="7223760"/>
            <a:ext cx="6572456" cy="1600200"/>
          </a:xfrm>
          <a:prstGeom prst="rect">
            <a:avLst/>
          </a:prstGeom>
        </p:spPr>
        <p:txBody>
          <a:bodyPr spcFirstLastPara="1" vert="horz" wrap="square" lIns="0" tIns="0" rIns="0" bIns="0" rtlCol="0" anchor="t" anchorCtr="0">
            <a:noAutofit/>
          </a:bodyPr>
          <a:lstStyle>
            <a:lvl1pPr marL="0" marR="0" lvl="0" indent="0" algn="l" rtl="0">
              <a:lnSpc>
                <a:spcPct val="125000"/>
              </a:lnSpc>
              <a:spcBef>
                <a:spcPts val="0"/>
              </a:spcBef>
              <a:spcAft>
                <a:spcPts val="0"/>
              </a:spcAft>
              <a:buNone/>
              <a:defRPr>
                <a:solidFill>
                  <a:schemeClr val="tx2"/>
                </a:solidFill>
                <a:latin typeface="+mn-lt"/>
              </a:defRPr>
            </a:lvl1pPr>
            <a:lvl2pPr lvl="1" rtl="0">
              <a:lnSpc>
                <a:spcPct val="125000"/>
              </a:lnSpc>
              <a:spcBef>
                <a:spcPts val="0"/>
              </a:spcBef>
              <a:spcAft>
                <a:spcPts val="0"/>
              </a:spcAft>
              <a:buNone/>
              <a:defRPr sz="2400" b="0">
                <a:solidFill>
                  <a:schemeClr val="dk1"/>
                </a:solidFill>
              </a:defRPr>
            </a:lvl2pPr>
            <a:lvl3pPr lvl="2" rtl="0">
              <a:lnSpc>
                <a:spcPct val="125000"/>
              </a:lnSpc>
              <a:spcBef>
                <a:spcPts val="0"/>
              </a:spcBef>
              <a:spcAft>
                <a:spcPts val="0"/>
              </a:spcAft>
              <a:buNone/>
              <a:defRPr sz="2400" b="0">
                <a:solidFill>
                  <a:schemeClr val="dk1"/>
                </a:solidFill>
              </a:defRPr>
            </a:lvl3pPr>
            <a:lvl4pPr lvl="3" rtl="0">
              <a:lnSpc>
                <a:spcPct val="125000"/>
              </a:lnSpc>
              <a:spcBef>
                <a:spcPts val="0"/>
              </a:spcBef>
              <a:spcAft>
                <a:spcPts val="0"/>
              </a:spcAft>
              <a:buNone/>
              <a:defRPr sz="2400" b="0">
                <a:solidFill>
                  <a:schemeClr val="dk1"/>
                </a:solidFill>
              </a:defRPr>
            </a:lvl4pPr>
            <a:lvl5pPr lvl="4" rtl="0">
              <a:lnSpc>
                <a:spcPct val="125000"/>
              </a:lnSpc>
              <a:spcBef>
                <a:spcPts val="0"/>
              </a:spcBef>
              <a:spcAft>
                <a:spcPts val="0"/>
              </a:spcAft>
              <a:buNone/>
              <a:defRPr sz="2400" b="0">
                <a:solidFill>
                  <a:schemeClr val="dk1"/>
                </a:solidFill>
              </a:defRPr>
            </a:lvl5pPr>
            <a:lvl6pPr lvl="5" rtl="0">
              <a:lnSpc>
                <a:spcPct val="125000"/>
              </a:lnSpc>
              <a:spcBef>
                <a:spcPts val="0"/>
              </a:spcBef>
              <a:spcAft>
                <a:spcPts val="0"/>
              </a:spcAft>
              <a:buNone/>
              <a:defRPr sz="2400" b="0">
                <a:solidFill>
                  <a:schemeClr val="dk1"/>
                </a:solidFill>
              </a:defRPr>
            </a:lvl6pPr>
            <a:lvl7pPr lvl="6" rtl="0">
              <a:lnSpc>
                <a:spcPct val="125000"/>
              </a:lnSpc>
              <a:spcBef>
                <a:spcPts val="0"/>
              </a:spcBef>
              <a:spcAft>
                <a:spcPts val="0"/>
              </a:spcAft>
              <a:buNone/>
              <a:defRPr sz="2400" b="0">
                <a:solidFill>
                  <a:schemeClr val="dk1"/>
                </a:solidFill>
              </a:defRPr>
            </a:lvl7pPr>
            <a:lvl8pPr lvl="7" rtl="0">
              <a:lnSpc>
                <a:spcPct val="125000"/>
              </a:lnSpc>
              <a:spcBef>
                <a:spcPts val="0"/>
              </a:spcBef>
              <a:spcAft>
                <a:spcPts val="0"/>
              </a:spcAft>
              <a:buNone/>
              <a:defRPr sz="2400" b="0">
                <a:solidFill>
                  <a:schemeClr val="dk1"/>
                </a:solidFill>
              </a:defRPr>
            </a:lvl8pPr>
            <a:lvl9pPr lvl="8" rtl="0">
              <a:lnSpc>
                <a:spcPct val="125000"/>
              </a:lnSpc>
              <a:spcBef>
                <a:spcPts val="0"/>
              </a:spcBef>
              <a:spcAft>
                <a:spcPts val="0"/>
              </a:spcAft>
              <a:buNone/>
              <a:defRPr sz="2400" b="0">
                <a:solidFill>
                  <a:schemeClr val="dk1"/>
                </a:solidFill>
              </a:defRPr>
            </a:lvl9pPr>
          </a:lstStyle>
          <a:p>
            <a:pPr marL="0" lvl="0" indent="0">
              <a:lnSpc>
                <a:spcPct val="125000"/>
              </a:lnSpc>
              <a:spcAft>
                <a:spcPts val="0"/>
              </a:spcAft>
              <a:buNone/>
            </a:pPr>
            <a:r>
              <a:rPr lang="en-US" dirty="0"/>
              <a:t>Click to edit Master subtitle style</a:t>
            </a:r>
            <a:endParaRPr dirty="0"/>
          </a:p>
        </p:txBody>
      </p:sp>
    </p:spTree>
    <p:extLst>
      <p:ext uri="{BB962C8B-B14F-4D97-AF65-F5344CB8AC3E}">
        <p14:creationId xmlns:p14="http://schemas.microsoft.com/office/powerpoint/2010/main" val="306053863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Stats (Third)" preserve="1" userDrawn="1">
  <p:cSld name="Stats (Third)">
    <p:spTree>
      <p:nvGrpSpPr>
        <p:cNvPr id="1" name="Shape 167"/>
        <p:cNvGrpSpPr/>
        <p:nvPr/>
      </p:nvGrpSpPr>
      <p:grpSpPr>
        <a:xfrm>
          <a:off x="0" y="0"/>
          <a:ext cx="0" cy="0"/>
          <a:chOff x="0" y="0"/>
          <a:chExt cx="0" cy="0"/>
        </a:xfrm>
      </p:grpSpPr>
      <p:sp>
        <p:nvSpPr>
          <p:cNvPr id="8" name="Picture Placeholder 5">
            <a:extLst>
              <a:ext uri="{FF2B5EF4-FFF2-40B4-BE49-F238E27FC236}">
                <a16:creationId xmlns:a16="http://schemas.microsoft.com/office/drawing/2014/main" id="{22D80F60-7BA8-954A-9710-70F6D631B983}"/>
              </a:ext>
            </a:extLst>
          </p:cNvPr>
          <p:cNvSpPr>
            <a:spLocks noGrp="1"/>
          </p:cNvSpPr>
          <p:nvPr>
            <p:ph type="pic" sz="quarter" idx="11"/>
          </p:nvPr>
        </p:nvSpPr>
        <p:spPr>
          <a:xfrm>
            <a:off x="8443913" y="0"/>
            <a:ext cx="15943262" cy="13715999"/>
          </a:xfr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ormAutofit/>
          </a:bodyPr>
          <a:lstStyle>
            <a:lvl1pPr>
              <a:defRPr lang="en-US">
                <a:solidFill>
                  <a:schemeClr val="tx2"/>
                </a:solidFill>
              </a:defRPr>
            </a:lvl1pPr>
          </a:lstStyle>
          <a:p>
            <a:pPr lvl="0" algn="ctr">
              <a:lnSpc>
                <a:spcPct val="125000"/>
              </a:lnSpc>
              <a:spcAft>
                <a:spcPts val="0"/>
              </a:spcAft>
              <a:buFont typeface="Optimistic Text"/>
            </a:pPr>
            <a:endParaRPr lang="en-US"/>
          </a:p>
        </p:txBody>
      </p:sp>
      <p:sp>
        <p:nvSpPr>
          <p:cNvPr id="168" name="Google Shape;168;p24"/>
          <p:cNvSpPr txBox="1">
            <a:spLocks noGrp="1"/>
          </p:cNvSpPr>
          <p:nvPr>
            <p:ph type="subTitle" idx="1"/>
          </p:nvPr>
        </p:nvSpPr>
        <p:spPr>
          <a:xfrm>
            <a:off x="932809" y="905256"/>
            <a:ext cx="6572456" cy="463200"/>
          </a:xfrm>
          <a:prstGeom prst="rect">
            <a:avLst/>
          </a:prstGeom>
          <a:noFill/>
          <a:ln>
            <a:noFill/>
          </a:ln>
        </p:spPr>
        <p:txBody>
          <a:bodyPr spcFirstLastPara="1" vert="horz" wrap="square" lIns="0" tIns="0" rIns="0" bIns="0" rtlCol="0" anchor="t" anchorCtr="0">
            <a:noAutofit/>
          </a:bodyPr>
          <a:lstStyle>
            <a:lvl1pPr marL="0" marR="0" lvl="0" indent="0" algn="l" rtl="0">
              <a:lnSpc>
                <a:spcPct val="120000"/>
              </a:lnSpc>
              <a:spcBef>
                <a:spcPts val="0"/>
              </a:spcBef>
              <a:spcAft>
                <a:spcPts val="0"/>
              </a:spcAft>
              <a:buNone/>
              <a:defRPr b="1" cap="all" spc="240">
                <a:solidFill>
                  <a:schemeClr val="tx2"/>
                </a:solidFill>
                <a:latin typeface="+mn-lt"/>
              </a:defRPr>
            </a:lvl1pPr>
            <a:lvl2pPr lvl="1" rtl="0">
              <a:lnSpc>
                <a:spcPct val="120000"/>
              </a:lnSpc>
              <a:spcBef>
                <a:spcPts val="0"/>
              </a:spcBef>
              <a:spcAft>
                <a:spcPts val="0"/>
              </a:spcAft>
              <a:buNone/>
              <a:defRPr sz="2400">
                <a:solidFill>
                  <a:schemeClr val="lt1"/>
                </a:solidFill>
              </a:defRPr>
            </a:lvl2pPr>
            <a:lvl3pPr lvl="2" rtl="0">
              <a:lnSpc>
                <a:spcPct val="120000"/>
              </a:lnSpc>
              <a:spcBef>
                <a:spcPts val="0"/>
              </a:spcBef>
              <a:spcAft>
                <a:spcPts val="0"/>
              </a:spcAft>
              <a:buNone/>
              <a:defRPr sz="2400">
                <a:solidFill>
                  <a:schemeClr val="lt1"/>
                </a:solidFill>
              </a:defRPr>
            </a:lvl3pPr>
            <a:lvl4pPr lvl="3" rtl="0">
              <a:lnSpc>
                <a:spcPct val="120000"/>
              </a:lnSpc>
              <a:spcBef>
                <a:spcPts val="0"/>
              </a:spcBef>
              <a:spcAft>
                <a:spcPts val="0"/>
              </a:spcAft>
              <a:buNone/>
              <a:defRPr sz="2400">
                <a:solidFill>
                  <a:schemeClr val="lt1"/>
                </a:solidFill>
              </a:defRPr>
            </a:lvl4pPr>
            <a:lvl5pPr lvl="4" rtl="0">
              <a:lnSpc>
                <a:spcPct val="120000"/>
              </a:lnSpc>
              <a:spcBef>
                <a:spcPts val="0"/>
              </a:spcBef>
              <a:spcAft>
                <a:spcPts val="0"/>
              </a:spcAft>
              <a:buNone/>
              <a:defRPr sz="2400">
                <a:solidFill>
                  <a:schemeClr val="lt1"/>
                </a:solidFill>
              </a:defRPr>
            </a:lvl5pPr>
            <a:lvl6pPr lvl="5" rtl="0">
              <a:lnSpc>
                <a:spcPct val="120000"/>
              </a:lnSpc>
              <a:spcBef>
                <a:spcPts val="0"/>
              </a:spcBef>
              <a:spcAft>
                <a:spcPts val="0"/>
              </a:spcAft>
              <a:buNone/>
              <a:defRPr sz="2400">
                <a:solidFill>
                  <a:schemeClr val="lt1"/>
                </a:solidFill>
              </a:defRPr>
            </a:lvl6pPr>
            <a:lvl7pPr lvl="6" rtl="0">
              <a:lnSpc>
                <a:spcPct val="120000"/>
              </a:lnSpc>
              <a:spcBef>
                <a:spcPts val="0"/>
              </a:spcBef>
              <a:spcAft>
                <a:spcPts val="0"/>
              </a:spcAft>
              <a:buNone/>
              <a:defRPr sz="2400">
                <a:solidFill>
                  <a:schemeClr val="lt1"/>
                </a:solidFill>
              </a:defRPr>
            </a:lvl7pPr>
            <a:lvl8pPr lvl="7" rtl="0">
              <a:lnSpc>
                <a:spcPct val="120000"/>
              </a:lnSpc>
              <a:spcBef>
                <a:spcPts val="0"/>
              </a:spcBef>
              <a:spcAft>
                <a:spcPts val="0"/>
              </a:spcAft>
              <a:buNone/>
              <a:defRPr sz="2400">
                <a:solidFill>
                  <a:schemeClr val="lt1"/>
                </a:solidFill>
              </a:defRPr>
            </a:lvl8pPr>
            <a:lvl9pPr lvl="8" rtl="0">
              <a:lnSpc>
                <a:spcPct val="120000"/>
              </a:lnSpc>
              <a:spcBef>
                <a:spcPts val="0"/>
              </a:spcBef>
              <a:spcAft>
                <a:spcPts val="0"/>
              </a:spcAft>
              <a:buNone/>
              <a:defRPr sz="2400">
                <a:solidFill>
                  <a:schemeClr val="lt1"/>
                </a:solidFill>
              </a:defRPr>
            </a:lvl9pPr>
          </a:lstStyle>
          <a:p>
            <a:pPr marL="0" lvl="0" indent="0">
              <a:lnSpc>
                <a:spcPct val="120000"/>
              </a:lnSpc>
              <a:spcAft>
                <a:spcPts val="0"/>
              </a:spcAft>
              <a:buNone/>
            </a:pPr>
            <a:r>
              <a:rPr lang="en-US"/>
              <a:t>Click to edit Master subtitle style</a:t>
            </a:r>
            <a:endParaRPr dirty="0"/>
          </a:p>
        </p:txBody>
      </p:sp>
      <p:sp>
        <p:nvSpPr>
          <p:cNvPr id="169" name="Google Shape;169;p24"/>
          <p:cNvSpPr txBox="1">
            <a:spLocks noGrp="1"/>
          </p:cNvSpPr>
          <p:nvPr>
            <p:ph type="ctrTitle"/>
          </p:nvPr>
        </p:nvSpPr>
        <p:spPr>
          <a:xfrm>
            <a:off x="932788" y="3538728"/>
            <a:ext cx="6572456" cy="1968000"/>
          </a:xfrm>
          <a:prstGeom prst="rect">
            <a:avLst/>
          </a:prstGeom>
        </p:spPr>
        <p:txBody>
          <a:bodyPr spcFirstLastPara="1" vert="horz" wrap="square" lIns="0" tIns="0" rIns="0" bIns="0" rtlCol="0" anchor="b" anchorCtr="0">
            <a:noAutofit/>
          </a:bodyPr>
          <a:lstStyle>
            <a:lvl1pPr lvl="0" rtl="0">
              <a:lnSpc>
                <a:spcPct val="100000"/>
              </a:lnSpc>
              <a:spcBef>
                <a:spcPts val="0"/>
              </a:spcBef>
              <a:spcAft>
                <a:spcPts val="0"/>
              </a:spcAft>
              <a:buClr>
                <a:schemeClr val="lt2"/>
              </a:buClr>
              <a:buSzPts val="9600"/>
              <a:buFont typeface="Optimistic Display"/>
              <a:buNone/>
              <a:defRPr sz="13200" b="1" spc="400" dirty="0">
                <a:solidFill>
                  <a:schemeClr val="tx2"/>
                </a:solidFill>
                <a:latin typeface="+mj-lt"/>
                <a:ea typeface="Optimistic Display"/>
                <a:cs typeface="Optimistic Display"/>
              </a:defRPr>
            </a:lvl1pPr>
            <a:lvl2pPr lvl="1"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2pPr>
            <a:lvl3pPr lvl="2"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3pPr>
            <a:lvl4pPr lvl="3"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4pPr>
            <a:lvl5pPr lvl="4"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5pPr>
            <a:lvl6pPr lvl="5"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6pPr>
            <a:lvl7pPr lvl="6"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7pPr>
            <a:lvl8pPr lvl="7"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8pPr>
            <a:lvl9pPr lvl="8"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9pPr>
          </a:lstStyle>
          <a:p>
            <a:pPr lvl="0">
              <a:lnSpc>
                <a:spcPct val="100000"/>
              </a:lnSpc>
              <a:buClr>
                <a:schemeClr val="lt2"/>
              </a:buClr>
              <a:buSzPts val="9600"/>
              <a:buFont typeface="Optimistic Display"/>
              <a:buNone/>
            </a:pPr>
            <a:r>
              <a:rPr lang="en-US"/>
              <a:t>Click to edit Master title style</a:t>
            </a:r>
            <a:endParaRPr dirty="0"/>
          </a:p>
        </p:txBody>
      </p:sp>
      <p:sp>
        <p:nvSpPr>
          <p:cNvPr id="171" name="Google Shape;171;p24"/>
          <p:cNvSpPr txBox="1">
            <a:spLocks noGrp="1"/>
          </p:cNvSpPr>
          <p:nvPr>
            <p:ph type="subTitle" idx="3"/>
          </p:nvPr>
        </p:nvSpPr>
        <p:spPr>
          <a:xfrm>
            <a:off x="932821" y="12252960"/>
            <a:ext cx="6572456" cy="560800"/>
          </a:xfrm>
          <a:prstGeom prst="rect">
            <a:avLst/>
          </a:prstGeom>
        </p:spPr>
        <p:txBody>
          <a:bodyPr spcFirstLastPara="1" vert="horz" wrap="square" lIns="0" tIns="0" rIns="0" bIns="0" rtlCol="0" anchor="b" anchorCtr="0">
            <a:noAutofit/>
          </a:bodyPr>
          <a:lstStyle>
            <a:lvl1pPr marL="0" marR="0" lvl="0" indent="0" rtl="0">
              <a:lnSpc>
                <a:spcPct val="100000"/>
              </a:lnSpc>
              <a:spcBef>
                <a:spcPts val="0"/>
              </a:spcBef>
              <a:spcAft>
                <a:spcPts val="0"/>
              </a:spcAft>
              <a:buNone/>
              <a:defRPr sz="1800" spc="40">
                <a:solidFill>
                  <a:schemeClr val="tx2"/>
                </a:solidFill>
                <a:latin typeface="+mn-lt"/>
              </a:defRPr>
            </a:lvl1pPr>
            <a:lvl2pPr lvl="1" rtl="0">
              <a:lnSpc>
                <a:spcPct val="100000"/>
              </a:lnSpc>
              <a:spcBef>
                <a:spcPts val="0"/>
              </a:spcBef>
              <a:spcAft>
                <a:spcPts val="0"/>
              </a:spcAft>
              <a:buNone/>
              <a:defRPr sz="1867" b="0">
                <a:solidFill>
                  <a:schemeClr val="dk1"/>
                </a:solidFill>
              </a:defRPr>
            </a:lvl2pPr>
            <a:lvl3pPr lvl="2" rtl="0">
              <a:lnSpc>
                <a:spcPct val="100000"/>
              </a:lnSpc>
              <a:spcBef>
                <a:spcPts val="0"/>
              </a:spcBef>
              <a:spcAft>
                <a:spcPts val="0"/>
              </a:spcAft>
              <a:buNone/>
              <a:defRPr sz="1867" b="0">
                <a:solidFill>
                  <a:schemeClr val="dk1"/>
                </a:solidFill>
              </a:defRPr>
            </a:lvl3pPr>
            <a:lvl4pPr lvl="3" rtl="0">
              <a:lnSpc>
                <a:spcPct val="100000"/>
              </a:lnSpc>
              <a:spcBef>
                <a:spcPts val="0"/>
              </a:spcBef>
              <a:spcAft>
                <a:spcPts val="0"/>
              </a:spcAft>
              <a:buNone/>
              <a:defRPr sz="1867" b="0">
                <a:solidFill>
                  <a:schemeClr val="dk1"/>
                </a:solidFill>
              </a:defRPr>
            </a:lvl4pPr>
            <a:lvl5pPr lvl="4" rtl="0">
              <a:lnSpc>
                <a:spcPct val="100000"/>
              </a:lnSpc>
              <a:spcBef>
                <a:spcPts val="0"/>
              </a:spcBef>
              <a:spcAft>
                <a:spcPts val="0"/>
              </a:spcAft>
              <a:buNone/>
              <a:defRPr sz="1867" b="0">
                <a:solidFill>
                  <a:schemeClr val="dk1"/>
                </a:solidFill>
              </a:defRPr>
            </a:lvl5pPr>
            <a:lvl6pPr lvl="5" rtl="0">
              <a:lnSpc>
                <a:spcPct val="100000"/>
              </a:lnSpc>
              <a:spcBef>
                <a:spcPts val="0"/>
              </a:spcBef>
              <a:spcAft>
                <a:spcPts val="0"/>
              </a:spcAft>
              <a:buNone/>
              <a:defRPr sz="1867" b="0">
                <a:solidFill>
                  <a:schemeClr val="dk1"/>
                </a:solidFill>
              </a:defRPr>
            </a:lvl6pPr>
            <a:lvl7pPr lvl="6" rtl="0">
              <a:lnSpc>
                <a:spcPct val="100000"/>
              </a:lnSpc>
              <a:spcBef>
                <a:spcPts val="0"/>
              </a:spcBef>
              <a:spcAft>
                <a:spcPts val="0"/>
              </a:spcAft>
              <a:buNone/>
              <a:defRPr sz="1867" b="0">
                <a:solidFill>
                  <a:schemeClr val="dk1"/>
                </a:solidFill>
              </a:defRPr>
            </a:lvl7pPr>
            <a:lvl8pPr lvl="7" rtl="0">
              <a:lnSpc>
                <a:spcPct val="100000"/>
              </a:lnSpc>
              <a:spcBef>
                <a:spcPts val="0"/>
              </a:spcBef>
              <a:spcAft>
                <a:spcPts val="0"/>
              </a:spcAft>
              <a:buNone/>
              <a:defRPr sz="1867" b="0">
                <a:solidFill>
                  <a:schemeClr val="dk1"/>
                </a:solidFill>
              </a:defRPr>
            </a:lvl8pPr>
            <a:lvl9pPr lvl="8" rtl="0">
              <a:lnSpc>
                <a:spcPct val="100000"/>
              </a:lnSpc>
              <a:spcBef>
                <a:spcPts val="0"/>
              </a:spcBef>
              <a:spcAft>
                <a:spcPts val="0"/>
              </a:spcAft>
              <a:buNone/>
              <a:defRPr sz="1867" b="0">
                <a:solidFill>
                  <a:schemeClr val="dk1"/>
                </a:solidFill>
              </a:defRPr>
            </a:lvl9pPr>
          </a:lstStyle>
          <a:p>
            <a:pPr marL="0" lvl="0" indent="0">
              <a:lnSpc>
                <a:spcPct val="100000"/>
              </a:lnSpc>
              <a:spcAft>
                <a:spcPts val="0"/>
              </a:spcAft>
              <a:buNone/>
            </a:pPr>
            <a:r>
              <a:rPr lang="en-US"/>
              <a:t>Click to edit Master subtitle style</a:t>
            </a:r>
            <a:endParaRPr/>
          </a:p>
        </p:txBody>
      </p:sp>
      <p:sp>
        <p:nvSpPr>
          <p:cNvPr id="172" name="Google Shape;172;p24"/>
          <p:cNvSpPr txBox="1">
            <a:spLocks noGrp="1"/>
          </p:cNvSpPr>
          <p:nvPr>
            <p:ph type="ctrTitle" idx="4"/>
          </p:nvPr>
        </p:nvSpPr>
        <p:spPr>
          <a:xfrm>
            <a:off x="932788" y="7315200"/>
            <a:ext cx="6572456" cy="1968000"/>
          </a:xfrm>
          <a:prstGeom prst="rect">
            <a:avLst/>
          </a:prstGeom>
        </p:spPr>
        <p:txBody>
          <a:bodyPr spcFirstLastPara="1" vert="horz" wrap="square" lIns="0" tIns="0" rIns="0" bIns="0" rtlCol="0" anchor="b" anchorCtr="0">
            <a:noAutofit/>
          </a:bodyPr>
          <a:lstStyle>
            <a:lvl1pPr lvl="0" rtl="0">
              <a:lnSpc>
                <a:spcPct val="100000"/>
              </a:lnSpc>
              <a:spcBef>
                <a:spcPts val="0"/>
              </a:spcBef>
              <a:spcAft>
                <a:spcPts val="0"/>
              </a:spcAft>
              <a:buClr>
                <a:schemeClr val="lt2"/>
              </a:buClr>
              <a:buSzPts val="9600"/>
              <a:buFont typeface="Optimistic Display"/>
              <a:buNone/>
              <a:defRPr sz="13200" b="1" spc="400" dirty="0">
                <a:solidFill>
                  <a:schemeClr val="tx2"/>
                </a:solidFill>
                <a:latin typeface="+mj-lt"/>
                <a:ea typeface="Optimistic Display"/>
                <a:cs typeface="Optimistic Display"/>
              </a:defRPr>
            </a:lvl1pPr>
            <a:lvl2pPr lvl="1"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2pPr>
            <a:lvl3pPr lvl="2"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3pPr>
            <a:lvl4pPr lvl="3"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4pPr>
            <a:lvl5pPr lvl="4"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5pPr>
            <a:lvl6pPr lvl="5"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6pPr>
            <a:lvl7pPr lvl="6"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7pPr>
            <a:lvl8pPr lvl="7"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8pPr>
            <a:lvl9pPr lvl="8"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9pPr>
          </a:lstStyle>
          <a:p>
            <a:pPr lvl="0">
              <a:lnSpc>
                <a:spcPct val="100000"/>
              </a:lnSpc>
              <a:buClr>
                <a:schemeClr val="lt2"/>
              </a:buClr>
              <a:buSzPts val="9600"/>
              <a:buFont typeface="Optimistic Display"/>
              <a:buNone/>
            </a:pPr>
            <a:r>
              <a:rPr lang="en-US" dirty="0"/>
              <a:t>Click to edit Master title style</a:t>
            </a:r>
            <a:endParaRPr dirty="0"/>
          </a:p>
        </p:txBody>
      </p:sp>
      <p:sp>
        <p:nvSpPr>
          <p:cNvPr id="170" name="Google Shape;170;p24"/>
          <p:cNvSpPr txBox="1">
            <a:spLocks noGrp="1"/>
          </p:cNvSpPr>
          <p:nvPr>
            <p:ph type="subTitle" idx="2"/>
          </p:nvPr>
        </p:nvSpPr>
        <p:spPr>
          <a:xfrm>
            <a:off x="932835" y="5303520"/>
            <a:ext cx="6572456" cy="1600200"/>
          </a:xfrm>
          <a:prstGeom prst="rect">
            <a:avLst/>
          </a:prstGeom>
        </p:spPr>
        <p:txBody>
          <a:bodyPr spcFirstLastPara="1" vert="horz" wrap="square" lIns="0" tIns="0" rIns="0" bIns="0" rtlCol="0" anchor="t" anchorCtr="0">
            <a:noAutofit/>
          </a:bodyPr>
          <a:lstStyle>
            <a:lvl1pPr marL="0" marR="0" lvl="0" indent="0" algn="l" rtl="0">
              <a:lnSpc>
                <a:spcPct val="125000"/>
              </a:lnSpc>
              <a:spcBef>
                <a:spcPts val="0"/>
              </a:spcBef>
              <a:spcAft>
                <a:spcPts val="0"/>
              </a:spcAft>
              <a:buNone/>
              <a:defRPr dirty="0">
                <a:solidFill>
                  <a:schemeClr val="tx2"/>
                </a:solidFill>
                <a:latin typeface="+mn-lt"/>
              </a:defRPr>
            </a:lvl1pPr>
            <a:lvl2pPr lvl="1" rtl="0">
              <a:lnSpc>
                <a:spcPct val="125000"/>
              </a:lnSpc>
              <a:spcBef>
                <a:spcPts val="0"/>
              </a:spcBef>
              <a:spcAft>
                <a:spcPts val="0"/>
              </a:spcAft>
              <a:buNone/>
              <a:defRPr sz="2400" b="0">
                <a:solidFill>
                  <a:schemeClr val="dk1"/>
                </a:solidFill>
              </a:defRPr>
            </a:lvl2pPr>
            <a:lvl3pPr lvl="2" rtl="0">
              <a:lnSpc>
                <a:spcPct val="125000"/>
              </a:lnSpc>
              <a:spcBef>
                <a:spcPts val="0"/>
              </a:spcBef>
              <a:spcAft>
                <a:spcPts val="0"/>
              </a:spcAft>
              <a:buNone/>
              <a:defRPr sz="2400" b="0">
                <a:solidFill>
                  <a:schemeClr val="dk1"/>
                </a:solidFill>
              </a:defRPr>
            </a:lvl3pPr>
            <a:lvl4pPr lvl="3" rtl="0">
              <a:lnSpc>
                <a:spcPct val="125000"/>
              </a:lnSpc>
              <a:spcBef>
                <a:spcPts val="0"/>
              </a:spcBef>
              <a:spcAft>
                <a:spcPts val="0"/>
              </a:spcAft>
              <a:buNone/>
              <a:defRPr sz="2400" b="0">
                <a:solidFill>
                  <a:schemeClr val="dk1"/>
                </a:solidFill>
              </a:defRPr>
            </a:lvl4pPr>
            <a:lvl5pPr lvl="4" rtl="0">
              <a:lnSpc>
                <a:spcPct val="125000"/>
              </a:lnSpc>
              <a:spcBef>
                <a:spcPts val="0"/>
              </a:spcBef>
              <a:spcAft>
                <a:spcPts val="0"/>
              </a:spcAft>
              <a:buNone/>
              <a:defRPr sz="2400" b="0">
                <a:solidFill>
                  <a:schemeClr val="dk1"/>
                </a:solidFill>
              </a:defRPr>
            </a:lvl5pPr>
            <a:lvl6pPr lvl="5" rtl="0">
              <a:lnSpc>
                <a:spcPct val="125000"/>
              </a:lnSpc>
              <a:spcBef>
                <a:spcPts val="0"/>
              </a:spcBef>
              <a:spcAft>
                <a:spcPts val="0"/>
              </a:spcAft>
              <a:buNone/>
              <a:defRPr sz="2400" b="0">
                <a:solidFill>
                  <a:schemeClr val="dk1"/>
                </a:solidFill>
              </a:defRPr>
            </a:lvl6pPr>
            <a:lvl7pPr lvl="6" rtl="0">
              <a:lnSpc>
                <a:spcPct val="125000"/>
              </a:lnSpc>
              <a:spcBef>
                <a:spcPts val="0"/>
              </a:spcBef>
              <a:spcAft>
                <a:spcPts val="0"/>
              </a:spcAft>
              <a:buNone/>
              <a:defRPr sz="2400" b="0">
                <a:solidFill>
                  <a:schemeClr val="dk1"/>
                </a:solidFill>
              </a:defRPr>
            </a:lvl7pPr>
            <a:lvl8pPr lvl="7" rtl="0">
              <a:lnSpc>
                <a:spcPct val="125000"/>
              </a:lnSpc>
              <a:spcBef>
                <a:spcPts val="0"/>
              </a:spcBef>
              <a:spcAft>
                <a:spcPts val="0"/>
              </a:spcAft>
              <a:buNone/>
              <a:defRPr sz="2400" b="0">
                <a:solidFill>
                  <a:schemeClr val="dk1"/>
                </a:solidFill>
              </a:defRPr>
            </a:lvl8pPr>
            <a:lvl9pPr lvl="8" rtl="0">
              <a:lnSpc>
                <a:spcPct val="125000"/>
              </a:lnSpc>
              <a:spcBef>
                <a:spcPts val="0"/>
              </a:spcBef>
              <a:spcAft>
                <a:spcPts val="0"/>
              </a:spcAft>
              <a:buNone/>
              <a:defRPr sz="2400" b="0">
                <a:solidFill>
                  <a:schemeClr val="dk1"/>
                </a:solidFill>
              </a:defRPr>
            </a:lvl9pPr>
          </a:lstStyle>
          <a:p>
            <a:pPr marL="0" lvl="0" indent="0">
              <a:lnSpc>
                <a:spcPct val="125000"/>
              </a:lnSpc>
              <a:spcAft>
                <a:spcPts val="0"/>
              </a:spcAft>
              <a:buNone/>
            </a:pPr>
            <a:r>
              <a:rPr lang="en-US"/>
              <a:t>Click to edit Master subtitle style</a:t>
            </a:r>
            <a:endParaRPr dirty="0"/>
          </a:p>
        </p:txBody>
      </p:sp>
      <p:sp>
        <p:nvSpPr>
          <p:cNvPr id="173" name="Google Shape;173;p24"/>
          <p:cNvSpPr txBox="1">
            <a:spLocks noGrp="1"/>
          </p:cNvSpPr>
          <p:nvPr>
            <p:ph type="subTitle" idx="5"/>
          </p:nvPr>
        </p:nvSpPr>
        <p:spPr>
          <a:xfrm>
            <a:off x="932835" y="9079992"/>
            <a:ext cx="6572456" cy="1600200"/>
          </a:xfrm>
          <a:prstGeom prst="rect">
            <a:avLst/>
          </a:prstGeom>
        </p:spPr>
        <p:txBody>
          <a:bodyPr spcFirstLastPara="1" vert="horz" wrap="square" lIns="0" tIns="0" rIns="0" bIns="0" rtlCol="0" anchor="t" anchorCtr="0">
            <a:noAutofit/>
          </a:bodyPr>
          <a:lstStyle>
            <a:lvl1pPr marL="0" marR="0" lvl="0" indent="0" algn="l" rtl="0">
              <a:lnSpc>
                <a:spcPct val="125000"/>
              </a:lnSpc>
              <a:spcBef>
                <a:spcPts val="0"/>
              </a:spcBef>
              <a:spcAft>
                <a:spcPts val="0"/>
              </a:spcAft>
              <a:buNone/>
              <a:defRPr dirty="0">
                <a:solidFill>
                  <a:schemeClr val="tx2"/>
                </a:solidFill>
                <a:latin typeface="+mn-lt"/>
              </a:defRPr>
            </a:lvl1pPr>
            <a:lvl2pPr lvl="1" rtl="0">
              <a:lnSpc>
                <a:spcPct val="125000"/>
              </a:lnSpc>
              <a:spcBef>
                <a:spcPts val="0"/>
              </a:spcBef>
              <a:spcAft>
                <a:spcPts val="0"/>
              </a:spcAft>
              <a:buNone/>
              <a:defRPr sz="2400" b="0">
                <a:solidFill>
                  <a:schemeClr val="dk1"/>
                </a:solidFill>
              </a:defRPr>
            </a:lvl2pPr>
            <a:lvl3pPr lvl="2" rtl="0">
              <a:lnSpc>
                <a:spcPct val="125000"/>
              </a:lnSpc>
              <a:spcBef>
                <a:spcPts val="0"/>
              </a:spcBef>
              <a:spcAft>
                <a:spcPts val="0"/>
              </a:spcAft>
              <a:buNone/>
              <a:defRPr sz="2400" b="0">
                <a:solidFill>
                  <a:schemeClr val="dk1"/>
                </a:solidFill>
              </a:defRPr>
            </a:lvl3pPr>
            <a:lvl4pPr lvl="3" rtl="0">
              <a:lnSpc>
                <a:spcPct val="125000"/>
              </a:lnSpc>
              <a:spcBef>
                <a:spcPts val="0"/>
              </a:spcBef>
              <a:spcAft>
                <a:spcPts val="0"/>
              </a:spcAft>
              <a:buNone/>
              <a:defRPr sz="2400" b="0">
                <a:solidFill>
                  <a:schemeClr val="dk1"/>
                </a:solidFill>
              </a:defRPr>
            </a:lvl4pPr>
            <a:lvl5pPr lvl="4" rtl="0">
              <a:lnSpc>
                <a:spcPct val="125000"/>
              </a:lnSpc>
              <a:spcBef>
                <a:spcPts val="0"/>
              </a:spcBef>
              <a:spcAft>
                <a:spcPts val="0"/>
              </a:spcAft>
              <a:buNone/>
              <a:defRPr sz="2400" b="0">
                <a:solidFill>
                  <a:schemeClr val="dk1"/>
                </a:solidFill>
              </a:defRPr>
            </a:lvl5pPr>
            <a:lvl6pPr lvl="5" rtl="0">
              <a:lnSpc>
                <a:spcPct val="125000"/>
              </a:lnSpc>
              <a:spcBef>
                <a:spcPts val="0"/>
              </a:spcBef>
              <a:spcAft>
                <a:spcPts val="0"/>
              </a:spcAft>
              <a:buNone/>
              <a:defRPr sz="2400" b="0">
                <a:solidFill>
                  <a:schemeClr val="dk1"/>
                </a:solidFill>
              </a:defRPr>
            </a:lvl6pPr>
            <a:lvl7pPr lvl="6" rtl="0">
              <a:lnSpc>
                <a:spcPct val="125000"/>
              </a:lnSpc>
              <a:spcBef>
                <a:spcPts val="0"/>
              </a:spcBef>
              <a:spcAft>
                <a:spcPts val="0"/>
              </a:spcAft>
              <a:buNone/>
              <a:defRPr sz="2400" b="0">
                <a:solidFill>
                  <a:schemeClr val="dk1"/>
                </a:solidFill>
              </a:defRPr>
            </a:lvl7pPr>
            <a:lvl8pPr lvl="7" rtl="0">
              <a:lnSpc>
                <a:spcPct val="125000"/>
              </a:lnSpc>
              <a:spcBef>
                <a:spcPts val="0"/>
              </a:spcBef>
              <a:spcAft>
                <a:spcPts val="0"/>
              </a:spcAft>
              <a:buNone/>
              <a:defRPr sz="2400" b="0">
                <a:solidFill>
                  <a:schemeClr val="dk1"/>
                </a:solidFill>
              </a:defRPr>
            </a:lvl8pPr>
            <a:lvl9pPr lvl="8" rtl="0">
              <a:lnSpc>
                <a:spcPct val="125000"/>
              </a:lnSpc>
              <a:spcBef>
                <a:spcPts val="0"/>
              </a:spcBef>
              <a:spcAft>
                <a:spcPts val="0"/>
              </a:spcAft>
              <a:buNone/>
              <a:defRPr sz="2400" b="0">
                <a:solidFill>
                  <a:schemeClr val="dk1"/>
                </a:solidFill>
              </a:defRPr>
            </a:lvl9pPr>
          </a:lstStyle>
          <a:p>
            <a:pPr marL="0" lvl="0" indent="0">
              <a:lnSpc>
                <a:spcPct val="125000"/>
              </a:lnSpc>
              <a:spcAft>
                <a:spcPts val="0"/>
              </a:spcAft>
              <a:buNone/>
            </a:pPr>
            <a:r>
              <a:rPr lang="en-US"/>
              <a:t>Click to edit Master subtitle style</a:t>
            </a:r>
            <a:endParaRPr dirty="0"/>
          </a:p>
        </p:txBody>
      </p:sp>
    </p:spTree>
    <p:extLst>
      <p:ext uri="{BB962C8B-B14F-4D97-AF65-F5344CB8AC3E}">
        <p14:creationId xmlns:p14="http://schemas.microsoft.com/office/powerpoint/2010/main" val="7680462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Quote" preserve="1">
  <p:cSld name="14_Quote">
    <p:spTree>
      <p:nvGrpSpPr>
        <p:cNvPr id="1" name="Shape 60"/>
        <p:cNvGrpSpPr/>
        <p:nvPr/>
      </p:nvGrpSpPr>
      <p:grpSpPr>
        <a:xfrm>
          <a:off x="0" y="0"/>
          <a:ext cx="0" cy="0"/>
          <a:chOff x="0" y="0"/>
          <a:chExt cx="0" cy="0"/>
        </a:xfrm>
      </p:grpSpPr>
      <p:sp>
        <p:nvSpPr>
          <p:cNvPr id="61" name="Google Shape;61;p6"/>
          <p:cNvSpPr txBox="1">
            <a:spLocks noGrp="1"/>
          </p:cNvSpPr>
          <p:nvPr>
            <p:ph type="title"/>
          </p:nvPr>
        </p:nvSpPr>
        <p:spPr>
          <a:xfrm>
            <a:off x="1572768" y="3591578"/>
            <a:ext cx="19083528" cy="5486400"/>
          </a:xfrm>
          <a:prstGeom prst="rect">
            <a:avLst/>
          </a:prstGeom>
          <a:noFill/>
          <a:ln>
            <a:noFill/>
          </a:ln>
        </p:spPr>
        <p:txBody>
          <a:bodyPr spcFirstLastPara="1" wrap="square" lIns="0" tIns="0" rIns="0" bIns="0" anchor="t" anchorCtr="0">
            <a:noAutofit/>
          </a:bodyPr>
          <a:lstStyle>
            <a:lvl1pPr marL="292608" lvl="0" indent="-292608" rtl="0">
              <a:lnSpc>
                <a:spcPct val="120000"/>
              </a:lnSpc>
              <a:spcBef>
                <a:spcPts val="0"/>
              </a:spcBef>
              <a:spcAft>
                <a:spcPts val="0"/>
              </a:spcAft>
              <a:buClr>
                <a:schemeClr val="lt2"/>
              </a:buClr>
              <a:buSzPts val="3600"/>
              <a:buNone/>
              <a:defRPr sz="4800" spc="100" dirty="0">
                <a:solidFill>
                  <a:schemeClr val="tx1"/>
                </a:solidFill>
                <a:latin typeface="+mn-lt"/>
                <a:cs typeface="Optimistic Text" panose="020B0503020203020204" pitchFamily="34" charset="0"/>
              </a:defRPr>
            </a:lvl1pPr>
            <a:lvl2pPr lvl="1" algn="ctr" rtl="0">
              <a:lnSpc>
                <a:spcPct val="125000"/>
              </a:lnSpc>
              <a:spcBef>
                <a:spcPts val="0"/>
              </a:spcBef>
              <a:spcAft>
                <a:spcPts val="0"/>
              </a:spcAft>
              <a:buClr>
                <a:schemeClr val="lt2"/>
              </a:buClr>
              <a:buSzPts val="3600"/>
              <a:buNone/>
              <a:defRPr sz="4800">
                <a:solidFill>
                  <a:schemeClr val="lt2"/>
                </a:solidFill>
              </a:defRPr>
            </a:lvl2pPr>
            <a:lvl3pPr lvl="2" algn="ctr" rtl="0">
              <a:lnSpc>
                <a:spcPct val="125000"/>
              </a:lnSpc>
              <a:spcBef>
                <a:spcPts val="0"/>
              </a:spcBef>
              <a:spcAft>
                <a:spcPts val="0"/>
              </a:spcAft>
              <a:buClr>
                <a:schemeClr val="lt2"/>
              </a:buClr>
              <a:buSzPts val="3600"/>
              <a:buNone/>
              <a:defRPr sz="4800">
                <a:solidFill>
                  <a:schemeClr val="lt2"/>
                </a:solidFill>
              </a:defRPr>
            </a:lvl3pPr>
            <a:lvl4pPr lvl="3" algn="ctr" rtl="0">
              <a:lnSpc>
                <a:spcPct val="125000"/>
              </a:lnSpc>
              <a:spcBef>
                <a:spcPts val="0"/>
              </a:spcBef>
              <a:spcAft>
                <a:spcPts val="0"/>
              </a:spcAft>
              <a:buClr>
                <a:schemeClr val="lt2"/>
              </a:buClr>
              <a:buSzPts val="3600"/>
              <a:buNone/>
              <a:defRPr sz="4800">
                <a:solidFill>
                  <a:schemeClr val="lt2"/>
                </a:solidFill>
              </a:defRPr>
            </a:lvl4pPr>
            <a:lvl5pPr lvl="4" algn="ctr" rtl="0">
              <a:lnSpc>
                <a:spcPct val="125000"/>
              </a:lnSpc>
              <a:spcBef>
                <a:spcPts val="0"/>
              </a:spcBef>
              <a:spcAft>
                <a:spcPts val="0"/>
              </a:spcAft>
              <a:buClr>
                <a:schemeClr val="lt2"/>
              </a:buClr>
              <a:buSzPts val="3600"/>
              <a:buNone/>
              <a:defRPr sz="4800">
                <a:solidFill>
                  <a:schemeClr val="lt2"/>
                </a:solidFill>
              </a:defRPr>
            </a:lvl5pPr>
            <a:lvl6pPr lvl="5" algn="ctr" rtl="0">
              <a:lnSpc>
                <a:spcPct val="125000"/>
              </a:lnSpc>
              <a:spcBef>
                <a:spcPts val="0"/>
              </a:spcBef>
              <a:spcAft>
                <a:spcPts val="0"/>
              </a:spcAft>
              <a:buClr>
                <a:schemeClr val="lt2"/>
              </a:buClr>
              <a:buSzPts val="3600"/>
              <a:buNone/>
              <a:defRPr sz="4800">
                <a:solidFill>
                  <a:schemeClr val="lt2"/>
                </a:solidFill>
              </a:defRPr>
            </a:lvl6pPr>
            <a:lvl7pPr lvl="6" algn="ctr" rtl="0">
              <a:lnSpc>
                <a:spcPct val="125000"/>
              </a:lnSpc>
              <a:spcBef>
                <a:spcPts val="0"/>
              </a:spcBef>
              <a:spcAft>
                <a:spcPts val="0"/>
              </a:spcAft>
              <a:buClr>
                <a:schemeClr val="lt2"/>
              </a:buClr>
              <a:buSzPts val="3600"/>
              <a:buNone/>
              <a:defRPr sz="4800">
                <a:solidFill>
                  <a:schemeClr val="lt2"/>
                </a:solidFill>
              </a:defRPr>
            </a:lvl7pPr>
            <a:lvl8pPr lvl="7" algn="ctr" rtl="0">
              <a:lnSpc>
                <a:spcPct val="125000"/>
              </a:lnSpc>
              <a:spcBef>
                <a:spcPts val="0"/>
              </a:spcBef>
              <a:spcAft>
                <a:spcPts val="0"/>
              </a:spcAft>
              <a:buClr>
                <a:schemeClr val="lt2"/>
              </a:buClr>
              <a:buSzPts val="3600"/>
              <a:buNone/>
              <a:defRPr sz="4800">
                <a:solidFill>
                  <a:schemeClr val="lt2"/>
                </a:solidFill>
              </a:defRPr>
            </a:lvl8pPr>
            <a:lvl9pPr lvl="8" algn="ctr" rtl="0">
              <a:lnSpc>
                <a:spcPct val="125000"/>
              </a:lnSpc>
              <a:spcBef>
                <a:spcPts val="0"/>
              </a:spcBef>
              <a:spcAft>
                <a:spcPts val="0"/>
              </a:spcAft>
              <a:buClr>
                <a:schemeClr val="lt2"/>
              </a:buClr>
              <a:buSzPts val="3600"/>
              <a:buNone/>
              <a:defRPr sz="4800">
                <a:solidFill>
                  <a:schemeClr val="lt2"/>
                </a:solidFill>
              </a:defRPr>
            </a:lvl9pPr>
          </a:lstStyle>
          <a:p>
            <a:pPr lvl="0">
              <a:lnSpc>
                <a:spcPct val="120000"/>
              </a:lnSpc>
              <a:buSzPts val="3600"/>
            </a:pPr>
            <a:r>
              <a:rPr lang="en-US"/>
              <a:t>Click to edit Master title style</a:t>
            </a:r>
            <a:endParaRPr dirty="0"/>
          </a:p>
        </p:txBody>
      </p:sp>
      <p:sp>
        <p:nvSpPr>
          <p:cNvPr id="62" name="Google Shape;62;p6"/>
          <p:cNvSpPr txBox="1">
            <a:spLocks noGrp="1"/>
          </p:cNvSpPr>
          <p:nvPr>
            <p:ph type="subTitle" idx="1"/>
          </p:nvPr>
        </p:nvSpPr>
        <p:spPr>
          <a:xfrm>
            <a:off x="1871710" y="9589975"/>
            <a:ext cx="17839123" cy="463200"/>
          </a:xfrm>
          <a:prstGeom prst="rect">
            <a:avLst/>
          </a:prstGeom>
          <a:noFill/>
          <a:ln>
            <a:noFill/>
          </a:ln>
        </p:spPr>
        <p:txBody>
          <a:bodyPr spcFirstLastPara="1" wrap="square" lIns="0" tIns="0" rIns="0" bIns="0" anchor="t" anchorCtr="0">
            <a:noAutofit/>
          </a:bodyPr>
          <a:lstStyle>
            <a:lvl1pPr marL="0" marR="0" lvl="0" indent="0" algn="l" rtl="0">
              <a:lnSpc>
                <a:spcPct val="125000"/>
              </a:lnSpc>
              <a:spcBef>
                <a:spcPts val="0"/>
              </a:spcBef>
              <a:spcAft>
                <a:spcPts val="0"/>
              </a:spcAft>
              <a:buNone/>
              <a:defRPr sz="2400" b="1" cap="all" spc="240" baseline="0" dirty="0">
                <a:solidFill>
                  <a:schemeClr val="tx1"/>
                </a:solidFill>
                <a:latin typeface="+mn-lt"/>
              </a:defRPr>
            </a:lvl1pPr>
            <a:lvl2pPr lvl="1" rtl="0">
              <a:lnSpc>
                <a:spcPct val="125000"/>
              </a:lnSpc>
              <a:spcBef>
                <a:spcPts val="0"/>
              </a:spcBef>
              <a:spcAft>
                <a:spcPts val="0"/>
              </a:spcAft>
              <a:buNone/>
              <a:defRPr sz="2400">
                <a:solidFill>
                  <a:schemeClr val="lt1"/>
                </a:solidFill>
              </a:defRPr>
            </a:lvl2pPr>
            <a:lvl3pPr lvl="2" rtl="0">
              <a:lnSpc>
                <a:spcPct val="125000"/>
              </a:lnSpc>
              <a:spcBef>
                <a:spcPts val="0"/>
              </a:spcBef>
              <a:spcAft>
                <a:spcPts val="0"/>
              </a:spcAft>
              <a:buNone/>
              <a:defRPr sz="2400">
                <a:solidFill>
                  <a:schemeClr val="lt1"/>
                </a:solidFill>
              </a:defRPr>
            </a:lvl3pPr>
            <a:lvl4pPr lvl="3" rtl="0">
              <a:lnSpc>
                <a:spcPct val="125000"/>
              </a:lnSpc>
              <a:spcBef>
                <a:spcPts val="0"/>
              </a:spcBef>
              <a:spcAft>
                <a:spcPts val="0"/>
              </a:spcAft>
              <a:buNone/>
              <a:defRPr sz="2400">
                <a:solidFill>
                  <a:schemeClr val="lt1"/>
                </a:solidFill>
              </a:defRPr>
            </a:lvl4pPr>
            <a:lvl5pPr lvl="4" rtl="0">
              <a:lnSpc>
                <a:spcPct val="125000"/>
              </a:lnSpc>
              <a:spcBef>
                <a:spcPts val="0"/>
              </a:spcBef>
              <a:spcAft>
                <a:spcPts val="0"/>
              </a:spcAft>
              <a:buNone/>
              <a:defRPr sz="2400">
                <a:solidFill>
                  <a:schemeClr val="lt1"/>
                </a:solidFill>
              </a:defRPr>
            </a:lvl5pPr>
            <a:lvl6pPr lvl="5" rtl="0">
              <a:lnSpc>
                <a:spcPct val="125000"/>
              </a:lnSpc>
              <a:spcBef>
                <a:spcPts val="0"/>
              </a:spcBef>
              <a:spcAft>
                <a:spcPts val="0"/>
              </a:spcAft>
              <a:buNone/>
              <a:defRPr sz="2400">
                <a:solidFill>
                  <a:schemeClr val="lt1"/>
                </a:solidFill>
              </a:defRPr>
            </a:lvl6pPr>
            <a:lvl7pPr lvl="6" rtl="0">
              <a:lnSpc>
                <a:spcPct val="125000"/>
              </a:lnSpc>
              <a:spcBef>
                <a:spcPts val="0"/>
              </a:spcBef>
              <a:spcAft>
                <a:spcPts val="0"/>
              </a:spcAft>
              <a:buNone/>
              <a:defRPr sz="2400">
                <a:solidFill>
                  <a:schemeClr val="lt1"/>
                </a:solidFill>
              </a:defRPr>
            </a:lvl7pPr>
            <a:lvl8pPr lvl="7" rtl="0">
              <a:lnSpc>
                <a:spcPct val="125000"/>
              </a:lnSpc>
              <a:spcBef>
                <a:spcPts val="0"/>
              </a:spcBef>
              <a:spcAft>
                <a:spcPts val="0"/>
              </a:spcAft>
              <a:buNone/>
              <a:defRPr sz="2400">
                <a:solidFill>
                  <a:schemeClr val="lt1"/>
                </a:solidFill>
              </a:defRPr>
            </a:lvl8pPr>
            <a:lvl9pPr lvl="8" rtl="0">
              <a:lnSpc>
                <a:spcPct val="125000"/>
              </a:lnSpc>
              <a:spcBef>
                <a:spcPts val="0"/>
              </a:spcBef>
              <a:spcAft>
                <a:spcPts val="0"/>
              </a:spcAft>
              <a:buNone/>
              <a:defRPr sz="2400">
                <a:solidFill>
                  <a:schemeClr val="lt1"/>
                </a:solidFill>
              </a:defRPr>
            </a:lvl9pPr>
          </a:lstStyle>
          <a:p>
            <a:pPr marL="0" lvl="0" indent="0">
              <a:buNone/>
            </a:pPr>
            <a:r>
              <a:rPr lang="en-US"/>
              <a:t>Click to edit Master subtitle style</a:t>
            </a:r>
            <a:endParaRPr dirty="0"/>
          </a:p>
        </p:txBody>
      </p:sp>
    </p:spTree>
    <p:extLst>
      <p:ext uri="{BB962C8B-B14F-4D97-AF65-F5344CB8AC3E}">
        <p14:creationId xmlns:p14="http://schemas.microsoft.com/office/powerpoint/2010/main" val="382340941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End Card" preserve="1">
  <p:cSld name="End Card">
    <p:spTree>
      <p:nvGrpSpPr>
        <p:cNvPr id="1" name="Shape 174"/>
        <p:cNvGrpSpPr/>
        <p:nvPr/>
      </p:nvGrpSpPr>
      <p:grpSpPr>
        <a:xfrm>
          <a:off x="0" y="0"/>
          <a:ext cx="0" cy="0"/>
          <a:chOff x="0" y="0"/>
          <a:chExt cx="0" cy="0"/>
        </a:xfrm>
      </p:grpSpPr>
      <p:sp>
        <p:nvSpPr>
          <p:cNvPr id="2" name="TextBox 1">
            <a:extLst>
              <a:ext uri="{FF2B5EF4-FFF2-40B4-BE49-F238E27FC236}">
                <a16:creationId xmlns:a16="http://schemas.microsoft.com/office/drawing/2014/main" id="{E7BF849B-6DC6-254E-A939-5870221ED3B1}"/>
              </a:ext>
            </a:extLst>
          </p:cNvPr>
          <p:cNvSpPr txBox="1"/>
          <p:nvPr userDrawn="1"/>
        </p:nvSpPr>
        <p:spPr>
          <a:xfrm>
            <a:off x="13357412" y="6849035"/>
            <a:ext cx="0" cy="0"/>
          </a:xfrm>
          <a:prstGeom prst="rect">
            <a:avLst/>
          </a:prstGeom>
        </p:spPr>
        <p:txBody>
          <a:bodyPr vert="horz" wrap="none" lIns="0" tIns="0" rIns="0" bIns="0" rtlCol="0">
            <a:normAutofit fontScale="25000" lnSpcReduction="20000"/>
          </a:bodyPr>
          <a:lstStyle/>
          <a:p>
            <a:pPr algn="l">
              <a:lnSpc>
                <a:spcPct val="129000"/>
              </a:lnSpc>
              <a:spcAft>
                <a:spcPts val="1200"/>
              </a:spcAft>
            </a:pPr>
            <a:endParaRPr lang="en-US" sz="2400" spc="50" dirty="0">
              <a:cs typeface="Optimistic Text" panose="020B0503020203020204" pitchFamily="34" charset="0"/>
            </a:endParaRPr>
          </a:p>
        </p:txBody>
      </p:sp>
      <p:grpSp>
        <p:nvGrpSpPr>
          <p:cNvPr id="16" name="Group">
            <a:extLst>
              <a:ext uri="{FF2B5EF4-FFF2-40B4-BE49-F238E27FC236}">
                <a16:creationId xmlns:a16="http://schemas.microsoft.com/office/drawing/2014/main" id="{F83D6793-91FD-E94E-B2C5-4815F307B223}"/>
              </a:ext>
            </a:extLst>
          </p:cNvPr>
          <p:cNvGrpSpPr/>
          <p:nvPr userDrawn="1"/>
        </p:nvGrpSpPr>
        <p:grpSpPr>
          <a:xfrm>
            <a:off x="8764587" y="6166882"/>
            <a:ext cx="6858001" cy="1382236"/>
            <a:chOff x="0" y="0"/>
            <a:chExt cx="6857999" cy="1382235"/>
          </a:xfrm>
        </p:grpSpPr>
        <p:grpSp>
          <p:nvGrpSpPr>
            <p:cNvPr id="17" name="Graphic 16">
              <a:extLst>
                <a:ext uri="{FF2B5EF4-FFF2-40B4-BE49-F238E27FC236}">
                  <a16:creationId xmlns:a16="http://schemas.microsoft.com/office/drawing/2014/main" id="{3996466D-0352-254C-9041-2EC9D8BD97C8}"/>
                </a:ext>
              </a:extLst>
            </p:cNvPr>
            <p:cNvGrpSpPr/>
            <p:nvPr/>
          </p:nvGrpSpPr>
          <p:grpSpPr>
            <a:xfrm>
              <a:off x="2517110" y="44365"/>
              <a:ext cx="4340890" cy="1337319"/>
              <a:chOff x="0" y="0"/>
              <a:chExt cx="4340889" cy="1337317"/>
            </a:xfrm>
          </p:grpSpPr>
          <p:sp>
            <p:nvSpPr>
              <p:cNvPr id="25" name="Freeform 20">
                <a:extLst>
                  <a:ext uri="{FF2B5EF4-FFF2-40B4-BE49-F238E27FC236}">
                    <a16:creationId xmlns:a16="http://schemas.microsoft.com/office/drawing/2014/main" id="{2197257E-97CE-A240-B10D-68440E62872B}"/>
                  </a:ext>
                </a:extLst>
              </p:cNvPr>
              <p:cNvSpPr/>
              <p:nvPr/>
            </p:nvSpPr>
            <p:spPr>
              <a:xfrm>
                <a:off x="-1" y="-1"/>
                <a:ext cx="1398136" cy="131382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016" y="0"/>
                    </a:lnTo>
                    <a:lnTo>
                      <a:pt x="10844" y="13145"/>
                    </a:lnTo>
                    <a:lnTo>
                      <a:pt x="17672" y="0"/>
                    </a:lnTo>
                    <a:lnTo>
                      <a:pt x="21600" y="0"/>
                    </a:lnTo>
                    <a:lnTo>
                      <a:pt x="21600" y="21600"/>
                    </a:lnTo>
                    <a:lnTo>
                      <a:pt x="18325" y="21600"/>
                    </a:lnTo>
                    <a:lnTo>
                      <a:pt x="18325" y="5047"/>
                    </a:lnTo>
                    <a:lnTo>
                      <a:pt x="12338" y="16510"/>
                    </a:lnTo>
                    <a:lnTo>
                      <a:pt x="9266" y="16510"/>
                    </a:lnTo>
                    <a:lnTo>
                      <a:pt x="3279" y="5047"/>
                    </a:lnTo>
                    <a:lnTo>
                      <a:pt x="3279" y="21600"/>
                    </a:lnTo>
                    <a:lnTo>
                      <a:pt x="4" y="21600"/>
                    </a:lnTo>
                    <a:lnTo>
                      <a:pt x="4" y="0"/>
                    </a:lnTo>
                    <a:close/>
                  </a:path>
                </a:pathLst>
              </a:custGeom>
              <a:solidFill>
                <a:schemeClr val="tx2"/>
              </a:solidFill>
              <a:ln w="12700" cap="flat">
                <a:noFill/>
                <a:miter lim="400000"/>
              </a:ln>
              <a:effectLst/>
            </p:spPr>
            <p:txBody>
              <a:bodyPr wrap="square" lIns="45719" tIns="45719" rIns="45719" bIns="45719" numCol="1" anchor="ctr">
                <a:noAutofit/>
              </a:bodyPr>
              <a:lstStyle/>
              <a:p>
                <a:pPr defTabSz="914400">
                  <a:buClrTx/>
                  <a:buFontTx/>
                  <a:defRPr>
                    <a:solidFill>
                      <a:srgbClr val="000000"/>
                    </a:solidFill>
                    <a:latin typeface="Calibri"/>
                    <a:ea typeface="Calibri"/>
                    <a:cs typeface="Calibri"/>
                    <a:sym typeface="Calibri"/>
                  </a:defRPr>
                </a:pPr>
                <a:endParaRPr dirty="0"/>
              </a:p>
            </p:txBody>
          </p:sp>
          <p:sp>
            <p:nvSpPr>
              <p:cNvPr id="26" name="Freeform 21">
                <a:extLst>
                  <a:ext uri="{FF2B5EF4-FFF2-40B4-BE49-F238E27FC236}">
                    <a16:creationId xmlns:a16="http://schemas.microsoft.com/office/drawing/2014/main" id="{EA01A8F7-1875-4945-85FE-F1F98352CA8D}"/>
                  </a:ext>
                </a:extLst>
              </p:cNvPr>
              <p:cNvSpPr/>
              <p:nvPr/>
            </p:nvSpPr>
            <p:spPr>
              <a:xfrm>
                <a:off x="1586633" y="311662"/>
                <a:ext cx="930064" cy="1025656"/>
              </a:xfrm>
              <a:custGeom>
                <a:avLst/>
                <a:gdLst/>
                <a:ahLst/>
                <a:cxnLst>
                  <a:cxn ang="0">
                    <a:pos x="wd2" y="hd2"/>
                  </a:cxn>
                  <a:cxn ang="5400000">
                    <a:pos x="wd2" y="hd2"/>
                  </a:cxn>
                  <a:cxn ang="10800000">
                    <a:pos x="wd2" y="hd2"/>
                  </a:cxn>
                  <a:cxn ang="16200000">
                    <a:pos x="wd2" y="hd2"/>
                  </a:cxn>
                </a:cxnLst>
                <a:rect l="0" t="0" r="r" b="b"/>
                <a:pathLst>
                  <a:path w="21600" h="21600" extrusionOk="0">
                    <a:moveTo>
                      <a:pt x="11506" y="21600"/>
                    </a:moveTo>
                    <a:cubicBezTo>
                      <a:pt x="9224" y="21600"/>
                      <a:pt x="7221" y="21143"/>
                      <a:pt x="5491" y="20226"/>
                    </a:cubicBezTo>
                    <a:cubicBezTo>
                      <a:pt x="3762" y="19309"/>
                      <a:pt x="2414" y="18043"/>
                      <a:pt x="1451" y="16422"/>
                    </a:cubicBezTo>
                    <a:cubicBezTo>
                      <a:pt x="485" y="14801"/>
                      <a:pt x="0" y="12944"/>
                      <a:pt x="0" y="10848"/>
                    </a:cubicBezTo>
                    <a:cubicBezTo>
                      <a:pt x="0" y="8726"/>
                      <a:pt x="472" y="6849"/>
                      <a:pt x="1415" y="5216"/>
                    </a:cubicBezTo>
                    <a:cubicBezTo>
                      <a:pt x="2359" y="3583"/>
                      <a:pt x="3672" y="2305"/>
                      <a:pt x="5350" y="1383"/>
                    </a:cubicBezTo>
                    <a:cubicBezTo>
                      <a:pt x="7029" y="460"/>
                      <a:pt x="8958" y="0"/>
                      <a:pt x="11137" y="0"/>
                    </a:cubicBezTo>
                    <a:cubicBezTo>
                      <a:pt x="13300" y="0"/>
                      <a:pt x="15165" y="466"/>
                      <a:pt x="16728" y="1394"/>
                    </a:cubicBezTo>
                    <a:cubicBezTo>
                      <a:pt x="18291" y="2323"/>
                      <a:pt x="19491" y="3624"/>
                      <a:pt x="20335" y="5297"/>
                    </a:cubicBezTo>
                    <a:cubicBezTo>
                      <a:pt x="21176" y="6971"/>
                      <a:pt x="21600" y="8933"/>
                      <a:pt x="21600" y="11186"/>
                    </a:cubicBezTo>
                    <a:lnTo>
                      <a:pt x="21600" y="12411"/>
                    </a:lnTo>
                    <a:lnTo>
                      <a:pt x="4885" y="12411"/>
                    </a:lnTo>
                    <a:cubicBezTo>
                      <a:pt x="5190" y="14099"/>
                      <a:pt x="5941" y="15426"/>
                      <a:pt x="7141" y="16393"/>
                    </a:cubicBezTo>
                    <a:cubicBezTo>
                      <a:pt x="8338" y="17362"/>
                      <a:pt x="9853" y="17845"/>
                      <a:pt x="11686" y="17845"/>
                    </a:cubicBezTo>
                    <a:cubicBezTo>
                      <a:pt x="13153" y="17845"/>
                      <a:pt x="14417" y="17647"/>
                      <a:pt x="15476" y="17251"/>
                    </a:cubicBezTo>
                    <a:cubicBezTo>
                      <a:pt x="16535" y="16856"/>
                      <a:pt x="17530" y="16256"/>
                      <a:pt x="18461" y="15453"/>
                    </a:cubicBezTo>
                    <a:lnTo>
                      <a:pt x="21077" y="18358"/>
                    </a:lnTo>
                    <a:cubicBezTo>
                      <a:pt x="18474" y="20520"/>
                      <a:pt x="15284" y="21600"/>
                      <a:pt x="11506" y="21600"/>
                    </a:cubicBezTo>
                    <a:close/>
                    <a:moveTo>
                      <a:pt x="15104" y="5187"/>
                    </a:moveTo>
                    <a:cubicBezTo>
                      <a:pt x="14074" y="4232"/>
                      <a:pt x="12722" y="3755"/>
                      <a:pt x="11050" y="3755"/>
                    </a:cubicBezTo>
                    <a:cubicBezTo>
                      <a:pt x="9423" y="3755"/>
                      <a:pt x="8062" y="4244"/>
                      <a:pt x="6965" y="5216"/>
                    </a:cubicBezTo>
                    <a:cubicBezTo>
                      <a:pt x="5867" y="6191"/>
                      <a:pt x="5174" y="7501"/>
                      <a:pt x="4885" y="9148"/>
                    </a:cubicBezTo>
                    <a:lnTo>
                      <a:pt x="16869" y="9148"/>
                    </a:lnTo>
                    <a:cubicBezTo>
                      <a:pt x="16722" y="7463"/>
                      <a:pt x="16134" y="6141"/>
                      <a:pt x="15104" y="5187"/>
                    </a:cubicBezTo>
                    <a:close/>
                  </a:path>
                </a:pathLst>
              </a:custGeom>
              <a:solidFill>
                <a:schemeClr val="tx2"/>
              </a:solidFill>
              <a:ln w="12700" cap="flat">
                <a:noFill/>
                <a:miter lim="400000"/>
              </a:ln>
              <a:effectLst/>
            </p:spPr>
            <p:txBody>
              <a:bodyPr wrap="square" lIns="45719" tIns="45719" rIns="45719" bIns="45719" numCol="1" anchor="ctr">
                <a:noAutofit/>
              </a:bodyPr>
              <a:lstStyle/>
              <a:p>
                <a:pPr defTabSz="914400">
                  <a:buClrTx/>
                  <a:buFontTx/>
                  <a:defRPr>
                    <a:solidFill>
                      <a:srgbClr val="000000"/>
                    </a:solidFill>
                    <a:latin typeface="Calibri"/>
                    <a:ea typeface="Calibri"/>
                    <a:cs typeface="Calibri"/>
                    <a:sym typeface="Calibri"/>
                  </a:defRPr>
                </a:pPr>
                <a:endParaRPr/>
              </a:p>
            </p:txBody>
          </p:sp>
          <p:sp>
            <p:nvSpPr>
              <p:cNvPr id="27" name="Freeform 22">
                <a:extLst>
                  <a:ext uri="{FF2B5EF4-FFF2-40B4-BE49-F238E27FC236}">
                    <a16:creationId xmlns:a16="http://schemas.microsoft.com/office/drawing/2014/main" id="{4A89AE0D-9A1D-DC4E-AF6A-546C36DD2104}"/>
                  </a:ext>
                </a:extLst>
              </p:cNvPr>
              <p:cNvSpPr/>
              <p:nvPr/>
            </p:nvSpPr>
            <p:spPr>
              <a:xfrm>
                <a:off x="2578607" y="47820"/>
                <a:ext cx="696097" cy="1287425"/>
              </a:xfrm>
              <a:custGeom>
                <a:avLst/>
                <a:gdLst/>
                <a:ahLst/>
                <a:cxnLst>
                  <a:cxn ang="0">
                    <a:pos x="wd2" y="hd2"/>
                  </a:cxn>
                  <a:cxn ang="5400000">
                    <a:pos x="wd2" y="hd2"/>
                  </a:cxn>
                  <a:cxn ang="10800000">
                    <a:pos x="wd2" y="hd2"/>
                  </a:cxn>
                  <a:cxn ang="16200000">
                    <a:pos x="wd2" y="hd2"/>
                  </a:cxn>
                </a:cxnLst>
                <a:rect l="0" t="0" r="r" b="b"/>
                <a:pathLst>
                  <a:path w="21600" h="21600" extrusionOk="0">
                    <a:moveTo>
                      <a:pt x="6055" y="7731"/>
                    </a:moveTo>
                    <a:lnTo>
                      <a:pt x="0" y="7731"/>
                    </a:lnTo>
                    <a:lnTo>
                      <a:pt x="0" y="4819"/>
                    </a:lnTo>
                    <a:lnTo>
                      <a:pt x="6055" y="4819"/>
                    </a:lnTo>
                    <a:lnTo>
                      <a:pt x="6055" y="0"/>
                    </a:lnTo>
                    <a:lnTo>
                      <a:pt x="12402" y="0"/>
                    </a:lnTo>
                    <a:lnTo>
                      <a:pt x="12402" y="4819"/>
                    </a:lnTo>
                    <a:lnTo>
                      <a:pt x="21600" y="4819"/>
                    </a:lnTo>
                    <a:lnTo>
                      <a:pt x="21600" y="7731"/>
                    </a:lnTo>
                    <a:lnTo>
                      <a:pt x="12397" y="7731"/>
                    </a:lnTo>
                    <a:lnTo>
                      <a:pt x="12397" y="15114"/>
                    </a:lnTo>
                    <a:cubicBezTo>
                      <a:pt x="12397" y="16343"/>
                      <a:pt x="12788" y="17220"/>
                      <a:pt x="13564" y="17744"/>
                    </a:cubicBezTo>
                    <a:cubicBezTo>
                      <a:pt x="14340" y="18268"/>
                      <a:pt x="15669" y="18532"/>
                      <a:pt x="17552" y="18530"/>
                    </a:cubicBezTo>
                    <a:cubicBezTo>
                      <a:pt x="18388" y="18530"/>
                      <a:pt x="19096" y="18511"/>
                      <a:pt x="19679" y="18474"/>
                    </a:cubicBezTo>
                    <a:cubicBezTo>
                      <a:pt x="20262" y="18437"/>
                      <a:pt x="20901" y="18388"/>
                      <a:pt x="21600" y="18323"/>
                    </a:cubicBezTo>
                    <a:lnTo>
                      <a:pt x="21600" y="21206"/>
                    </a:lnTo>
                    <a:cubicBezTo>
                      <a:pt x="20802" y="21331"/>
                      <a:pt x="19992" y="21426"/>
                      <a:pt x="19169" y="21489"/>
                    </a:cubicBezTo>
                    <a:cubicBezTo>
                      <a:pt x="18229" y="21563"/>
                      <a:pt x="17282" y="21600"/>
                      <a:pt x="16330" y="21600"/>
                    </a:cubicBezTo>
                    <a:cubicBezTo>
                      <a:pt x="9477" y="21600"/>
                      <a:pt x="6051" y="19573"/>
                      <a:pt x="6051" y="15522"/>
                    </a:cubicBezTo>
                    <a:lnTo>
                      <a:pt x="6055" y="7731"/>
                    </a:lnTo>
                    <a:close/>
                  </a:path>
                </a:pathLst>
              </a:custGeom>
              <a:solidFill>
                <a:schemeClr val="tx2"/>
              </a:solidFill>
              <a:ln w="12700" cap="flat">
                <a:noFill/>
                <a:miter lim="400000"/>
              </a:ln>
              <a:effectLst/>
            </p:spPr>
            <p:txBody>
              <a:bodyPr wrap="square" lIns="45719" tIns="45719" rIns="45719" bIns="45719" numCol="1" anchor="ctr">
                <a:noAutofit/>
              </a:bodyPr>
              <a:lstStyle/>
              <a:p>
                <a:pPr defTabSz="914400">
                  <a:buClrTx/>
                  <a:buFontTx/>
                  <a:defRPr>
                    <a:solidFill>
                      <a:srgbClr val="000000"/>
                    </a:solidFill>
                    <a:latin typeface="Calibri"/>
                    <a:ea typeface="Calibri"/>
                    <a:cs typeface="Calibri"/>
                    <a:sym typeface="Calibri"/>
                  </a:defRPr>
                </a:pPr>
                <a:endParaRPr/>
              </a:p>
            </p:txBody>
          </p:sp>
          <p:sp>
            <p:nvSpPr>
              <p:cNvPr id="28" name="Freeform 23">
                <a:extLst>
                  <a:ext uri="{FF2B5EF4-FFF2-40B4-BE49-F238E27FC236}">
                    <a16:creationId xmlns:a16="http://schemas.microsoft.com/office/drawing/2014/main" id="{D2878170-7196-5F49-B7F8-47A9CD76D59E}"/>
                  </a:ext>
                </a:extLst>
              </p:cNvPr>
              <p:cNvSpPr/>
              <p:nvPr/>
            </p:nvSpPr>
            <p:spPr>
              <a:xfrm>
                <a:off x="3372546" y="311662"/>
                <a:ext cx="968344" cy="1025656"/>
              </a:xfrm>
              <a:custGeom>
                <a:avLst/>
                <a:gdLst/>
                <a:ahLst/>
                <a:cxnLst>
                  <a:cxn ang="0">
                    <a:pos x="wd2" y="hd2"/>
                  </a:cxn>
                  <a:cxn ang="5400000">
                    <a:pos x="wd2" y="hd2"/>
                  </a:cxn>
                  <a:cxn ang="10800000">
                    <a:pos x="wd2" y="hd2"/>
                  </a:cxn>
                  <a:cxn ang="16200000">
                    <a:pos x="wd2" y="hd2"/>
                  </a:cxn>
                </a:cxnLst>
                <a:rect l="0" t="0" r="r" b="b"/>
                <a:pathLst>
                  <a:path w="21600" h="21600" extrusionOk="0">
                    <a:moveTo>
                      <a:pt x="21597" y="21105"/>
                    </a:moveTo>
                    <a:lnTo>
                      <a:pt x="17118" y="21105"/>
                    </a:lnTo>
                    <a:lnTo>
                      <a:pt x="17118" y="18221"/>
                    </a:lnTo>
                    <a:cubicBezTo>
                      <a:pt x="16323" y="19301"/>
                      <a:pt x="15311" y="20136"/>
                      <a:pt x="14085" y="20721"/>
                    </a:cubicBezTo>
                    <a:cubicBezTo>
                      <a:pt x="12858" y="21306"/>
                      <a:pt x="11461" y="21600"/>
                      <a:pt x="9898" y="21600"/>
                    </a:cubicBezTo>
                    <a:cubicBezTo>
                      <a:pt x="7972" y="21600"/>
                      <a:pt x="6267" y="21134"/>
                      <a:pt x="4781" y="20206"/>
                    </a:cubicBezTo>
                    <a:cubicBezTo>
                      <a:pt x="3295" y="19277"/>
                      <a:pt x="2127" y="18000"/>
                      <a:pt x="1276" y="16372"/>
                    </a:cubicBezTo>
                    <a:cubicBezTo>
                      <a:pt x="425" y="14745"/>
                      <a:pt x="0" y="12885"/>
                      <a:pt x="0" y="10790"/>
                    </a:cubicBezTo>
                    <a:cubicBezTo>
                      <a:pt x="0" y="8682"/>
                      <a:pt x="432" y="6817"/>
                      <a:pt x="1298" y="5196"/>
                    </a:cubicBezTo>
                    <a:cubicBezTo>
                      <a:pt x="2164" y="3574"/>
                      <a:pt x="3360" y="2305"/>
                      <a:pt x="4886" y="1383"/>
                    </a:cubicBezTo>
                    <a:cubicBezTo>
                      <a:pt x="6415" y="460"/>
                      <a:pt x="8169" y="0"/>
                      <a:pt x="10151" y="0"/>
                    </a:cubicBezTo>
                    <a:cubicBezTo>
                      <a:pt x="11643" y="0"/>
                      <a:pt x="12984" y="274"/>
                      <a:pt x="14171" y="821"/>
                    </a:cubicBezTo>
                    <a:cubicBezTo>
                      <a:pt x="15342" y="1356"/>
                      <a:pt x="16353" y="2154"/>
                      <a:pt x="17121" y="3144"/>
                    </a:cubicBezTo>
                    <a:lnTo>
                      <a:pt x="17121" y="495"/>
                    </a:lnTo>
                    <a:lnTo>
                      <a:pt x="21600" y="495"/>
                    </a:lnTo>
                    <a:lnTo>
                      <a:pt x="21600" y="21105"/>
                    </a:lnTo>
                    <a:close/>
                    <a:moveTo>
                      <a:pt x="17032" y="7707"/>
                    </a:moveTo>
                    <a:cubicBezTo>
                      <a:pt x="16541" y="6534"/>
                      <a:pt x="15771" y="5609"/>
                      <a:pt x="14720" y="4931"/>
                    </a:cubicBezTo>
                    <a:cubicBezTo>
                      <a:pt x="13665" y="4252"/>
                      <a:pt x="12448" y="3912"/>
                      <a:pt x="11067" y="3912"/>
                    </a:cubicBezTo>
                    <a:cubicBezTo>
                      <a:pt x="9112" y="3912"/>
                      <a:pt x="7559" y="4532"/>
                      <a:pt x="6400" y="5769"/>
                    </a:cubicBezTo>
                    <a:cubicBezTo>
                      <a:pt x="5240" y="7006"/>
                      <a:pt x="4661" y="8680"/>
                      <a:pt x="4661" y="10790"/>
                    </a:cubicBezTo>
                    <a:cubicBezTo>
                      <a:pt x="4661" y="12912"/>
                      <a:pt x="5219" y="14591"/>
                      <a:pt x="6335" y="15828"/>
                    </a:cubicBezTo>
                    <a:cubicBezTo>
                      <a:pt x="7451" y="17068"/>
                      <a:pt x="8964" y="17685"/>
                      <a:pt x="10876" y="17685"/>
                    </a:cubicBezTo>
                    <a:cubicBezTo>
                      <a:pt x="12284" y="17685"/>
                      <a:pt x="13539" y="17342"/>
                      <a:pt x="14642" y="16658"/>
                    </a:cubicBezTo>
                    <a:cubicBezTo>
                      <a:pt x="15746" y="15974"/>
                      <a:pt x="16541" y="15051"/>
                      <a:pt x="17028" y="13890"/>
                    </a:cubicBezTo>
                    <a:lnTo>
                      <a:pt x="17032" y="7707"/>
                    </a:lnTo>
                    <a:close/>
                  </a:path>
                </a:pathLst>
              </a:custGeom>
              <a:solidFill>
                <a:schemeClr val="tx2"/>
              </a:solidFill>
              <a:ln w="12700" cap="flat">
                <a:noFill/>
                <a:miter lim="400000"/>
              </a:ln>
              <a:effectLst/>
            </p:spPr>
            <p:txBody>
              <a:bodyPr wrap="square" lIns="45719" tIns="45719" rIns="45719" bIns="45719" numCol="1" anchor="ctr">
                <a:noAutofit/>
              </a:bodyPr>
              <a:lstStyle/>
              <a:p>
                <a:pPr defTabSz="914400">
                  <a:buClrTx/>
                  <a:buFontTx/>
                  <a:defRPr>
                    <a:solidFill>
                      <a:srgbClr val="000000"/>
                    </a:solidFill>
                    <a:latin typeface="Calibri"/>
                    <a:ea typeface="Calibri"/>
                    <a:cs typeface="Calibri"/>
                    <a:sym typeface="Calibri"/>
                  </a:defRPr>
                </a:pPr>
                <a:endParaRPr/>
              </a:p>
            </p:txBody>
          </p:sp>
        </p:grpSp>
        <p:grpSp>
          <p:nvGrpSpPr>
            <p:cNvPr id="18" name="Group 31">
              <a:extLst>
                <a:ext uri="{FF2B5EF4-FFF2-40B4-BE49-F238E27FC236}">
                  <a16:creationId xmlns:a16="http://schemas.microsoft.com/office/drawing/2014/main" id="{991DBFC5-4064-8C4C-9076-483A086F0211}"/>
                </a:ext>
              </a:extLst>
            </p:cNvPr>
            <p:cNvGrpSpPr/>
            <p:nvPr/>
          </p:nvGrpSpPr>
          <p:grpSpPr>
            <a:xfrm>
              <a:off x="-1" y="-1"/>
              <a:ext cx="2079721" cy="1382237"/>
              <a:chOff x="0" y="0"/>
              <a:chExt cx="2079719" cy="1382235"/>
            </a:xfrm>
          </p:grpSpPr>
          <p:grpSp>
            <p:nvGrpSpPr>
              <p:cNvPr id="19" name="Graphic 16">
                <a:extLst>
                  <a:ext uri="{FF2B5EF4-FFF2-40B4-BE49-F238E27FC236}">
                    <a16:creationId xmlns:a16="http://schemas.microsoft.com/office/drawing/2014/main" id="{DE28EB5A-2717-8B45-AA98-3BF5C0135A7F}"/>
                  </a:ext>
                </a:extLst>
              </p:cNvPr>
              <p:cNvGrpSpPr/>
              <p:nvPr/>
            </p:nvGrpSpPr>
            <p:grpSpPr>
              <a:xfrm>
                <a:off x="-1" y="-1"/>
                <a:ext cx="2079721" cy="1382237"/>
                <a:chOff x="0" y="0"/>
                <a:chExt cx="2079719" cy="1382235"/>
              </a:xfrm>
            </p:grpSpPr>
            <p:sp>
              <p:nvSpPr>
                <p:cNvPr id="21" name="Freeform 25">
                  <a:extLst>
                    <a:ext uri="{FF2B5EF4-FFF2-40B4-BE49-F238E27FC236}">
                      <a16:creationId xmlns:a16="http://schemas.microsoft.com/office/drawing/2014/main" id="{4CD0E8B6-1BA1-354E-9AAD-13913947CB0E}"/>
                    </a:ext>
                  </a:extLst>
                </p:cNvPr>
                <p:cNvSpPr/>
                <p:nvPr/>
              </p:nvSpPr>
              <p:spPr>
                <a:xfrm>
                  <a:off x="1040343" y="432596"/>
                  <a:ext cx="1039377" cy="949640"/>
                </a:xfrm>
                <a:custGeom>
                  <a:avLst/>
                  <a:gdLst/>
                  <a:ahLst/>
                  <a:cxnLst>
                    <a:cxn ang="0">
                      <a:pos x="wd2" y="hd2"/>
                    </a:cxn>
                    <a:cxn ang="5400000">
                      <a:pos x="wd2" y="hd2"/>
                    </a:cxn>
                    <a:cxn ang="10800000">
                      <a:pos x="wd2" y="hd2"/>
                    </a:cxn>
                    <a:cxn ang="16200000">
                      <a:pos x="wd2" y="hd2"/>
                    </a:cxn>
                  </a:cxnLst>
                  <a:rect l="0" t="0" r="r" b="b"/>
                  <a:pathLst>
                    <a:path w="21600" h="21600" extrusionOk="0">
                      <a:moveTo>
                        <a:pt x="20945" y="4074"/>
                      </a:moveTo>
                      <a:lnTo>
                        <a:pt x="16744" y="4074"/>
                      </a:lnTo>
                      <a:cubicBezTo>
                        <a:pt x="17215" y="6168"/>
                        <a:pt x="17476" y="8488"/>
                        <a:pt x="17476" y="10930"/>
                      </a:cubicBezTo>
                      <a:cubicBezTo>
                        <a:pt x="17476" y="14442"/>
                        <a:pt x="16425" y="16482"/>
                        <a:pt x="14248" y="16482"/>
                      </a:cubicBezTo>
                      <a:cubicBezTo>
                        <a:pt x="12160" y="16482"/>
                        <a:pt x="11163" y="14973"/>
                        <a:pt x="7200" y="7994"/>
                      </a:cubicBezTo>
                      <a:lnTo>
                        <a:pt x="4667" y="3370"/>
                      </a:lnTo>
                      <a:cubicBezTo>
                        <a:pt x="3981" y="2150"/>
                        <a:pt x="3323" y="1025"/>
                        <a:pt x="2691" y="0"/>
                      </a:cubicBezTo>
                      <a:lnTo>
                        <a:pt x="350" y="0"/>
                      </a:lnTo>
                      <a:lnTo>
                        <a:pt x="0" y="4980"/>
                      </a:lnTo>
                      <a:cubicBezTo>
                        <a:pt x="454" y="5781"/>
                        <a:pt x="933" y="6646"/>
                        <a:pt x="1436" y="7573"/>
                      </a:cubicBezTo>
                      <a:lnTo>
                        <a:pt x="3555" y="11474"/>
                      </a:lnTo>
                      <a:cubicBezTo>
                        <a:pt x="7682" y="19035"/>
                        <a:pt x="9983" y="21600"/>
                        <a:pt x="14153" y="21600"/>
                      </a:cubicBezTo>
                      <a:cubicBezTo>
                        <a:pt x="18938" y="21600"/>
                        <a:pt x="21600" y="17359"/>
                        <a:pt x="21600" y="10588"/>
                      </a:cubicBezTo>
                      <a:cubicBezTo>
                        <a:pt x="21597" y="8318"/>
                        <a:pt x="21367" y="6127"/>
                        <a:pt x="20945" y="4074"/>
                      </a:cubicBezTo>
                      <a:close/>
                    </a:path>
                  </a:pathLst>
                </a:custGeom>
                <a:gradFill flip="none" rotWithShape="1">
                  <a:gsLst>
                    <a:gs pos="13000">
                      <a:srgbClr val="0064E0"/>
                    </a:gs>
                    <a:gs pos="82000">
                      <a:srgbClr val="2C7FF4"/>
                    </a:gs>
                  </a:gsLst>
                  <a:lin ang="0" scaled="0"/>
                </a:gradFill>
                <a:ln w="12700" cap="flat">
                  <a:noFill/>
                  <a:miter lim="400000"/>
                </a:ln>
                <a:effectLst/>
              </p:spPr>
              <p:txBody>
                <a:bodyPr wrap="square" lIns="45719" tIns="45719" rIns="45719" bIns="45719" numCol="1" anchor="ctr">
                  <a:noAutofit/>
                </a:bodyPr>
                <a:lstStyle/>
                <a:p>
                  <a:pPr defTabSz="914400">
                    <a:buClrTx/>
                    <a:buFontTx/>
                    <a:defRPr>
                      <a:solidFill>
                        <a:srgbClr val="000000"/>
                      </a:solidFill>
                      <a:latin typeface="Calibri"/>
                      <a:ea typeface="Calibri"/>
                      <a:cs typeface="Calibri"/>
                      <a:sym typeface="Calibri"/>
                    </a:defRPr>
                  </a:pPr>
                  <a:endParaRPr/>
                </a:p>
              </p:txBody>
            </p:sp>
            <p:sp>
              <p:nvSpPr>
                <p:cNvPr id="22" name="Freeform 26">
                  <a:extLst>
                    <a:ext uri="{FF2B5EF4-FFF2-40B4-BE49-F238E27FC236}">
                      <a16:creationId xmlns:a16="http://schemas.microsoft.com/office/drawing/2014/main" id="{0CBAFE30-6032-874D-93D0-0B8754798A77}"/>
                    </a:ext>
                  </a:extLst>
                </p:cNvPr>
                <p:cNvSpPr/>
                <p:nvPr/>
              </p:nvSpPr>
              <p:spPr>
                <a:xfrm>
                  <a:off x="1057341" y="0"/>
                  <a:ext cx="991008" cy="611717"/>
                </a:xfrm>
                <a:custGeom>
                  <a:avLst/>
                  <a:gdLst/>
                  <a:ahLst/>
                  <a:cxnLst>
                    <a:cxn ang="0">
                      <a:pos x="wd2" y="hd2"/>
                    </a:cxn>
                    <a:cxn ang="5400000">
                      <a:pos x="wd2" y="hd2"/>
                    </a:cxn>
                    <a:cxn ang="10800000">
                      <a:pos x="wd2" y="hd2"/>
                    </a:cxn>
                    <a:cxn ang="16200000">
                      <a:pos x="wd2" y="hd2"/>
                    </a:cxn>
                  </a:cxnLst>
                  <a:rect l="0" t="0" r="r" b="b"/>
                  <a:pathLst>
                    <a:path w="21600" h="21600" extrusionOk="0">
                      <a:moveTo>
                        <a:pt x="9175" y="6296"/>
                      </a:moveTo>
                      <a:cubicBezTo>
                        <a:pt x="12762" y="6296"/>
                        <a:pt x="15823" y="12586"/>
                        <a:pt x="17193" y="21600"/>
                      </a:cubicBezTo>
                      <a:lnTo>
                        <a:pt x="21600" y="21600"/>
                      </a:lnTo>
                      <a:cubicBezTo>
                        <a:pt x="19874" y="9170"/>
                        <a:pt x="15073" y="0"/>
                        <a:pt x="9488" y="0"/>
                      </a:cubicBezTo>
                      <a:cubicBezTo>
                        <a:pt x="5771" y="0"/>
                        <a:pt x="2868" y="4534"/>
                        <a:pt x="235" y="10297"/>
                      </a:cubicBezTo>
                      <a:lnTo>
                        <a:pt x="0" y="15270"/>
                      </a:lnTo>
                      <a:lnTo>
                        <a:pt x="2455" y="15270"/>
                      </a:lnTo>
                      <a:cubicBezTo>
                        <a:pt x="4847" y="9277"/>
                        <a:pt x="6822" y="6296"/>
                        <a:pt x="9175" y="6296"/>
                      </a:cubicBezTo>
                      <a:close/>
                    </a:path>
                  </a:pathLst>
                </a:custGeom>
                <a:gradFill flip="none" rotWithShape="1">
                  <a:gsLst>
                    <a:gs pos="13000">
                      <a:srgbClr val="2C7FF4"/>
                    </a:gs>
                    <a:gs pos="100000">
                      <a:srgbClr val="2D81F6"/>
                    </a:gs>
                  </a:gsLst>
                  <a:lin ang="10800000" scaled="0"/>
                </a:gradFill>
                <a:ln w="12700" cap="flat">
                  <a:noFill/>
                  <a:miter lim="400000"/>
                </a:ln>
                <a:effectLst/>
              </p:spPr>
              <p:txBody>
                <a:bodyPr wrap="square" lIns="45719" tIns="45719" rIns="45719" bIns="45719" numCol="1" anchor="ctr">
                  <a:noAutofit/>
                </a:bodyPr>
                <a:lstStyle/>
                <a:p>
                  <a:pPr defTabSz="914400">
                    <a:buClrTx/>
                    <a:buFontTx/>
                    <a:defRPr>
                      <a:solidFill>
                        <a:srgbClr val="000000"/>
                      </a:solidFill>
                      <a:latin typeface="Calibri"/>
                      <a:ea typeface="Calibri"/>
                      <a:cs typeface="Calibri"/>
                      <a:sym typeface="Calibri"/>
                    </a:defRPr>
                  </a:pPr>
                  <a:endParaRPr/>
                </a:p>
              </p:txBody>
            </p:sp>
            <p:sp>
              <p:nvSpPr>
                <p:cNvPr id="23" name="Freeform 27">
                  <a:extLst>
                    <a:ext uri="{FF2B5EF4-FFF2-40B4-BE49-F238E27FC236}">
                      <a16:creationId xmlns:a16="http://schemas.microsoft.com/office/drawing/2014/main" id="{EE4DC1B4-03B0-CE4B-B866-EE27A21B775D}"/>
                    </a:ext>
                  </a:extLst>
                </p:cNvPr>
                <p:cNvSpPr/>
                <p:nvPr/>
              </p:nvSpPr>
              <p:spPr>
                <a:xfrm>
                  <a:off x="-1" y="-1"/>
                  <a:ext cx="1067984" cy="1382099"/>
                </a:xfrm>
                <a:custGeom>
                  <a:avLst/>
                  <a:gdLst/>
                  <a:ahLst/>
                  <a:cxnLst>
                    <a:cxn ang="0">
                      <a:pos x="wd2" y="hd2"/>
                    </a:cxn>
                    <a:cxn ang="5400000">
                      <a:pos x="wd2" y="hd2"/>
                    </a:cxn>
                    <a:cxn ang="10800000">
                      <a:pos x="wd2" y="hd2"/>
                    </a:cxn>
                    <a:cxn ang="16200000">
                      <a:pos x="wd2" y="hd2"/>
                    </a:cxn>
                  </a:cxnLst>
                  <a:rect l="0" t="0" r="r" b="b"/>
                  <a:pathLst>
                    <a:path w="21600" h="21600" extrusionOk="0">
                      <a:moveTo>
                        <a:pt x="12086" y="0"/>
                      </a:moveTo>
                      <a:cubicBezTo>
                        <a:pt x="5243" y="0"/>
                        <a:pt x="0" y="6882"/>
                        <a:pt x="0" y="14167"/>
                      </a:cubicBezTo>
                      <a:cubicBezTo>
                        <a:pt x="0" y="18725"/>
                        <a:pt x="2854" y="21600"/>
                        <a:pt x="7633" y="21600"/>
                      </a:cubicBezTo>
                      <a:cubicBezTo>
                        <a:pt x="11074" y="21600"/>
                        <a:pt x="13548" y="20347"/>
                        <a:pt x="17947" y="14405"/>
                      </a:cubicBezTo>
                      <a:cubicBezTo>
                        <a:pt x="17947" y="14405"/>
                        <a:pt x="19780" y="11904"/>
                        <a:pt x="21041" y="10180"/>
                      </a:cubicBezTo>
                      <a:lnTo>
                        <a:pt x="21600" y="4558"/>
                      </a:lnTo>
                      <a:cubicBezTo>
                        <a:pt x="18246" y="1257"/>
                        <a:pt x="15443" y="0"/>
                        <a:pt x="12086" y="0"/>
                      </a:cubicBezTo>
                      <a:close/>
                      <a:moveTo>
                        <a:pt x="14593" y="12796"/>
                      </a:moveTo>
                      <a:cubicBezTo>
                        <a:pt x="11026" y="17116"/>
                        <a:pt x="9794" y="18084"/>
                        <a:pt x="7807" y="18084"/>
                      </a:cubicBezTo>
                      <a:cubicBezTo>
                        <a:pt x="5763" y="18084"/>
                        <a:pt x="4548" y="16697"/>
                        <a:pt x="4548" y="14226"/>
                      </a:cubicBezTo>
                      <a:cubicBezTo>
                        <a:pt x="4548" y="8938"/>
                        <a:pt x="7960" y="3529"/>
                        <a:pt x="12027" y="3529"/>
                      </a:cubicBezTo>
                      <a:cubicBezTo>
                        <a:pt x="14230" y="3529"/>
                        <a:pt x="16071" y="4512"/>
                        <a:pt x="18889" y="7631"/>
                      </a:cubicBezTo>
                      <a:cubicBezTo>
                        <a:pt x="16214" y="10806"/>
                        <a:pt x="14593" y="12796"/>
                        <a:pt x="14593" y="12796"/>
                      </a:cubicBezTo>
                      <a:close/>
                    </a:path>
                  </a:pathLst>
                </a:custGeom>
                <a:gradFill flip="none" rotWithShape="1">
                  <a:gsLst>
                    <a:gs pos="41000">
                      <a:srgbClr val="0064E0"/>
                    </a:gs>
                    <a:gs pos="99000">
                      <a:srgbClr val="2D81F6"/>
                    </a:gs>
                  </a:gsLst>
                  <a:lin ang="1800000" scaled="0"/>
                </a:gradFill>
                <a:ln w="12700" cap="flat">
                  <a:noFill/>
                  <a:miter lim="400000"/>
                </a:ln>
                <a:effectLst/>
              </p:spPr>
              <p:txBody>
                <a:bodyPr wrap="square" lIns="45719" tIns="45719" rIns="45719" bIns="45719" numCol="1" anchor="ctr">
                  <a:noAutofit/>
                </a:bodyPr>
                <a:lstStyle/>
                <a:p>
                  <a:pPr defTabSz="914400">
                    <a:buClrTx/>
                    <a:buFontTx/>
                    <a:defRPr>
                      <a:solidFill>
                        <a:srgbClr val="000000"/>
                      </a:solidFill>
                      <a:latin typeface="Calibri"/>
                      <a:ea typeface="Calibri"/>
                      <a:cs typeface="Calibri"/>
                      <a:sym typeface="Calibri"/>
                    </a:defRPr>
                  </a:pPr>
                  <a:endParaRPr/>
                </a:p>
              </p:txBody>
            </p:sp>
            <p:sp>
              <p:nvSpPr>
                <p:cNvPr id="24" name="Freeform 28">
                  <a:extLst>
                    <a:ext uri="{FF2B5EF4-FFF2-40B4-BE49-F238E27FC236}">
                      <a16:creationId xmlns:a16="http://schemas.microsoft.com/office/drawing/2014/main" id="{F2961E76-256B-5249-901D-C36C6529619C}"/>
                    </a:ext>
                  </a:extLst>
                </p:cNvPr>
                <p:cNvSpPr/>
                <p:nvPr/>
              </p:nvSpPr>
              <p:spPr>
                <a:xfrm>
                  <a:off x="594659" y="-1"/>
                  <a:ext cx="670392" cy="790976"/>
                </a:xfrm>
                <a:custGeom>
                  <a:avLst/>
                  <a:gdLst/>
                  <a:ahLst/>
                  <a:cxnLst>
                    <a:cxn ang="0">
                      <a:pos x="wd2" y="hd2"/>
                    </a:cxn>
                    <a:cxn ang="5400000">
                      <a:pos x="wd2" y="hd2"/>
                    </a:cxn>
                    <a:cxn ang="10800000">
                      <a:pos x="wd2" y="hd2"/>
                    </a:cxn>
                    <a:cxn ang="16200000">
                      <a:pos x="wd2" y="hd2"/>
                    </a:cxn>
                  </a:cxnLst>
                  <a:rect l="0" t="0" r="r" b="b"/>
                  <a:pathLst>
                    <a:path w="21600" h="21600" extrusionOk="0">
                      <a:moveTo>
                        <a:pt x="21600" y="15856"/>
                      </a:moveTo>
                      <a:cubicBezTo>
                        <a:pt x="13082" y="4114"/>
                        <a:pt x="7414" y="0"/>
                        <a:pt x="94" y="0"/>
                      </a:cubicBezTo>
                      <a:lnTo>
                        <a:pt x="0" y="6167"/>
                      </a:lnTo>
                      <a:cubicBezTo>
                        <a:pt x="4791" y="6167"/>
                        <a:pt x="8505" y="9368"/>
                        <a:pt x="16582" y="20898"/>
                      </a:cubicBezTo>
                      <a:lnTo>
                        <a:pt x="17076" y="21600"/>
                      </a:lnTo>
                      <a:lnTo>
                        <a:pt x="21600" y="15856"/>
                      </a:lnTo>
                      <a:close/>
                    </a:path>
                  </a:pathLst>
                </a:custGeom>
                <a:solidFill>
                  <a:srgbClr val="0064E0"/>
                </a:solidFill>
                <a:ln w="12700" cap="flat">
                  <a:noFill/>
                  <a:miter lim="400000"/>
                </a:ln>
                <a:effectLst/>
              </p:spPr>
              <p:txBody>
                <a:bodyPr wrap="square" lIns="45719" tIns="45719" rIns="45719" bIns="45719" numCol="1" anchor="ctr">
                  <a:noAutofit/>
                </a:bodyPr>
                <a:lstStyle/>
                <a:p>
                  <a:pPr defTabSz="914400">
                    <a:buClrTx/>
                    <a:buFontTx/>
                    <a:defRPr>
                      <a:solidFill>
                        <a:srgbClr val="000000"/>
                      </a:solidFill>
                      <a:latin typeface="Calibri"/>
                      <a:ea typeface="Calibri"/>
                      <a:cs typeface="Calibri"/>
                      <a:sym typeface="Calibri"/>
                    </a:defRPr>
                  </a:pPr>
                  <a:endParaRPr/>
                </a:p>
              </p:txBody>
            </p:sp>
          </p:grpSp>
          <p:sp>
            <p:nvSpPr>
              <p:cNvPr id="20" name="Freeform 30">
                <a:extLst>
                  <a:ext uri="{FF2B5EF4-FFF2-40B4-BE49-F238E27FC236}">
                    <a16:creationId xmlns:a16="http://schemas.microsoft.com/office/drawing/2014/main" id="{423A4D20-47AC-FA42-8D12-EB44FD547916}"/>
                  </a:ext>
                </a:extLst>
              </p:cNvPr>
              <p:cNvSpPr/>
              <p:nvPr/>
            </p:nvSpPr>
            <p:spPr>
              <a:xfrm>
                <a:off x="1802081" y="403434"/>
                <a:ext cx="259811" cy="285128"/>
              </a:xfrm>
              <a:custGeom>
                <a:avLst/>
                <a:gdLst/>
                <a:ahLst/>
                <a:cxnLst>
                  <a:cxn ang="0">
                    <a:pos x="wd2" y="hd2"/>
                  </a:cxn>
                  <a:cxn ang="5400000">
                    <a:pos x="wd2" y="hd2"/>
                  </a:cxn>
                  <a:cxn ang="10800000">
                    <a:pos x="wd2" y="hd2"/>
                  </a:cxn>
                  <a:cxn ang="16200000">
                    <a:pos x="wd2" y="hd2"/>
                  </a:cxn>
                </a:cxnLst>
                <a:rect l="0" t="0" r="r" b="b"/>
                <a:pathLst>
                  <a:path w="21600" h="21600" extrusionOk="0">
                    <a:moveTo>
                      <a:pt x="20463" y="15779"/>
                    </a:moveTo>
                    <a:cubicBezTo>
                      <a:pt x="19095" y="10167"/>
                      <a:pt x="17188" y="4869"/>
                      <a:pt x="14844" y="0"/>
                    </a:cubicBezTo>
                    <a:lnTo>
                      <a:pt x="0" y="5413"/>
                    </a:lnTo>
                    <a:cubicBezTo>
                      <a:pt x="1436" y="8617"/>
                      <a:pt x="2666" y="12093"/>
                      <a:pt x="3665" y="15779"/>
                    </a:cubicBezTo>
                    <a:lnTo>
                      <a:pt x="3654" y="15779"/>
                    </a:lnTo>
                    <a:cubicBezTo>
                      <a:pt x="4159" y="17663"/>
                      <a:pt x="4607" y="19611"/>
                      <a:pt x="4986" y="21600"/>
                    </a:cubicBezTo>
                    <a:lnTo>
                      <a:pt x="21600" y="21108"/>
                    </a:lnTo>
                    <a:cubicBezTo>
                      <a:pt x="21278" y="19297"/>
                      <a:pt x="20899" y="17527"/>
                      <a:pt x="20463" y="15779"/>
                    </a:cubicBezTo>
                    <a:close/>
                  </a:path>
                </a:pathLst>
              </a:custGeom>
              <a:solidFill>
                <a:srgbClr val="2C7FF4"/>
              </a:solidFill>
              <a:ln w="12700" cap="flat">
                <a:noFill/>
                <a:miter lim="400000"/>
              </a:ln>
              <a:effectLst/>
            </p:spPr>
            <p:txBody>
              <a:bodyPr wrap="square" lIns="45719" tIns="45719" rIns="45719" bIns="45719" numCol="1" anchor="ctr">
                <a:noAutofit/>
              </a:bodyPr>
              <a:lstStyle/>
              <a:p>
                <a:pPr defTabSz="914400">
                  <a:buClrTx/>
                  <a:buFontTx/>
                  <a:defRPr>
                    <a:solidFill>
                      <a:srgbClr val="000000"/>
                    </a:solidFill>
                    <a:latin typeface="Calibri"/>
                    <a:ea typeface="Calibri"/>
                    <a:cs typeface="Calibri"/>
                    <a:sym typeface="Calibri"/>
                  </a:defRPr>
                </a:pPr>
                <a:endParaRPr dirty="0"/>
              </a:p>
            </p:txBody>
          </p:sp>
        </p:grpSp>
      </p:grpSp>
    </p:spTree>
    <p:extLst>
      <p:ext uri="{BB962C8B-B14F-4D97-AF65-F5344CB8AC3E}">
        <p14:creationId xmlns:p14="http://schemas.microsoft.com/office/powerpoint/2010/main" val="191130841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Dark Color" preserve="1">
  <p:cSld name="Dark Color">
    <p:spTree>
      <p:nvGrpSpPr>
        <p:cNvPr id="1" name="Shape 547"/>
        <p:cNvGrpSpPr/>
        <p:nvPr/>
      </p:nvGrpSpPr>
      <p:grpSpPr>
        <a:xfrm>
          <a:off x="0" y="0"/>
          <a:ext cx="0" cy="0"/>
          <a:chOff x="0" y="0"/>
          <a:chExt cx="0" cy="0"/>
        </a:xfrm>
      </p:grpSpPr>
    </p:spTree>
    <p:extLst>
      <p:ext uri="{BB962C8B-B14F-4D97-AF65-F5344CB8AC3E}">
        <p14:creationId xmlns:p14="http://schemas.microsoft.com/office/powerpoint/2010/main" val="183283414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type="title" preserve="1">
  <p:cSld name="Title">
    <p:spTree>
      <p:nvGrpSpPr>
        <p:cNvPr id="1" name="Shape 8"/>
        <p:cNvGrpSpPr/>
        <p:nvPr/>
      </p:nvGrpSpPr>
      <p:grpSpPr>
        <a:xfrm>
          <a:off x="0" y="0"/>
          <a:ext cx="0" cy="0"/>
          <a:chOff x="0" y="0"/>
          <a:chExt cx="0" cy="0"/>
        </a:xfrm>
      </p:grpSpPr>
      <p:sp>
        <p:nvSpPr>
          <p:cNvPr id="9" name="Google Shape;9;p2"/>
          <p:cNvSpPr txBox="1">
            <a:spLocks noGrp="1"/>
          </p:cNvSpPr>
          <p:nvPr>
            <p:ph type="subTitle" idx="1"/>
          </p:nvPr>
        </p:nvSpPr>
        <p:spPr>
          <a:xfrm>
            <a:off x="938922" y="11978640"/>
            <a:ext cx="3749688" cy="926400"/>
          </a:xfrm>
          <a:prstGeom prst="rect">
            <a:avLst/>
          </a:prstGeom>
        </p:spPr>
        <p:txBody>
          <a:bodyPr spcFirstLastPara="1" wrap="square" lIns="0" tIns="0" rIns="0" bIns="0" anchor="b" anchorCtr="0">
            <a:noAutofit/>
          </a:bodyPr>
          <a:lstStyle>
            <a:lvl1pPr marL="0" marR="0" lvl="0" indent="0" algn="l" rtl="0">
              <a:lnSpc>
                <a:spcPct val="125000"/>
              </a:lnSpc>
              <a:spcBef>
                <a:spcPts val="0"/>
              </a:spcBef>
              <a:spcAft>
                <a:spcPts val="0"/>
              </a:spcAft>
              <a:buNone/>
              <a:defRPr sz="2200" b="0" spc="40" baseline="0">
                <a:solidFill>
                  <a:schemeClr val="tx1"/>
                </a:solidFill>
                <a:latin typeface="+mn-lt"/>
              </a:defRPr>
            </a:lvl1pPr>
            <a:lvl2pPr lvl="1" rtl="0">
              <a:lnSpc>
                <a:spcPct val="125000"/>
              </a:lnSpc>
              <a:spcBef>
                <a:spcPts val="0"/>
              </a:spcBef>
              <a:spcAft>
                <a:spcPts val="0"/>
              </a:spcAft>
              <a:buNone/>
              <a:defRPr sz="2400" b="0">
                <a:solidFill>
                  <a:schemeClr val="dk1"/>
                </a:solidFill>
              </a:defRPr>
            </a:lvl2pPr>
            <a:lvl3pPr lvl="2" rtl="0">
              <a:lnSpc>
                <a:spcPct val="125000"/>
              </a:lnSpc>
              <a:spcBef>
                <a:spcPts val="0"/>
              </a:spcBef>
              <a:spcAft>
                <a:spcPts val="0"/>
              </a:spcAft>
              <a:buNone/>
              <a:defRPr sz="2400" b="0">
                <a:solidFill>
                  <a:schemeClr val="dk1"/>
                </a:solidFill>
              </a:defRPr>
            </a:lvl3pPr>
            <a:lvl4pPr lvl="3" rtl="0">
              <a:lnSpc>
                <a:spcPct val="125000"/>
              </a:lnSpc>
              <a:spcBef>
                <a:spcPts val="0"/>
              </a:spcBef>
              <a:spcAft>
                <a:spcPts val="0"/>
              </a:spcAft>
              <a:buNone/>
              <a:defRPr sz="2400" b="0">
                <a:solidFill>
                  <a:schemeClr val="dk1"/>
                </a:solidFill>
              </a:defRPr>
            </a:lvl4pPr>
            <a:lvl5pPr lvl="4" rtl="0">
              <a:lnSpc>
                <a:spcPct val="125000"/>
              </a:lnSpc>
              <a:spcBef>
                <a:spcPts val="0"/>
              </a:spcBef>
              <a:spcAft>
                <a:spcPts val="0"/>
              </a:spcAft>
              <a:buNone/>
              <a:defRPr sz="2400" b="0">
                <a:solidFill>
                  <a:schemeClr val="dk1"/>
                </a:solidFill>
              </a:defRPr>
            </a:lvl5pPr>
            <a:lvl6pPr lvl="5" rtl="0">
              <a:lnSpc>
                <a:spcPct val="125000"/>
              </a:lnSpc>
              <a:spcBef>
                <a:spcPts val="0"/>
              </a:spcBef>
              <a:spcAft>
                <a:spcPts val="0"/>
              </a:spcAft>
              <a:buNone/>
              <a:defRPr sz="2400" b="0">
                <a:solidFill>
                  <a:schemeClr val="dk1"/>
                </a:solidFill>
              </a:defRPr>
            </a:lvl6pPr>
            <a:lvl7pPr lvl="6" rtl="0">
              <a:lnSpc>
                <a:spcPct val="125000"/>
              </a:lnSpc>
              <a:spcBef>
                <a:spcPts val="0"/>
              </a:spcBef>
              <a:spcAft>
                <a:spcPts val="0"/>
              </a:spcAft>
              <a:buNone/>
              <a:defRPr sz="2400" b="0">
                <a:solidFill>
                  <a:schemeClr val="dk1"/>
                </a:solidFill>
              </a:defRPr>
            </a:lvl7pPr>
            <a:lvl8pPr lvl="7" rtl="0">
              <a:lnSpc>
                <a:spcPct val="125000"/>
              </a:lnSpc>
              <a:spcBef>
                <a:spcPts val="0"/>
              </a:spcBef>
              <a:spcAft>
                <a:spcPts val="0"/>
              </a:spcAft>
              <a:buNone/>
              <a:defRPr sz="2400" b="0">
                <a:solidFill>
                  <a:schemeClr val="dk1"/>
                </a:solidFill>
              </a:defRPr>
            </a:lvl8pPr>
            <a:lvl9pPr lvl="8" rtl="0">
              <a:lnSpc>
                <a:spcPct val="125000"/>
              </a:lnSpc>
              <a:spcBef>
                <a:spcPts val="0"/>
              </a:spcBef>
              <a:spcAft>
                <a:spcPts val="0"/>
              </a:spcAft>
              <a:buNone/>
              <a:defRPr sz="2400" b="0">
                <a:solidFill>
                  <a:schemeClr val="dk1"/>
                </a:solidFill>
              </a:defRPr>
            </a:lvl9pPr>
          </a:lstStyle>
          <a:p>
            <a:r>
              <a:rPr lang="en-US"/>
              <a:t>Click to edit Master subtitle style</a:t>
            </a:r>
            <a:endParaRPr dirty="0"/>
          </a:p>
        </p:txBody>
      </p:sp>
      <p:sp>
        <p:nvSpPr>
          <p:cNvPr id="10" name="Google Shape;10;p2"/>
          <p:cNvSpPr txBox="1">
            <a:spLocks noGrp="1"/>
          </p:cNvSpPr>
          <p:nvPr>
            <p:ph type="subTitle" idx="2"/>
          </p:nvPr>
        </p:nvSpPr>
        <p:spPr>
          <a:xfrm>
            <a:off x="5628833" y="11978640"/>
            <a:ext cx="3749688" cy="926400"/>
          </a:xfrm>
          <a:prstGeom prst="rect">
            <a:avLst/>
          </a:prstGeom>
        </p:spPr>
        <p:txBody>
          <a:bodyPr spcFirstLastPara="1" wrap="square" lIns="0" tIns="0" rIns="0" bIns="0" anchor="b" anchorCtr="0">
            <a:noAutofit/>
          </a:bodyPr>
          <a:lstStyle>
            <a:lvl1pPr marL="0" marR="0" lvl="0" indent="0" algn="l" rtl="0">
              <a:lnSpc>
                <a:spcPct val="125000"/>
              </a:lnSpc>
              <a:spcBef>
                <a:spcPts val="0"/>
              </a:spcBef>
              <a:spcAft>
                <a:spcPts val="0"/>
              </a:spcAft>
              <a:buNone/>
              <a:defRPr sz="2200" b="0" spc="40" baseline="0">
                <a:solidFill>
                  <a:schemeClr val="tx1"/>
                </a:solidFill>
                <a:latin typeface="+mn-lt"/>
              </a:defRPr>
            </a:lvl1pPr>
            <a:lvl2pPr lvl="1" rtl="0">
              <a:lnSpc>
                <a:spcPct val="125000"/>
              </a:lnSpc>
              <a:spcBef>
                <a:spcPts val="0"/>
              </a:spcBef>
              <a:spcAft>
                <a:spcPts val="0"/>
              </a:spcAft>
              <a:buNone/>
              <a:defRPr sz="2400" b="0">
                <a:solidFill>
                  <a:schemeClr val="dk1"/>
                </a:solidFill>
              </a:defRPr>
            </a:lvl2pPr>
            <a:lvl3pPr lvl="2" rtl="0">
              <a:lnSpc>
                <a:spcPct val="125000"/>
              </a:lnSpc>
              <a:spcBef>
                <a:spcPts val="0"/>
              </a:spcBef>
              <a:spcAft>
                <a:spcPts val="0"/>
              </a:spcAft>
              <a:buNone/>
              <a:defRPr sz="2400" b="0">
                <a:solidFill>
                  <a:schemeClr val="dk1"/>
                </a:solidFill>
              </a:defRPr>
            </a:lvl3pPr>
            <a:lvl4pPr lvl="3" rtl="0">
              <a:lnSpc>
                <a:spcPct val="125000"/>
              </a:lnSpc>
              <a:spcBef>
                <a:spcPts val="0"/>
              </a:spcBef>
              <a:spcAft>
                <a:spcPts val="0"/>
              </a:spcAft>
              <a:buNone/>
              <a:defRPr sz="2400" b="0">
                <a:solidFill>
                  <a:schemeClr val="dk1"/>
                </a:solidFill>
              </a:defRPr>
            </a:lvl4pPr>
            <a:lvl5pPr lvl="4" rtl="0">
              <a:lnSpc>
                <a:spcPct val="125000"/>
              </a:lnSpc>
              <a:spcBef>
                <a:spcPts val="0"/>
              </a:spcBef>
              <a:spcAft>
                <a:spcPts val="0"/>
              </a:spcAft>
              <a:buNone/>
              <a:defRPr sz="2400" b="0">
                <a:solidFill>
                  <a:schemeClr val="dk1"/>
                </a:solidFill>
              </a:defRPr>
            </a:lvl5pPr>
            <a:lvl6pPr lvl="5" rtl="0">
              <a:lnSpc>
                <a:spcPct val="125000"/>
              </a:lnSpc>
              <a:spcBef>
                <a:spcPts val="0"/>
              </a:spcBef>
              <a:spcAft>
                <a:spcPts val="0"/>
              </a:spcAft>
              <a:buNone/>
              <a:defRPr sz="2400" b="0">
                <a:solidFill>
                  <a:schemeClr val="dk1"/>
                </a:solidFill>
              </a:defRPr>
            </a:lvl6pPr>
            <a:lvl7pPr lvl="6" rtl="0">
              <a:lnSpc>
                <a:spcPct val="125000"/>
              </a:lnSpc>
              <a:spcBef>
                <a:spcPts val="0"/>
              </a:spcBef>
              <a:spcAft>
                <a:spcPts val="0"/>
              </a:spcAft>
              <a:buNone/>
              <a:defRPr sz="2400" b="0">
                <a:solidFill>
                  <a:schemeClr val="dk1"/>
                </a:solidFill>
              </a:defRPr>
            </a:lvl7pPr>
            <a:lvl8pPr lvl="7" rtl="0">
              <a:lnSpc>
                <a:spcPct val="125000"/>
              </a:lnSpc>
              <a:spcBef>
                <a:spcPts val="0"/>
              </a:spcBef>
              <a:spcAft>
                <a:spcPts val="0"/>
              </a:spcAft>
              <a:buNone/>
              <a:defRPr sz="2400" b="0">
                <a:solidFill>
                  <a:schemeClr val="dk1"/>
                </a:solidFill>
              </a:defRPr>
            </a:lvl8pPr>
            <a:lvl9pPr lvl="8" rtl="0">
              <a:lnSpc>
                <a:spcPct val="125000"/>
              </a:lnSpc>
              <a:spcBef>
                <a:spcPts val="0"/>
              </a:spcBef>
              <a:spcAft>
                <a:spcPts val="0"/>
              </a:spcAft>
              <a:buNone/>
              <a:defRPr sz="2400" b="0">
                <a:solidFill>
                  <a:schemeClr val="dk1"/>
                </a:solidFill>
              </a:defRPr>
            </a:lvl9pPr>
          </a:lstStyle>
          <a:p>
            <a:r>
              <a:rPr lang="en-US"/>
              <a:t>Click to edit Master subtitle style</a:t>
            </a:r>
            <a:endParaRPr dirty="0"/>
          </a:p>
        </p:txBody>
      </p:sp>
      <p:sp>
        <p:nvSpPr>
          <p:cNvPr id="11" name="Google Shape;11;p2"/>
          <p:cNvSpPr txBox="1">
            <a:spLocks noGrp="1"/>
          </p:cNvSpPr>
          <p:nvPr>
            <p:ph type="subTitle" idx="3"/>
          </p:nvPr>
        </p:nvSpPr>
        <p:spPr>
          <a:xfrm>
            <a:off x="10318744" y="11978640"/>
            <a:ext cx="3749688" cy="926400"/>
          </a:xfrm>
          <a:prstGeom prst="rect">
            <a:avLst/>
          </a:prstGeom>
        </p:spPr>
        <p:txBody>
          <a:bodyPr spcFirstLastPara="1" wrap="square" lIns="0" tIns="0" rIns="0" bIns="0" anchor="b" anchorCtr="0">
            <a:noAutofit/>
          </a:bodyPr>
          <a:lstStyle>
            <a:lvl1pPr marL="0" marR="0" lvl="0" indent="0" algn="l" rtl="0">
              <a:lnSpc>
                <a:spcPct val="125000"/>
              </a:lnSpc>
              <a:spcBef>
                <a:spcPts val="0"/>
              </a:spcBef>
              <a:spcAft>
                <a:spcPts val="0"/>
              </a:spcAft>
              <a:buNone/>
              <a:defRPr sz="2200" b="0" spc="40" baseline="0">
                <a:solidFill>
                  <a:schemeClr val="tx1"/>
                </a:solidFill>
                <a:latin typeface="+mn-lt"/>
              </a:defRPr>
            </a:lvl1pPr>
            <a:lvl2pPr lvl="1" rtl="0">
              <a:lnSpc>
                <a:spcPct val="125000"/>
              </a:lnSpc>
              <a:spcBef>
                <a:spcPts val="0"/>
              </a:spcBef>
              <a:spcAft>
                <a:spcPts val="0"/>
              </a:spcAft>
              <a:buNone/>
              <a:defRPr sz="2400" b="0">
                <a:solidFill>
                  <a:schemeClr val="dk1"/>
                </a:solidFill>
              </a:defRPr>
            </a:lvl2pPr>
            <a:lvl3pPr lvl="2" rtl="0">
              <a:lnSpc>
                <a:spcPct val="125000"/>
              </a:lnSpc>
              <a:spcBef>
                <a:spcPts val="0"/>
              </a:spcBef>
              <a:spcAft>
                <a:spcPts val="0"/>
              </a:spcAft>
              <a:buNone/>
              <a:defRPr sz="2400" b="0">
                <a:solidFill>
                  <a:schemeClr val="dk1"/>
                </a:solidFill>
              </a:defRPr>
            </a:lvl3pPr>
            <a:lvl4pPr lvl="3" rtl="0">
              <a:lnSpc>
                <a:spcPct val="125000"/>
              </a:lnSpc>
              <a:spcBef>
                <a:spcPts val="0"/>
              </a:spcBef>
              <a:spcAft>
                <a:spcPts val="0"/>
              </a:spcAft>
              <a:buNone/>
              <a:defRPr sz="2400" b="0">
                <a:solidFill>
                  <a:schemeClr val="dk1"/>
                </a:solidFill>
              </a:defRPr>
            </a:lvl4pPr>
            <a:lvl5pPr lvl="4" rtl="0">
              <a:lnSpc>
                <a:spcPct val="125000"/>
              </a:lnSpc>
              <a:spcBef>
                <a:spcPts val="0"/>
              </a:spcBef>
              <a:spcAft>
                <a:spcPts val="0"/>
              </a:spcAft>
              <a:buNone/>
              <a:defRPr sz="2400" b="0">
                <a:solidFill>
                  <a:schemeClr val="dk1"/>
                </a:solidFill>
              </a:defRPr>
            </a:lvl5pPr>
            <a:lvl6pPr lvl="5" rtl="0">
              <a:lnSpc>
                <a:spcPct val="125000"/>
              </a:lnSpc>
              <a:spcBef>
                <a:spcPts val="0"/>
              </a:spcBef>
              <a:spcAft>
                <a:spcPts val="0"/>
              </a:spcAft>
              <a:buNone/>
              <a:defRPr sz="2400" b="0">
                <a:solidFill>
                  <a:schemeClr val="dk1"/>
                </a:solidFill>
              </a:defRPr>
            </a:lvl6pPr>
            <a:lvl7pPr lvl="6" rtl="0">
              <a:lnSpc>
                <a:spcPct val="125000"/>
              </a:lnSpc>
              <a:spcBef>
                <a:spcPts val="0"/>
              </a:spcBef>
              <a:spcAft>
                <a:spcPts val="0"/>
              </a:spcAft>
              <a:buNone/>
              <a:defRPr sz="2400" b="0">
                <a:solidFill>
                  <a:schemeClr val="dk1"/>
                </a:solidFill>
              </a:defRPr>
            </a:lvl7pPr>
            <a:lvl8pPr lvl="7" rtl="0">
              <a:lnSpc>
                <a:spcPct val="125000"/>
              </a:lnSpc>
              <a:spcBef>
                <a:spcPts val="0"/>
              </a:spcBef>
              <a:spcAft>
                <a:spcPts val="0"/>
              </a:spcAft>
              <a:buNone/>
              <a:defRPr sz="2400" b="0">
                <a:solidFill>
                  <a:schemeClr val="dk1"/>
                </a:solidFill>
              </a:defRPr>
            </a:lvl8pPr>
            <a:lvl9pPr lvl="8" rtl="0">
              <a:lnSpc>
                <a:spcPct val="125000"/>
              </a:lnSpc>
              <a:spcBef>
                <a:spcPts val="0"/>
              </a:spcBef>
              <a:spcAft>
                <a:spcPts val="0"/>
              </a:spcAft>
              <a:buNone/>
              <a:defRPr sz="2400" b="0">
                <a:solidFill>
                  <a:schemeClr val="dk1"/>
                </a:solidFill>
              </a:defRPr>
            </a:lvl9pPr>
          </a:lstStyle>
          <a:p>
            <a:r>
              <a:rPr lang="en-US"/>
              <a:t>Click to edit Master subtitle style</a:t>
            </a:r>
            <a:endParaRPr dirty="0"/>
          </a:p>
        </p:txBody>
      </p:sp>
      <p:sp>
        <p:nvSpPr>
          <p:cNvPr id="12" name="Google Shape;12;p2"/>
          <p:cNvSpPr txBox="1">
            <a:spLocks noGrp="1"/>
          </p:cNvSpPr>
          <p:nvPr>
            <p:ph type="ctrTitle"/>
          </p:nvPr>
        </p:nvSpPr>
        <p:spPr>
          <a:xfrm>
            <a:off x="932687" y="3383280"/>
            <a:ext cx="15956280" cy="2514600"/>
          </a:xfrm>
          <a:prstGeom prst="rect">
            <a:avLst/>
          </a:prstGeom>
        </p:spPr>
        <p:txBody>
          <a:bodyPr spcFirstLastPara="1" wrap="square" lIns="0" tIns="0" rIns="0" bIns="0" anchor="b" anchorCtr="0">
            <a:noAutofit/>
          </a:bodyPr>
          <a:lstStyle>
            <a:lvl1pPr lvl="0" rtl="0">
              <a:lnSpc>
                <a:spcPct val="108000"/>
              </a:lnSpc>
              <a:spcBef>
                <a:spcPts val="0"/>
              </a:spcBef>
              <a:spcAft>
                <a:spcPts val="0"/>
              </a:spcAft>
              <a:buClr>
                <a:schemeClr val="lt2"/>
              </a:buClr>
              <a:buSzPts val="5600"/>
              <a:buNone/>
              <a:defRPr sz="7200" spc="220" baseline="0">
                <a:solidFill>
                  <a:schemeClr val="tx1"/>
                </a:solidFill>
                <a:latin typeface="+mj-lt"/>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a:r>
              <a:rPr lang="en-US"/>
              <a:t>Click to edit Master title style</a:t>
            </a:r>
            <a:endParaRPr dirty="0"/>
          </a:p>
        </p:txBody>
      </p:sp>
      <p:sp>
        <p:nvSpPr>
          <p:cNvPr id="13" name="Google Shape;13;p2"/>
          <p:cNvSpPr txBox="1">
            <a:spLocks noGrp="1"/>
          </p:cNvSpPr>
          <p:nvPr>
            <p:ph type="subTitle" idx="4"/>
          </p:nvPr>
        </p:nvSpPr>
        <p:spPr>
          <a:xfrm>
            <a:off x="941832" y="6433072"/>
            <a:ext cx="15955277" cy="463200"/>
          </a:xfrm>
          <a:prstGeom prst="rect">
            <a:avLst/>
          </a:prstGeom>
        </p:spPr>
        <p:txBody>
          <a:bodyPr spcFirstLastPara="1" wrap="square" lIns="0" tIns="0" rIns="0" bIns="0" anchor="t" anchorCtr="0">
            <a:noAutofit/>
          </a:bodyPr>
          <a:lstStyle>
            <a:lvl1pPr marL="0" marR="0" lvl="0" indent="0" algn="l" rtl="0">
              <a:lnSpc>
                <a:spcPct val="125000"/>
              </a:lnSpc>
              <a:spcBef>
                <a:spcPts val="0"/>
              </a:spcBef>
              <a:spcAft>
                <a:spcPts val="0"/>
              </a:spcAft>
              <a:buNone/>
              <a:defRPr sz="2400" b="1" i="0" cap="all" spc="240" baseline="0">
                <a:solidFill>
                  <a:schemeClr val="tx1"/>
                </a:solidFill>
                <a:latin typeface="+mn-lt"/>
              </a:defRPr>
            </a:lvl1pPr>
            <a:lvl2pPr lvl="1" rtl="0">
              <a:lnSpc>
                <a:spcPct val="125000"/>
              </a:lnSpc>
              <a:spcBef>
                <a:spcPts val="0"/>
              </a:spcBef>
              <a:spcAft>
                <a:spcPts val="0"/>
              </a:spcAft>
              <a:buNone/>
              <a:defRPr sz="2400">
                <a:solidFill>
                  <a:schemeClr val="lt1"/>
                </a:solidFill>
              </a:defRPr>
            </a:lvl2pPr>
            <a:lvl3pPr lvl="2" rtl="0">
              <a:lnSpc>
                <a:spcPct val="125000"/>
              </a:lnSpc>
              <a:spcBef>
                <a:spcPts val="0"/>
              </a:spcBef>
              <a:spcAft>
                <a:spcPts val="0"/>
              </a:spcAft>
              <a:buNone/>
              <a:defRPr sz="2400">
                <a:solidFill>
                  <a:schemeClr val="lt1"/>
                </a:solidFill>
              </a:defRPr>
            </a:lvl3pPr>
            <a:lvl4pPr lvl="3" rtl="0">
              <a:lnSpc>
                <a:spcPct val="125000"/>
              </a:lnSpc>
              <a:spcBef>
                <a:spcPts val="0"/>
              </a:spcBef>
              <a:spcAft>
                <a:spcPts val="0"/>
              </a:spcAft>
              <a:buNone/>
              <a:defRPr sz="2400">
                <a:solidFill>
                  <a:schemeClr val="lt1"/>
                </a:solidFill>
              </a:defRPr>
            </a:lvl4pPr>
            <a:lvl5pPr lvl="4" rtl="0">
              <a:lnSpc>
                <a:spcPct val="125000"/>
              </a:lnSpc>
              <a:spcBef>
                <a:spcPts val="0"/>
              </a:spcBef>
              <a:spcAft>
                <a:spcPts val="0"/>
              </a:spcAft>
              <a:buNone/>
              <a:defRPr sz="2400">
                <a:solidFill>
                  <a:schemeClr val="lt1"/>
                </a:solidFill>
              </a:defRPr>
            </a:lvl5pPr>
            <a:lvl6pPr lvl="5" rtl="0">
              <a:lnSpc>
                <a:spcPct val="125000"/>
              </a:lnSpc>
              <a:spcBef>
                <a:spcPts val="0"/>
              </a:spcBef>
              <a:spcAft>
                <a:spcPts val="0"/>
              </a:spcAft>
              <a:buNone/>
              <a:defRPr sz="2400">
                <a:solidFill>
                  <a:schemeClr val="lt1"/>
                </a:solidFill>
              </a:defRPr>
            </a:lvl6pPr>
            <a:lvl7pPr lvl="6" rtl="0">
              <a:lnSpc>
                <a:spcPct val="125000"/>
              </a:lnSpc>
              <a:spcBef>
                <a:spcPts val="0"/>
              </a:spcBef>
              <a:spcAft>
                <a:spcPts val="0"/>
              </a:spcAft>
              <a:buNone/>
              <a:defRPr sz="2400">
                <a:solidFill>
                  <a:schemeClr val="lt1"/>
                </a:solidFill>
              </a:defRPr>
            </a:lvl7pPr>
            <a:lvl8pPr lvl="7" rtl="0">
              <a:lnSpc>
                <a:spcPct val="125000"/>
              </a:lnSpc>
              <a:spcBef>
                <a:spcPts val="0"/>
              </a:spcBef>
              <a:spcAft>
                <a:spcPts val="0"/>
              </a:spcAft>
              <a:buNone/>
              <a:defRPr sz="2400">
                <a:solidFill>
                  <a:schemeClr val="lt1"/>
                </a:solidFill>
              </a:defRPr>
            </a:lvl8pPr>
            <a:lvl9pPr lvl="8" rtl="0">
              <a:lnSpc>
                <a:spcPct val="125000"/>
              </a:lnSpc>
              <a:spcBef>
                <a:spcPts val="0"/>
              </a:spcBef>
              <a:spcAft>
                <a:spcPts val="0"/>
              </a:spcAft>
              <a:buNone/>
              <a:defRPr sz="2400">
                <a:solidFill>
                  <a:schemeClr val="lt1"/>
                </a:solidFill>
              </a:defRPr>
            </a:lvl9pPr>
          </a:lstStyle>
          <a:p>
            <a:r>
              <a:rPr lang="en-US" dirty="0"/>
              <a:t>Click to edit Master subtitle style</a:t>
            </a:r>
            <a:endParaRPr dirty="0"/>
          </a:p>
        </p:txBody>
      </p:sp>
      <p:grpSp>
        <p:nvGrpSpPr>
          <p:cNvPr id="26" name="Group">
            <a:extLst>
              <a:ext uri="{FF2B5EF4-FFF2-40B4-BE49-F238E27FC236}">
                <a16:creationId xmlns:a16="http://schemas.microsoft.com/office/drawing/2014/main" id="{9B79DDDB-B77A-824C-8B1C-88A12C98727A}"/>
              </a:ext>
            </a:extLst>
          </p:cNvPr>
          <p:cNvGrpSpPr>
            <a:grpSpLocks noChangeAspect="1"/>
          </p:cNvGrpSpPr>
          <p:nvPr userDrawn="1"/>
        </p:nvGrpSpPr>
        <p:grpSpPr>
          <a:xfrm>
            <a:off x="21134474" y="12310748"/>
            <a:ext cx="2313778" cy="466344"/>
            <a:chOff x="0" y="0"/>
            <a:chExt cx="6857999" cy="1382235"/>
          </a:xfrm>
        </p:grpSpPr>
        <p:grpSp>
          <p:nvGrpSpPr>
            <p:cNvPr id="27" name="Graphic 16">
              <a:extLst>
                <a:ext uri="{FF2B5EF4-FFF2-40B4-BE49-F238E27FC236}">
                  <a16:creationId xmlns:a16="http://schemas.microsoft.com/office/drawing/2014/main" id="{880C812F-340D-DC42-98EC-BCE4F14528AC}"/>
                </a:ext>
              </a:extLst>
            </p:cNvPr>
            <p:cNvGrpSpPr/>
            <p:nvPr/>
          </p:nvGrpSpPr>
          <p:grpSpPr>
            <a:xfrm>
              <a:off x="2517110" y="44365"/>
              <a:ext cx="4340890" cy="1337319"/>
              <a:chOff x="0" y="0"/>
              <a:chExt cx="4340889" cy="1337317"/>
            </a:xfrm>
          </p:grpSpPr>
          <p:sp>
            <p:nvSpPr>
              <p:cNvPr id="35" name="Freeform 20">
                <a:extLst>
                  <a:ext uri="{FF2B5EF4-FFF2-40B4-BE49-F238E27FC236}">
                    <a16:creationId xmlns:a16="http://schemas.microsoft.com/office/drawing/2014/main" id="{A4655628-9B70-7E4A-94B1-EAF28C790BF2}"/>
                  </a:ext>
                </a:extLst>
              </p:cNvPr>
              <p:cNvSpPr/>
              <p:nvPr/>
            </p:nvSpPr>
            <p:spPr>
              <a:xfrm>
                <a:off x="-1" y="-1"/>
                <a:ext cx="1398136" cy="131382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016" y="0"/>
                    </a:lnTo>
                    <a:lnTo>
                      <a:pt x="10844" y="13145"/>
                    </a:lnTo>
                    <a:lnTo>
                      <a:pt x="17672" y="0"/>
                    </a:lnTo>
                    <a:lnTo>
                      <a:pt x="21600" y="0"/>
                    </a:lnTo>
                    <a:lnTo>
                      <a:pt x="21600" y="21600"/>
                    </a:lnTo>
                    <a:lnTo>
                      <a:pt x="18325" y="21600"/>
                    </a:lnTo>
                    <a:lnTo>
                      <a:pt x="18325" y="5047"/>
                    </a:lnTo>
                    <a:lnTo>
                      <a:pt x="12338" y="16510"/>
                    </a:lnTo>
                    <a:lnTo>
                      <a:pt x="9266" y="16510"/>
                    </a:lnTo>
                    <a:lnTo>
                      <a:pt x="3279" y="5047"/>
                    </a:lnTo>
                    <a:lnTo>
                      <a:pt x="3279" y="21600"/>
                    </a:lnTo>
                    <a:lnTo>
                      <a:pt x="4" y="21600"/>
                    </a:lnTo>
                    <a:lnTo>
                      <a:pt x="4" y="0"/>
                    </a:lnTo>
                    <a:close/>
                  </a:path>
                </a:pathLst>
              </a:custGeom>
              <a:solidFill>
                <a:schemeClr val="tx1"/>
              </a:solidFill>
              <a:ln w="12700" cap="flat">
                <a:noFill/>
                <a:miter lim="400000"/>
              </a:ln>
              <a:effectLst/>
            </p:spPr>
            <p:txBody>
              <a:bodyPr wrap="square" lIns="45719" tIns="45719" rIns="45719" bIns="45719" numCol="1" anchor="ctr">
                <a:noAutofit/>
              </a:bodyPr>
              <a:lstStyle/>
              <a:p>
                <a:pPr defTabSz="914400">
                  <a:buClrTx/>
                  <a:buFontTx/>
                  <a:defRPr>
                    <a:solidFill>
                      <a:srgbClr val="000000"/>
                    </a:solidFill>
                    <a:latin typeface="Calibri"/>
                    <a:ea typeface="Calibri"/>
                    <a:cs typeface="Calibri"/>
                    <a:sym typeface="Calibri"/>
                  </a:defRPr>
                </a:pPr>
                <a:endParaRPr dirty="0"/>
              </a:p>
            </p:txBody>
          </p:sp>
          <p:sp>
            <p:nvSpPr>
              <p:cNvPr id="36" name="Freeform 21">
                <a:extLst>
                  <a:ext uri="{FF2B5EF4-FFF2-40B4-BE49-F238E27FC236}">
                    <a16:creationId xmlns:a16="http://schemas.microsoft.com/office/drawing/2014/main" id="{DF673439-F957-5242-92BB-705DE422845A}"/>
                  </a:ext>
                </a:extLst>
              </p:cNvPr>
              <p:cNvSpPr/>
              <p:nvPr/>
            </p:nvSpPr>
            <p:spPr>
              <a:xfrm>
                <a:off x="1586633" y="311662"/>
                <a:ext cx="930064" cy="1025656"/>
              </a:xfrm>
              <a:custGeom>
                <a:avLst/>
                <a:gdLst/>
                <a:ahLst/>
                <a:cxnLst>
                  <a:cxn ang="0">
                    <a:pos x="wd2" y="hd2"/>
                  </a:cxn>
                  <a:cxn ang="5400000">
                    <a:pos x="wd2" y="hd2"/>
                  </a:cxn>
                  <a:cxn ang="10800000">
                    <a:pos x="wd2" y="hd2"/>
                  </a:cxn>
                  <a:cxn ang="16200000">
                    <a:pos x="wd2" y="hd2"/>
                  </a:cxn>
                </a:cxnLst>
                <a:rect l="0" t="0" r="r" b="b"/>
                <a:pathLst>
                  <a:path w="21600" h="21600" extrusionOk="0">
                    <a:moveTo>
                      <a:pt x="11506" y="21600"/>
                    </a:moveTo>
                    <a:cubicBezTo>
                      <a:pt x="9224" y="21600"/>
                      <a:pt x="7221" y="21143"/>
                      <a:pt x="5491" y="20226"/>
                    </a:cubicBezTo>
                    <a:cubicBezTo>
                      <a:pt x="3762" y="19309"/>
                      <a:pt x="2414" y="18043"/>
                      <a:pt x="1451" y="16422"/>
                    </a:cubicBezTo>
                    <a:cubicBezTo>
                      <a:pt x="485" y="14801"/>
                      <a:pt x="0" y="12944"/>
                      <a:pt x="0" y="10848"/>
                    </a:cubicBezTo>
                    <a:cubicBezTo>
                      <a:pt x="0" y="8726"/>
                      <a:pt x="472" y="6849"/>
                      <a:pt x="1415" y="5216"/>
                    </a:cubicBezTo>
                    <a:cubicBezTo>
                      <a:pt x="2359" y="3583"/>
                      <a:pt x="3672" y="2305"/>
                      <a:pt x="5350" y="1383"/>
                    </a:cubicBezTo>
                    <a:cubicBezTo>
                      <a:pt x="7029" y="460"/>
                      <a:pt x="8958" y="0"/>
                      <a:pt x="11137" y="0"/>
                    </a:cubicBezTo>
                    <a:cubicBezTo>
                      <a:pt x="13300" y="0"/>
                      <a:pt x="15165" y="466"/>
                      <a:pt x="16728" y="1394"/>
                    </a:cubicBezTo>
                    <a:cubicBezTo>
                      <a:pt x="18291" y="2323"/>
                      <a:pt x="19491" y="3624"/>
                      <a:pt x="20335" y="5297"/>
                    </a:cubicBezTo>
                    <a:cubicBezTo>
                      <a:pt x="21176" y="6971"/>
                      <a:pt x="21600" y="8933"/>
                      <a:pt x="21600" y="11186"/>
                    </a:cubicBezTo>
                    <a:lnTo>
                      <a:pt x="21600" y="12411"/>
                    </a:lnTo>
                    <a:lnTo>
                      <a:pt x="4885" y="12411"/>
                    </a:lnTo>
                    <a:cubicBezTo>
                      <a:pt x="5190" y="14099"/>
                      <a:pt x="5941" y="15426"/>
                      <a:pt x="7141" y="16393"/>
                    </a:cubicBezTo>
                    <a:cubicBezTo>
                      <a:pt x="8338" y="17362"/>
                      <a:pt x="9853" y="17845"/>
                      <a:pt x="11686" y="17845"/>
                    </a:cubicBezTo>
                    <a:cubicBezTo>
                      <a:pt x="13153" y="17845"/>
                      <a:pt x="14417" y="17647"/>
                      <a:pt x="15476" y="17251"/>
                    </a:cubicBezTo>
                    <a:cubicBezTo>
                      <a:pt x="16535" y="16856"/>
                      <a:pt x="17530" y="16256"/>
                      <a:pt x="18461" y="15453"/>
                    </a:cubicBezTo>
                    <a:lnTo>
                      <a:pt x="21077" y="18358"/>
                    </a:lnTo>
                    <a:cubicBezTo>
                      <a:pt x="18474" y="20520"/>
                      <a:pt x="15284" y="21600"/>
                      <a:pt x="11506" y="21600"/>
                    </a:cubicBezTo>
                    <a:close/>
                    <a:moveTo>
                      <a:pt x="15104" y="5187"/>
                    </a:moveTo>
                    <a:cubicBezTo>
                      <a:pt x="14074" y="4232"/>
                      <a:pt x="12722" y="3755"/>
                      <a:pt x="11050" y="3755"/>
                    </a:cubicBezTo>
                    <a:cubicBezTo>
                      <a:pt x="9423" y="3755"/>
                      <a:pt x="8062" y="4244"/>
                      <a:pt x="6965" y="5216"/>
                    </a:cubicBezTo>
                    <a:cubicBezTo>
                      <a:pt x="5867" y="6191"/>
                      <a:pt x="5174" y="7501"/>
                      <a:pt x="4885" y="9148"/>
                    </a:cubicBezTo>
                    <a:lnTo>
                      <a:pt x="16869" y="9148"/>
                    </a:lnTo>
                    <a:cubicBezTo>
                      <a:pt x="16722" y="7463"/>
                      <a:pt x="16134" y="6141"/>
                      <a:pt x="15104" y="5187"/>
                    </a:cubicBezTo>
                    <a:close/>
                  </a:path>
                </a:pathLst>
              </a:custGeom>
              <a:solidFill>
                <a:schemeClr val="tx1"/>
              </a:solidFill>
              <a:ln w="12700" cap="flat">
                <a:noFill/>
                <a:miter lim="400000"/>
              </a:ln>
              <a:effectLst/>
            </p:spPr>
            <p:txBody>
              <a:bodyPr wrap="square" lIns="45719" tIns="45719" rIns="45719" bIns="45719" numCol="1" anchor="ctr">
                <a:noAutofit/>
              </a:bodyPr>
              <a:lstStyle/>
              <a:p>
                <a:pPr defTabSz="914400">
                  <a:buClrTx/>
                  <a:buFontTx/>
                  <a:defRPr>
                    <a:solidFill>
                      <a:srgbClr val="000000"/>
                    </a:solidFill>
                    <a:latin typeface="Calibri"/>
                    <a:ea typeface="Calibri"/>
                    <a:cs typeface="Calibri"/>
                    <a:sym typeface="Calibri"/>
                  </a:defRPr>
                </a:pPr>
                <a:endParaRPr/>
              </a:p>
            </p:txBody>
          </p:sp>
          <p:sp>
            <p:nvSpPr>
              <p:cNvPr id="37" name="Freeform 22">
                <a:extLst>
                  <a:ext uri="{FF2B5EF4-FFF2-40B4-BE49-F238E27FC236}">
                    <a16:creationId xmlns:a16="http://schemas.microsoft.com/office/drawing/2014/main" id="{A192E362-307A-124D-AD9D-F974577B8C8F}"/>
                  </a:ext>
                </a:extLst>
              </p:cNvPr>
              <p:cNvSpPr/>
              <p:nvPr/>
            </p:nvSpPr>
            <p:spPr>
              <a:xfrm>
                <a:off x="2578607" y="47820"/>
                <a:ext cx="696097" cy="1287425"/>
              </a:xfrm>
              <a:custGeom>
                <a:avLst/>
                <a:gdLst/>
                <a:ahLst/>
                <a:cxnLst>
                  <a:cxn ang="0">
                    <a:pos x="wd2" y="hd2"/>
                  </a:cxn>
                  <a:cxn ang="5400000">
                    <a:pos x="wd2" y="hd2"/>
                  </a:cxn>
                  <a:cxn ang="10800000">
                    <a:pos x="wd2" y="hd2"/>
                  </a:cxn>
                  <a:cxn ang="16200000">
                    <a:pos x="wd2" y="hd2"/>
                  </a:cxn>
                </a:cxnLst>
                <a:rect l="0" t="0" r="r" b="b"/>
                <a:pathLst>
                  <a:path w="21600" h="21600" extrusionOk="0">
                    <a:moveTo>
                      <a:pt x="6055" y="7731"/>
                    </a:moveTo>
                    <a:lnTo>
                      <a:pt x="0" y="7731"/>
                    </a:lnTo>
                    <a:lnTo>
                      <a:pt x="0" y="4819"/>
                    </a:lnTo>
                    <a:lnTo>
                      <a:pt x="6055" y="4819"/>
                    </a:lnTo>
                    <a:lnTo>
                      <a:pt x="6055" y="0"/>
                    </a:lnTo>
                    <a:lnTo>
                      <a:pt x="12402" y="0"/>
                    </a:lnTo>
                    <a:lnTo>
                      <a:pt x="12402" y="4819"/>
                    </a:lnTo>
                    <a:lnTo>
                      <a:pt x="21600" y="4819"/>
                    </a:lnTo>
                    <a:lnTo>
                      <a:pt x="21600" y="7731"/>
                    </a:lnTo>
                    <a:lnTo>
                      <a:pt x="12397" y="7731"/>
                    </a:lnTo>
                    <a:lnTo>
                      <a:pt x="12397" y="15114"/>
                    </a:lnTo>
                    <a:cubicBezTo>
                      <a:pt x="12397" y="16343"/>
                      <a:pt x="12788" y="17220"/>
                      <a:pt x="13564" y="17744"/>
                    </a:cubicBezTo>
                    <a:cubicBezTo>
                      <a:pt x="14340" y="18268"/>
                      <a:pt x="15669" y="18532"/>
                      <a:pt x="17552" y="18530"/>
                    </a:cubicBezTo>
                    <a:cubicBezTo>
                      <a:pt x="18388" y="18530"/>
                      <a:pt x="19096" y="18511"/>
                      <a:pt x="19679" y="18474"/>
                    </a:cubicBezTo>
                    <a:cubicBezTo>
                      <a:pt x="20262" y="18437"/>
                      <a:pt x="20901" y="18388"/>
                      <a:pt x="21600" y="18323"/>
                    </a:cubicBezTo>
                    <a:lnTo>
                      <a:pt x="21600" y="21206"/>
                    </a:lnTo>
                    <a:cubicBezTo>
                      <a:pt x="20802" y="21331"/>
                      <a:pt x="19992" y="21426"/>
                      <a:pt x="19169" y="21489"/>
                    </a:cubicBezTo>
                    <a:cubicBezTo>
                      <a:pt x="18229" y="21563"/>
                      <a:pt x="17282" y="21600"/>
                      <a:pt x="16330" y="21600"/>
                    </a:cubicBezTo>
                    <a:cubicBezTo>
                      <a:pt x="9477" y="21600"/>
                      <a:pt x="6051" y="19573"/>
                      <a:pt x="6051" y="15522"/>
                    </a:cubicBezTo>
                    <a:lnTo>
                      <a:pt x="6055" y="7731"/>
                    </a:lnTo>
                    <a:close/>
                  </a:path>
                </a:pathLst>
              </a:custGeom>
              <a:solidFill>
                <a:schemeClr val="tx1"/>
              </a:solidFill>
              <a:ln w="12700" cap="flat">
                <a:noFill/>
                <a:miter lim="400000"/>
              </a:ln>
              <a:effectLst/>
            </p:spPr>
            <p:txBody>
              <a:bodyPr wrap="square" lIns="45719" tIns="45719" rIns="45719" bIns="45719" numCol="1" anchor="ctr">
                <a:noAutofit/>
              </a:bodyPr>
              <a:lstStyle/>
              <a:p>
                <a:pPr defTabSz="914400">
                  <a:buClrTx/>
                  <a:buFontTx/>
                  <a:defRPr>
                    <a:solidFill>
                      <a:srgbClr val="000000"/>
                    </a:solidFill>
                    <a:latin typeface="Calibri"/>
                    <a:ea typeface="Calibri"/>
                    <a:cs typeface="Calibri"/>
                    <a:sym typeface="Calibri"/>
                  </a:defRPr>
                </a:pPr>
                <a:endParaRPr/>
              </a:p>
            </p:txBody>
          </p:sp>
          <p:sp>
            <p:nvSpPr>
              <p:cNvPr id="38" name="Freeform 23">
                <a:extLst>
                  <a:ext uri="{FF2B5EF4-FFF2-40B4-BE49-F238E27FC236}">
                    <a16:creationId xmlns:a16="http://schemas.microsoft.com/office/drawing/2014/main" id="{317E49BC-615C-F74D-8E68-59C6BF44FDE5}"/>
                  </a:ext>
                </a:extLst>
              </p:cNvPr>
              <p:cNvSpPr/>
              <p:nvPr/>
            </p:nvSpPr>
            <p:spPr>
              <a:xfrm>
                <a:off x="3372546" y="311662"/>
                <a:ext cx="968344" cy="1025656"/>
              </a:xfrm>
              <a:custGeom>
                <a:avLst/>
                <a:gdLst/>
                <a:ahLst/>
                <a:cxnLst>
                  <a:cxn ang="0">
                    <a:pos x="wd2" y="hd2"/>
                  </a:cxn>
                  <a:cxn ang="5400000">
                    <a:pos x="wd2" y="hd2"/>
                  </a:cxn>
                  <a:cxn ang="10800000">
                    <a:pos x="wd2" y="hd2"/>
                  </a:cxn>
                  <a:cxn ang="16200000">
                    <a:pos x="wd2" y="hd2"/>
                  </a:cxn>
                </a:cxnLst>
                <a:rect l="0" t="0" r="r" b="b"/>
                <a:pathLst>
                  <a:path w="21600" h="21600" extrusionOk="0">
                    <a:moveTo>
                      <a:pt x="21597" y="21105"/>
                    </a:moveTo>
                    <a:lnTo>
                      <a:pt x="17118" y="21105"/>
                    </a:lnTo>
                    <a:lnTo>
                      <a:pt x="17118" y="18221"/>
                    </a:lnTo>
                    <a:cubicBezTo>
                      <a:pt x="16323" y="19301"/>
                      <a:pt x="15311" y="20136"/>
                      <a:pt x="14085" y="20721"/>
                    </a:cubicBezTo>
                    <a:cubicBezTo>
                      <a:pt x="12858" y="21306"/>
                      <a:pt x="11461" y="21600"/>
                      <a:pt x="9898" y="21600"/>
                    </a:cubicBezTo>
                    <a:cubicBezTo>
                      <a:pt x="7972" y="21600"/>
                      <a:pt x="6267" y="21134"/>
                      <a:pt x="4781" y="20206"/>
                    </a:cubicBezTo>
                    <a:cubicBezTo>
                      <a:pt x="3295" y="19277"/>
                      <a:pt x="2127" y="18000"/>
                      <a:pt x="1276" y="16372"/>
                    </a:cubicBezTo>
                    <a:cubicBezTo>
                      <a:pt x="425" y="14745"/>
                      <a:pt x="0" y="12885"/>
                      <a:pt x="0" y="10790"/>
                    </a:cubicBezTo>
                    <a:cubicBezTo>
                      <a:pt x="0" y="8682"/>
                      <a:pt x="432" y="6817"/>
                      <a:pt x="1298" y="5196"/>
                    </a:cubicBezTo>
                    <a:cubicBezTo>
                      <a:pt x="2164" y="3574"/>
                      <a:pt x="3360" y="2305"/>
                      <a:pt x="4886" y="1383"/>
                    </a:cubicBezTo>
                    <a:cubicBezTo>
                      <a:pt x="6415" y="460"/>
                      <a:pt x="8169" y="0"/>
                      <a:pt x="10151" y="0"/>
                    </a:cubicBezTo>
                    <a:cubicBezTo>
                      <a:pt x="11643" y="0"/>
                      <a:pt x="12984" y="274"/>
                      <a:pt x="14171" y="821"/>
                    </a:cubicBezTo>
                    <a:cubicBezTo>
                      <a:pt x="15342" y="1356"/>
                      <a:pt x="16353" y="2154"/>
                      <a:pt x="17121" y="3144"/>
                    </a:cubicBezTo>
                    <a:lnTo>
                      <a:pt x="17121" y="495"/>
                    </a:lnTo>
                    <a:lnTo>
                      <a:pt x="21600" y="495"/>
                    </a:lnTo>
                    <a:lnTo>
                      <a:pt x="21600" y="21105"/>
                    </a:lnTo>
                    <a:close/>
                    <a:moveTo>
                      <a:pt x="17032" y="7707"/>
                    </a:moveTo>
                    <a:cubicBezTo>
                      <a:pt x="16541" y="6534"/>
                      <a:pt x="15771" y="5609"/>
                      <a:pt x="14720" y="4931"/>
                    </a:cubicBezTo>
                    <a:cubicBezTo>
                      <a:pt x="13665" y="4252"/>
                      <a:pt x="12448" y="3912"/>
                      <a:pt x="11067" y="3912"/>
                    </a:cubicBezTo>
                    <a:cubicBezTo>
                      <a:pt x="9112" y="3912"/>
                      <a:pt x="7559" y="4532"/>
                      <a:pt x="6400" y="5769"/>
                    </a:cubicBezTo>
                    <a:cubicBezTo>
                      <a:pt x="5240" y="7006"/>
                      <a:pt x="4661" y="8680"/>
                      <a:pt x="4661" y="10790"/>
                    </a:cubicBezTo>
                    <a:cubicBezTo>
                      <a:pt x="4661" y="12912"/>
                      <a:pt x="5219" y="14591"/>
                      <a:pt x="6335" y="15828"/>
                    </a:cubicBezTo>
                    <a:cubicBezTo>
                      <a:pt x="7451" y="17068"/>
                      <a:pt x="8964" y="17685"/>
                      <a:pt x="10876" y="17685"/>
                    </a:cubicBezTo>
                    <a:cubicBezTo>
                      <a:pt x="12284" y="17685"/>
                      <a:pt x="13539" y="17342"/>
                      <a:pt x="14642" y="16658"/>
                    </a:cubicBezTo>
                    <a:cubicBezTo>
                      <a:pt x="15746" y="15974"/>
                      <a:pt x="16541" y="15051"/>
                      <a:pt x="17028" y="13890"/>
                    </a:cubicBezTo>
                    <a:lnTo>
                      <a:pt x="17032" y="7707"/>
                    </a:lnTo>
                    <a:close/>
                  </a:path>
                </a:pathLst>
              </a:custGeom>
              <a:solidFill>
                <a:schemeClr val="tx1"/>
              </a:solidFill>
              <a:ln w="12700" cap="flat">
                <a:noFill/>
                <a:miter lim="400000"/>
              </a:ln>
              <a:effectLst/>
            </p:spPr>
            <p:txBody>
              <a:bodyPr wrap="square" lIns="45719" tIns="45719" rIns="45719" bIns="45719" numCol="1" anchor="ctr">
                <a:noAutofit/>
              </a:bodyPr>
              <a:lstStyle/>
              <a:p>
                <a:pPr defTabSz="914400">
                  <a:buClrTx/>
                  <a:buFontTx/>
                  <a:defRPr>
                    <a:solidFill>
                      <a:srgbClr val="000000"/>
                    </a:solidFill>
                    <a:latin typeface="Calibri"/>
                    <a:ea typeface="Calibri"/>
                    <a:cs typeface="Calibri"/>
                    <a:sym typeface="Calibri"/>
                  </a:defRPr>
                </a:pPr>
                <a:endParaRPr/>
              </a:p>
            </p:txBody>
          </p:sp>
        </p:grpSp>
        <p:grpSp>
          <p:nvGrpSpPr>
            <p:cNvPr id="28" name="Group 31">
              <a:extLst>
                <a:ext uri="{FF2B5EF4-FFF2-40B4-BE49-F238E27FC236}">
                  <a16:creationId xmlns:a16="http://schemas.microsoft.com/office/drawing/2014/main" id="{D9C842AD-294C-E449-A717-432970B72AC7}"/>
                </a:ext>
              </a:extLst>
            </p:cNvPr>
            <p:cNvGrpSpPr/>
            <p:nvPr/>
          </p:nvGrpSpPr>
          <p:grpSpPr>
            <a:xfrm>
              <a:off x="-1" y="-1"/>
              <a:ext cx="2079721" cy="1382237"/>
              <a:chOff x="0" y="0"/>
              <a:chExt cx="2079719" cy="1382235"/>
            </a:xfrm>
          </p:grpSpPr>
          <p:grpSp>
            <p:nvGrpSpPr>
              <p:cNvPr id="29" name="Graphic 16">
                <a:extLst>
                  <a:ext uri="{FF2B5EF4-FFF2-40B4-BE49-F238E27FC236}">
                    <a16:creationId xmlns:a16="http://schemas.microsoft.com/office/drawing/2014/main" id="{F7E812A6-CB64-CD4F-896C-F6988D5DD465}"/>
                  </a:ext>
                </a:extLst>
              </p:cNvPr>
              <p:cNvGrpSpPr/>
              <p:nvPr/>
            </p:nvGrpSpPr>
            <p:grpSpPr>
              <a:xfrm>
                <a:off x="-1" y="-1"/>
                <a:ext cx="2079721" cy="1382237"/>
                <a:chOff x="0" y="0"/>
                <a:chExt cx="2079719" cy="1382235"/>
              </a:xfrm>
            </p:grpSpPr>
            <p:sp>
              <p:nvSpPr>
                <p:cNvPr id="31" name="Freeform 25">
                  <a:extLst>
                    <a:ext uri="{FF2B5EF4-FFF2-40B4-BE49-F238E27FC236}">
                      <a16:creationId xmlns:a16="http://schemas.microsoft.com/office/drawing/2014/main" id="{A25F54F9-F19B-1E47-BE4D-E8C82AF4F386}"/>
                    </a:ext>
                  </a:extLst>
                </p:cNvPr>
                <p:cNvSpPr/>
                <p:nvPr/>
              </p:nvSpPr>
              <p:spPr>
                <a:xfrm>
                  <a:off x="1040343" y="432596"/>
                  <a:ext cx="1039377" cy="949640"/>
                </a:xfrm>
                <a:custGeom>
                  <a:avLst/>
                  <a:gdLst/>
                  <a:ahLst/>
                  <a:cxnLst>
                    <a:cxn ang="0">
                      <a:pos x="wd2" y="hd2"/>
                    </a:cxn>
                    <a:cxn ang="5400000">
                      <a:pos x="wd2" y="hd2"/>
                    </a:cxn>
                    <a:cxn ang="10800000">
                      <a:pos x="wd2" y="hd2"/>
                    </a:cxn>
                    <a:cxn ang="16200000">
                      <a:pos x="wd2" y="hd2"/>
                    </a:cxn>
                  </a:cxnLst>
                  <a:rect l="0" t="0" r="r" b="b"/>
                  <a:pathLst>
                    <a:path w="21600" h="21600" extrusionOk="0">
                      <a:moveTo>
                        <a:pt x="20945" y="4074"/>
                      </a:moveTo>
                      <a:lnTo>
                        <a:pt x="16744" y="4074"/>
                      </a:lnTo>
                      <a:cubicBezTo>
                        <a:pt x="17215" y="6168"/>
                        <a:pt x="17476" y="8488"/>
                        <a:pt x="17476" y="10930"/>
                      </a:cubicBezTo>
                      <a:cubicBezTo>
                        <a:pt x="17476" y="14442"/>
                        <a:pt x="16425" y="16482"/>
                        <a:pt x="14248" y="16482"/>
                      </a:cubicBezTo>
                      <a:cubicBezTo>
                        <a:pt x="12160" y="16482"/>
                        <a:pt x="11163" y="14973"/>
                        <a:pt x="7200" y="7994"/>
                      </a:cubicBezTo>
                      <a:lnTo>
                        <a:pt x="4667" y="3370"/>
                      </a:lnTo>
                      <a:cubicBezTo>
                        <a:pt x="3981" y="2150"/>
                        <a:pt x="3323" y="1025"/>
                        <a:pt x="2691" y="0"/>
                      </a:cubicBezTo>
                      <a:lnTo>
                        <a:pt x="350" y="0"/>
                      </a:lnTo>
                      <a:lnTo>
                        <a:pt x="0" y="4980"/>
                      </a:lnTo>
                      <a:cubicBezTo>
                        <a:pt x="454" y="5781"/>
                        <a:pt x="933" y="6646"/>
                        <a:pt x="1436" y="7573"/>
                      </a:cubicBezTo>
                      <a:lnTo>
                        <a:pt x="3555" y="11474"/>
                      </a:lnTo>
                      <a:cubicBezTo>
                        <a:pt x="7682" y="19035"/>
                        <a:pt x="9983" y="21600"/>
                        <a:pt x="14153" y="21600"/>
                      </a:cubicBezTo>
                      <a:cubicBezTo>
                        <a:pt x="18938" y="21600"/>
                        <a:pt x="21600" y="17359"/>
                        <a:pt x="21600" y="10588"/>
                      </a:cubicBezTo>
                      <a:cubicBezTo>
                        <a:pt x="21597" y="8318"/>
                        <a:pt x="21367" y="6127"/>
                        <a:pt x="20945" y="4074"/>
                      </a:cubicBezTo>
                      <a:close/>
                    </a:path>
                  </a:pathLst>
                </a:custGeom>
                <a:gradFill flip="none" rotWithShape="1">
                  <a:gsLst>
                    <a:gs pos="13000">
                      <a:srgbClr val="0064E0"/>
                    </a:gs>
                    <a:gs pos="82000">
                      <a:srgbClr val="2C7FF4"/>
                    </a:gs>
                  </a:gsLst>
                  <a:lin ang="0" scaled="0"/>
                </a:gradFill>
                <a:ln w="12700" cap="flat">
                  <a:noFill/>
                  <a:miter lim="400000"/>
                </a:ln>
                <a:effectLst/>
              </p:spPr>
              <p:txBody>
                <a:bodyPr wrap="square" lIns="45719" tIns="45719" rIns="45719" bIns="45719" numCol="1" anchor="ctr">
                  <a:noAutofit/>
                </a:bodyPr>
                <a:lstStyle/>
                <a:p>
                  <a:pPr defTabSz="914400">
                    <a:buClrTx/>
                    <a:buFontTx/>
                    <a:defRPr>
                      <a:solidFill>
                        <a:srgbClr val="000000"/>
                      </a:solidFill>
                      <a:latin typeface="Calibri"/>
                      <a:ea typeface="Calibri"/>
                      <a:cs typeface="Calibri"/>
                      <a:sym typeface="Calibri"/>
                    </a:defRPr>
                  </a:pPr>
                  <a:endParaRPr/>
                </a:p>
              </p:txBody>
            </p:sp>
            <p:sp>
              <p:nvSpPr>
                <p:cNvPr id="32" name="Freeform 26">
                  <a:extLst>
                    <a:ext uri="{FF2B5EF4-FFF2-40B4-BE49-F238E27FC236}">
                      <a16:creationId xmlns:a16="http://schemas.microsoft.com/office/drawing/2014/main" id="{EE8C9E2A-2AEF-854B-9932-D1FD13A6D472}"/>
                    </a:ext>
                  </a:extLst>
                </p:cNvPr>
                <p:cNvSpPr/>
                <p:nvPr/>
              </p:nvSpPr>
              <p:spPr>
                <a:xfrm>
                  <a:off x="1057341" y="0"/>
                  <a:ext cx="991008" cy="611717"/>
                </a:xfrm>
                <a:custGeom>
                  <a:avLst/>
                  <a:gdLst/>
                  <a:ahLst/>
                  <a:cxnLst>
                    <a:cxn ang="0">
                      <a:pos x="wd2" y="hd2"/>
                    </a:cxn>
                    <a:cxn ang="5400000">
                      <a:pos x="wd2" y="hd2"/>
                    </a:cxn>
                    <a:cxn ang="10800000">
                      <a:pos x="wd2" y="hd2"/>
                    </a:cxn>
                    <a:cxn ang="16200000">
                      <a:pos x="wd2" y="hd2"/>
                    </a:cxn>
                  </a:cxnLst>
                  <a:rect l="0" t="0" r="r" b="b"/>
                  <a:pathLst>
                    <a:path w="21600" h="21600" extrusionOk="0">
                      <a:moveTo>
                        <a:pt x="9175" y="6296"/>
                      </a:moveTo>
                      <a:cubicBezTo>
                        <a:pt x="12762" y="6296"/>
                        <a:pt x="15823" y="12586"/>
                        <a:pt x="17193" y="21600"/>
                      </a:cubicBezTo>
                      <a:lnTo>
                        <a:pt x="21600" y="21600"/>
                      </a:lnTo>
                      <a:cubicBezTo>
                        <a:pt x="19874" y="9170"/>
                        <a:pt x="15073" y="0"/>
                        <a:pt x="9488" y="0"/>
                      </a:cubicBezTo>
                      <a:cubicBezTo>
                        <a:pt x="5771" y="0"/>
                        <a:pt x="2868" y="4534"/>
                        <a:pt x="235" y="10297"/>
                      </a:cubicBezTo>
                      <a:lnTo>
                        <a:pt x="0" y="15270"/>
                      </a:lnTo>
                      <a:lnTo>
                        <a:pt x="2455" y="15270"/>
                      </a:lnTo>
                      <a:cubicBezTo>
                        <a:pt x="4847" y="9277"/>
                        <a:pt x="6822" y="6296"/>
                        <a:pt x="9175" y="6296"/>
                      </a:cubicBezTo>
                      <a:close/>
                    </a:path>
                  </a:pathLst>
                </a:custGeom>
                <a:gradFill flip="none" rotWithShape="1">
                  <a:gsLst>
                    <a:gs pos="13000">
                      <a:srgbClr val="2C7FF4"/>
                    </a:gs>
                    <a:gs pos="100000">
                      <a:srgbClr val="2D81F6"/>
                    </a:gs>
                  </a:gsLst>
                  <a:lin ang="10800000" scaled="0"/>
                </a:gradFill>
                <a:ln w="12700" cap="flat">
                  <a:noFill/>
                  <a:miter lim="400000"/>
                </a:ln>
                <a:effectLst/>
              </p:spPr>
              <p:txBody>
                <a:bodyPr wrap="square" lIns="45719" tIns="45719" rIns="45719" bIns="45719" numCol="1" anchor="ctr">
                  <a:noAutofit/>
                </a:bodyPr>
                <a:lstStyle/>
                <a:p>
                  <a:pPr defTabSz="914400">
                    <a:buClrTx/>
                    <a:buFontTx/>
                    <a:defRPr>
                      <a:solidFill>
                        <a:srgbClr val="000000"/>
                      </a:solidFill>
                      <a:latin typeface="Calibri"/>
                      <a:ea typeface="Calibri"/>
                      <a:cs typeface="Calibri"/>
                      <a:sym typeface="Calibri"/>
                    </a:defRPr>
                  </a:pPr>
                  <a:endParaRPr/>
                </a:p>
              </p:txBody>
            </p:sp>
            <p:sp>
              <p:nvSpPr>
                <p:cNvPr id="33" name="Freeform 27">
                  <a:extLst>
                    <a:ext uri="{FF2B5EF4-FFF2-40B4-BE49-F238E27FC236}">
                      <a16:creationId xmlns:a16="http://schemas.microsoft.com/office/drawing/2014/main" id="{E144766B-6672-274B-8101-D13483F5FD7D}"/>
                    </a:ext>
                  </a:extLst>
                </p:cNvPr>
                <p:cNvSpPr/>
                <p:nvPr/>
              </p:nvSpPr>
              <p:spPr>
                <a:xfrm>
                  <a:off x="-1" y="-1"/>
                  <a:ext cx="1067984" cy="1382099"/>
                </a:xfrm>
                <a:custGeom>
                  <a:avLst/>
                  <a:gdLst/>
                  <a:ahLst/>
                  <a:cxnLst>
                    <a:cxn ang="0">
                      <a:pos x="wd2" y="hd2"/>
                    </a:cxn>
                    <a:cxn ang="5400000">
                      <a:pos x="wd2" y="hd2"/>
                    </a:cxn>
                    <a:cxn ang="10800000">
                      <a:pos x="wd2" y="hd2"/>
                    </a:cxn>
                    <a:cxn ang="16200000">
                      <a:pos x="wd2" y="hd2"/>
                    </a:cxn>
                  </a:cxnLst>
                  <a:rect l="0" t="0" r="r" b="b"/>
                  <a:pathLst>
                    <a:path w="21600" h="21600" extrusionOk="0">
                      <a:moveTo>
                        <a:pt x="12086" y="0"/>
                      </a:moveTo>
                      <a:cubicBezTo>
                        <a:pt x="5243" y="0"/>
                        <a:pt x="0" y="6882"/>
                        <a:pt x="0" y="14167"/>
                      </a:cubicBezTo>
                      <a:cubicBezTo>
                        <a:pt x="0" y="18725"/>
                        <a:pt x="2854" y="21600"/>
                        <a:pt x="7633" y="21600"/>
                      </a:cubicBezTo>
                      <a:cubicBezTo>
                        <a:pt x="11074" y="21600"/>
                        <a:pt x="13548" y="20347"/>
                        <a:pt x="17947" y="14405"/>
                      </a:cubicBezTo>
                      <a:cubicBezTo>
                        <a:pt x="17947" y="14405"/>
                        <a:pt x="19780" y="11904"/>
                        <a:pt x="21041" y="10180"/>
                      </a:cubicBezTo>
                      <a:lnTo>
                        <a:pt x="21600" y="4558"/>
                      </a:lnTo>
                      <a:cubicBezTo>
                        <a:pt x="18246" y="1257"/>
                        <a:pt x="15443" y="0"/>
                        <a:pt x="12086" y="0"/>
                      </a:cubicBezTo>
                      <a:close/>
                      <a:moveTo>
                        <a:pt x="14593" y="12796"/>
                      </a:moveTo>
                      <a:cubicBezTo>
                        <a:pt x="11026" y="17116"/>
                        <a:pt x="9794" y="18084"/>
                        <a:pt x="7807" y="18084"/>
                      </a:cubicBezTo>
                      <a:cubicBezTo>
                        <a:pt x="5763" y="18084"/>
                        <a:pt x="4548" y="16697"/>
                        <a:pt x="4548" y="14226"/>
                      </a:cubicBezTo>
                      <a:cubicBezTo>
                        <a:pt x="4548" y="8938"/>
                        <a:pt x="7960" y="3529"/>
                        <a:pt x="12027" y="3529"/>
                      </a:cubicBezTo>
                      <a:cubicBezTo>
                        <a:pt x="14230" y="3529"/>
                        <a:pt x="16071" y="4512"/>
                        <a:pt x="18889" y="7631"/>
                      </a:cubicBezTo>
                      <a:cubicBezTo>
                        <a:pt x="16214" y="10806"/>
                        <a:pt x="14593" y="12796"/>
                        <a:pt x="14593" y="12796"/>
                      </a:cubicBezTo>
                      <a:close/>
                    </a:path>
                  </a:pathLst>
                </a:custGeom>
                <a:gradFill flip="none" rotWithShape="1">
                  <a:gsLst>
                    <a:gs pos="41000">
                      <a:srgbClr val="0064E0"/>
                    </a:gs>
                    <a:gs pos="99000">
                      <a:srgbClr val="2D81F6"/>
                    </a:gs>
                  </a:gsLst>
                  <a:lin ang="1800000" scaled="0"/>
                </a:gradFill>
                <a:ln w="12700" cap="flat">
                  <a:noFill/>
                  <a:miter lim="400000"/>
                </a:ln>
                <a:effectLst/>
              </p:spPr>
              <p:txBody>
                <a:bodyPr wrap="square" lIns="45719" tIns="45719" rIns="45719" bIns="45719" numCol="1" anchor="ctr">
                  <a:noAutofit/>
                </a:bodyPr>
                <a:lstStyle/>
                <a:p>
                  <a:pPr defTabSz="914400">
                    <a:buClrTx/>
                    <a:buFontTx/>
                    <a:defRPr>
                      <a:solidFill>
                        <a:srgbClr val="000000"/>
                      </a:solidFill>
                      <a:latin typeface="Calibri"/>
                      <a:ea typeface="Calibri"/>
                      <a:cs typeface="Calibri"/>
                      <a:sym typeface="Calibri"/>
                    </a:defRPr>
                  </a:pPr>
                  <a:endParaRPr/>
                </a:p>
              </p:txBody>
            </p:sp>
            <p:sp>
              <p:nvSpPr>
                <p:cNvPr id="34" name="Freeform 28">
                  <a:extLst>
                    <a:ext uri="{FF2B5EF4-FFF2-40B4-BE49-F238E27FC236}">
                      <a16:creationId xmlns:a16="http://schemas.microsoft.com/office/drawing/2014/main" id="{19E65580-EA63-7340-89FC-2A2009ACA923}"/>
                    </a:ext>
                  </a:extLst>
                </p:cNvPr>
                <p:cNvSpPr/>
                <p:nvPr/>
              </p:nvSpPr>
              <p:spPr>
                <a:xfrm>
                  <a:off x="594659" y="-1"/>
                  <a:ext cx="670392" cy="790976"/>
                </a:xfrm>
                <a:custGeom>
                  <a:avLst/>
                  <a:gdLst/>
                  <a:ahLst/>
                  <a:cxnLst>
                    <a:cxn ang="0">
                      <a:pos x="wd2" y="hd2"/>
                    </a:cxn>
                    <a:cxn ang="5400000">
                      <a:pos x="wd2" y="hd2"/>
                    </a:cxn>
                    <a:cxn ang="10800000">
                      <a:pos x="wd2" y="hd2"/>
                    </a:cxn>
                    <a:cxn ang="16200000">
                      <a:pos x="wd2" y="hd2"/>
                    </a:cxn>
                  </a:cxnLst>
                  <a:rect l="0" t="0" r="r" b="b"/>
                  <a:pathLst>
                    <a:path w="21600" h="21600" extrusionOk="0">
                      <a:moveTo>
                        <a:pt x="21600" y="15856"/>
                      </a:moveTo>
                      <a:cubicBezTo>
                        <a:pt x="13082" y="4114"/>
                        <a:pt x="7414" y="0"/>
                        <a:pt x="94" y="0"/>
                      </a:cubicBezTo>
                      <a:lnTo>
                        <a:pt x="0" y="6167"/>
                      </a:lnTo>
                      <a:cubicBezTo>
                        <a:pt x="4791" y="6167"/>
                        <a:pt x="8505" y="9368"/>
                        <a:pt x="16582" y="20898"/>
                      </a:cubicBezTo>
                      <a:lnTo>
                        <a:pt x="17076" y="21600"/>
                      </a:lnTo>
                      <a:lnTo>
                        <a:pt x="21600" y="15856"/>
                      </a:lnTo>
                      <a:close/>
                    </a:path>
                  </a:pathLst>
                </a:custGeom>
                <a:solidFill>
                  <a:srgbClr val="0064E0"/>
                </a:solidFill>
                <a:ln w="12700" cap="flat">
                  <a:noFill/>
                  <a:miter lim="400000"/>
                </a:ln>
                <a:effectLst/>
              </p:spPr>
              <p:txBody>
                <a:bodyPr wrap="square" lIns="45719" tIns="45719" rIns="45719" bIns="45719" numCol="1" anchor="ctr">
                  <a:noAutofit/>
                </a:bodyPr>
                <a:lstStyle/>
                <a:p>
                  <a:pPr defTabSz="914400">
                    <a:buClrTx/>
                    <a:buFontTx/>
                    <a:defRPr>
                      <a:solidFill>
                        <a:srgbClr val="000000"/>
                      </a:solidFill>
                      <a:latin typeface="Calibri"/>
                      <a:ea typeface="Calibri"/>
                      <a:cs typeface="Calibri"/>
                      <a:sym typeface="Calibri"/>
                    </a:defRPr>
                  </a:pPr>
                  <a:endParaRPr/>
                </a:p>
              </p:txBody>
            </p:sp>
          </p:grpSp>
          <p:sp>
            <p:nvSpPr>
              <p:cNvPr id="30" name="Freeform 30">
                <a:extLst>
                  <a:ext uri="{FF2B5EF4-FFF2-40B4-BE49-F238E27FC236}">
                    <a16:creationId xmlns:a16="http://schemas.microsoft.com/office/drawing/2014/main" id="{97BCB0A6-97EF-C043-AEDF-2FEF70108C7A}"/>
                  </a:ext>
                </a:extLst>
              </p:cNvPr>
              <p:cNvSpPr/>
              <p:nvPr/>
            </p:nvSpPr>
            <p:spPr>
              <a:xfrm>
                <a:off x="1802081" y="403434"/>
                <a:ext cx="259811" cy="285128"/>
              </a:xfrm>
              <a:custGeom>
                <a:avLst/>
                <a:gdLst/>
                <a:ahLst/>
                <a:cxnLst>
                  <a:cxn ang="0">
                    <a:pos x="wd2" y="hd2"/>
                  </a:cxn>
                  <a:cxn ang="5400000">
                    <a:pos x="wd2" y="hd2"/>
                  </a:cxn>
                  <a:cxn ang="10800000">
                    <a:pos x="wd2" y="hd2"/>
                  </a:cxn>
                  <a:cxn ang="16200000">
                    <a:pos x="wd2" y="hd2"/>
                  </a:cxn>
                </a:cxnLst>
                <a:rect l="0" t="0" r="r" b="b"/>
                <a:pathLst>
                  <a:path w="21600" h="21600" extrusionOk="0">
                    <a:moveTo>
                      <a:pt x="20463" y="15779"/>
                    </a:moveTo>
                    <a:cubicBezTo>
                      <a:pt x="19095" y="10167"/>
                      <a:pt x="17188" y="4869"/>
                      <a:pt x="14844" y="0"/>
                    </a:cubicBezTo>
                    <a:lnTo>
                      <a:pt x="0" y="5413"/>
                    </a:lnTo>
                    <a:cubicBezTo>
                      <a:pt x="1436" y="8617"/>
                      <a:pt x="2666" y="12093"/>
                      <a:pt x="3665" y="15779"/>
                    </a:cubicBezTo>
                    <a:lnTo>
                      <a:pt x="3654" y="15779"/>
                    </a:lnTo>
                    <a:cubicBezTo>
                      <a:pt x="4159" y="17663"/>
                      <a:pt x="4607" y="19611"/>
                      <a:pt x="4986" y="21600"/>
                    </a:cubicBezTo>
                    <a:lnTo>
                      <a:pt x="21600" y="21108"/>
                    </a:lnTo>
                    <a:cubicBezTo>
                      <a:pt x="21278" y="19297"/>
                      <a:pt x="20899" y="17527"/>
                      <a:pt x="20463" y="15779"/>
                    </a:cubicBezTo>
                    <a:close/>
                  </a:path>
                </a:pathLst>
              </a:custGeom>
              <a:solidFill>
                <a:srgbClr val="2C7FF4"/>
              </a:solidFill>
              <a:ln w="12700" cap="flat">
                <a:noFill/>
                <a:miter lim="400000"/>
              </a:ln>
              <a:effectLst/>
            </p:spPr>
            <p:txBody>
              <a:bodyPr wrap="square" lIns="45719" tIns="45719" rIns="45719" bIns="45719" numCol="1" anchor="ctr">
                <a:noAutofit/>
              </a:bodyPr>
              <a:lstStyle/>
              <a:p>
                <a:pPr defTabSz="914400">
                  <a:buClrTx/>
                  <a:buFontTx/>
                  <a:defRPr>
                    <a:solidFill>
                      <a:srgbClr val="000000"/>
                    </a:solidFill>
                    <a:latin typeface="Calibri"/>
                    <a:ea typeface="Calibri"/>
                    <a:cs typeface="Calibri"/>
                    <a:sym typeface="Calibri"/>
                  </a:defRPr>
                </a:pPr>
                <a:endParaRPr dirty="0"/>
              </a:p>
            </p:txBody>
          </p:sp>
        </p:grpSp>
      </p:grpSp>
    </p:spTree>
    <p:extLst>
      <p:ext uri="{BB962C8B-B14F-4D97-AF65-F5344CB8AC3E}">
        <p14:creationId xmlns:p14="http://schemas.microsoft.com/office/powerpoint/2010/main" val="419855690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Agenda" preserve="1">
  <p:cSld name="Agenda">
    <p:spTree>
      <p:nvGrpSpPr>
        <p:cNvPr id="1" name="Shape 28"/>
        <p:cNvGrpSpPr/>
        <p:nvPr/>
      </p:nvGrpSpPr>
      <p:grpSpPr>
        <a:xfrm>
          <a:off x="0" y="0"/>
          <a:ext cx="0" cy="0"/>
          <a:chOff x="0" y="0"/>
          <a:chExt cx="0" cy="0"/>
        </a:xfrm>
      </p:grpSpPr>
      <p:sp>
        <p:nvSpPr>
          <p:cNvPr id="29" name="Google Shape;29;p3"/>
          <p:cNvSpPr txBox="1">
            <a:spLocks noGrp="1"/>
          </p:cNvSpPr>
          <p:nvPr>
            <p:ph type="body" idx="1"/>
          </p:nvPr>
        </p:nvSpPr>
        <p:spPr>
          <a:xfrm>
            <a:off x="13138577" y="3611880"/>
            <a:ext cx="6583680" cy="9144000"/>
          </a:xfrm>
          <a:prstGeom prst="rect">
            <a:avLst/>
          </a:prstGeom>
        </p:spPr>
        <p:txBody>
          <a:bodyPr spcFirstLastPara="1" wrap="square" lIns="0" tIns="0" rIns="0" bIns="0" anchor="t" anchorCtr="0">
            <a:noAutofit/>
          </a:bodyPr>
          <a:lstStyle>
            <a:lvl1pPr marL="758952" lvl="0" indent="-758952" rtl="0">
              <a:lnSpc>
                <a:spcPct val="120000"/>
              </a:lnSpc>
              <a:spcBef>
                <a:spcPts val="0"/>
              </a:spcBef>
              <a:spcAft>
                <a:spcPts val="7200"/>
              </a:spcAft>
              <a:buClrTx/>
              <a:buSzPct val="100000"/>
              <a:buFont typeface="+mj-lt"/>
              <a:buAutoNum type="arabicPeriod"/>
              <a:defRPr sz="3600" spc="70" baseline="0">
                <a:solidFill>
                  <a:schemeClr val="tx1"/>
                </a:solidFill>
                <a:latin typeface="+mn-lt"/>
              </a:defRPr>
            </a:lvl1pPr>
            <a:lvl2pPr marL="1219110" lvl="1" indent="-533360" rtl="0">
              <a:lnSpc>
                <a:spcPct val="115000"/>
              </a:lnSpc>
              <a:spcBef>
                <a:spcPts val="2400"/>
              </a:spcBef>
              <a:spcAft>
                <a:spcPts val="0"/>
              </a:spcAft>
              <a:buClr>
                <a:schemeClr val="lt1"/>
              </a:buClr>
              <a:buSzPts val="2700"/>
              <a:buAutoNum type="alphaLcPeriod"/>
              <a:defRPr sz="3600">
                <a:solidFill>
                  <a:schemeClr val="lt1"/>
                </a:solidFill>
              </a:defRPr>
            </a:lvl2pPr>
            <a:lvl3pPr marL="1828664" lvl="2" indent="-533360" rtl="0">
              <a:lnSpc>
                <a:spcPct val="115000"/>
              </a:lnSpc>
              <a:spcBef>
                <a:spcPts val="2400"/>
              </a:spcBef>
              <a:spcAft>
                <a:spcPts val="0"/>
              </a:spcAft>
              <a:buClr>
                <a:schemeClr val="lt1"/>
              </a:buClr>
              <a:buSzPts val="2700"/>
              <a:buAutoNum type="romanLcPeriod"/>
              <a:defRPr sz="3600">
                <a:solidFill>
                  <a:schemeClr val="lt1"/>
                </a:solidFill>
              </a:defRPr>
            </a:lvl3pPr>
            <a:lvl4pPr marL="2438218" lvl="3" indent="-533360" rtl="0">
              <a:lnSpc>
                <a:spcPct val="115000"/>
              </a:lnSpc>
              <a:spcBef>
                <a:spcPts val="2400"/>
              </a:spcBef>
              <a:spcAft>
                <a:spcPts val="0"/>
              </a:spcAft>
              <a:buClr>
                <a:schemeClr val="lt1"/>
              </a:buClr>
              <a:buSzPts val="2700"/>
              <a:buAutoNum type="arabicPeriod"/>
              <a:defRPr sz="3600">
                <a:solidFill>
                  <a:schemeClr val="lt1"/>
                </a:solidFill>
              </a:defRPr>
            </a:lvl4pPr>
            <a:lvl5pPr marL="3047772" lvl="4" indent="-533360" rtl="0">
              <a:lnSpc>
                <a:spcPct val="115000"/>
              </a:lnSpc>
              <a:spcBef>
                <a:spcPts val="2400"/>
              </a:spcBef>
              <a:spcAft>
                <a:spcPts val="0"/>
              </a:spcAft>
              <a:buClr>
                <a:schemeClr val="lt1"/>
              </a:buClr>
              <a:buSzPts val="2700"/>
              <a:buAutoNum type="alphaLcPeriod"/>
              <a:defRPr sz="3600">
                <a:solidFill>
                  <a:schemeClr val="lt1"/>
                </a:solidFill>
              </a:defRPr>
            </a:lvl5pPr>
            <a:lvl6pPr marL="3657327" lvl="5" indent="-533360" rtl="0">
              <a:lnSpc>
                <a:spcPct val="115000"/>
              </a:lnSpc>
              <a:spcBef>
                <a:spcPts val="2400"/>
              </a:spcBef>
              <a:spcAft>
                <a:spcPts val="0"/>
              </a:spcAft>
              <a:buClr>
                <a:schemeClr val="lt1"/>
              </a:buClr>
              <a:buSzPts val="2700"/>
              <a:buAutoNum type="romanLcPeriod"/>
              <a:defRPr sz="3600">
                <a:solidFill>
                  <a:schemeClr val="lt1"/>
                </a:solidFill>
              </a:defRPr>
            </a:lvl6pPr>
            <a:lvl7pPr marL="4266880" lvl="6" indent="-533360" rtl="0">
              <a:lnSpc>
                <a:spcPct val="115000"/>
              </a:lnSpc>
              <a:spcBef>
                <a:spcPts val="2400"/>
              </a:spcBef>
              <a:spcAft>
                <a:spcPts val="0"/>
              </a:spcAft>
              <a:buClr>
                <a:schemeClr val="lt1"/>
              </a:buClr>
              <a:buSzPts val="2700"/>
              <a:buAutoNum type="arabicPeriod"/>
              <a:defRPr sz="3600">
                <a:solidFill>
                  <a:schemeClr val="lt1"/>
                </a:solidFill>
              </a:defRPr>
            </a:lvl7pPr>
            <a:lvl8pPr marL="4876435" lvl="7" indent="-533360" rtl="0">
              <a:lnSpc>
                <a:spcPct val="115000"/>
              </a:lnSpc>
              <a:spcBef>
                <a:spcPts val="2400"/>
              </a:spcBef>
              <a:spcAft>
                <a:spcPts val="0"/>
              </a:spcAft>
              <a:buClr>
                <a:schemeClr val="lt1"/>
              </a:buClr>
              <a:buSzPts val="2700"/>
              <a:buAutoNum type="alphaLcPeriod"/>
              <a:defRPr sz="3600">
                <a:solidFill>
                  <a:schemeClr val="lt1"/>
                </a:solidFill>
              </a:defRPr>
            </a:lvl8pPr>
            <a:lvl9pPr marL="5485990" lvl="8" indent="-533360" rtl="0">
              <a:lnSpc>
                <a:spcPct val="115000"/>
              </a:lnSpc>
              <a:spcBef>
                <a:spcPts val="2400"/>
              </a:spcBef>
              <a:spcAft>
                <a:spcPts val="2400"/>
              </a:spcAft>
              <a:buClr>
                <a:schemeClr val="lt1"/>
              </a:buClr>
              <a:buSzPts val="2700"/>
              <a:buAutoNum type="romanLcPeriod"/>
              <a:defRPr sz="3600">
                <a:solidFill>
                  <a:schemeClr val="lt1"/>
                </a:solidFill>
              </a:defRPr>
            </a:lvl9pPr>
          </a:lstStyle>
          <a:p>
            <a:pPr lvl="0"/>
            <a:r>
              <a:rPr lang="en-US" dirty="0"/>
              <a:t>Click to edit Master text styles</a:t>
            </a:r>
          </a:p>
        </p:txBody>
      </p:sp>
      <p:sp>
        <p:nvSpPr>
          <p:cNvPr id="30" name="Google Shape;30;p3"/>
          <p:cNvSpPr txBox="1">
            <a:spLocks noGrp="1"/>
          </p:cNvSpPr>
          <p:nvPr>
            <p:ph type="title"/>
          </p:nvPr>
        </p:nvSpPr>
        <p:spPr>
          <a:xfrm>
            <a:off x="1871712" y="3520440"/>
            <a:ext cx="5632704" cy="2514600"/>
          </a:xfrm>
          <a:prstGeom prst="rect">
            <a:avLst/>
          </a:prstGeom>
          <a:noFill/>
          <a:ln>
            <a:noFill/>
          </a:ln>
        </p:spPr>
        <p:txBody>
          <a:bodyPr spcFirstLastPara="1" wrap="square" lIns="0" tIns="0" rIns="0" bIns="0" anchor="t" anchorCtr="0">
            <a:noAutofit/>
          </a:bodyPr>
          <a:lstStyle>
            <a:lvl1pPr lvl="0" rtl="0">
              <a:spcBef>
                <a:spcPts val="0"/>
              </a:spcBef>
              <a:spcAft>
                <a:spcPts val="0"/>
              </a:spcAft>
              <a:buClr>
                <a:schemeClr val="lt2"/>
              </a:buClr>
              <a:buSzPts val="5600"/>
              <a:buNone/>
              <a:defRPr sz="7200" dirty="0">
                <a:solidFill>
                  <a:schemeClr val="tx1"/>
                </a:solidFill>
                <a:latin typeface="+mj-lt"/>
              </a:defRPr>
            </a:lvl1pPr>
            <a:lvl2pPr lvl="1" algn="ctr" rtl="0">
              <a:spcBef>
                <a:spcPts val="0"/>
              </a:spcBef>
              <a:spcAft>
                <a:spcPts val="0"/>
              </a:spcAft>
              <a:buClr>
                <a:schemeClr val="lt2"/>
              </a:buClr>
              <a:buSzPts val="5600"/>
              <a:buNone/>
              <a:defRPr>
                <a:solidFill>
                  <a:schemeClr val="lt2"/>
                </a:solidFill>
              </a:defRPr>
            </a:lvl2pPr>
            <a:lvl3pPr lvl="2" algn="ctr" rtl="0">
              <a:spcBef>
                <a:spcPts val="0"/>
              </a:spcBef>
              <a:spcAft>
                <a:spcPts val="0"/>
              </a:spcAft>
              <a:buClr>
                <a:schemeClr val="lt2"/>
              </a:buClr>
              <a:buSzPts val="5600"/>
              <a:buNone/>
              <a:defRPr>
                <a:solidFill>
                  <a:schemeClr val="lt2"/>
                </a:solidFill>
              </a:defRPr>
            </a:lvl3pPr>
            <a:lvl4pPr lvl="3" algn="ctr" rtl="0">
              <a:spcBef>
                <a:spcPts val="0"/>
              </a:spcBef>
              <a:spcAft>
                <a:spcPts val="0"/>
              </a:spcAft>
              <a:buClr>
                <a:schemeClr val="lt2"/>
              </a:buClr>
              <a:buSzPts val="5600"/>
              <a:buNone/>
              <a:defRPr>
                <a:solidFill>
                  <a:schemeClr val="lt2"/>
                </a:solidFill>
              </a:defRPr>
            </a:lvl4pPr>
            <a:lvl5pPr lvl="4" algn="ctr" rtl="0">
              <a:spcBef>
                <a:spcPts val="0"/>
              </a:spcBef>
              <a:spcAft>
                <a:spcPts val="0"/>
              </a:spcAft>
              <a:buClr>
                <a:schemeClr val="lt2"/>
              </a:buClr>
              <a:buSzPts val="5600"/>
              <a:buNone/>
              <a:defRPr>
                <a:solidFill>
                  <a:schemeClr val="lt2"/>
                </a:solidFill>
              </a:defRPr>
            </a:lvl5pPr>
            <a:lvl6pPr lvl="5" algn="ctr" rtl="0">
              <a:spcBef>
                <a:spcPts val="0"/>
              </a:spcBef>
              <a:spcAft>
                <a:spcPts val="0"/>
              </a:spcAft>
              <a:buClr>
                <a:schemeClr val="lt2"/>
              </a:buClr>
              <a:buSzPts val="5600"/>
              <a:buNone/>
              <a:defRPr>
                <a:solidFill>
                  <a:schemeClr val="lt2"/>
                </a:solidFill>
              </a:defRPr>
            </a:lvl6pPr>
            <a:lvl7pPr lvl="6" algn="ctr" rtl="0">
              <a:spcBef>
                <a:spcPts val="0"/>
              </a:spcBef>
              <a:spcAft>
                <a:spcPts val="0"/>
              </a:spcAft>
              <a:buClr>
                <a:schemeClr val="lt2"/>
              </a:buClr>
              <a:buSzPts val="5600"/>
              <a:buNone/>
              <a:defRPr>
                <a:solidFill>
                  <a:schemeClr val="lt2"/>
                </a:solidFill>
              </a:defRPr>
            </a:lvl7pPr>
            <a:lvl8pPr lvl="7" algn="ctr" rtl="0">
              <a:spcBef>
                <a:spcPts val="0"/>
              </a:spcBef>
              <a:spcAft>
                <a:spcPts val="0"/>
              </a:spcAft>
              <a:buClr>
                <a:schemeClr val="lt2"/>
              </a:buClr>
              <a:buSzPts val="5600"/>
              <a:buNone/>
              <a:defRPr>
                <a:solidFill>
                  <a:schemeClr val="lt2"/>
                </a:solidFill>
              </a:defRPr>
            </a:lvl8pPr>
            <a:lvl9pPr lvl="8" algn="ctr" rtl="0">
              <a:spcBef>
                <a:spcPts val="0"/>
              </a:spcBef>
              <a:spcAft>
                <a:spcPts val="0"/>
              </a:spcAft>
              <a:buClr>
                <a:schemeClr val="lt2"/>
              </a:buClr>
              <a:buSzPts val="5600"/>
              <a:buNone/>
              <a:defRPr>
                <a:solidFill>
                  <a:schemeClr val="lt2"/>
                </a:solidFill>
              </a:defRPr>
            </a:lvl9pPr>
          </a:lstStyle>
          <a:p>
            <a:pPr lvl="0">
              <a:lnSpc>
                <a:spcPct val="108000"/>
              </a:lnSpc>
            </a:pPr>
            <a:r>
              <a:rPr lang="en-US" dirty="0"/>
              <a:t>Click to edit Master title style</a:t>
            </a:r>
            <a:endParaRPr dirty="0"/>
          </a:p>
        </p:txBody>
      </p:sp>
    </p:spTree>
    <p:extLst>
      <p:ext uri="{BB962C8B-B14F-4D97-AF65-F5344CB8AC3E}">
        <p14:creationId xmlns:p14="http://schemas.microsoft.com/office/powerpoint/2010/main" val="314056137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Schedule" preserve="1">
  <p:cSld name="Schedule">
    <p:spTree>
      <p:nvGrpSpPr>
        <p:cNvPr id="1" name="Shape 31"/>
        <p:cNvGrpSpPr/>
        <p:nvPr/>
      </p:nvGrpSpPr>
      <p:grpSpPr>
        <a:xfrm>
          <a:off x="0" y="0"/>
          <a:ext cx="0" cy="0"/>
          <a:chOff x="0" y="0"/>
          <a:chExt cx="0" cy="0"/>
        </a:xfrm>
      </p:grpSpPr>
      <p:sp>
        <p:nvSpPr>
          <p:cNvPr id="32" name="Google Shape;32;p4"/>
          <p:cNvSpPr txBox="1">
            <a:spLocks noGrp="1"/>
          </p:cNvSpPr>
          <p:nvPr>
            <p:ph type="title"/>
          </p:nvPr>
        </p:nvSpPr>
        <p:spPr>
          <a:xfrm>
            <a:off x="1871677" y="3520440"/>
            <a:ext cx="5632704" cy="2514600"/>
          </a:xfrm>
          <a:prstGeom prst="rect">
            <a:avLst/>
          </a:prstGeom>
          <a:noFill/>
          <a:ln>
            <a:noFill/>
          </a:ln>
        </p:spPr>
        <p:txBody>
          <a:bodyPr spcFirstLastPara="1" wrap="square" lIns="0" tIns="0" rIns="0" bIns="0" anchor="t" anchorCtr="0">
            <a:noAutofit/>
          </a:bodyPr>
          <a:lstStyle>
            <a:lvl1pPr lvl="0" rtl="0">
              <a:spcBef>
                <a:spcPts val="0"/>
              </a:spcBef>
              <a:spcAft>
                <a:spcPts val="0"/>
              </a:spcAft>
              <a:buClr>
                <a:schemeClr val="lt2"/>
              </a:buClr>
              <a:buSzPts val="5600"/>
              <a:buNone/>
              <a:defRPr sz="7200">
                <a:solidFill>
                  <a:schemeClr val="tx1"/>
                </a:solidFill>
                <a:latin typeface="+mj-lt"/>
              </a:defRPr>
            </a:lvl1pPr>
            <a:lvl2pPr lvl="1" algn="ctr" rtl="0">
              <a:spcBef>
                <a:spcPts val="0"/>
              </a:spcBef>
              <a:spcAft>
                <a:spcPts val="0"/>
              </a:spcAft>
              <a:buClr>
                <a:schemeClr val="lt2"/>
              </a:buClr>
              <a:buSzPts val="5600"/>
              <a:buNone/>
              <a:defRPr>
                <a:solidFill>
                  <a:schemeClr val="lt2"/>
                </a:solidFill>
              </a:defRPr>
            </a:lvl2pPr>
            <a:lvl3pPr lvl="2" algn="ctr" rtl="0">
              <a:spcBef>
                <a:spcPts val="0"/>
              </a:spcBef>
              <a:spcAft>
                <a:spcPts val="0"/>
              </a:spcAft>
              <a:buClr>
                <a:schemeClr val="lt2"/>
              </a:buClr>
              <a:buSzPts val="5600"/>
              <a:buNone/>
              <a:defRPr>
                <a:solidFill>
                  <a:schemeClr val="lt2"/>
                </a:solidFill>
              </a:defRPr>
            </a:lvl3pPr>
            <a:lvl4pPr lvl="3" algn="ctr" rtl="0">
              <a:spcBef>
                <a:spcPts val="0"/>
              </a:spcBef>
              <a:spcAft>
                <a:spcPts val="0"/>
              </a:spcAft>
              <a:buClr>
                <a:schemeClr val="lt2"/>
              </a:buClr>
              <a:buSzPts val="5600"/>
              <a:buNone/>
              <a:defRPr>
                <a:solidFill>
                  <a:schemeClr val="lt2"/>
                </a:solidFill>
              </a:defRPr>
            </a:lvl4pPr>
            <a:lvl5pPr lvl="4" algn="ctr" rtl="0">
              <a:spcBef>
                <a:spcPts val="0"/>
              </a:spcBef>
              <a:spcAft>
                <a:spcPts val="0"/>
              </a:spcAft>
              <a:buClr>
                <a:schemeClr val="lt2"/>
              </a:buClr>
              <a:buSzPts val="5600"/>
              <a:buNone/>
              <a:defRPr>
                <a:solidFill>
                  <a:schemeClr val="lt2"/>
                </a:solidFill>
              </a:defRPr>
            </a:lvl5pPr>
            <a:lvl6pPr lvl="5" algn="ctr" rtl="0">
              <a:spcBef>
                <a:spcPts val="0"/>
              </a:spcBef>
              <a:spcAft>
                <a:spcPts val="0"/>
              </a:spcAft>
              <a:buClr>
                <a:schemeClr val="lt2"/>
              </a:buClr>
              <a:buSzPts val="5600"/>
              <a:buNone/>
              <a:defRPr>
                <a:solidFill>
                  <a:schemeClr val="lt2"/>
                </a:solidFill>
              </a:defRPr>
            </a:lvl6pPr>
            <a:lvl7pPr lvl="6" algn="ctr" rtl="0">
              <a:spcBef>
                <a:spcPts val="0"/>
              </a:spcBef>
              <a:spcAft>
                <a:spcPts val="0"/>
              </a:spcAft>
              <a:buClr>
                <a:schemeClr val="lt2"/>
              </a:buClr>
              <a:buSzPts val="5600"/>
              <a:buNone/>
              <a:defRPr>
                <a:solidFill>
                  <a:schemeClr val="lt2"/>
                </a:solidFill>
              </a:defRPr>
            </a:lvl7pPr>
            <a:lvl8pPr lvl="7" algn="ctr" rtl="0">
              <a:spcBef>
                <a:spcPts val="0"/>
              </a:spcBef>
              <a:spcAft>
                <a:spcPts val="0"/>
              </a:spcAft>
              <a:buClr>
                <a:schemeClr val="lt2"/>
              </a:buClr>
              <a:buSzPts val="5600"/>
              <a:buNone/>
              <a:defRPr>
                <a:solidFill>
                  <a:schemeClr val="lt2"/>
                </a:solidFill>
              </a:defRPr>
            </a:lvl8pPr>
            <a:lvl9pPr lvl="8" algn="ctr" rtl="0">
              <a:spcBef>
                <a:spcPts val="0"/>
              </a:spcBef>
              <a:spcAft>
                <a:spcPts val="0"/>
              </a:spcAft>
              <a:buClr>
                <a:schemeClr val="lt2"/>
              </a:buClr>
              <a:buSzPts val="5600"/>
              <a:buNone/>
              <a:defRPr>
                <a:solidFill>
                  <a:schemeClr val="lt2"/>
                </a:solidFill>
              </a:defRPr>
            </a:lvl9pPr>
          </a:lstStyle>
          <a:p>
            <a:pPr lvl="0">
              <a:lnSpc>
                <a:spcPct val="108000"/>
              </a:lnSpc>
            </a:pPr>
            <a:r>
              <a:rPr lang="en-US"/>
              <a:t>Click to edit Master title style</a:t>
            </a:r>
            <a:endParaRPr dirty="0"/>
          </a:p>
        </p:txBody>
      </p:sp>
      <p:sp>
        <p:nvSpPr>
          <p:cNvPr id="33" name="Google Shape;33;p4"/>
          <p:cNvSpPr txBox="1">
            <a:spLocks noGrp="1"/>
          </p:cNvSpPr>
          <p:nvPr>
            <p:ph type="subTitle" idx="1"/>
          </p:nvPr>
        </p:nvSpPr>
        <p:spPr>
          <a:xfrm>
            <a:off x="11260733" y="4057587"/>
            <a:ext cx="5633533" cy="685800"/>
          </a:xfrm>
          <a:prstGeom prst="rect">
            <a:avLst/>
          </a:prstGeom>
        </p:spPr>
        <p:txBody>
          <a:bodyPr spcFirstLastPara="1" wrap="square" lIns="0" tIns="0" rIns="0" bIns="0" anchor="t" anchorCtr="0">
            <a:noAutofit/>
          </a:bodyPr>
          <a:lstStyle>
            <a:lvl1pPr marL="0" marR="0" lvl="0" indent="0" algn="l" rtl="0">
              <a:lnSpc>
                <a:spcPct val="120000"/>
              </a:lnSpc>
              <a:spcBef>
                <a:spcPts val="0"/>
              </a:spcBef>
              <a:spcAft>
                <a:spcPts val="0"/>
              </a:spcAft>
              <a:buNone/>
              <a:defRPr sz="3600" spc="70" baseline="0">
                <a:solidFill>
                  <a:schemeClr val="tx1"/>
                </a:solidFill>
                <a:latin typeface="+mn-lt"/>
              </a:defRPr>
            </a:lvl1pPr>
            <a:lvl2pPr lvl="1" rtl="0">
              <a:lnSpc>
                <a:spcPct val="110000"/>
              </a:lnSpc>
              <a:spcBef>
                <a:spcPts val="0"/>
              </a:spcBef>
              <a:spcAft>
                <a:spcPts val="0"/>
              </a:spcAft>
              <a:buNone/>
              <a:defRPr sz="3600"/>
            </a:lvl2pPr>
            <a:lvl3pPr lvl="2" rtl="0">
              <a:lnSpc>
                <a:spcPct val="110000"/>
              </a:lnSpc>
              <a:spcBef>
                <a:spcPts val="0"/>
              </a:spcBef>
              <a:spcAft>
                <a:spcPts val="0"/>
              </a:spcAft>
              <a:buNone/>
              <a:defRPr sz="3600"/>
            </a:lvl3pPr>
            <a:lvl4pPr lvl="3" rtl="0">
              <a:lnSpc>
                <a:spcPct val="110000"/>
              </a:lnSpc>
              <a:spcBef>
                <a:spcPts val="0"/>
              </a:spcBef>
              <a:spcAft>
                <a:spcPts val="0"/>
              </a:spcAft>
              <a:buNone/>
              <a:defRPr sz="3600"/>
            </a:lvl4pPr>
            <a:lvl5pPr lvl="4" rtl="0">
              <a:lnSpc>
                <a:spcPct val="110000"/>
              </a:lnSpc>
              <a:spcBef>
                <a:spcPts val="0"/>
              </a:spcBef>
              <a:spcAft>
                <a:spcPts val="0"/>
              </a:spcAft>
              <a:buNone/>
              <a:defRPr sz="3600"/>
            </a:lvl5pPr>
            <a:lvl6pPr lvl="5" rtl="0">
              <a:lnSpc>
                <a:spcPct val="110000"/>
              </a:lnSpc>
              <a:spcBef>
                <a:spcPts val="0"/>
              </a:spcBef>
              <a:spcAft>
                <a:spcPts val="0"/>
              </a:spcAft>
              <a:buNone/>
              <a:defRPr sz="3600"/>
            </a:lvl6pPr>
            <a:lvl7pPr lvl="6" rtl="0">
              <a:lnSpc>
                <a:spcPct val="110000"/>
              </a:lnSpc>
              <a:spcBef>
                <a:spcPts val="0"/>
              </a:spcBef>
              <a:spcAft>
                <a:spcPts val="0"/>
              </a:spcAft>
              <a:buNone/>
              <a:defRPr sz="3600"/>
            </a:lvl7pPr>
            <a:lvl8pPr lvl="7" rtl="0">
              <a:lnSpc>
                <a:spcPct val="110000"/>
              </a:lnSpc>
              <a:spcBef>
                <a:spcPts val="0"/>
              </a:spcBef>
              <a:spcAft>
                <a:spcPts val="0"/>
              </a:spcAft>
              <a:buNone/>
              <a:defRPr sz="3600"/>
            </a:lvl8pPr>
            <a:lvl9pPr lvl="8" rtl="0">
              <a:lnSpc>
                <a:spcPct val="110000"/>
              </a:lnSpc>
              <a:spcBef>
                <a:spcPts val="0"/>
              </a:spcBef>
              <a:spcAft>
                <a:spcPts val="0"/>
              </a:spcAft>
              <a:buNone/>
              <a:defRPr sz="3600"/>
            </a:lvl9pPr>
          </a:lstStyle>
          <a:p>
            <a:r>
              <a:rPr lang="en-US" dirty="0"/>
              <a:t>Click to edit Master subtitle style</a:t>
            </a:r>
            <a:endParaRPr dirty="0"/>
          </a:p>
        </p:txBody>
      </p:sp>
      <p:sp>
        <p:nvSpPr>
          <p:cNvPr id="34" name="Google Shape;34;p4"/>
          <p:cNvSpPr txBox="1">
            <a:spLocks noGrp="1"/>
          </p:cNvSpPr>
          <p:nvPr>
            <p:ph type="subTitle" idx="2"/>
          </p:nvPr>
        </p:nvSpPr>
        <p:spPr>
          <a:xfrm>
            <a:off x="17833090" y="4057588"/>
            <a:ext cx="5633533" cy="685800"/>
          </a:xfrm>
          <a:prstGeom prst="rect">
            <a:avLst/>
          </a:prstGeom>
        </p:spPr>
        <p:txBody>
          <a:bodyPr spcFirstLastPara="1" wrap="square" lIns="0" tIns="0" rIns="0" bIns="0" anchor="t" anchorCtr="0">
            <a:noAutofit/>
          </a:bodyPr>
          <a:lstStyle>
            <a:lvl1pPr marL="0" marR="0" lvl="0" indent="0" algn="l" rtl="0">
              <a:lnSpc>
                <a:spcPct val="120000"/>
              </a:lnSpc>
              <a:spcBef>
                <a:spcPts val="0"/>
              </a:spcBef>
              <a:spcAft>
                <a:spcPts val="0"/>
              </a:spcAft>
              <a:buNone/>
              <a:defRPr sz="3600" spc="70" baseline="0">
                <a:solidFill>
                  <a:schemeClr val="tx1"/>
                </a:solidFill>
                <a:latin typeface="+mn-lt"/>
              </a:defRPr>
            </a:lvl1pPr>
            <a:lvl2pPr lvl="1" rtl="0">
              <a:lnSpc>
                <a:spcPct val="110000"/>
              </a:lnSpc>
              <a:spcBef>
                <a:spcPts val="0"/>
              </a:spcBef>
              <a:spcAft>
                <a:spcPts val="0"/>
              </a:spcAft>
              <a:buNone/>
              <a:defRPr sz="3600"/>
            </a:lvl2pPr>
            <a:lvl3pPr lvl="2" rtl="0">
              <a:lnSpc>
                <a:spcPct val="110000"/>
              </a:lnSpc>
              <a:spcBef>
                <a:spcPts val="0"/>
              </a:spcBef>
              <a:spcAft>
                <a:spcPts val="0"/>
              </a:spcAft>
              <a:buNone/>
              <a:defRPr sz="3600"/>
            </a:lvl3pPr>
            <a:lvl4pPr lvl="3" rtl="0">
              <a:lnSpc>
                <a:spcPct val="110000"/>
              </a:lnSpc>
              <a:spcBef>
                <a:spcPts val="0"/>
              </a:spcBef>
              <a:spcAft>
                <a:spcPts val="0"/>
              </a:spcAft>
              <a:buNone/>
              <a:defRPr sz="3600"/>
            </a:lvl4pPr>
            <a:lvl5pPr lvl="4" rtl="0">
              <a:lnSpc>
                <a:spcPct val="110000"/>
              </a:lnSpc>
              <a:spcBef>
                <a:spcPts val="0"/>
              </a:spcBef>
              <a:spcAft>
                <a:spcPts val="0"/>
              </a:spcAft>
              <a:buNone/>
              <a:defRPr sz="3600"/>
            </a:lvl5pPr>
            <a:lvl6pPr lvl="5" rtl="0">
              <a:lnSpc>
                <a:spcPct val="110000"/>
              </a:lnSpc>
              <a:spcBef>
                <a:spcPts val="0"/>
              </a:spcBef>
              <a:spcAft>
                <a:spcPts val="0"/>
              </a:spcAft>
              <a:buNone/>
              <a:defRPr sz="3600"/>
            </a:lvl6pPr>
            <a:lvl7pPr lvl="6" rtl="0">
              <a:lnSpc>
                <a:spcPct val="110000"/>
              </a:lnSpc>
              <a:spcBef>
                <a:spcPts val="0"/>
              </a:spcBef>
              <a:spcAft>
                <a:spcPts val="0"/>
              </a:spcAft>
              <a:buNone/>
              <a:defRPr sz="3600"/>
            </a:lvl7pPr>
            <a:lvl8pPr lvl="7" rtl="0">
              <a:lnSpc>
                <a:spcPct val="110000"/>
              </a:lnSpc>
              <a:spcBef>
                <a:spcPts val="0"/>
              </a:spcBef>
              <a:spcAft>
                <a:spcPts val="0"/>
              </a:spcAft>
              <a:buNone/>
              <a:defRPr sz="3600"/>
            </a:lvl8pPr>
            <a:lvl9pPr lvl="8" rtl="0">
              <a:lnSpc>
                <a:spcPct val="110000"/>
              </a:lnSpc>
              <a:spcBef>
                <a:spcPts val="0"/>
              </a:spcBef>
              <a:spcAft>
                <a:spcPts val="0"/>
              </a:spcAft>
              <a:buNone/>
              <a:defRPr sz="3600"/>
            </a:lvl9pPr>
          </a:lstStyle>
          <a:p>
            <a:r>
              <a:rPr lang="en-US"/>
              <a:t>Click to edit Master subtitle style</a:t>
            </a:r>
            <a:endParaRPr dirty="0"/>
          </a:p>
        </p:txBody>
      </p:sp>
      <p:sp>
        <p:nvSpPr>
          <p:cNvPr id="35" name="Google Shape;35;p4"/>
          <p:cNvSpPr txBox="1">
            <a:spLocks noGrp="1"/>
          </p:cNvSpPr>
          <p:nvPr>
            <p:ph type="subTitle" idx="3"/>
          </p:nvPr>
        </p:nvSpPr>
        <p:spPr>
          <a:xfrm>
            <a:off x="11260733" y="3585817"/>
            <a:ext cx="5633533" cy="463200"/>
          </a:xfrm>
          <a:prstGeom prst="rect">
            <a:avLst/>
          </a:prstGeom>
        </p:spPr>
        <p:txBody>
          <a:bodyPr spcFirstLastPara="1" wrap="square" lIns="0" tIns="0" rIns="0" bIns="0" anchor="b" anchorCtr="0">
            <a:noAutofit/>
          </a:bodyPr>
          <a:lstStyle>
            <a:lvl1pPr marL="0" marR="0" lvl="0" indent="0" algn="l" rtl="0">
              <a:lnSpc>
                <a:spcPct val="125000"/>
              </a:lnSpc>
              <a:spcBef>
                <a:spcPts val="0"/>
              </a:spcBef>
              <a:spcAft>
                <a:spcPts val="0"/>
              </a:spcAft>
              <a:buNone/>
              <a:defRPr sz="2200" b="0" spc="40" baseline="0">
                <a:solidFill>
                  <a:schemeClr val="tx1"/>
                </a:solidFill>
                <a:latin typeface="+mn-lt"/>
              </a:defRPr>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a:r>
              <a:rPr lang="en-US" dirty="0"/>
              <a:t>Click to edit Master subtitle style</a:t>
            </a:r>
            <a:endParaRPr dirty="0"/>
          </a:p>
        </p:txBody>
      </p:sp>
      <p:sp>
        <p:nvSpPr>
          <p:cNvPr id="36" name="Google Shape;36;p4"/>
          <p:cNvSpPr txBox="1">
            <a:spLocks noGrp="1"/>
          </p:cNvSpPr>
          <p:nvPr>
            <p:ph type="subTitle" idx="4"/>
          </p:nvPr>
        </p:nvSpPr>
        <p:spPr>
          <a:xfrm>
            <a:off x="17833090" y="3585817"/>
            <a:ext cx="5633533" cy="463200"/>
          </a:xfrm>
          <a:prstGeom prst="rect">
            <a:avLst/>
          </a:prstGeom>
        </p:spPr>
        <p:txBody>
          <a:bodyPr spcFirstLastPara="1" wrap="square" lIns="0" tIns="0" rIns="0" bIns="0" anchor="b" anchorCtr="0">
            <a:noAutofit/>
          </a:bodyPr>
          <a:lstStyle>
            <a:lvl1pPr marL="0" marR="0" lvl="0" indent="0" algn="l" rtl="0">
              <a:lnSpc>
                <a:spcPct val="125000"/>
              </a:lnSpc>
              <a:spcBef>
                <a:spcPts val="0"/>
              </a:spcBef>
              <a:spcAft>
                <a:spcPts val="0"/>
              </a:spcAft>
              <a:buNone/>
              <a:defRPr sz="2200" b="0" spc="40" baseline="0">
                <a:solidFill>
                  <a:schemeClr val="tx1"/>
                </a:solidFill>
                <a:latin typeface="+mn-lt"/>
              </a:defRPr>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a:r>
              <a:rPr lang="en-US"/>
              <a:t>Click to edit Master subtitle style</a:t>
            </a:r>
            <a:endParaRPr dirty="0"/>
          </a:p>
        </p:txBody>
      </p:sp>
      <p:sp>
        <p:nvSpPr>
          <p:cNvPr id="37" name="Google Shape;37;p4"/>
          <p:cNvSpPr txBox="1">
            <a:spLocks noGrp="1"/>
          </p:cNvSpPr>
          <p:nvPr>
            <p:ph type="subTitle" idx="5"/>
          </p:nvPr>
        </p:nvSpPr>
        <p:spPr>
          <a:xfrm>
            <a:off x="11260733" y="6344262"/>
            <a:ext cx="5633533" cy="685800"/>
          </a:xfrm>
          <a:prstGeom prst="rect">
            <a:avLst/>
          </a:prstGeom>
        </p:spPr>
        <p:txBody>
          <a:bodyPr spcFirstLastPara="1" wrap="square" lIns="0" tIns="0" rIns="0" bIns="0" anchor="t" anchorCtr="0">
            <a:noAutofit/>
          </a:bodyPr>
          <a:lstStyle>
            <a:lvl1pPr marL="0" marR="0" lvl="0" indent="0" algn="l" rtl="0">
              <a:lnSpc>
                <a:spcPct val="120000"/>
              </a:lnSpc>
              <a:spcBef>
                <a:spcPts val="0"/>
              </a:spcBef>
              <a:spcAft>
                <a:spcPts val="0"/>
              </a:spcAft>
              <a:buNone/>
              <a:defRPr sz="3600" spc="70" baseline="0">
                <a:solidFill>
                  <a:schemeClr val="tx1"/>
                </a:solidFill>
                <a:latin typeface="+mn-lt"/>
              </a:defRPr>
            </a:lvl1pPr>
            <a:lvl2pPr lvl="1" rtl="0">
              <a:lnSpc>
                <a:spcPct val="110000"/>
              </a:lnSpc>
              <a:spcBef>
                <a:spcPts val="0"/>
              </a:spcBef>
              <a:spcAft>
                <a:spcPts val="0"/>
              </a:spcAft>
              <a:buNone/>
              <a:defRPr sz="3600"/>
            </a:lvl2pPr>
            <a:lvl3pPr lvl="2" rtl="0">
              <a:lnSpc>
                <a:spcPct val="110000"/>
              </a:lnSpc>
              <a:spcBef>
                <a:spcPts val="0"/>
              </a:spcBef>
              <a:spcAft>
                <a:spcPts val="0"/>
              </a:spcAft>
              <a:buNone/>
              <a:defRPr sz="3600"/>
            </a:lvl3pPr>
            <a:lvl4pPr lvl="3" rtl="0">
              <a:lnSpc>
                <a:spcPct val="110000"/>
              </a:lnSpc>
              <a:spcBef>
                <a:spcPts val="0"/>
              </a:spcBef>
              <a:spcAft>
                <a:spcPts val="0"/>
              </a:spcAft>
              <a:buNone/>
              <a:defRPr sz="3600"/>
            </a:lvl4pPr>
            <a:lvl5pPr lvl="4" rtl="0">
              <a:lnSpc>
                <a:spcPct val="110000"/>
              </a:lnSpc>
              <a:spcBef>
                <a:spcPts val="0"/>
              </a:spcBef>
              <a:spcAft>
                <a:spcPts val="0"/>
              </a:spcAft>
              <a:buNone/>
              <a:defRPr sz="3600"/>
            </a:lvl5pPr>
            <a:lvl6pPr lvl="5" rtl="0">
              <a:lnSpc>
                <a:spcPct val="110000"/>
              </a:lnSpc>
              <a:spcBef>
                <a:spcPts val="0"/>
              </a:spcBef>
              <a:spcAft>
                <a:spcPts val="0"/>
              </a:spcAft>
              <a:buNone/>
              <a:defRPr sz="3600"/>
            </a:lvl6pPr>
            <a:lvl7pPr lvl="6" rtl="0">
              <a:lnSpc>
                <a:spcPct val="110000"/>
              </a:lnSpc>
              <a:spcBef>
                <a:spcPts val="0"/>
              </a:spcBef>
              <a:spcAft>
                <a:spcPts val="0"/>
              </a:spcAft>
              <a:buNone/>
              <a:defRPr sz="3600"/>
            </a:lvl7pPr>
            <a:lvl8pPr lvl="7" rtl="0">
              <a:lnSpc>
                <a:spcPct val="110000"/>
              </a:lnSpc>
              <a:spcBef>
                <a:spcPts val="0"/>
              </a:spcBef>
              <a:spcAft>
                <a:spcPts val="0"/>
              </a:spcAft>
              <a:buNone/>
              <a:defRPr sz="3600"/>
            </a:lvl8pPr>
            <a:lvl9pPr lvl="8" rtl="0">
              <a:lnSpc>
                <a:spcPct val="110000"/>
              </a:lnSpc>
              <a:spcBef>
                <a:spcPts val="0"/>
              </a:spcBef>
              <a:spcAft>
                <a:spcPts val="0"/>
              </a:spcAft>
              <a:buNone/>
              <a:defRPr sz="3600"/>
            </a:lvl9pPr>
          </a:lstStyle>
          <a:p>
            <a:r>
              <a:rPr lang="en-US"/>
              <a:t>Click to edit Master subtitle style</a:t>
            </a:r>
            <a:endParaRPr/>
          </a:p>
        </p:txBody>
      </p:sp>
      <p:sp>
        <p:nvSpPr>
          <p:cNvPr id="38" name="Google Shape;38;p4"/>
          <p:cNvSpPr txBox="1">
            <a:spLocks noGrp="1"/>
          </p:cNvSpPr>
          <p:nvPr>
            <p:ph type="subTitle" idx="6"/>
          </p:nvPr>
        </p:nvSpPr>
        <p:spPr>
          <a:xfrm>
            <a:off x="17833090" y="6344261"/>
            <a:ext cx="5633533" cy="685800"/>
          </a:xfrm>
          <a:prstGeom prst="rect">
            <a:avLst/>
          </a:prstGeom>
        </p:spPr>
        <p:txBody>
          <a:bodyPr spcFirstLastPara="1" wrap="square" lIns="0" tIns="0" rIns="0" bIns="0" anchor="t" anchorCtr="0">
            <a:noAutofit/>
          </a:bodyPr>
          <a:lstStyle>
            <a:lvl1pPr marL="0" marR="0" lvl="0" indent="0" algn="l" rtl="0">
              <a:lnSpc>
                <a:spcPct val="120000"/>
              </a:lnSpc>
              <a:spcBef>
                <a:spcPts val="0"/>
              </a:spcBef>
              <a:spcAft>
                <a:spcPts val="0"/>
              </a:spcAft>
              <a:buNone/>
              <a:defRPr sz="3600" spc="70" baseline="0">
                <a:solidFill>
                  <a:schemeClr val="tx1"/>
                </a:solidFill>
                <a:latin typeface="+mn-lt"/>
              </a:defRPr>
            </a:lvl1pPr>
            <a:lvl2pPr lvl="1" rtl="0">
              <a:lnSpc>
                <a:spcPct val="110000"/>
              </a:lnSpc>
              <a:spcBef>
                <a:spcPts val="0"/>
              </a:spcBef>
              <a:spcAft>
                <a:spcPts val="0"/>
              </a:spcAft>
              <a:buNone/>
              <a:defRPr sz="3600"/>
            </a:lvl2pPr>
            <a:lvl3pPr lvl="2" rtl="0">
              <a:lnSpc>
                <a:spcPct val="110000"/>
              </a:lnSpc>
              <a:spcBef>
                <a:spcPts val="0"/>
              </a:spcBef>
              <a:spcAft>
                <a:spcPts val="0"/>
              </a:spcAft>
              <a:buNone/>
              <a:defRPr sz="3600"/>
            </a:lvl3pPr>
            <a:lvl4pPr lvl="3" rtl="0">
              <a:lnSpc>
                <a:spcPct val="110000"/>
              </a:lnSpc>
              <a:spcBef>
                <a:spcPts val="0"/>
              </a:spcBef>
              <a:spcAft>
                <a:spcPts val="0"/>
              </a:spcAft>
              <a:buNone/>
              <a:defRPr sz="3600"/>
            </a:lvl4pPr>
            <a:lvl5pPr lvl="4" rtl="0">
              <a:lnSpc>
                <a:spcPct val="110000"/>
              </a:lnSpc>
              <a:spcBef>
                <a:spcPts val="0"/>
              </a:spcBef>
              <a:spcAft>
                <a:spcPts val="0"/>
              </a:spcAft>
              <a:buNone/>
              <a:defRPr sz="3600"/>
            </a:lvl5pPr>
            <a:lvl6pPr lvl="5" rtl="0">
              <a:lnSpc>
                <a:spcPct val="110000"/>
              </a:lnSpc>
              <a:spcBef>
                <a:spcPts val="0"/>
              </a:spcBef>
              <a:spcAft>
                <a:spcPts val="0"/>
              </a:spcAft>
              <a:buNone/>
              <a:defRPr sz="3600"/>
            </a:lvl6pPr>
            <a:lvl7pPr lvl="6" rtl="0">
              <a:lnSpc>
                <a:spcPct val="110000"/>
              </a:lnSpc>
              <a:spcBef>
                <a:spcPts val="0"/>
              </a:spcBef>
              <a:spcAft>
                <a:spcPts val="0"/>
              </a:spcAft>
              <a:buNone/>
              <a:defRPr sz="3600"/>
            </a:lvl7pPr>
            <a:lvl8pPr lvl="7" rtl="0">
              <a:lnSpc>
                <a:spcPct val="110000"/>
              </a:lnSpc>
              <a:spcBef>
                <a:spcPts val="0"/>
              </a:spcBef>
              <a:spcAft>
                <a:spcPts val="0"/>
              </a:spcAft>
              <a:buNone/>
              <a:defRPr sz="3600"/>
            </a:lvl8pPr>
            <a:lvl9pPr lvl="8" rtl="0">
              <a:lnSpc>
                <a:spcPct val="110000"/>
              </a:lnSpc>
              <a:spcBef>
                <a:spcPts val="0"/>
              </a:spcBef>
              <a:spcAft>
                <a:spcPts val="0"/>
              </a:spcAft>
              <a:buNone/>
              <a:defRPr sz="3600"/>
            </a:lvl9pPr>
          </a:lstStyle>
          <a:p>
            <a:r>
              <a:rPr lang="en-US"/>
              <a:t>Click to edit Master subtitle style</a:t>
            </a:r>
            <a:endParaRPr/>
          </a:p>
        </p:txBody>
      </p:sp>
      <p:sp>
        <p:nvSpPr>
          <p:cNvPr id="39" name="Google Shape;39;p4"/>
          <p:cNvSpPr txBox="1">
            <a:spLocks noGrp="1"/>
          </p:cNvSpPr>
          <p:nvPr>
            <p:ph type="subTitle" idx="7"/>
          </p:nvPr>
        </p:nvSpPr>
        <p:spPr>
          <a:xfrm>
            <a:off x="11260733" y="5872480"/>
            <a:ext cx="5633533" cy="463200"/>
          </a:xfrm>
          <a:prstGeom prst="rect">
            <a:avLst/>
          </a:prstGeom>
        </p:spPr>
        <p:txBody>
          <a:bodyPr spcFirstLastPara="1" wrap="square" lIns="0" tIns="0" rIns="0" bIns="0" anchor="b" anchorCtr="0">
            <a:noAutofit/>
          </a:bodyPr>
          <a:lstStyle>
            <a:lvl1pPr marL="0" marR="0" lvl="0" indent="0" algn="l" rtl="0">
              <a:lnSpc>
                <a:spcPct val="125000"/>
              </a:lnSpc>
              <a:spcBef>
                <a:spcPts val="0"/>
              </a:spcBef>
              <a:spcAft>
                <a:spcPts val="0"/>
              </a:spcAft>
              <a:buNone/>
              <a:defRPr sz="2200" b="0" spc="40" baseline="0">
                <a:solidFill>
                  <a:schemeClr val="tx1"/>
                </a:solidFill>
                <a:latin typeface="+mn-lt"/>
              </a:defRPr>
            </a:lvl1pPr>
            <a:lvl2pPr lvl="1" rtl="0">
              <a:lnSpc>
                <a:spcPct val="125000"/>
              </a:lnSpc>
              <a:spcBef>
                <a:spcPts val="0"/>
              </a:spcBef>
              <a:spcAft>
                <a:spcPts val="0"/>
              </a:spcAft>
              <a:buNone/>
              <a:defRPr b="0">
                <a:solidFill>
                  <a:schemeClr val="dk1"/>
                </a:solidFill>
              </a:defRPr>
            </a:lvl2pPr>
            <a:lvl3pPr lvl="2" rtl="0">
              <a:lnSpc>
                <a:spcPct val="125000"/>
              </a:lnSpc>
              <a:spcBef>
                <a:spcPts val="0"/>
              </a:spcBef>
              <a:spcAft>
                <a:spcPts val="0"/>
              </a:spcAft>
              <a:buNone/>
              <a:defRPr b="0">
                <a:solidFill>
                  <a:schemeClr val="dk1"/>
                </a:solidFill>
              </a:defRPr>
            </a:lvl3pPr>
            <a:lvl4pPr lvl="3" rtl="0">
              <a:lnSpc>
                <a:spcPct val="125000"/>
              </a:lnSpc>
              <a:spcBef>
                <a:spcPts val="0"/>
              </a:spcBef>
              <a:spcAft>
                <a:spcPts val="0"/>
              </a:spcAft>
              <a:buNone/>
              <a:defRPr b="0">
                <a:solidFill>
                  <a:schemeClr val="dk1"/>
                </a:solidFill>
              </a:defRPr>
            </a:lvl4pPr>
            <a:lvl5pPr lvl="4" rtl="0">
              <a:lnSpc>
                <a:spcPct val="125000"/>
              </a:lnSpc>
              <a:spcBef>
                <a:spcPts val="0"/>
              </a:spcBef>
              <a:spcAft>
                <a:spcPts val="0"/>
              </a:spcAft>
              <a:buNone/>
              <a:defRPr b="0">
                <a:solidFill>
                  <a:schemeClr val="dk1"/>
                </a:solidFill>
              </a:defRPr>
            </a:lvl5pPr>
            <a:lvl6pPr lvl="5" rtl="0">
              <a:lnSpc>
                <a:spcPct val="125000"/>
              </a:lnSpc>
              <a:spcBef>
                <a:spcPts val="0"/>
              </a:spcBef>
              <a:spcAft>
                <a:spcPts val="0"/>
              </a:spcAft>
              <a:buNone/>
              <a:defRPr b="0">
                <a:solidFill>
                  <a:schemeClr val="dk1"/>
                </a:solidFill>
              </a:defRPr>
            </a:lvl6pPr>
            <a:lvl7pPr lvl="6" rtl="0">
              <a:lnSpc>
                <a:spcPct val="125000"/>
              </a:lnSpc>
              <a:spcBef>
                <a:spcPts val="0"/>
              </a:spcBef>
              <a:spcAft>
                <a:spcPts val="0"/>
              </a:spcAft>
              <a:buNone/>
              <a:defRPr b="0">
                <a:solidFill>
                  <a:schemeClr val="dk1"/>
                </a:solidFill>
              </a:defRPr>
            </a:lvl7pPr>
            <a:lvl8pPr lvl="7" rtl="0">
              <a:lnSpc>
                <a:spcPct val="125000"/>
              </a:lnSpc>
              <a:spcBef>
                <a:spcPts val="0"/>
              </a:spcBef>
              <a:spcAft>
                <a:spcPts val="0"/>
              </a:spcAft>
              <a:buNone/>
              <a:defRPr b="0">
                <a:solidFill>
                  <a:schemeClr val="dk1"/>
                </a:solidFill>
              </a:defRPr>
            </a:lvl8pPr>
            <a:lvl9pPr lvl="8" rtl="0">
              <a:lnSpc>
                <a:spcPct val="125000"/>
              </a:lnSpc>
              <a:spcBef>
                <a:spcPts val="0"/>
              </a:spcBef>
              <a:spcAft>
                <a:spcPts val="0"/>
              </a:spcAft>
              <a:buNone/>
              <a:defRPr b="0">
                <a:solidFill>
                  <a:schemeClr val="dk1"/>
                </a:solidFill>
              </a:defRPr>
            </a:lvl9pPr>
          </a:lstStyle>
          <a:p>
            <a:r>
              <a:rPr lang="en-US"/>
              <a:t>Click to edit Master subtitle style</a:t>
            </a:r>
            <a:endParaRPr/>
          </a:p>
        </p:txBody>
      </p:sp>
      <p:sp>
        <p:nvSpPr>
          <p:cNvPr id="40" name="Google Shape;40;p4"/>
          <p:cNvSpPr txBox="1">
            <a:spLocks noGrp="1"/>
          </p:cNvSpPr>
          <p:nvPr>
            <p:ph type="subTitle" idx="8"/>
          </p:nvPr>
        </p:nvSpPr>
        <p:spPr>
          <a:xfrm>
            <a:off x="17833090" y="5872480"/>
            <a:ext cx="5633533" cy="463200"/>
          </a:xfrm>
          <a:prstGeom prst="rect">
            <a:avLst/>
          </a:prstGeom>
        </p:spPr>
        <p:txBody>
          <a:bodyPr spcFirstLastPara="1" wrap="square" lIns="0" tIns="0" rIns="0" bIns="0" anchor="b" anchorCtr="0">
            <a:noAutofit/>
          </a:bodyPr>
          <a:lstStyle>
            <a:lvl1pPr marL="0" marR="0" lvl="0" indent="0" algn="l" rtl="0">
              <a:lnSpc>
                <a:spcPct val="125000"/>
              </a:lnSpc>
              <a:spcBef>
                <a:spcPts val="0"/>
              </a:spcBef>
              <a:spcAft>
                <a:spcPts val="0"/>
              </a:spcAft>
              <a:buNone/>
              <a:defRPr sz="2200" b="0" spc="40" baseline="0">
                <a:solidFill>
                  <a:schemeClr val="tx1"/>
                </a:solidFill>
                <a:latin typeface="+mn-lt"/>
              </a:defRPr>
            </a:lvl1pPr>
            <a:lvl2pPr lvl="1" rtl="0">
              <a:lnSpc>
                <a:spcPct val="125000"/>
              </a:lnSpc>
              <a:spcBef>
                <a:spcPts val="0"/>
              </a:spcBef>
              <a:spcAft>
                <a:spcPts val="0"/>
              </a:spcAft>
              <a:buNone/>
              <a:defRPr b="0">
                <a:solidFill>
                  <a:schemeClr val="dk1"/>
                </a:solidFill>
              </a:defRPr>
            </a:lvl2pPr>
            <a:lvl3pPr lvl="2" rtl="0">
              <a:lnSpc>
                <a:spcPct val="125000"/>
              </a:lnSpc>
              <a:spcBef>
                <a:spcPts val="0"/>
              </a:spcBef>
              <a:spcAft>
                <a:spcPts val="0"/>
              </a:spcAft>
              <a:buNone/>
              <a:defRPr b="0">
                <a:solidFill>
                  <a:schemeClr val="dk1"/>
                </a:solidFill>
              </a:defRPr>
            </a:lvl3pPr>
            <a:lvl4pPr lvl="3" rtl="0">
              <a:lnSpc>
                <a:spcPct val="125000"/>
              </a:lnSpc>
              <a:spcBef>
                <a:spcPts val="0"/>
              </a:spcBef>
              <a:spcAft>
                <a:spcPts val="0"/>
              </a:spcAft>
              <a:buNone/>
              <a:defRPr b="0">
                <a:solidFill>
                  <a:schemeClr val="dk1"/>
                </a:solidFill>
              </a:defRPr>
            </a:lvl4pPr>
            <a:lvl5pPr lvl="4" rtl="0">
              <a:lnSpc>
                <a:spcPct val="125000"/>
              </a:lnSpc>
              <a:spcBef>
                <a:spcPts val="0"/>
              </a:spcBef>
              <a:spcAft>
                <a:spcPts val="0"/>
              </a:spcAft>
              <a:buNone/>
              <a:defRPr b="0">
                <a:solidFill>
                  <a:schemeClr val="dk1"/>
                </a:solidFill>
              </a:defRPr>
            </a:lvl5pPr>
            <a:lvl6pPr lvl="5" rtl="0">
              <a:lnSpc>
                <a:spcPct val="125000"/>
              </a:lnSpc>
              <a:spcBef>
                <a:spcPts val="0"/>
              </a:spcBef>
              <a:spcAft>
                <a:spcPts val="0"/>
              </a:spcAft>
              <a:buNone/>
              <a:defRPr b="0">
                <a:solidFill>
                  <a:schemeClr val="dk1"/>
                </a:solidFill>
              </a:defRPr>
            </a:lvl6pPr>
            <a:lvl7pPr lvl="6" rtl="0">
              <a:lnSpc>
                <a:spcPct val="125000"/>
              </a:lnSpc>
              <a:spcBef>
                <a:spcPts val="0"/>
              </a:spcBef>
              <a:spcAft>
                <a:spcPts val="0"/>
              </a:spcAft>
              <a:buNone/>
              <a:defRPr b="0">
                <a:solidFill>
                  <a:schemeClr val="dk1"/>
                </a:solidFill>
              </a:defRPr>
            </a:lvl7pPr>
            <a:lvl8pPr lvl="7" rtl="0">
              <a:lnSpc>
                <a:spcPct val="125000"/>
              </a:lnSpc>
              <a:spcBef>
                <a:spcPts val="0"/>
              </a:spcBef>
              <a:spcAft>
                <a:spcPts val="0"/>
              </a:spcAft>
              <a:buNone/>
              <a:defRPr b="0">
                <a:solidFill>
                  <a:schemeClr val="dk1"/>
                </a:solidFill>
              </a:defRPr>
            </a:lvl8pPr>
            <a:lvl9pPr lvl="8" rtl="0">
              <a:lnSpc>
                <a:spcPct val="125000"/>
              </a:lnSpc>
              <a:spcBef>
                <a:spcPts val="0"/>
              </a:spcBef>
              <a:spcAft>
                <a:spcPts val="0"/>
              </a:spcAft>
              <a:buNone/>
              <a:defRPr b="0">
                <a:solidFill>
                  <a:schemeClr val="dk1"/>
                </a:solidFill>
              </a:defRPr>
            </a:lvl9pPr>
          </a:lstStyle>
          <a:p>
            <a:r>
              <a:rPr lang="en-US"/>
              <a:t>Click to edit Master subtitle style</a:t>
            </a:r>
            <a:endParaRPr/>
          </a:p>
        </p:txBody>
      </p:sp>
      <p:sp>
        <p:nvSpPr>
          <p:cNvPr id="41" name="Google Shape;41;p4"/>
          <p:cNvSpPr txBox="1">
            <a:spLocks noGrp="1"/>
          </p:cNvSpPr>
          <p:nvPr>
            <p:ph type="subTitle" idx="9"/>
          </p:nvPr>
        </p:nvSpPr>
        <p:spPr>
          <a:xfrm>
            <a:off x="11260733" y="8630917"/>
            <a:ext cx="5633533" cy="685800"/>
          </a:xfrm>
          <a:prstGeom prst="rect">
            <a:avLst/>
          </a:prstGeom>
        </p:spPr>
        <p:txBody>
          <a:bodyPr spcFirstLastPara="1" wrap="square" lIns="0" tIns="0" rIns="0" bIns="0" anchor="t" anchorCtr="0">
            <a:noAutofit/>
          </a:bodyPr>
          <a:lstStyle>
            <a:lvl1pPr marL="0" marR="0" lvl="0" indent="0" algn="l" rtl="0">
              <a:lnSpc>
                <a:spcPct val="120000"/>
              </a:lnSpc>
              <a:spcBef>
                <a:spcPts val="0"/>
              </a:spcBef>
              <a:spcAft>
                <a:spcPts val="0"/>
              </a:spcAft>
              <a:buNone/>
              <a:defRPr sz="3600" spc="70" baseline="0">
                <a:solidFill>
                  <a:schemeClr val="tx1"/>
                </a:solidFill>
                <a:latin typeface="+mn-lt"/>
              </a:defRPr>
            </a:lvl1pPr>
            <a:lvl2pPr lvl="1" rtl="0">
              <a:lnSpc>
                <a:spcPct val="110000"/>
              </a:lnSpc>
              <a:spcBef>
                <a:spcPts val="0"/>
              </a:spcBef>
              <a:spcAft>
                <a:spcPts val="0"/>
              </a:spcAft>
              <a:buNone/>
              <a:defRPr sz="3600"/>
            </a:lvl2pPr>
            <a:lvl3pPr lvl="2" rtl="0">
              <a:lnSpc>
                <a:spcPct val="110000"/>
              </a:lnSpc>
              <a:spcBef>
                <a:spcPts val="0"/>
              </a:spcBef>
              <a:spcAft>
                <a:spcPts val="0"/>
              </a:spcAft>
              <a:buNone/>
              <a:defRPr sz="3600"/>
            </a:lvl3pPr>
            <a:lvl4pPr lvl="3" rtl="0">
              <a:lnSpc>
                <a:spcPct val="110000"/>
              </a:lnSpc>
              <a:spcBef>
                <a:spcPts val="0"/>
              </a:spcBef>
              <a:spcAft>
                <a:spcPts val="0"/>
              </a:spcAft>
              <a:buNone/>
              <a:defRPr sz="3600"/>
            </a:lvl4pPr>
            <a:lvl5pPr lvl="4" rtl="0">
              <a:lnSpc>
                <a:spcPct val="110000"/>
              </a:lnSpc>
              <a:spcBef>
                <a:spcPts val="0"/>
              </a:spcBef>
              <a:spcAft>
                <a:spcPts val="0"/>
              </a:spcAft>
              <a:buNone/>
              <a:defRPr sz="3600"/>
            </a:lvl5pPr>
            <a:lvl6pPr lvl="5" rtl="0">
              <a:lnSpc>
                <a:spcPct val="110000"/>
              </a:lnSpc>
              <a:spcBef>
                <a:spcPts val="0"/>
              </a:spcBef>
              <a:spcAft>
                <a:spcPts val="0"/>
              </a:spcAft>
              <a:buNone/>
              <a:defRPr sz="3600"/>
            </a:lvl6pPr>
            <a:lvl7pPr lvl="6" rtl="0">
              <a:lnSpc>
                <a:spcPct val="110000"/>
              </a:lnSpc>
              <a:spcBef>
                <a:spcPts val="0"/>
              </a:spcBef>
              <a:spcAft>
                <a:spcPts val="0"/>
              </a:spcAft>
              <a:buNone/>
              <a:defRPr sz="3600"/>
            </a:lvl7pPr>
            <a:lvl8pPr lvl="7" rtl="0">
              <a:lnSpc>
                <a:spcPct val="110000"/>
              </a:lnSpc>
              <a:spcBef>
                <a:spcPts val="0"/>
              </a:spcBef>
              <a:spcAft>
                <a:spcPts val="0"/>
              </a:spcAft>
              <a:buNone/>
              <a:defRPr sz="3600"/>
            </a:lvl8pPr>
            <a:lvl9pPr lvl="8" rtl="0">
              <a:lnSpc>
                <a:spcPct val="110000"/>
              </a:lnSpc>
              <a:spcBef>
                <a:spcPts val="0"/>
              </a:spcBef>
              <a:spcAft>
                <a:spcPts val="0"/>
              </a:spcAft>
              <a:buNone/>
              <a:defRPr sz="3600"/>
            </a:lvl9pPr>
          </a:lstStyle>
          <a:p>
            <a:r>
              <a:rPr lang="en-US"/>
              <a:t>Click to edit Master subtitle style</a:t>
            </a:r>
            <a:endParaRPr/>
          </a:p>
        </p:txBody>
      </p:sp>
      <p:sp>
        <p:nvSpPr>
          <p:cNvPr id="42" name="Google Shape;42;p4"/>
          <p:cNvSpPr txBox="1">
            <a:spLocks noGrp="1"/>
          </p:cNvSpPr>
          <p:nvPr>
            <p:ph type="subTitle" idx="13"/>
          </p:nvPr>
        </p:nvSpPr>
        <p:spPr>
          <a:xfrm>
            <a:off x="17833090" y="8630917"/>
            <a:ext cx="5633533" cy="685800"/>
          </a:xfrm>
          <a:prstGeom prst="rect">
            <a:avLst/>
          </a:prstGeom>
        </p:spPr>
        <p:txBody>
          <a:bodyPr spcFirstLastPara="1" wrap="square" lIns="0" tIns="0" rIns="0" bIns="0" anchor="t" anchorCtr="0">
            <a:noAutofit/>
          </a:bodyPr>
          <a:lstStyle>
            <a:lvl1pPr marL="0" marR="0" lvl="0" indent="0" algn="l" rtl="0">
              <a:lnSpc>
                <a:spcPct val="120000"/>
              </a:lnSpc>
              <a:spcBef>
                <a:spcPts val="0"/>
              </a:spcBef>
              <a:spcAft>
                <a:spcPts val="0"/>
              </a:spcAft>
              <a:buNone/>
              <a:defRPr sz="3600" spc="70" baseline="0">
                <a:solidFill>
                  <a:schemeClr val="tx1"/>
                </a:solidFill>
                <a:latin typeface="+mn-lt"/>
              </a:defRPr>
            </a:lvl1pPr>
            <a:lvl2pPr lvl="1" rtl="0">
              <a:lnSpc>
                <a:spcPct val="110000"/>
              </a:lnSpc>
              <a:spcBef>
                <a:spcPts val="0"/>
              </a:spcBef>
              <a:spcAft>
                <a:spcPts val="0"/>
              </a:spcAft>
              <a:buNone/>
              <a:defRPr sz="3600"/>
            </a:lvl2pPr>
            <a:lvl3pPr lvl="2" rtl="0">
              <a:lnSpc>
                <a:spcPct val="110000"/>
              </a:lnSpc>
              <a:spcBef>
                <a:spcPts val="0"/>
              </a:spcBef>
              <a:spcAft>
                <a:spcPts val="0"/>
              </a:spcAft>
              <a:buNone/>
              <a:defRPr sz="3600"/>
            </a:lvl3pPr>
            <a:lvl4pPr lvl="3" rtl="0">
              <a:lnSpc>
                <a:spcPct val="110000"/>
              </a:lnSpc>
              <a:spcBef>
                <a:spcPts val="0"/>
              </a:spcBef>
              <a:spcAft>
                <a:spcPts val="0"/>
              </a:spcAft>
              <a:buNone/>
              <a:defRPr sz="3600"/>
            </a:lvl4pPr>
            <a:lvl5pPr lvl="4" rtl="0">
              <a:lnSpc>
                <a:spcPct val="110000"/>
              </a:lnSpc>
              <a:spcBef>
                <a:spcPts val="0"/>
              </a:spcBef>
              <a:spcAft>
                <a:spcPts val="0"/>
              </a:spcAft>
              <a:buNone/>
              <a:defRPr sz="3600"/>
            </a:lvl5pPr>
            <a:lvl6pPr lvl="5" rtl="0">
              <a:lnSpc>
                <a:spcPct val="110000"/>
              </a:lnSpc>
              <a:spcBef>
                <a:spcPts val="0"/>
              </a:spcBef>
              <a:spcAft>
                <a:spcPts val="0"/>
              </a:spcAft>
              <a:buNone/>
              <a:defRPr sz="3600"/>
            </a:lvl6pPr>
            <a:lvl7pPr lvl="6" rtl="0">
              <a:lnSpc>
                <a:spcPct val="110000"/>
              </a:lnSpc>
              <a:spcBef>
                <a:spcPts val="0"/>
              </a:spcBef>
              <a:spcAft>
                <a:spcPts val="0"/>
              </a:spcAft>
              <a:buNone/>
              <a:defRPr sz="3600"/>
            </a:lvl7pPr>
            <a:lvl8pPr lvl="7" rtl="0">
              <a:lnSpc>
                <a:spcPct val="110000"/>
              </a:lnSpc>
              <a:spcBef>
                <a:spcPts val="0"/>
              </a:spcBef>
              <a:spcAft>
                <a:spcPts val="0"/>
              </a:spcAft>
              <a:buNone/>
              <a:defRPr sz="3600"/>
            </a:lvl8pPr>
            <a:lvl9pPr lvl="8" rtl="0">
              <a:lnSpc>
                <a:spcPct val="110000"/>
              </a:lnSpc>
              <a:spcBef>
                <a:spcPts val="0"/>
              </a:spcBef>
              <a:spcAft>
                <a:spcPts val="0"/>
              </a:spcAft>
              <a:buNone/>
              <a:defRPr sz="3600"/>
            </a:lvl9pPr>
          </a:lstStyle>
          <a:p>
            <a:r>
              <a:rPr lang="en-US"/>
              <a:t>Click to edit Master subtitle style</a:t>
            </a:r>
            <a:endParaRPr/>
          </a:p>
        </p:txBody>
      </p:sp>
      <p:sp>
        <p:nvSpPr>
          <p:cNvPr id="43" name="Google Shape;43;p4"/>
          <p:cNvSpPr txBox="1">
            <a:spLocks noGrp="1"/>
          </p:cNvSpPr>
          <p:nvPr>
            <p:ph type="subTitle" idx="14"/>
          </p:nvPr>
        </p:nvSpPr>
        <p:spPr>
          <a:xfrm>
            <a:off x="11260733" y="8159143"/>
            <a:ext cx="5633533" cy="463200"/>
          </a:xfrm>
          <a:prstGeom prst="rect">
            <a:avLst/>
          </a:prstGeom>
        </p:spPr>
        <p:txBody>
          <a:bodyPr spcFirstLastPara="1" wrap="square" lIns="0" tIns="0" rIns="0" bIns="0" anchor="b" anchorCtr="0">
            <a:noAutofit/>
          </a:bodyPr>
          <a:lstStyle>
            <a:lvl1pPr marL="0" marR="0" lvl="0" indent="0" algn="l" rtl="0">
              <a:lnSpc>
                <a:spcPct val="125000"/>
              </a:lnSpc>
              <a:spcBef>
                <a:spcPts val="0"/>
              </a:spcBef>
              <a:spcAft>
                <a:spcPts val="0"/>
              </a:spcAft>
              <a:buNone/>
              <a:defRPr sz="2200" b="0" spc="40" baseline="0">
                <a:solidFill>
                  <a:schemeClr val="tx1"/>
                </a:solidFill>
                <a:latin typeface="+mn-lt"/>
              </a:defRPr>
            </a:lvl1pPr>
            <a:lvl2pPr lvl="1" rtl="0">
              <a:lnSpc>
                <a:spcPct val="125000"/>
              </a:lnSpc>
              <a:spcBef>
                <a:spcPts val="0"/>
              </a:spcBef>
              <a:spcAft>
                <a:spcPts val="0"/>
              </a:spcAft>
              <a:buNone/>
              <a:defRPr b="0">
                <a:solidFill>
                  <a:schemeClr val="dk1"/>
                </a:solidFill>
              </a:defRPr>
            </a:lvl2pPr>
            <a:lvl3pPr lvl="2" rtl="0">
              <a:lnSpc>
                <a:spcPct val="125000"/>
              </a:lnSpc>
              <a:spcBef>
                <a:spcPts val="0"/>
              </a:spcBef>
              <a:spcAft>
                <a:spcPts val="0"/>
              </a:spcAft>
              <a:buNone/>
              <a:defRPr b="0">
                <a:solidFill>
                  <a:schemeClr val="dk1"/>
                </a:solidFill>
              </a:defRPr>
            </a:lvl3pPr>
            <a:lvl4pPr lvl="3" rtl="0">
              <a:lnSpc>
                <a:spcPct val="125000"/>
              </a:lnSpc>
              <a:spcBef>
                <a:spcPts val="0"/>
              </a:spcBef>
              <a:spcAft>
                <a:spcPts val="0"/>
              </a:spcAft>
              <a:buNone/>
              <a:defRPr b="0">
                <a:solidFill>
                  <a:schemeClr val="dk1"/>
                </a:solidFill>
              </a:defRPr>
            </a:lvl4pPr>
            <a:lvl5pPr lvl="4" rtl="0">
              <a:lnSpc>
                <a:spcPct val="125000"/>
              </a:lnSpc>
              <a:spcBef>
                <a:spcPts val="0"/>
              </a:spcBef>
              <a:spcAft>
                <a:spcPts val="0"/>
              </a:spcAft>
              <a:buNone/>
              <a:defRPr b="0">
                <a:solidFill>
                  <a:schemeClr val="dk1"/>
                </a:solidFill>
              </a:defRPr>
            </a:lvl5pPr>
            <a:lvl6pPr lvl="5" rtl="0">
              <a:lnSpc>
                <a:spcPct val="125000"/>
              </a:lnSpc>
              <a:spcBef>
                <a:spcPts val="0"/>
              </a:spcBef>
              <a:spcAft>
                <a:spcPts val="0"/>
              </a:spcAft>
              <a:buNone/>
              <a:defRPr b="0">
                <a:solidFill>
                  <a:schemeClr val="dk1"/>
                </a:solidFill>
              </a:defRPr>
            </a:lvl6pPr>
            <a:lvl7pPr lvl="6" rtl="0">
              <a:lnSpc>
                <a:spcPct val="125000"/>
              </a:lnSpc>
              <a:spcBef>
                <a:spcPts val="0"/>
              </a:spcBef>
              <a:spcAft>
                <a:spcPts val="0"/>
              </a:spcAft>
              <a:buNone/>
              <a:defRPr b="0">
                <a:solidFill>
                  <a:schemeClr val="dk1"/>
                </a:solidFill>
              </a:defRPr>
            </a:lvl7pPr>
            <a:lvl8pPr lvl="7" rtl="0">
              <a:lnSpc>
                <a:spcPct val="125000"/>
              </a:lnSpc>
              <a:spcBef>
                <a:spcPts val="0"/>
              </a:spcBef>
              <a:spcAft>
                <a:spcPts val="0"/>
              </a:spcAft>
              <a:buNone/>
              <a:defRPr b="0">
                <a:solidFill>
                  <a:schemeClr val="dk1"/>
                </a:solidFill>
              </a:defRPr>
            </a:lvl8pPr>
            <a:lvl9pPr lvl="8" rtl="0">
              <a:lnSpc>
                <a:spcPct val="125000"/>
              </a:lnSpc>
              <a:spcBef>
                <a:spcPts val="0"/>
              </a:spcBef>
              <a:spcAft>
                <a:spcPts val="0"/>
              </a:spcAft>
              <a:buNone/>
              <a:defRPr b="0">
                <a:solidFill>
                  <a:schemeClr val="dk1"/>
                </a:solidFill>
              </a:defRPr>
            </a:lvl9pPr>
          </a:lstStyle>
          <a:p>
            <a:r>
              <a:rPr lang="en-US"/>
              <a:t>Click to edit Master subtitle style</a:t>
            </a:r>
            <a:endParaRPr/>
          </a:p>
        </p:txBody>
      </p:sp>
      <p:sp>
        <p:nvSpPr>
          <p:cNvPr id="44" name="Google Shape;44;p4"/>
          <p:cNvSpPr txBox="1">
            <a:spLocks noGrp="1"/>
          </p:cNvSpPr>
          <p:nvPr>
            <p:ph type="subTitle" idx="15"/>
          </p:nvPr>
        </p:nvSpPr>
        <p:spPr>
          <a:xfrm>
            <a:off x="17833090" y="8159143"/>
            <a:ext cx="5633533" cy="463200"/>
          </a:xfrm>
          <a:prstGeom prst="rect">
            <a:avLst/>
          </a:prstGeom>
        </p:spPr>
        <p:txBody>
          <a:bodyPr spcFirstLastPara="1" wrap="square" lIns="0" tIns="0" rIns="0" bIns="0" anchor="b" anchorCtr="0">
            <a:noAutofit/>
          </a:bodyPr>
          <a:lstStyle>
            <a:lvl1pPr marL="0" marR="0" lvl="0" indent="0" algn="l" rtl="0">
              <a:lnSpc>
                <a:spcPct val="125000"/>
              </a:lnSpc>
              <a:spcBef>
                <a:spcPts val="0"/>
              </a:spcBef>
              <a:spcAft>
                <a:spcPts val="0"/>
              </a:spcAft>
              <a:buNone/>
              <a:defRPr sz="2200" b="0" spc="40" baseline="0">
                <a:solidFill>
                  <a:schemeClr val="tx1"/>
                </a:solidFill>
                <a:latin typeface="+mn-lt"/>
              </a:defRPr>
            </a:lvl1pPr>
            <a:lvl2pPr lvl="1" rtl="0">
              <a:lnSpc>
                <a:spcPct val="125000"/>
              </a:lnSpc>
              <a:spcBef>
                <a:spcPts val="0"/>
              </a:spcBef>
              <a:spcAft>
                <a:spcPts val="0"/>
              </a:spcAft>
              <a:buNone/>
              <a:defRPr b="0">
                <a:solidFill>
                  <a:schemeClr val="dk1"/>
                </a:solidFill>
              </a:defRPr>
            </a:lvl2pPr>
            <a:lvl3pPr lvl="2" rtl="0">
              <a:lnSpc>
                <a:spcPct val="125000"/>
              </a:lnSpc>
              <a:spcBef>
                <a:spcPts val="0"/>
              </a:spcBef>
              <a:spcAft>
                <a:spcPts val="0"/>
              </a:spcAft>
              <a:buNone/>
              <a:defRPr b="0">
                <a:solidFill>
                  <a:schemeClr val="dk1"/>
                </a:solidFill>
              </a:defRPr>
            </a:lvl3pPr>
            <a:lvl4pPr lvl="3" rtl="0">
              <a:lnSpc>
                <a:spcPct val="125000"/>
              </a:lnSpc>
              <a:spcBef>
                <a:spcPts val="0"/>
              </a:spcBef>
              <a:spcAft>
                <a:spcPts val="0"/>
              </a:spcAft>
              <a:buNone/>
              <a:defRPr b="0">
                <a:solidFill>
                  <a:schemeClr val="dk1"/>
                </a:solidFill>
              </a:defRPr>
            </a:lvl4pPr>
            <a:lvl5pPr lvl="4" rtl="0">
              <a:lnSpc>
                <a:spcPct val="125000"/>
              </a:lnSpc>
              <a:spcBef>
                <a:spcPts val="0"/>
              </a:spcBef>
              <a:spcAft>
                <a:spcPts val="0"/>
              </a:spcAft>
              <a:buNone/>
              <a:defRPr b="0">
                <a:solidFill>
                  <a:schemeClr val="dk1"/>
                </a:solidFill>
              </a:defRPr>
            </a:lvl5pPr>
            <a:lvl6pPr lvl="5" rtl="0">
              <a:lnSpc>
                <a:spcPct val="125000"/>
              </a:lnSpc>
              <a:spcBef>
                <a:spcPts val="0"/>
              </a:spcBef>
              <a:spcAft>
                <a:spcPts val="0"/>
              </a:spcAft>
              <a:buNone/>
              <a:defRPr b="0">
                <a:solidFill>
                  <a:schemeClr val="dk1"/>
                </a:solidFill>
              </a:defRPr>
            </a:lvl6pPr>
            <a:lvl7pPr lvl="6" rtl="0">
              <a:lnSpc>
                <a:spcPct val="125000"/>
              </a:lnSpc>
              <a:spcBef>
                <a:spcPts val="0"/>
              </a:spcBef>
              <a:spcAft>
                <a:spcPts val="0"/>
              </a:spcAft>
              <a:buNone/>
              <a:defRPr b="0">
                <a:solidFill>
                  <a:schemeClr val="dk1"/>
                </a:solidFill>
              </a:defRPr>
            </a:lvl7pPr>
            <a:lvl8pPr lvl="7" rtl="0">
              <a:lnSpc>
                <a:spcPct val="125000"/>
              </a:lnSpc>
              <a:spcBef>
                <a:spcPts val="0"/>
              </a:spcBef>
              <a:spcAft>
                <a:spcPts val="0"/>
              </a:spcAft>
              <a:buNone/>
              <a:defRPr b="0">
                <a:solidFill>
                  <a:schemeClr val="dk1"/>
                </a:solidFill>
              </a:defRPr>
            </a:lvl8pPr>
            <a:lvl9pPr lvl="8" rtl="0">
              <a:lnSpc>
                <a:spcPct val="125000"/>
              </a:lnSpc>
              <a:spcBef>
                <a:spcPts val="0"/>
              </a:spcBef>
              <a:spcAft>
                <a:spcPts val="0"/>
              </a:spcAft>
              <a:buNone/>
              <a:defRPr b="0">
                <a:solidFill>
                  <a:schemeClr val="dk1"/>
                </a:solidFill>
              </a:defRPr>
            </a:lvl9pPr>
          </a:lstStyle>
          <a:p>
            <a:r>
              <a:rPr lang="en-US"/>
              <a:t>Click to edit Master subtitle style</a:t>
            </a:r>
            <a:endParaRPr/>
          </a:p>
        </p:txBody>
      </p:sp>
      <p:sp>
        <p:nvSpPr>
          <p:cNvPr id="45" name="Google Shape;45;p4"/>
          <p:cNvSpPr txBox="1">
            <a:spLocks noGrp="1"/>
          </p:cNvSpPr>
          <p:nvPr>
            <p:ph type="subTitle" idx="16"/>
          </p:nvPr>
        </p:nvSpPr>
        <p:spPr>
          <a:xfrm>
            <a:off x="11260733" y="10917591"/>
            <a:ext cx="5633533" cy="685800"/>
          </a:xfrm>
          <a:prstGeom prst="rect">
            <a:avLst/>
          </a:prstGeom>
        </p:spPr>
        <p:txBody>
          <a:bodyPr spcFirstLastPara="1" wrap="square" lIns="0" tIns="0" rIns="0" bIns="0" anchor="t" anchorCtr="0">
            <a:noAutofit/>
          </a:bodyPr>
          <a:lstStyle>
            <a:lvl1pPr marL="0" marR="0" lvl="0" indent="0" algn="l" rtl="0">
              <a:lnSpc>
                <a:spcPct val="120000"/>
              </a:lnSpc>
              <a:spcBef>
                <a:spcPts val="0"/>
              </a:spcBef>
              <a:spcAft>
                <a:spcPts val="0"/>
              </a:spcAft>
              <a:buNone/>
              <a:defRPr sz="3600" spc="70" baseline="0">
                <a:solidFill>
                  <a:schemeClr val="tx1"/>
                </a:solidFill>
                <a:latin typeface="+mn-lt"/>
              </a:defRPr>
            </a:lvl1pPr>
            <a:lvl2pPr lvl="1" rtl="0">
              <a:lnSpc>
                <a:spcPct val="110000"/>
              </a:lnSpc>
              <a:spcBef>
                <a:spcPts val="0"/>
              </a:spcBef>
              <a:spcAft>
                <a:spcPts val="0"/>
              </a:spcAft>
              <a:buNone/>
              <a:defRPr sz="3600"/>
            </a:lvl2pPr>
            <a:lvl3pPr lvl="2" rtl="0">
              <a:lnSpc>
                <a:spcPct val="110000"/>
              </a:lnSpc>
              <a:spcBef>
                <a:spcPts val="0"/>
              </a:spcBef>
              <a:spcAft>
                <a:spcPts val="0"/>
              </a:spcAft>
              <a:buNone/>
              <a:defRPr sz="3600"/>
            </a:lvl3pPr>
            <a:lvl4pPr lvl="3" rtl="0">
              <a:lnSpc>
                <a:spcPct val="110000"/>
              </a:lnSpc>
              <a:spcBef>
                <a:spcPts val="0"/>
              </a:spcBef>
              <a:spcAft>
                <a:spcPts val="0"/>
              </a:spcAft>
              <a:buNone/>
              <a:defRPr sz="3600"/>
            </a:lvl4pPr>
            <a:lvl5pPr lvl="4" rtl="0">
              <a:lnSpc>
                <a:spcPct val="110000"/>
              </a:lnSpc>
              <a:spcBef>
                <a:spcPts val="0"/>
              </a:spcBef>
              <a:spcAft>
                <a:spcPts val="0"/>
              </a:spcAft>
              <a:buNone/>
              <a:defRPr sz="3600"/>
            </a:lvl5pPr>
            <a:lvl6pPr lvl="5" rtl="0">
              <a:lnSpc>
                <a:spcPct val="110000"/>
              </a:lnSpc>
              <a:spcBef>
                <a:spcPts val="0"/>
              </a:spcBef>
              <a:spcAft>
                <a:spcPts val="0"/>
              </a:spcAft>
              <a:buNone/>
              <a:defRPr sz="3600"/>
            </a:lvl6pPr>
            <a:lvl7pPr lvl="6" rtl="0">
              <a:lnSpc>
                <a:spcPct val="110000"/>
              </a:lnSpc>
              <a:spcBef>
                <a:spcPts val="0"/>
              </a:spcBef>
              <a:spcAft>
                <a:spcPts val="0"/>
              </a:spcAft>
              <a:buNone/>
              <a:defRPr sz="3600"/>
            </a:lvl7pPr>
            <a:lvl8pPr lvl="7" rtl="0">
              <a:lnSpc>
                <a:spcPct val="110000"/>
              </a:lnSpc>
              <a:spcBef>
                <a:spcPts val="0"/>
              </a:spcBef>
              <a:spcAft>
                <a:spcPts val="0"/>
              </a:spcAft>
              <a:buNone/>
              <a:defRPr sz="3600"/>
            </a:lvl8pPr>
            <a:lvl9pPr lvl="8" rtl="0">
              <a:lnSpc>
                <a:spcPct val="110000"/>
              </a:lnSpc>
              <a:spcBef>
                <a:spcPts val="0"/>
              </a:spcBef>
              <a:spcAft>
                <a:spcPts val="0"/>
              </a:spcAft>
              <a:buNone/>
              <a:defRPr sz="3600"/>
            </a:lvl9pPr>
          </a:lstStyle>
          <a:p>
            <a:r>
              <a:rPr lang="en-US"/>
              <a:t>Click to edit Master subtitle style</a:t>
            </a:r>
            <a:endParaRPr/>
          </a:p>
        </p:txBody>
      </p:sp>
      <p:sp>
        <p:nvSpPr>
          <p:cNvPr id="46" name="Google Shape;46;p4"/>
          <p:cNvSpPr txBox="1">
            <a:spLocks noGrp="1"/>
          </p:cNvSpPr>
          <p:nvPr>
            <p:ph type="subTitle" idx="17"/>
          </p:nvPr>
        </p:nvSpPr>
        <p:spPr>
          <a:xfrm>
            <a:off x="17833090" y="10917591"/>
            <a:ext cx="5633533" cy="685800"/>
          </a:xfrm>
          <a:prstGeom prst="rect">
            <a:avLst/>
          </a:prstGeom>
        </p:spPr>
        <p:txBody>
          <a:bodyPr spcFirstLastPara="1" wrap="square" lIns="0" tIns="0" rIns="0" bIns="0" anchor="t" anchorCtr="0">
            <a:noAutofit/>
          </a:bodyPr>
          <a:lstStyle>
            <a:lvl1pPr marL="0" marR="0" lvl="0" indent="0" algn="l" rtl="0">
              <a:lnSpc>
                <a:spcPct val="120000"/>
              </a:lnSpc>
              <a:spcBef>
                <a:spcPts val="0"/>
              </a:spcBef>
              <a:spcAft>
                <a:spcPts val="0"/>
              </a:spcAft>
              <a:buNone/>
              <a:defRPr sz="3600" spc="70" baseline="0">
                <a:solidFill>
                  <a:schemeClr val="tx1"/>
                </a:solidFill>
                <a:latin typeface="+mn-lt"/>
              </a:defRPr>
            </a:lvl1pPr>
            <a:lvl2pPr lvl="1" rtl="0">
              <a:lnSpc>
                <a:spcPct val="110000"/>
              </a:lnSpc>
              <a:spcBef>
                <a:spcPts val="0"/>
              </a:spcBef>
              <a:spcAft>
                <a:spcPts val="0"/>
              </a:spcAft>
              <a:buNone/>
              <a:defRPr sz="3600"/>
            </a:lvl2pPr>
            <a:lvl3pPr lvl="2" rtl="0">
              <a:lnSpc>
                <a:spcPct val="110000"/>
              </a:lnSpc>
              <a:spcBef>
                <a:spcPts val="0"/>
              </a:spcBef>
              <a:spcAft>
                <a:spcPts val="0"/>
              </a:spcAft>
              <a:buNone/>
              <a:defRPr sz="3600"/>
            </a:lvl3pPr>
            <a:lvl4pPr lvl="3" rtl="0">
              <a:lnSpc>
                <a:spcPct val="110000"/>
              </a:lnSpc>
              <a:spcBef>
                <a:spcPts val="0"/>
              </a:spcBef>
              <a:spcAft>
                <a:spcPts val="0"/>
              </a:spcAft>
              <a:buNone/>
              <a:defRPr sz="3600"/>
            </a:lvl4pPr>
            <a:lvl5pPr lvl="4" rtl="0">
              <a:lnSpc>
                <a:spcPct val="110000"/>
              </a:lnSpc>
              <a:spcBef>
                <a:spcPts val="0"/>
              </a:spcBef>
              <a:spcAft>
                <a:spcPts val="0"/>
              </a:spcAft>
              <a:buNone/>
              <a:defRPr sz="3600"/>
            </a:lvl5pPr>
            <a:lvl6pPr lvl="5" rtl="0">
              <a:lnSpc>
                <a:spcPct val="110000"/>
              </a:lnSpc>
              <a:spcBef>
                <a:spcPts val="0"/>
              </a:spcBef>
              <a:spcAft>
                <a:spcPts val="0"/>
              </a:spcAft>
              <a:buNone/>
              <a:defRPr sz="3600"/>
            </a:lvl6pPr>
            <a:lvl7pPr lvl="6" rtl="0">
              <a:lnSpc>
                <a:spcPct val="110000"/>
              </a:lnSpc>
              <a:spcBef>
                <a:spcPts val="0"/>
              </a:spcBef>
              <a:spcAft>
                <a:spcPts val="0"/>
              </a:spcAft>
              <a:buNone/>
              <a:defRPr sz="3600"/>
            </a:lvl7pPr>
            <a:lvl8pPr lvl="7" rtl="0">
              <a:lnSpc>
                <a:spcPct val="110000"/>
              </a:lnSpc>
              <a:spcBef>
                <a:spcPts val="0"/>
              </a:spcBef>
              <a:spcAft>
                <a:spcPts val="0"/>
              </a:spcAft>
              <a:buNone/>
              <a:defRPr sz="3600"/>
            </a:lvl8pPr>
            <a:lvl9pPr lvl="8" rtl="0">
              <a:lnSpc>
                <a:spcPct val="110000"/>
              </a:lnSpc>
              <a:spcBef>
                <a:spcPts val="0"/>
              </a:spcBef>
              <a:spcAft>
                <a:spcPts val="0"/>
              </a:spcAft>
              <a:buNone/>
              <a:defRPr sz="3600"/>
            </a:lvl9pPr>
          </a:lstStyle>
          <a:p>
            <a:r>
              <a:rPr lang="en-US"/>
              <a:t>Click to edit Master subtitle style</a:t>
            </a:r>
            <a:endParaRPr/>
          </a:p>
        </p:txBody>
      </p:sp>
      <p:sp>
        <p:nvSpPr>
          <p:cNvPr id="47" name="Google Shape;47;p4"/>
          <p:cNvSpPr txBox="1">
            <a:spLocks noGrp="1"/>
          </p:cNvSpPr>
          <p:nvPr>
            <p:ph type="subTitle" idx="18"/>
          </p:nvPr>
        </p:nvSpPr>
        <p:spPr>
          <a:xfrm>
            <a:off x="11260733" y="10445806"/>
            <a:ext cx="5633533" cy="463200"/>
          </a:xfrm>
          <a:prstGeom prst="rect">
            <a:avLst/>
          </a:prstGeom>
        </p:spPr>
        <p:txBody>
          <a:bodyPr spcFirstLastPara="1" wrap="square" lIns="0" tIns="0" rIns="0" bIns="0" anchor="b" anchorCtr="0">
            <a:noAutofit/>
          </a:bodyPr>
          <a:lstStyle>
            <a:lvl1pPr marL="0" marR="0" lvl="0" indent="0" algn="l" rtl="0">
              <a:lnSpc>
                <a:spcPct val="125000"/>
              </a:lnSpc>
              <a:spcBef>
                <a:spcPts val="0"/>
              </a:spcBef>
              <a:spcAft>
                <a:spcPts val="0"/>
              </a:spcAft>
              <a:buNone/>
              <a:defRPr sz="2200" b="0" spc="40" baseline="0">
                <a:solidFill>
                  <a:schemeClr val="tx1"/>
                </a:solidFill>
                <a:latin typeface="+mn-lt"/>
              </a:defRPr>
            </a:lvl1pPr>
            <a:lvl2pPr lvl="1" rtl="0">
              <a:lnSpc>
                <a:spcPct val="125000"/>
              </a:lnSpc>
              <a:spcBef>
                <a:spcPts val="0"/>
              </a:spcBef>
              <a:spcAft>
                <a:spcPts val="0"/>
              </a:spcAft>
              <a:buNone/>
              <a:defRPr b="0">
                <a:solidFill>
                  <a:schemeClr val="dk1"/>
                </a:solidFill>
              </a:defRPr>
            </a:lvl2pPr>
            <a:lvl3pPr lvl="2" rtl="0">
              <a:lnSpc>
                <a:spcPct val="125000"/>
              </a:lnSpc>
              <a:spcBef>
                <a:spcPts val="0"/>
              </a:spcBef>
              <a:spcAft>
                <a:spcPts val="0"/>
              </a:spcAft>
              <a:buNone/>
              <a:defRPr b="0">
                <a:solidFill>
                  <a:schemeClr val="dk1"/>
                </a:solidFill>
              </a:defRPr>
            </a:lvl3pPr>
            <a:lvl4pPr lvl="3" rtl="0">
              <a:lnSpc>
                <a:spcPct val="125000"/>
              </a:lnSpc>
              <a:spcBef>
                <a:spcPts val="0"/>
              </a:spcBef>
              <a:spcAft>
                <a:spcPts val="0"/>
              </a:spcAft>
              <a:buNone/>
              <a:defRPr b="0">
                <a:solidFill>
                  <a:schemeClr val="dk1"/>
                </a:solidFill>
              </a:defRPr>
            </a:lvl4pPr>
            <a:lvl5pPr lvl="4" rtl="0">
              <a:lnSpc>
                <a:spcPct val="125000"/>
              </a:lnSpc>
              <a:spcBef>
                <a:spcPts val="0"/>
              </a:spcBef>
              <a:spcAft>
                <a:spcPts val="0"/>
              </a:spcAft>
              <a:buNone/>
              <a:defRPr b="0">
                <a:solidFill>
                  <a:schemeClr val="dk1"/>
                </a:solidFill>
              </a:defRPr>
            </a:lvl5pPr>
            <a:lvl6pPr lvl="5" rtl="0">
              <a:lnSpc>
                <a:spcPct val="125000"/>
              </a:lnSpc>
              <a:spcBef>
                <a:spcPts val="0"/>
              </a:spcBef>
              <a:spcAft>
                <a:spcPts val="0"/>
              </a:spcAft>
              <a:buNone/>
              <a:defRPr b="0">
                <a:solidFill>
                  <a:schemeClr val="dk1"/>
                </a:solidFill>
              </a:defRPr>
            </a:lvl6pPr>
            <a:lvl7pPr lvl="6" rtl="0">
              <a:lnSpc>
                <a:spcPct val="125000"/>
              </a:lnSpc>
              <a:spcBef>
                <a:spcPts val="0"/>
              </a:spcBef>
              <a:spcAft>
                <a:spcPts val="0"/>
              </a:spcAft>
              <a:buNone/>
              <a:defRPr b="0">
                <a:solidFill>
                  <a:schemeClr val="dk1"/>
                </a:solidFill>
              </a:defRPr>
            </a:lvl7pPr>
            <a:lvl8pPr lvl="7" rtl="0">
              <a:lnSpc>
                <a:spcPct val="125000"/>
              </a:lnSpc>
              <a:spcBef>
                <a:spcPts val="0"/>
              </a:spcBef>
              <a:spcAft>
                <a:spcPts val="0"/>
              </a:spcAft>
              <a:buNone/>
              <a:defRPr b="0">
                <a:solidFill>
                  <a:schemeClr val="dk1"/>
                </a:solidFill>
              </a:defRPr>
            </a:lvl8pPr>
            <a:lvl9pPr lvl="8" rtl="0">
              <a:lnSpc>
                <a:spcPct val="125000"/>
              </a:lnSpc>
              <a:spcBef>
                <a:spcPts val="0"/>
              </a:spcBef>
              <a:spcAft>
                <a:spcPts val="0"/>
              </a:spcAft>
              <a:buNone/>
              <a:defRPr b="0">
                <a:solidFill>
                  <a:schemeClr val="dk1"/>
                </a:solidFill>
              </a:defRPr>
            </a:lvl9pPr>
          </a:lstStyle>
          <a:p>
            <a:r>
              <a:rPr lang="en-US"/>
              <a:t>Click to edit Master subtitle style</a:t>
            </a:r>
            <a:endParaRPr/>
          </a:p>
        </p:txBody>
      </p:sp>
      <p:sp>
        <p:nvSpPr>
          <p:cNvPr id="48" name="Google Shape;48;p4"/>
          <p:cNvSpPr txBox="1">
            <a:spLocks noGrp="1"/>
          </p:cNvSpPr>
          <p:nvPr>
            <p:ph type="subTitle" idx="19"/>
          </p:nvPr>
        </p:nvSpPr>
        <p:spPr>
          <a:xfrm>
            <a:off x="17833090" y="10445806"/>
            <a:ext cx="5633533" cy="463200"/>
          </a:xfrm>
          <a:prstGeom prst="rect">
            <a:avLst/>
          </a:prstGeom>
        </p:spPr>
        <p:txBody>
          <a:bodyPr spcFirstLastPara="1" wrap="square" lIns="0" tIns="0" rIns="0" bIns="0" anchor="b" anchorCtr="0">
            <a:noAutofit/>
          </a:bodyPr>
          <a:lstStyle>
            <a:lvl1pPr marL="0" marR="0" lvl="0" indent="0" algn="l" rtl="0">
              <a:lnSpc>
                <a:spcPct val="125000"/>
              </a:lnSpc>
              <a:spcBef>
                <a:spcPts val="0"/>
              </a:spcBef>
              <a:spcAft>
                <a:spcPts val="0"/>
              </a:spcAft>
              <a:buNone/>
              <a:defRPr sz="2200" b="0" spc="40" baseline="0">
                <a:solidFill>
                  <a:schemeClr val="tx1"/>
                </a:solidFill>
                <a:latin typeface="+mn-lt"/>
              </a:defRPr>
            </a:lvl1pPr>
            <a:lvl2pPr lvl="1" rtl="0">
              <a:lnSpc>
                <a:spcPct val="125000"/>
              </a:lnSpc>
              <a:spcBef>
                <a:spcPts val="0"/>
              </a:spcBef>
              <a:spcAft>
                <a:spcPts val="0"/>
              </a:spcAft>
              <a:buNone/>
              <a:defRPr b="0">
                <a:solidFill>
                  <a:schemeClr val="dk1"/>
                </a:solidFill>
              </a:defRPr>
            </a:lvl2pPr>
            <a:lvl3pPr lvl="2" rtl="0">
              <a:lnSpc>
                <a:spcPct val="125000"/>
              </a:lnSpc>
              <a:spcBef>
                <a:spcPts val="0"/>
              </a:spcBef>
              <a:spcAft>
                <a:spcPts val="0"/>
              </a:spcAft>
              <a:buNone/>
              <a:defRPr b="0">
                <a:solidFill>
                  <a:schemeClr val="dk1"/>
                </a:solidFill>
              </a:defRPr>
            </a:lvl3pPr>
            <a:lvl4pPr lvl="3" rtl="0">
              <a:lnSpc>
                <a:spcPct val="125000"/>
              </a:lnSpc>
              <a:spcBef>
                <a:spcPts val="0"/>
              </a:spcBef>
              <a:spcAft>
                <a:spcPts val="0"/>
              </a:spcAft>
              <a:buNone/>
              <a:defRPr b="0">
                <a:solidFill>
                  <a:schemeClr val="dk1"/>
                </a:solidFill>
              </a:defRPr>
            </a:lvl4pPr>
            <a:lvl5pPr lvl="4" rtl="0">
              <a:lnSpc>
                <a:spcPct val="125000"/>
              </a:lnSpc>
              <a:spcBef>
                <a:spcPts val="0"/>
              </a:spcBef>
              <a:spcAft>
                <a:spcPts val="0"/>
              </a:spcAft>
              <a:buNone/>
              <a:defRPr b="0">
                <a:solidFill>
                  <a:schemeClr val="dk1"/>
                </a:solidFill>
              </a:defRPr>
            </a:lvl5pPr>
            <a:lvl6pPr lvl="5" rtl="0">
              <a:lnSpc>
                <a:spcPct val="125000"/>
              </a:lnSpc>
              <a:spcBef>
                <a:spcPts val="0"/>
              </a:spcBef>
              <a:spcAft>
                <a:spcPts val="0"/>
              </a:spcAft>
              <a:buNone/>
              <a:defRPr b="0">
                <a:solidFill>
                  <a:schemeClr val="dk1"/>
                </a:solidFill>
              </a:defRPr>
            </a:lvl6pPr>
            <a:lvl7pPr lvl="6" rtl="0">
              <a:lnSpc>
                <a:spcPct val="125000"/>
              </a:lnSpc>
              <a:spcBef>
                <a:spcPts val="0"/>
              </a:spcBef>
              <a:spcAft>
                <a:spcPts val="0"/>
              </a:spcAft>
              <a:buNone/>
              <a:defRPr b="0">
                <a:solidFill>
                  <a:schemeClr val="dk1"/>
                </a:solidFill>
              </a:defRPr>
            </a:lvl7pPr>
            <a:lvl8pPr lvl="7" rtl="0">
              <a:lnSpc>
                <a:spcPct val="125000"/>
              </a:lnSpc>
              <a:spcBef>
                <a:spcPts val="0"/>
              </a:spcBef>
              <a:spcAft>
                <a:spcPts val="0"/>
              </a:spcAft>
              <a:buNone/>
              <a:defRPr b="0">
                <a:solidFill>
                  <a:schemeClr val="dk1"/>
                </a:solidFill>
              </a:defRPr>
            </a:lvl8pPr>
            <a:lvl9pPr lvl="8" rtl="0">
              <a:lnSpc>
                <a:spcPct val="125000"/>
              </a:lnSpc>
              <a:spcBef>
                <a:spcPts val="0"/>
              </a:spcBef>
              <a:spcAft>
                <a:spcPts val="0"/>
              </a:spcAft>
              <a:buNone/>
              <a:defRPr b="0">
                <a:solidFill>
                  <a:schemeClr val="dk1"/>
                </a:solidFill>
              </a:defRPr>
            </a:lvl9pPr>
          </a:lstStyle>
          <a:p>
            <a:r>
              <a:rPr lang="en-US"/>
              <a:t>Click to edit Master subtitle style</a:t>
            </a:r>
            <a:endParaRPr/>
          </a:p>
        </p:txBody>
      </p:sp>
      <p:sp>
        <p:nvSpPr>
          <p:cNvPr id="49" name="Google Shape;49;p4"/>
          <p:cNvSpPr txBox="1">
            <a:spLocks noGrp="1"/>
          </p:cNvSpPr>
          <p:nvPr>
            <p:ph type="subTitle" idx="20"/>
          </p:nvPr>
        </p:nvSpPr>
        <p:spPr>
          <a:xfrm>
            <a:off x="11260733" y="4683097"/>
            <a:ext cx="5633533" cy="685800"/>
          </a:xfrm>
          <a:prstGeom prst="rect">
            <a:avLst/>
          </a:prstGeom>
        </p:spPr>
        <p:txBody>
          <a:bodyPr spcFirstLastPara="1" wrap="square" lIns="0" tIns="0" rIns="0" bIns="0" anchor="t" anchorCtr="0">
            <a:noAutofit/>
          </a:bodyPr>
          <a:lstStyle>
            <a:lvl1pPr marL="0" marR="0" lvl="0" indent="0" algn="l" rtl="0">
              <a:lnSpc>
                <a:spcPct val="125000"/>
              </a:lnSpc>
              <a:spcBef>
                <a:spcPts val="0"/>
              </a:spcBef>
              <a:spcAft>
                <a:spcPts val="0"/>
              </a:spcAft>
              <a:buNone/>
              <a:defRPr sz="2400" b="0" spc="50" baseline="0">
                <a:solidFill>
                  <a:schemeClr val="tx1"/>
                </a:solidFill>
                <a:latin typeface="+mn-lt"/>
              </a:defRPr>
            </a:lvl1pPr>
            <a:lvl2pPr lvl="1" rtl="0">
              <a:lnSpc>
                <a:spcPct val="125000"/>
              </a:lnSpc>
              <a:spcBef>
                <a:spcPts val="0"/>
              </a:spcBef>
              <a:spcAft>
                <a:spcPts val="0"/>
              </a:spcAft>
              <a:buNone/>
              <a:defRPr b="0">
                <a:solidFill>
                  <a:schemeClr val="dk1"/>
                </a:solidFill>
              </a:defRPr>
            </a:lvl2pPr>
            <a:lvl3pPr lvl="2" rtl="0">
              <a:lnSpc>
                <a:spcPct val="125000"/>
              </a:lnSpc>
              <a:spcBef>
                <a:spcPts val="0"/>
              </a:spcBef>
              <a:spcAft>
                <a:spcPts val="0"/>
              </a:spcAft>
              <a:buNone/>
              <a:defRPr b="0">
                <a:solidFill>
                  <a:schemeClr val="dk1"/>
                </a:solidFill>
              </a:defRPr>
            </a:lvl3pPr>
            <a:lvl4pPr lvl="3" rtl="0">
              <a:lnSpc>
                <a:spcPct val="125000"/>
              </a:lnSpc>
              <a:spcBef>
                <a:spcPts val="0"/>
              </a:spcBef>
              <a:spcAft>
                <a:spcPts val="0"/>
              </a:spcAft>
              <a:buNone/>
              <a:defRPr b="0">
                <a:solidFill>
                  <a:schemeClr val="dk1"/>
                </a:solidFill>
              </a:defRPr>
            </a:lvl4pPr>
            <a:lvl5pPr lvl="4" rtl="0">
              <a:lnSpc>
                <a:spcPct val="125000"/>
              </a:lnSpc>
              <a:spcBef>
                <a:spcPts val="0"/>
              </a:spcBef>
              <a:spcAft>
                <a:spcPts val="0"/>
              </a:spcAft>
              <a:buNone/>
              <a:defRPr b="0">
                <a:solidFill>
                  <a:schemeClr val="dk1"/>
                </a:solidFill>
              </a:defRPr>
            </a:lvl5pPr>
            <a:lvl6pPr lvl="5" rtl="0">
              <a:lnSpc>
                <a:spcPct val="125000"/>
              </a:lnSpc>
              <a:spcBef>
                <a:spcPts val="0"/>
              </a:spcBef>
              <a:spcAft>
                <a:spcPts val="0"/>
              </a:spcAft>
              <a:buNone/>
              <a:defRPr b="0">
                <a:solidFill>
                  <a:schemeClr val="dk1"/>
                </a:solidFill>
              </a:defRPr>
            </a:lvl6pPr>
            <a:lvl7pPr lvl="6" rtl="0">
              <a:lnSpc>
                <a:spcPct val="125000"/>
              </a:lnSpc>
              <a:spcBef>
                <a:spcPts val="0"/>
              </a:spcBef>
              <a:spcAft>
                <a:spcPts val="0"/>
              </a:spcAft>
              <a:buNone/>
              <a:defRPr b="0">
                <a:solidFill>
                  <a:schemeClr val="dk1"/>
                </a:solidFill>
              </a:defRPr>
            </a:lvl7pPr>
            <a:lvl8pPr lvl="7" rtl="0">
              <a:lnSpc>
                <a:spcPct val="125000"/>
              </a:lnSpc>
              <a:spcBef>
                <a:spcPts val="0"/>
              </a:spcBef>
              <a:spcAft>
                <a:spcPts val="0"/>
              </a:spcAft>
              <a:buNone/>
              <a:defRPr b="0">
                <a:solidFill>
                  <a:schemeClr val="dk1"/>
                </a:solidFill>
              </a:defRPr>
            </a:lvl8pPr>
            <a:lvl9pPr lvl="8" rtl="0">
              <a:lnSpc>
                <a:spcPct val="125000"/>
              </a:lnSpc>
              <a:spcBef>
                <a:spcPts val="0"/>
              </a:spcBef>
              <a:spcAft>
                <a:spcPts val="0"/>
              </a:spcAft>
              <a:buNone/>
              <a:defRPr b="0">
                <a:solidFill>
                  <a:schemeClr val="dk1"/>
                </a:solidFill>
              </a:defRPr>
            </a:lvl9pPr>
          </a:lstStyle>
          <a:p>
            <a:r>
              <a:rPr lang="en-US" dirty="0"/>
              <a:t>Click to edit Master subtitle style</a:t>
            </a:r>
            <a:endParaRPr dirty="0"/>
          </a:p>
        </p:txBody>
      </p:sp>
      <p:sp>
        <p:nvSpPr>
          <p:cNvPr id="50" name="Google Shape;50;p4"/>
          <p:cNvSpPr txBox="1">
            <a:spLocks noGrp="1"/>
          </p:cNvSpPr>
          <p:nvPr>
            <p:ph type="subTitle" idx="21"/>
          </p:nvPr>
        </p:nvSpPr>
        <p:spPr>
          <a:xfrm>
            <a:off x="17833090" y="4683097"/>
            <a:ext cx="5633533" cy="685800"/>
          </a:xfrm>
          <a:prstGeom prst="rect">
            <a:avLst/>
          </a:prstGeom>
        </p:spPr>
        <p:txBody>
          <a:bodyPr spcFirstLastPara="1" wrap="square" lIns="0" tIns="0" rIns="0" bIns="0" anchor="t" anchorCtr="0">
            <a:noAutofit/>
          </a:bodyPr>
          <a:lstStyle>
            <a:lvl1pPr marL="0" marR="0" lvl="0" indent="0" algn="l" rtl="0">
              <a:lnSpc>
                <a:spcPct val="125000"/>
              </a:lnSpc>
              <a:spcBef>
                <a:spcPts val="0"/>
              </a:spcBef>
              <a:spcAft>
                <a:spcPts val="0"/>
              </a:spcAft>
              <a:buNone/>
              <a:defRPr sz="2400" b="0" spc="50" baseline="0">
                <a:solidFill>
                  <a:schemeClr val="tx1"/>
                </a:solidFill>
                <a:latin typeface="+mn-lt"/>
              </a:defRPr>
            </a:lvl1pPr>
            <a:lvl2pPr lvl="1" rtl="0">
              <a:lnSpc>
                <a:spcPct val="125000"/>
              </a:lnSpc>
              <a:spcBef>
                <a:spcPts val="0"/>
              </a:spcBef>
              <a:spcAft>
                <a:spcPts val="0"/>
              </a:spcAft>
              <a:buNone/>
              <a:defRPr b="0">
                <a:solidFill>
                  <a:schemeClr val="dk1"/>
                </a:solidFill>
              </a:defRPr>
            </a:lvl2pPr>
            <a:lvl3pPr lvl="2" rtl="0">
              <a:lnSpc>
                <a:spcPct val="125000"/>
              </a:lnSpc>
              <a:spcBef>
                <a:spcPts val="0"/>
              </a:spcBef>
              <a:spcAft>
                <a:spcPts val="0"/>
              </a:spcAft>
              <a:buNone/>
              <a:defRPr b="0">
                <a:solidFill>
                  <a:schemeClr val="dk1"/>
                </a:solidFill>
              </a:defRPr>
            </a:lvl3pPr>
            <a:lvl4pPr lvl="3" rtl="0">
              <a:lnSpc>
                <a:spcPct val="125000"/>
              </a:lnSpc>
              <a:spcBef>
                <a:spcPts val="0"/>
              </a:spcBef>
              <a:spcAft>
                <a:spcPts val="0"/>
              </a:spcAft>
              <a:buNone/>
              <a:defRPr b="0">
                <a:solidFill>
                  <a:schemeClr val="dk1"/>
                </a:solidFill>
              </a:defRPr>
            </a:lvl4pPr>
            <a:lvl5pPr lvl="4" rtl="0">
              <a:lnSpc>
                <a:spcPct val="125000"/>
              </a:lnSpc>
              <a:spcBef>
                <a:spcPts val="0"/>
              </a:spcBef>
              <a:spcAft>
                <a:spcPts val="0"/>
              </a:spcAft>
              <a:buNone/>
              <a:defRPr b="0">
                <a:solidFill>
                  <a:schemeClr val="dk1"/>
                </a:solidFill>
              </a:defRPr>
            </a:lvl5pPr>
            <a:lvl6pPr lvl="5" rtl="0">
              <a:lnSpc>
                <a:spcPct val="125000"/>
              </a:lnSpc>
              <a:spcBef>
                <a:spcPts val="0"/>
              </a:spcBef>
              <a:spcAft>
                <a:spcPts val="0"/>
              </a:spcAft>
              <a:buNone/>
              <a:defRPr b="0">
                <a:solidFill>
                  <a:schemeClr val="dk1"/>
                </a:solidFill>
              </a:defRPr>
            </a:lvl6pPr>
            <a:lvl7pPr lvl="6" rtl="0">
              <a:lnSpc>
                <a:spcPct val="125000"/>
              </a:lnSpc>
              <a:spcBef>
                <a:spcPts val="0"/>
              </a:spcBef>
              <a:spcAft>
                <a:spcPts val="0"/>
              </a:spcAft>
              <a:buNone/>
              <a:defRPr b="0">
                <a:solidFill>
                  <a:schemeClr val="dk1"/>
                </a:solidFill>
              </a:defRPr>
            </a:lvl7pPr>
            <a:lvl8pPr lvl="7" rtl="0">
              <a:lnSpc>
                <a:spcPct val="125000"/>
              </a:lnSpc>
              <a:spcBef>
                <a:spcPts val="0"/>
              </a:spcBef>
              <a:spcAft>
                <a:spcPts val="0"/>
              </a:spcAft>
              <a:buNone/>
              <a:defRPr b="0">
                <a:solidFill>
                  <a:schemeClr val="dk1"/>
                </a:solidFill>
              </a:defRPr>
            </a:lvl8pPr>
            <a:lvl9pPr lvl="8" rtl="0">
              <a:lnSpc>
                <a:spcPct val="125000"/>
              </a:lnSpc>
              <a:spcBef>
                <a:spcPts val="0"/>
              </a:spcBef>
              <a:spcAft>
                <a:spcPts val="0"/>
              </a:spcAft>
              <a:buNone/>
              <a:defRPr b="0">
                <a:solidFill>
                  <a:schemeClr val="dk1"/>
                </a:solidFill>
              </a:defRPr>
            </a:lvl9pPr>
          </a:lstStyle>
          <a:p>
            <a:r>
              <a:rPr lang="en-US"/>
              <a:t>Click to edit Master subtitle style</a:t>
            </a:r>
            <a:endParaRPr/>
          </a:p>
        </p:txBody>
      </p:sp>
      <p:sp>
        <p:nvSpPr>
          <p:cNvPr id="51" name="Google Shape;51;p4"/>
          <p:cNvSpPr txBox="1">
            <a:spLocks noGrp="1"/>
          </p:cNvSpPr>
          <p:nvPr>
            <p:ph type="subTitle" idx="22"/>
          </p:nvPr>
        </p:nvSpPr>
        <p:spPr>
          <a:xfrm>
            <a:off x="11260733" y="6969760"/>
            <a:ext cx="5633533" cy="685800"/>
          </a:xfrm>
          <a:prstGeom prst="rect">
            <a:avLst/>
          </a:prstGeom>
        </p:spPr>
        <p:txBody>
          <a:bodyPr spcFirstLastPara="1" wrap="square" lIns="0" tIns="0" rIns="0" bIns="0" anchor="t" anchorCtr="0">
            <a:noAutofit/>
          </a:bodyPr>
          <a:lstStyle>
            <a:lvl1pPr marL="0" marR="0" lvl="0" indent="0" algn="l" rtl="0">
              <a:lnSpc>
                <a:spcPct val="125000"/>
              </a:lnSpc>
              <a:spcBef>
                <a:spcPts val="0"/>
              </a:spcBef>
              <a:spcAft>
                <a:spcPts val="0"/>
              </a:spcAft>
              <a:buNone/>
              <a:defRPr sz="2400" b="0" spc="50" baseline="0">
                <a:solidFill>
                  <a:schemeClr val="tx1"/>
                </a:solidFill>
                <a:latin typeface="+mn-lt"/>
              </a:defRPr>
            </a:lvl1pPr>
            <a:lvl2pPr lvl="1" rtl="0">
              <a:lnSpc>
                <a:spcPct val="125000"/>
              </a:lnSpc>
              <a:spcBef>
                <a:spcPts val="0"/>
              </a:spcBef>
              <a:spcAft>
                <a:spcPts val="0"/>
              </a:spcAft>
              <a:buNone/>
              <a:defRPr b="0">
                <a:solidFill>
                  <a:schemeClr val="dk1"/>
                </a:solidFill>
              </a:defRPr>
            </a:lvl2pPr>
            <a:lvl3pPr lvl="2" rtl="0">
              <a:lnSpc>
                <a:spcPct val="125000"/>
              </a:lnSpc>
              <a:spcBef>
                <a:spcPts val="0"/>
              </a:spcBef>
              <a:spcAft>
                <a:spcPts val="0"/>
              </a:spcAft>
              <a:buNone/>
              <a:defRPr b="0">
                <a:solidFill>
                  <a:schemeClr val="dk1"/>
                </a:solidFill>
              </a:defRPr>
            </a:lvl3pPr>
            <a:lvl4pPr lvl="3" rtl="0">
              <a:lnSpc>
                <a:spcPct val="125000"/>
              </a:lnSpc>
              <a:spcBef>
                <a:spcPts val="0"/>
              </a:spcBef>
              <a:spcAft>
                <a:spcPts val="0"/>
              </a:spcAft>
              <a:buNone/>
              <a:defRPr b="0">
                <a:solidFill>
                  <a:schemeClr val="dk1"/>
                </a:solidFill>
              </a:defRPr>
            </a:lvl4pPr>
            <a:lvl5pPr lvl="4" rtl="0">
              <a:lnSpc>
                <a:spcPct val="125000"/>
              </a:lnSpc>
              <a:spcBef>
                <a:spcPts val="0"/>
              </a:spcBef>
              <a:spcAft>
                <a:spcPts val="0"/>
              </a:spcAft>
              <a:buNone/>
              <a:defRPr b="0">
                <a:solidFill>
                  <a:schemeClr val="dk1"/>
                </a:solidFill>
              </a:defRPr>
            </a:lvl5pPr>
            <a:lvl6pPr lvl="5" rtl="0">
              <a:lnSpc>
                <a:spcPct val="125000"/>
              </a:lnSpc>
              <a:spcBef>
                <a:spcPts val="0"/>
              </a:spcBef>
              <a:spcAft>
                <a:spcPts val="0"/>
              </a:spcAft>
              <a:buNone/>
              <a:defRPr b="0">
                <a:solidFill>
                  <a:schemeClr val="dk1"/>
                </a:solidFill>
              </a:defRPr>
            </a:lvl6pPr>
            <a:lvl7pPr lvl="6" rtl="0">
              <a:lnSpc>
                <a:spcPct val="125000"/>
              </a:lnSpc>
              <a:spcBef>
                <a:spcPts val="0"/>
              </a:spcBef>
              <a:spcAft>
                <a:spcPts val="0"/>
              </a:spcAft>
              <a:buNone/>
              <a:defRPr b="0">
                <a:solidFill>
                  <a:schemeClr val="dk1"/>
                </a:solidFill>
              </a:defRPr>
            </a:lvl7pPr>
            <a:lvl8pPr lvl="7" rtl="0">
              <a:lnSpc>
                <a:spcPct val="125000"/>
              </a:lnSpc>
              <a:spcBef>
                <a:spcPts val="0"/>
              </a:spcBef>
              <a:spcAft>
                <a:spcPts val="0"/>
              </a:spcAft>
              <a:buNone/>
              <a:defRPr b="0">
                <a:solidFill>
                  <a:schemeClr val="dk1"/>
                </a:solidFill>
              </a:defRPr>
            </a:lvl8pPr>
            <a:lvl9pPr lvl="8" rtl="0">
              <a:lnSpc>
                <a:spcPct val="125000"/>
              </a:lnSpc>
              <a:spcBef>
                <a:spcPts val="0"/>
              </a:spcBef>
              <a:spcAft>
                <a:spcPts val="0"/>
              </a:spcAft>
              <a:buNone/>
              <a:defRPr b="0">
                <a:solidFill>
                  <a:schemeClr val="dk1"/>
                </a:solidFill>
              </a:defRPr>
            </a:lvl9pPr>
          </a:lstStyle>
          <a:p>
            <a:r>
              <a:rPr lang="en-US"/>
              <a:t>Click to edit Master subtitle style</a:t>
            </a:r>
            <a:endParaRPr/>
          </a:p>
        </p:txBody>
      </p:sp>
      <p:sp>
        <p:nvSpPr>
          <p:cNvPr id="52" name="Google Shape;52;p4"/>
          <p:cNvSpPr txBox="1">
            <a:spLocks noGrp="1"/>
          </p:cNvSpPr>
          <p:nvPr>
            <p:ph type="subTitle" idx="23"/>
          </p:nvPr>
        </p:nvSpPr>
        <p:spPr>
          <a:xfrm>
            <a:off x="17833090" y="6969760"/>
            <a:ext cx="5633533" cy="685800"/>
          </a:xfrm>
          <a:prstGeom prst="rect">
            <a:avLst/>
          </a:prstGeom>
        </p:spPr>
        <p:txBody>
          <a:bodyPr spcFirstLastPara="1" wrap="square" lIns="0" tIns="0" rIns="0" bIns="0" anchor="t" anchorCtr="0">
            <a:noAutofit/>
          </a:bodyPr>
          <a:lstStyle>
            <a:lvl1pPr marL="0" marR="0" lvl="0" indent="0" algn="l" rtl="0">
              <a:lnSpc>
                <a:spcPct val="125000"/>
              </a:lnSpc>
              <a:spcBef>
                <a:spcPts val="0"/>
              </a:spcBef>
              <a:spcAft>
                <a:spcPts val="0"/>
              </a:spcAft>
              <a:buNone/>
              <a:defRPr sz="2400" b="0" spc="50" baseline="0">
                <a:solidFill>
                  <a:schemeClr val="tx1"/>
                </a:solidFill>
                <a:latin typeface="+mn-lt"/>
              </a:defRPr>
            </a:lvl1pPr>
            <a:lvl2pPr lvl="1" rtl="0">
              <a:lnSpc>
                <a:spcPct val="125000"/>
              </a:lnSpc>
              <a:spcBef>
                <a:spcPts val="0"/>
              </a:spcBef>
              <a:spcAft>
                <a:spcPts val="0"/>
              </a:spcAft>
              <a:buNone/>
              <a:defRPr b="0">
                <a:solidFill>
                  <a:schemeClr val="dk1"/>
                </a:solidFill>
              </a:defRPr>
            </a:lvl2pPr>
            <a:lvl3pPr lvl="2" rtl="0">
              <a:lnSpc>
                <a:spcPct val="125000"/>
              </a:lnSpc>
              <a:spcBef>
                <a:spcPts val="0"/>
              </a:spcBef>
              <a:spcAft>
                <a:spcPts val="0"/>
              </a:spcAft>
              <a:buNone/>
              <a:defRPr b="0">
                <a:solidFill>
                  <a:schemeClr val="dk1"/>
                </a:solidFill>
              </a:defRPr>
            </a:lvl3pPr>
            <a:lvl4pPr lvl="3" rtl="0">
              <a:lnSpc>
                <a:spcPct val="125000"/>
              </a:lnSpc>
              <a:spcBef>
                <a:spcPts val="0"/>
              </a:spcBef>
              <a:spcAft>
                <a:spcPts val="0"/>
              </a:spcAft>
              <a:buNone/>
              <a:defRPr b="0">
                <a:solidFill>
                  <a:schemeClr val="dk1"/>
                </a:solidFill>
              </a:defRPr>
            </a:lvl4pPr>
            <a:lvl5pPr lvl="4" rtl="0">
              <a:lnSpc>
                <a:spcPct val="125000"/>
              </a:lnSpc>
              <a:spcBef>
                <a:spcPts val="0"/>
              </a:spcBef>
              <a:spcAft>
                <a:spcPts val="0"/>
              </a:spcAft>
              <a:buNone/>
              <a:defRPr b="0">
                <a:solidFill>
                  <a:schemeClr val="dk1"/>
                </a:solidFill>
              </a:defRPr>
            </a:lvl5pPr>
            <a:lvl6pPr lvl="5" rtl="0">
              <a:lnSpc>
                <a:spcPct val="125000"/>
              </a:lnSpc>
              <a:spcBef>
                <a:spcPts val="0"/>
              </a:spcBef>
              <a:spcAft>
                <a:spcPts val="0"/>
              </a:spcAft>
              <a:buNone/>
              <a:defRPr b="0">
                <a:solidFill>
                  <a:schemeClr val="dk1"/>
                </a:solidFill>
              </a:defRPr>
            </a:lvl6pPr>
            <a:lvl7pPr lvl="6" rtl="0">
              <a:lnSpc>
                <a:spcPct val="125000"/>
              </a:lnSpc>
              <a:spcBef>
                <a:spcPts val="0"/>
              </a:spcBef>
              <a:spcAft>
                <a:spcPts val="0"/>
              </a:spcAft>
              <a:buNone/>
              <a:defRPr b="0">
                <a:solidFill>
                  <a:schemeClr val="dk1"/>
                </a:solidFill>
              </a:defRPr>
            </a:lvl7pPr>
            <a:lvl8pPr lvl="7" rtl="0">
              <a:lnSpc>
                <a:spcPct val="125000"/>
              </a:lnSpc>
              <a:spcBef>
                <a:spcPts val="0"/>
              </a:spcBef>
              <a:spcAft>
                <a:spcPts val="0"/>
              </a:spcAft>
              <a:buNone/>
              <a:defRPr b="0">
                <a:solidFill>
                  <a:schemeClr val="dk1"/>
                </a:solidFill>
              </a:defRPr>
            </a:lvl8pPr>
            <a:lvl9pPr lvl="8" rtl="0">
              <a:lnSpc>
                <a:spcPct val="125000"/>
              </a:lnSpc>
              <a:spcBef>
                <a:spcPts val="0"/>
              </a:spcBef>
              <a:spcAft>
                <a:spcPts val="0"/>
              </a:spcAft>
              <a:buNone/>
              <a:defRPr b="0">
                <a:solidFill>
                  <a:schemeClr val="dk1"/>
                </a:solidFill>
              </a:defRPr>
            </a:lvl9pPr>
          </a:lstStyle>
          <a:p>
            <a:r>
              <a:rPr lang="en-US"/>
              <a:t>Click to edit Master subtitle style</a:t>
            </a:r>
            <a:endParaRPr/>
          </a:p>
        </p:txBody>
      </p:sp>
      <p:sp>
        <p:nvSpPr>
          <p:cNvPr id="53" name="Google Shape;53;p4"/>
          <p:cNvSpPr txBox="1">
            <a:spLocks noGrp="1"/>
          </p:cNvSpPr>
          <p:nvPr>
            <p:ph type="subTitle" idx="24"/>
          </p:nvPr>
        </p:nvSpPr>
        <p:spPr>
          <a:xfrm>
            <a:off x="11260733" y="9256423"/>
            <a:ext cx="5633533" cy="685800"/>
          </a:xfrm>
          <a:prstGeom prst="rect">
            <a:avLst/>
          </a:prstGeom>
        </p:spPr>
        <p:txBody>
          <a:bodyPr spcFirstLastPara="1" wrap="square" lIns="0" tIns="0" rIns="0" bIns="0" anchor="t" anchorCtr="0">
            <a:noAutofit/>
          </a:bodyPr>
          <a:lstStyle>
            <a:lvl1pPr marL="0" marR="0" lvl="0" indent="0" algn="l" rtl="0">
              <a:lnSpc>
                <a:spcPct val="125000"/>
              </a:lnSpc>
              <a:spcBef>
                <a:spcPts val="0"/>
              </a:spcBef>
              <a:spcAft>
                <a:spcPts val="0"/>
              </a:spcAft>
              <a:buNone/>
              <a:defRPr sz="2400" b="0" spc="50" baseline="0">
                <a:solidFill>
                  <a:schemeClr val="tx1"/>
                </a:solidFill>
                <a:latin typeface="+mn-lt"/>
              </a:defRPr>
            </a:lvl1pPr>
            <a:lvl2pPr lvl="1" rtl="0">
              <a:lnSpc>
                <a:spcPct val="125000"/>
              </a:lnSpc>
              <a:spcBef>
                <a:spcPts val="0"/>
              </a:spcBef>
              <a:spcAft>
                <a:spcPts val="0"/>
              </a:spcAft>
              <a:buNone/>
              <a:defRPr b="0">
                <a:solidFill>
                  <a:schemeClr val="dk1"/>
                </a:solidFill>
              </a:defRPr>
            </a:lvl2pPr>
            <a:lvl3pPr lvl="2" rtl="0">
              <a:lnSpc>
                <a:spcPct val="125000"/>
              </a:lnSpc>
              <a:spcBef>
                <a:spcPts val="0"/>
              </a:spcBef>
              <a:spcAft>
                <a:spcPts val="0"/>
              </a:spcAft>
              <a:buNone/>
              <a:defRPr b="0">
                <a:solidFill>
                  <a:schemeClr val="dk1"/>
                </a:solidFill>
              </a:defRPr>
            </a:lvl3pPr>
            <a:lvl4pPr lvl="3" rtl="0">
              <a:lnSpc>
                <a:spcPct val="125000"/>
              </a:lnSpc>
              <a:spcBef>
                <a:spcPts val="0"/>
              </a:spcBef>
              <a:spcAft>
                <a:spcPts val="0"/>
              </a:spcAft>
              <a:buNone/>
              <a:defRPr b="0">
                <a:solidFill>
                  <a:schemeClr val="dk1"/>
                </a:solidFill>
              </a:defRPr>
            </a:lvl4pPr>
            <a:lvl5pPr lvl="4" rtl="0">
              <a:lnSpc>
                <a:spcPct val="125000"/>
              </a:lnSpc>
              <a:spcBef>
                <a:spcPts val="0"/>
              </a:spcBef>
              <a:spcAft>
                <a:spcPts val="0"/>
              </a:spcAft>
              <a:buNone/>
              <a:defRPr b="0">
                <a:solidFill>
                  <a:schemeClr val="dk1"/>
                </a:solidFill>
              </a:defRPr>
            </a:lvl5pPr>
            <a:lvl6pPr lvl="5" rtl="0">
              <a:lnSpc>
                <a:spcPct val="125000"/>
              </a:lnSpc>
              <a:spcBef>
                <a:spcPts val="0"/>
              </a:spcBef>
              <a:spcAft>
                <a:spcPts val="0"/>
              </a:spcAft>
              <a:buNone/>
              <a:defRPr b="0">
                <a:solidFill>
                  <a:schemeClr val="dk1"/>
                </a:solidFill>
              </a:defRPr>
            </a:lvl6pPr>
            <a:lvl7pPr lvl="6" rtl="0">
              <a:lnSpc>
                <a:spcPct val="125000"/>
              </a:lnSpc>
              <a:spcBef>
                <a:spcPts val="0"/>
              </a:spcBef>
              <a:spcAft>
                <a:spcPts val="0"/>
              </a:spcAft>
              <a:buNone/>
              <a:defRPr b="0">
                <a:solidFill>
                  <a:schemeClr val="dk1"/>
                </a:solidFill>
              </a:defRPr>
            </a:lvl7pPr>
            <a:lvl8pPr lvl="7" rtl="0">
              <a:lnSpc>
                <a:spcPct val="125000"/>
              </a:lnSpc>
              <a:spcBef>
                <a:spcPts val="0"/>
              </a:spcBef>
              <a:spcAft>
                <a:spcPts val="0"/>
              </a:spcAft>
              <a:buNone/>
              <a:defRPr b="0">
                <a:solidFill>
                  <a:schemeClr val="dk1"/>
                </a:solidFill>
              </a:defRPr>
            </a:lvl8pPr>
            <a:lvl9pPr lvl="8" rtl="0">
              <a:lnSpc>
                <a:spcPct val="125000"/>
              </a:lnSpc>
              <a:spcBef>
                <a:spcPts val="0"/>
              </a:spcBef>
              <a:spcAft>
                <a:spcPts val="0"/>
              </a:spcAft>
              <a:buNone/>
              <a:defRPr b="0">
                <a:solidFill>
                  <a:schemeClr val="dk1"/>
                </a:solidFill>
              </a:defRPr>
            </a:lvl9pPr>
          </a:lstStyle>
          <a:p>
            <a:r>
              <a:rPr lang="en-US"/>
              <a:t>Click to edit Master subtitle style</a:t>
            </a:r>
            <a:endParaRPr/>
          </a:p>
        </p:txBody>
      </p:sp>
      <p:sp>
        <p:nvSpPr>
          <p:cNvPr id="54" name="Google Shape;54;p4"/>
          <p:cNvSpPr txBox="1">
            <a:spLocks noGrp="1"/>
          </p:cNvSpPr>
          <p:nvPr>
            <p:ph type="subTitle" idx="25"/>
          </p:nvPr>
        </p:nvSpPr>
        <p:spPr>
          <a:xfrm>
            <a:off x="17833090" y="9256423"/>
            <a:ext cx="5633533" cy="685800"/>
          </a:xfrm>
          <a:prstGeom prst="rect">
            <a:avLst/>
          </a:prstGeom>
        </p:spPr>
        <p:txBody>
          <a:bodyPr spcFirstLastPara="1" wrap="square" lIns="0" tIns="0" rIns="0" bIns="0" anchor="t" anchorCtr="0">
            <a:noAutofit/>
          </a:bodyPr>
          <a:lstStyle>
            <a:lvl1pPr marL="0" marR="0" lvl="0" indent="0" algn="l" rtl="0">
              <a:lnSpc>
                <a:spcPct val="125000"/>
              </a:lnSpc>
              <a:spcBef>
                <a:spcPts val="0"/>
              </a:spcBef>
              <a:spcAft>
                <a:spcPts val="0"/>
              </a:spcAft>
              <a:buNone/>
              <a:defRPr sz="2400" b="0" spc="50" baseline="0">
                <a:solidFill>
                  <a:schemeClr val="tx1"/>
                </a:solidFill>
                <a:latin typeface="+mn-lt"/>
              </a:defRPr>
            </a:lvl1pPr>
            <a:lvl2pPr lvl="1" rtl="0">
              <a:lnSpc>
                <a:spcPct val="125000"/>
              </a:lnSpc>
              <a:spcBef>
                <a:spcPts val="0"/>
              </a:spcBef>
              <a:spcAft>
                <a:spcPts val="0"/>
              </a:spcAft>
              <a:buNone/>
              <a:defRPr b="0">
                <a:solidFill>
                  <a:schemeClr val="dk1"/>
                </a:solidFill>
              </a:defRPr>
            </a:lvl2pPr>
            <a:lvl3pPr lvl="2" rtl="0">
              <a:lnSpc>
                <a:spcPct val="125000"/>
              </a:lnSpc>
              <a:spcBef>
                <a:spcPts val="0"/>
              </a:spcBef>
              <a:spcAft>
                <a:spcPts val="0"/>
              </a:spcAft>
              <a:buNone/>
              <a:defRPr b="0">
                <a:solidFill>
                  <a:schemeClr val="dk1"/>
                </a:solidFill>
              </a:defRPr>
            </a:lvl3pPr>
            <a:lvl4pPr lvl="3" rtl="0">
              <a:lnSpc>
                <a:spcPct val="125000"/>
              </a:lnSpc>
              <a:spcBef>
                <a:spcPts val="0"/>
              </a:spcBef>
              <a:spcAft>
                <a:spcPts val="0"/>
              </a:spcAft>
              <a:buNone/>
              <a:defRPr b="0">
                <a:solidFill>
                  <a:schemeClr val="dk1"/>
                </a:solidFill>
              </a:defRPr>
            </a:lvl4pPr>
            <a:lvl5pPr lvl="4" rtl="0">
              <a:lnSpc>
                <a:spcPct val="125000"/>
              </a:lnSpc>
              <a:spcBef>
                <a:spcPts val="0"/>
              </a:spcBef>
              <a:spcAft>
                <a:spcPts val="0"/>
              </a:spcAft>
              <a:buNone/>
              <a:defRPr b="0">
                <a:solidFill>
                  <a:schemeClr val="dk1"/>
                </a:solidFill>
              </a:defRPr>
            </a:lvl5pPr>
            <a:lvl6pPr lvl="5" rtl="0">
              <a:lnSpc>
                <a:spcPct val="125000"/>
              </a:lnSpc>
              <a:spcBef>
                <a:spcPts val="0"/>
              </a:spcBef>
              <a:spcAft>
                <a:spcPts val="0"/>
              </a:spcAft>
              <a:buNone/>
              <a:defRPr b="0">
                <a:solidFill>
                  <a:schemeClr val="dk1"/>
                </a:solidFill>
              </a:defRPr>
            </a:lvl6pPr>
            <a:lvl7pPr lvl="6" rtl="0">
              <a:lnSpc>
                <a:spcPct val="125000"/>
              </a:lnSpc>
              <a:spcBef>
                <a:spcPts val="0"/>
              </a:spcBef>
              <a:spcAft>
                <a:spcPts val="0"/>
              </a:spcAft>
              <a:buNone/>
              <a:defRPr b="0">
                <a:solidFill>
                  <a:schemeClr val="dk1"/>
                </a:solidFill>
              </a:defRPr>
            </a:lvl7pPr>
            <a:lvl8pPr lvl="7" rtl="0">
              <a:lnSpc>
                <a:spcPct val="125000"/>
              </a:lnSpc>
              <a:spcBef>
                <a:spcPts val="0"/>
              </a:spcBef>
              <a:spcAft>
                <a:spcPts val="0"/>
              </a:spcAft>
              <a:buNone/>
              <a:defRPr b="0">
                <a:solidFill>
                  <a:schemeClr val="dk1"/>
                </a:solidFill>
              </a:defRPr>
            </a:lvl8pPr>
            <a:lvl9pPr lvl="8" rtl="0">
              <a:lnSpc>
                <a:spcPct val="125000"/>
              </a:lnSpc>
              <a:spcBef>
                <a:spcPts val="0"/>
              </a:spcBef>
              <a:spcAft>
                <a:spcPts val="0"/>
              </a:spcAft>
              <a:buNone/>
              <a:defRPr b="0">
                <a:solidFill>
                  <a:schemeClr val="dk1"/>
                </a:solidFill>
              </a:defRPr>
            </a:lvl9pPr>
          </a:lstStyle>
          <a:p>
            <a:r>
              <a:rPr lang="en-US"/>
              <a:t>Click to edit Master subtitle style</a:t>
            </a:r>
            <a:endParaRPr/>
          </a:p>
        </p:txBody>
      </p:sp>
      <p:sp>
        <p:nvSpPr>
          <p:cNvPr id="55" name="Google Shape;55;p4"/>
          <p:cNvSpPr txBox="1">
            <a:spLocks noGrp="1"/>
          </p:cNvSpPr>
          <p:nvPr>
            <p:ph type="subTitle" idx="26"/>
          </p:nvPr>
        </p:nvSpPr>
        <p:spPr>
          <a:xfrm>
            <a:off x="11260733" y="11543086"/>
            <a:ext cx="5633533" cy="685800"/>
          </a:xfrm>
          <a:prstGeom prst="rect">
            <a:avLst/>
          </a:prstGeom>
        </p:spPr>
        <p:txBody>
          <a:bodyPr spcFirstLastPara="1" wrap="square" lIns="0" tIns="0" rIns="0" bIns="0" anchor="t" anchorCtr="0">
            <a:noAutofit/>
          </a:bodyPr>
          <a:lstStyle>
            <a:lvl1pPr marL="0" marR="0" lvl="0" indent="0" algn="l" rtl="0">
              <a:lnSpc>
                <a:spcPct val="125000"/>
              </a:lnSpc>
              <a:spcBef>
                <a:spcPts val="0"/>
              </a:spcBef>
              <a:spcAft>
                <a:spcPts val="0"/>
              </a:spcAft>
              <a:buNone/>
              <a:defRPr sz="2400" b="0" spc="50" baseline="0">
                <a:solidFill>
                  <a:schemeClr val="tx1"/>
                </a:solidFill>
                <a:latin typeface="+mn-lt"/>
              </a:defRPr>
            </a:lvl1pPr>
            <a:lvl2pPr lvl="1" rtl="0">
              <a:lnSpc>
                <a:spcPct val="125000"/>
              </a:lnSpc>
              <a:spcBef>
                <a:spcPts val="0"/>
              </a:spcBef>
              <a:spcAft>
                <a:spcPts val="0"/>
              </a:spcAft>
              <a:buNone/>
              <a:defRPr b="0">
                <a:solidFill>
                  <a:schemeClr val="dk1"/>
                </a:solidFill>
              </a:defRPr>
            </a:lvl2pPr>
            <a:lvl3pPr lvl="2" rtl="0">
              <a:lnSpc>
                <a:spcPct val="125000"/>
              </a:lnSpc>
              <a:spcBef>
                <a:spcPts val="0"/>
              </a:spcBef>
              <a:spcAft>
                <a:spcPts val="0"/>
              </a:spcAft>
              <a:buNone/>
              <a:defRPr b="0">
                <a:solidFill>
                  <a:schemeClr val="dk1"/>
                </a:solidFill>
              </a:defRPr>
            </a:lvl3pPr>
            <a:lvl4pPr lvl="3" rtl="0">
              <a:lnSpc>
                <a:spcPct val="125000"/>
              </a:lnSpc>
              <a:spcBef>
                <a:spcPts val="0"/>
              </a:spcBef>
              <a:spcAft>
                <a:spcPts val="0"/>
              </a:spcAft>
              <a:buNone/>
              <a:defRPr b="0">
                <a:solidFill>
                  <a:schemeClr val="dk1"/>
                </a:solidFill>
              </a:defRPr>
            </a:lvl4pPr>
            <a:lvl5pPr lvl="4" rtl="0">
              <a:lnSpc>
                <a:spcPct val="125000"/>
              </a:lnSpc>
              <a:spcBef>
                <a:spcPts val="0"/>
              </a:spcBef>
              <a:spcAft>
                <a:spcPts val="0"/>
              </a:spcAft>
              <a:buNone/>
              <a:defRPr b="0">
                <a:solidFill>
                  <a:schemeClr val="dk1"/>
                </a:solidFill>
              </a:defRPr>
            </a:lvl5pPr>
            <a:lvl6pPr lvl="5" rtl="0">
              <a:lnSpc>
                <a:spcPct val="125000"/>
              </a:lnSpc>
              <a:spcBef>
                <a:spcPts val="0"/>
              </a:spcBef>
              <a:spcAft>
                <a:spcPts val="0"/>
              </a:spcAft>
              <a:buNone/>
              <a:defRPr b="0">
                <a:solidFill>
                  <a:schemeClr val="dk1"/>
                </a:solidFill>
              </a:defRPr>
            </a:lvl6pPr>
            <a:lvl7pPr lvl="6" rtl="0">
              <a:lnSpc>
                <a:spcPct val="125000"/>
              </a:lnSpc>
              <a:spcBef>
                <a:spcPts val="0"/>
              </a:spcBef>
              <a:spcAft>
                <a:spcPts val="0"/>
              </a:spcAft>
              <a:buNone/>
              <a:defRPr b="0">
                <a:solidFill>
                  <a:schemeClr val="dk1"/>
                </a:solidFill>
              </a:defRPr>
            </a:lvl7pPr>
            <a:lvl8pPr lvl="7" rtl="0">
              <a:lnSpc>
                <a:spcPct val="125000"/>
              </a:lnSpc>
              <a:spcBef>
                <a:spcPts val="0"/>
              </a:spcBef>
              <a:spcAft>
                <a:spcPts val="0"/>
              </a:spcAft>
              <a:buNone/>
              <a:defRPr b="0">
                <a:solidFill>
                  <a:schemeClr val="dk1"/>
                </a:solidFill>
              </a:defRPr>
            </a:lvl8pPr>
            <a:lvl9pPr lvl="8" rtl="0">
              <a:lnSpc>
                <a:spcPct val="125000"/>
              </a:lnSpc>
              <a:spcBef>
                <a:spcPts val="0"/>
              </a:spcBef>
              <a:spcAft>
                <a:spcPts val="0"/>
              </a:spcAft>
              <a:buNone/>
              <a:defRPr b="0">
                <a:solidFill>
                  <a:schemeClr val="dk1"/>
                </a:solidFill>
              </a:defRPr>
            </a:lvl9pPr>
          </a:lstStyle>
          <a:p>
            <a:r>
              <a:rPr lang="en-US"/>
              <a:t>Click to edit Master subtitle style</a:t>
            </a:r>
            <a:endParaRPr/>
          </a:p>
        </p:txBody>
      </p:sp>
      <p:sp>
        <p:nvSpPr>
          <p:cNvPr id="56" name="Google Shape;56;p4"/>
          <p:cNvSpPr txBox="1">
            <a:spLocks noGrp="1"/>
          </p:cNvSpPr>
          <p:nvPr>
            <p:ph type="subTitle" idx="27"/>
          </p:nvPr>
        </p:nvSpPr>
        <p:spPr>
          <a:xfrm>
            <a:off x="17833090" y="11543086"/>
            <a:ext cx="5633533" cy="685800"/>
          </a:xfrm>
          <a:prstGeom prst="rect">
            <a:avLst/>
          </a:prstGeom>
        </p:spPr>
        <p:txBody>
          <a:bodyPr spcFirstLastPara="1" wrap="square" lIns="0" tIns="0" rIns="0" bIns="0" anchor="t" anchorCtr="0">
            <a:noAutofit/>
          </a:bodyPr>
          <a:lstStyle>
            <a:lvl1pPr marL="0" marR="0" lvl="0" indent="0" algn="l" rtl="0">
              <a:lnSpc>
                <a:spcPct val="125000"/>
              </a:lnSpc>
              <a:spcBef>
                <a:spcPts val="0"/>
              </a:spcBef>
              <a:spcAft>
                <a:spcPts val="0"/>
              </a:spcAft>
              <a:buNone/>
              <a:defRPr sz="2400" b="0" spc="50" baseline="0">
                <a:solidFill>
                  <a:schemeClr val="tx1"/>
                </a:solidFill>
                <a:latin typeface="+mn-lt"/>
              </a:defRPr>
            </a:lvl1pPr>
            <a:lvl2pPr lvl="1" rtl="0">
              <a:lnSpc>
                <a:spcPct val="125000"/>
              </a:lnSpc>
              <a:spcBef>
                <a:spcPts val="0"/>
              </a:spcBef>
              <a:spcAft>
                <a:spcPts val="0"/>
              </a:spcAft>
              <a:buNone/>
              <a:defRPr b="0">
                <a:solidFill>
                  <a:schemeClr val="dk1"/>
                </a:solidFill>
              </a:defRPr>
            </a:lvl2pPr>
            <a:lvl3pPr lvl="2" rtl="0">
              <a:lnSpc>
                <a:spcPct val="125000"/>
              </a:lnSpc>
              <a:spcBef>
                <a:spcPts val="0"/>
              </a:spcBef>
              <a:spcAft>
                <a:spcPts val="0"/>
              </a:spcAft>
              <a:buNone/>
              <a:defRPr b="0">
                <a:solidFill>
                  <a:schemeClr val="dk1"/>
                </a:solidFill>
              </a:defRPr>
            </a:lvl3pPr>
            <a:lvl4pPr lvl="3" rtl="0">
              <a:lnSpc>
                <a:spcPct val="125000"/>
              </a:lnSpc>
              <a:spcBef>
                <a:spcPts val="0"/>
              </a:spcBef>
              <a:spcAft>
                <a:spcPts val="0"/>
              </a:spcAft>
              <a:buNone/>
              <a:defRPr b="0">
                <a:solidFill>
                  <a:schemeClr val="dk1"/>
                </a:solidFill>
              </a:defRPr>
            </a:lvl4pPr>
            <a:lvl5pPr lvl="4" rtl="0">
              <a:lnSpc>
                <a:spcPct val="125000"/>
              </a:lnSpc>
              <a:spcBef>
                <a:spcPts val="0"/>
              </a:spcBef>
              <a:spcAft>
                <a:spcPts val="0"/>
              </a:spcAft>
              <a:buNone/>
              <a:defRPr b="0">
                <a:solidFill>
                  <a:schemeClr val="dk1"/>
                </a:solidFill>
              </a:defRPr>
            </a:lvl5pPr>
            <a:lvl6pPr lvl="5" rtl="0">
              <a:lnSpc>
                <a:spcPct val="125000"/>
              </a:lnSpc>
              <a:spcBef>
                <a:spcPts val="0"/>
              </a:spcBef>
              <a:spcAft>
                <a:spcPts val="0"/>
              </a:spcAft>
              <a:buNone/>
              <a:defRPr b="0">
                <a:solidFill>
                  <a:schemeClr val="dk1"/>
                </a:solidFill>
              </a:defRPr>
            </a:lvl6pPr>
            <a:lvl7pPr lvl="6" rtl="0">
              <a:lnSpc>
                <a:spcPct val="125000"/>
              </a:lnSpc>
              <a:spcBef>
                <a:spcPts val="0"/>
              </a:spcBef>
              <a:spcAft>
                <a:spcPts val="0"/>
              </a:spcAft>
              <a:buNone/>
              <a:defRPr b="0">
                <a:solidFill>
                  <a:schemeClr val="dk1"/>
                </a:solidFill>
              </a:defRPr>
            </a:lvl7pPr>
            <a:lvl8pPr lvl="7" rtl="0">
              <a:lnSpc>
                <a:spcPct val="125000"/>
              </a:lnSpc>
              <a:spcBef>
                <a:spcPts val="0"/>
              </a:spcBef>
              <a:spcAft>
                <a:spcPts val="0"/>
              </a:spcAft>
              <a:buNone/>
              <a:defRPr b="0">
                <a:solidFill>
                  <a:schemeClr val="dk1"/>
                </a:solidFill>
              </a:defRPr>
            </a:lvl8pPr>
            <a:lvl9pPr lvl="8" rtl="0">
              <a:lnSpc>
                <a:spcPct val="125000"/>
              </a:lnSpc>
              <a:spcBef>
                <a:spcPts val="0"/>
              </a:spcBef>
              <a:spcAft>
                <a:spcPts val="0"/>
              </a:spcAft>
              <a:buNone/>
              <a:defRPr b="0">
                <a:solidFill>
                  <a:schemeClr val="dk1"/>
                </a:solidFill>
              </a:defRPr>
            </a:lvl9pPr>
          </a:lstStyle>
          <a:p>
            <a:r>
              <a:rPr lang="en-US"/>
              <a:t>Click to edit Master subtitle style</a:t>
            </a:r>
            <a:endParaRPr/>
          </a:p>
        </p:txBody>
      </p:sp>
    </p:spTree>
    <p:extLst>
      <p:ext uri="{BB962C8B-B14F-4D97-AF65-F5344CB8AC3E}">
        <p14:creationId xmlns:p14="http://schemas.microsoft.com/office/powerpoint/2010/main" val="271382040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Mission" preserve="1">
  <p:cSld name="Mission">
    <p:spTree>
      <p:nvGrpSpPr>
        <p:cNvPr id="1" name="Shape 57"/>
        <p:cNvGrpSpPr/>
        <p:nvPr/>
      </p:nvGrpSpPr>
      <p:grpSpPr>
        <a:xfrm>
          <a:off x="0" y="0"/>
          <a:ext cx="0" cy="0"/>
          <a:chOff x="0" y="0"/>
          <a:chExt cx="0" cy="0"/>
        </a:xfrm>
      </p:grpSpPr>
      <p:sp>
        <p:nvSpPr>
          <p:cNvPr id="58" name="Google Shape;58;p5"/>
          <p:cNvSpPr txBox="1">
            <a:spLocks noGrp="1"/>
          </p:cNvSpPr>
          <p:nvPr>
            <p:ph type="title"/>
          </p:nvPr>
        </p:nvSpPr>
        <p:spPr>
          <a:xfrm>
            <a:off x="1871709" y="4709160"/>
            <a:ext cx="18800064" cy="5486400"/>
          </a:xfrm>
          <a:prstGeom prst="rect">
            <a:avLst/>
          </a:prstGeom>
        </p:spPr>
        <p:txBody>
          <a:bodyPr spcFirstLastPara="1" wrap="square" lIns="0" tIns="0" rIns="0" bIns="0" anchor="t" anchorCtr="0">
            <a:noAutofit/>
          </a:bodyPr>
          <a:lstStyle>
            <a:lvl1pPr lvl="0" rtl="0">
              <a:lnSpc>
                <a:spcPct val="120000"/>
              </a:lnSpc>
              <a:spcBef>
                <a:spcPts val="0"/>
              </a:spcBef>
              <a:spcAft>
                <a:spcPts val="0"/>
              </a:spcAft>
              <a:buClr>
                <a:schemeClr val="lt2"/>
              </a:buClr>
              <a:buSzPts val="3600"/>
              <a:buNone/>
              <a:defRPr sz="4800" b="0" i="0" spc="100" baseline="0">
                <a:solidFill>
                  <a:schemeClr val="tx1"/>
                </a:solidFill>
                <a:latin typeface="+mn-lt"/>
                <a:cs typeface="Optimistic Text" panose="020B0503020203020204" pitchFamily="34" charset="0"/>
              </a:defRPr>
            </a:lvl1pPr>
            <a:lvl2pPr lvl="1" algn="ctr" rtl="0">
              <a:lnSpc>
                <a:spcPct val="125000"/>
              </a:lnSpc>
              <a:spcBef>
                <a:spcPts val="0"/>
              </a:spcBef>
              <a:spcAft>
                <a:spcPts val="0"/>
              </a:spcAft>
              <a:buClr>
                <a:schemeClr val="lt2"/>
              </a:buClr>
              <a:buSzPts val="3600"/>
              <a:buNone/>
              <a:defRPr sz="4800">
                <a:solidFill>
                  <a:schemeClr val="lt2"/>
                </a:solidFill>
              </a:defRPr>
            </a:lvl2pPr>
            <a:lvl3pPr lvl="2" algn="ctr" rtl="0">
              <a:lnSpc>
                <a:spcPct val="125000"/>
              </a:lnSpc>
              <a:spcBef>
                <a:spcPts val="0"/>
              </a:spcBef>
              <a:spcAft>
                <a:spcPts val="0"/>
              </a:spcAft>
              <a:buClr>
                <a:schemeClr val="lt2"/>
              </a:buClr>
              <a:buSzPts val="3600"/>
              <a:buNone/>
              <a:defRPr sz="4800">
                <a:solidFill>
                  <a:schemeClr val="lt2"/>
                </a:solidFill>
              </a:defRPr>
            </a:lvl3pPr>
            <a:lvl4pPr lvl="3" algn="ctr" rtl="0">
              <a:lnSpc>
                <a:spcPct val="125000"/>
              </a:lnSpc>
              <a:spcBef>
                <a:spcPts val="0"/>
              </a:spcBef>
              <a:spcAft>
                <a:spcPts val="0"/>
              </a:spcAft>
              <a:buClr>
                <a:schemeClr val="lt2"/>
              </a:buClr>
              <a:buSzPts val="3600"/>
              <a:buNone/>
              <a:defRPr sz="4800">
                <a:solidFill>
                  <a:schemeClr val="lt2"/>
                </a:solidFill>
              </a:defRPr>
            </a:lvl4pPr>
            <a:lvl5pPr lvl="4" algn="ctr" rtl="0">
              <a:lnSpc>
                <a:spcPct val="125000"/>
              </a:lnSpc>
              <a:spcBef>
                <a:spcPts val="0"/>
              </a:spcBef>
              <a:spcAft>
                <a:spcPts val="0"/>
              </a:spcAft>
              <a:buClr>
                <a:schemeClr val="lt2"/>
              </a:buClr>
              <a:buSzPts val="3600"/>
              <a:buNone/>
              <a:defRPr sz="4800">
                <a:solidFill>
                  <a:schemeClr val="lt2"/>
                </a:solidFill>
              </a:defRPr>
            </a:lvl5pPr>
            <a:lvl6pPr lvl="5" algn="ctr" rtl="0">
              <a:lnSpc>
                <a:spcPct val="125000"/>
              </a:lnSpc>
              <a:spcBef>
                <a:spcPts val="0"/>
              </a:spcBef>
              <a:spcAft>
                <a:spcPts val="0"/>
              </a:spcAft>
              <a:buClr>
                <a:schemeClr val="lt2"/>
              </a:buClr>
              <a:buSzPts val="3600"/>
              <a:buNone/>
              <a:defRPr sz="4800">
                <a:solidFill>
                  <a:schemeClr val="lt2"/>
                </a:solidFill>
              </a:defRPr>
            </a:lvl6pPr>
            <a:lvl7pPr lvl="6" algn="ctr" rtl="0">
              <a:lnSpc>
                <a:spcPct val="125000"/>
              </a:lnSpc>
              <a:spcBef>
                <a:spcPts val="0"/>
              </a:spcBef>
              <a:spcAft>
                <a:spcPts val="0"/>
              </a:spcAft>
              <a:buClr>
                <a:schemeClr val="lt2"/>
              </a:buClr>
              <a:buSzPts val="3600"/>
              <a:buNone/>
              <a:defRPr sz="4800">
                <a:solidFill>
                  <a:schemeClr val="lt2"/>
                </a:solidFill>
              </a:defRPr>
            </a:lvl7pPr>
            <a:lvl8pPr lvl="7" algn="ctr" rtl="0">
              <a:lnSpc>
                <a:spcPct val="125000"/>
              </a:lnSpc>
              <a:spcBef>
                <a:spcPts val="0"/>
              </a:spcBef>
              <a:spcAft>
                <a:spcPts val="0"/>
              </a:spcAft>
              <a:buClr>
                <a:schemeClr val="lt2"/>
              </a:buClr>
              <a:buSzPts val="3600"/>
              <a:buNone/>
              <a:defRPr sz="4800">
                <a:solidFill>
                  <a:schemeClr val="lt2"/>
                </a:solidFill>
              </a:defRPr>
            </a:lvl8pPr>
            <a:lvl9pPr lvl="8" algn="ctr" rtl="0">
              <a:lnSpc>
                <a:spcPct val="125000"/>
              </a:lnSpc>
              <a:spcBef>
                <a:spcPts val="0"/>
              </a:spcBef>
              <a:spcAft>
                <a:spcPts val="0"/>
              </a:spcAft>
              <a:buClr>
                <a:schemeClr val="lt2"/>
              </a:buClr>
              <a:buSzPts val="3600"/>
              <a:buNone/>
              <a:defRPr sz="4800">
                <a:solidFill>
                  <a:schemeClr val="lt2"/>
                </a:solidFill>
              </a:defRPr>
            </a:lvl9pPr>
          </a:lstStyle>
          <a:p>
            <a:r>
              <a:rPr lang="en-US" dirty="0"/>
              <a:t>Click to edit Master title style</a:t>
            </a:r>
            <a:endParaRPr dirty="0"/>
          </a:p>
        </p:txBody>
      </p:sp>
      <p:sp>
        <p:nvSpPr>
          <p:cNvPr id="59" name="Google Shape;59;p5"/>
          <p:cNvSpPr txBox="1">
            <a:spLocks noGrp="1"/>
          </p:cNvSpPr>
          <p:nvPr>
            <p:ph type="subTitle" idx="1"/>
          </p:nvPr>
        </p:nvSpPr>
        <p:spPr>
          <a:xfrm>
            <a:off x="1871710" y="3657600"/>
            <a:ext cx="17839123" cy="463200"/>
          </a:xfrm>
          <a:prstGeom prst="rect">
            <a:avLst/>
          </a:prstGeom>
          <a:noFill/>
          <a:ln>
            <a:noFill/>
          </a:ln>
        </p:spPr>
        <p:txBody>
          <a:bodyPr spcFirstLastPara="1" wrap="square" lIns="0" tIns="0" rIns="0" bIns="0" anchor="t" anchorCtr="0">
            <a:noAutofit/>
          </a:bodyPr>
          <a:lstStyle>
            <a:lvl1pPr marL="0" marR="0" lvl="0" indent="0" algn="l" rtl="0">
              <a:lnSpc>
                <a:spcPct val="125000"/>
              </a:lnSpc>
              <a:spcBef>
                <a:spcPts val="0"/>
              </a:spcBef>
              <a:spcAft>
                <a:spcPts val="0"/>
              </a:spcAft>
              <a:buNone/>
              <a:defRPr sz="2400" b="1" cap="all" spc="240" baseline="0">
                <a:solidFill>
                  <a:schemeClr val="tx1"/>
                </a:solidFill>
                <a:latin typeface="+mn-lt"/>
              </a:defRPr>
            </a:lvl1pPr>
            <a:lvl2pPr lvl="1" rtl="0">
              <a:lnSpc>
                <a:spcPct val="125000"/>
              </a:lnSpc>
              <a:spcBef>
                <a:spcPts val="0"/>
              </a:spcBef>
              <a:spcAft>
                <a:spcPts val="0"/>
              </a:spcAft>
              <a:buNone/>
              <a:defRPr sz="2400">
                <a:solidFill>
                  <a:schemeClr val="lt1"/>
                </a:solidFill>
              </a:defRPr>
            </a:lvl2pPr>
            <a:lvl3pPr lvl="2" rtl="0">
              <a:lnSpc>
                <a:spcPct val="125000"/>
              </a:lnSpc>
              <a:spcBef>
                <a:spcPts val="0"/>
              </a:spcBef>
              <a:spcAft>
                <a:spcPts val="0"/>
              </a:spcAft>
              <a:buNone/>
              <a:defRPr sz="2400">
                <a:solidFill>
                  <a:schemeClr val="lt1"/>
                </a:solidFill>
              </a:defRPr>
            </a:lvl3pPr>
            <a:lvl4pPr lvl="3" rtl="0">
              <a:lnSpc>
                <a:spcPct val="125000"/>
              </a:lnSpc>
              <a:spcBef>
                <a:spcPts val="0"/>
              </a:spcBef>
              <a:spcAft>
                <a:spcPts val="0"/>
              </a:spcAft>
              <a:buNone/>
              <a:defRPr sz="2400">
                <a:solidFill>
                  <a:schemeClr val="lt1"/>
                </a:solidFill>
              </a:defRPr>
            </a:lvl4pPr>
            <a:lvl5pPr lvl="4" rtl="0">
              <a:lnSpc>
                <a:spcPct val="125000"/>
              </a:lnSpc>
              <a:spcBef>
                <a:spcPts val="0"/>
              </a:spcBef>
              <a:spcAft>
                <a:spcPts val="0"/>
              </a:spcAft>
              <a:buNone/>
              <a:defRPr sz="2400">
                <a:solidFill>
                  <a:schemeClr val="lt1"/>
                </a:solidFill>
              </a:defRPr>
            </a:lvl5pPr>
            <a:lvl6pPr lvl="5" rtl="0">
              <a:lnSpc>
                <a:spcPct val="125000"/>
              </a:lnSpc>
              <a:spcBef>
                <a:spcPts val="0"/>
              </a:spcBef>
              <a:spcAft>
                <a:spcPts val="0"/>
              </a:spcAft>
              <a:buNone/>
              <a:defRPr sz="2400">
                <a:solidFill>
                  <a:schemeClr val="lt1"/>
                </a:solidFill>
              </a:defRPr>
            </a:lvl6pPr>
            <a:lvl7pPr lvl="6" rtl="0">
              <a:lnSpc>
                <a:spcPct val="125000"/>
              </a:lnSpc>
              <a:spcBef>
                <a:spcPts val="0"/>
              </a:spcBef>
              <a:spcAft>
                <a:spcPts val="0"/>
              </a:spcAft>
              <a:buNone/>
              <a:defRPr sz="2400">
                <a:solidFill>
                  <a:schemeClr val="lt1"/>
                </a:solidFill>
              </a:defRPr>
            </a:lvl7pPr>
            <a:lvl8pPr lvl="7" rtl="0">
              <a:lnSpc>
                <a:spcPct val="125000"/>
              </a:lnSpc>
              <a:spcBef>
                <a:spcPts val="0"/>
              </a:spcBef>
              <a:spcAft>
                <a:spcPts val="0"/>
              </a:spcAft>
              <a:buNone/>
              <a:defRPr sz="2400">
                <a:solidFill>
                  <a:schemeClr val="lt1"/>
                </a:solidFill>
              </a:defRPr>
            </a:lvl8pPr>
            <a:lvl9pPr lvl="8" rtl="0">
              <a:lnSpc>
                <a:spcPct val="125000"/>
              </a:lnSpc>
              <a:spcBef>
                <a:spcPts val="0"/>
              </a:spcBef>
              <a:spcAft>
                <a:spcPts val="0"/>
              </a:spcAft>
              <a:buNone/>
              <a:defRPr sz="2400">
                <a:solidFill>
                  <a:schemeClr val="lt1"/>
                </a:solidFill>
              </a:defRPr>
            </a:lvl9pPr>
          </a:lstStyle>
          <a:p>
            <a:pPr marL="0" lvl="0" indent="0">
              <a:buNone/>
            </a:pPr>
            <a:r>
              <a:rPr lang="en-US"/>
              <a:t>Click to edit Master subtitle style</a:t>
            </a:r>
            <a:endParaRPr dirty="0"/>
          </a:p>
        </p:txBody>
      </p:sp>
    </p:spTree>
    <p:extLst>
      <p:ext uri="{BB962C8B-B14F-4D97-AF65-F5344CB8AC3E}">
        <p14:creationId xmlns:p14="http://schemas.microsoft.com/office/powerpoint/2010/main" val="359659566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Quote" preserve="1">
  <p:cSld name="Quote">
    <p:spTree>
      <p:nvGrpSpPr>
        <p:cNvPr id="1" name="Shape 60"/>
        <p:cNvGrpSpPr/>
        <p:nvPr/>
      </p:nvGrpSpPr>
      <p:grpSpPr>
        <a:xfrm>
          <a:off x="0" y="0"/>
          <a:ext cx="0" cy="0"/>
          <a:chOff x="0" y="0"/>
          <a:chExt cx="0" cy="0"/>
        </a:xfrm>
      </p:grpSpPr>
      <p:sp>
        <p:nvSpPr>
          <p:cNvPr id="61" name="Google Shape;61;p6"/>
          <p:cNvSpPr txBox="1">
            <a:spLocks noGrp="1"/>
          </p:cNvSpPr>
          <p:nvPr>
            <p:ph type="title"/>
          </p:nvPr>
        </p:nvSpPr>
        <p:spPr>
          <a:xfrm>
            <a:off x="1572768" y="3591578"/>
            <a:ext cx="19083528" cy="5486400"/>
          </a:xfrm>
          <a:prstGeom prst="rect">
            <a:avLst/>
          </a:prstGeom>
          <a:noFill/>
          <a:ln>
            <a:noFill/>
          </a:ln>
        </p:spPr>
        <p:txBody>
          <a:bodyPr spcFirstLastPara="1" wrap="square" lIns="0" tIns="0" rIns="0" bIns="0" anchor="t" anchorCtr="0">
            <a:noAutofit/>
          </a:bodyPr>
          <a:lstStyle>
            <a:lvl1pPr marL="292608" lvl="0" indent="-292608" rtl="0">
              <a:lnSpc>
                <a:spcPct val="120000"/>
              </a:lnSpc>
              <a:spcBef>
                <a:spcPts val="0"/>
              </a:spcBef>
              <a:spcAft>
                <a:spcPts val="0"/>
              </a:spcAft>
              <a:buClr>
                <a:schemeClr val="lt2"/>
              </a:buClr>
              <a:buSzPts val="3600"/>
              <a:buNone/>
              <a:defRPr sz="4800" spc="100" dirty="0">
                <a:solidFill>
                  <a:schemeClr val="tx1"/>
                </a:solidFill>
                <a:latin typeface="+mn-lt"/>
                <a:cs typeface="Optimistic Text" panose="020B0503020203020204" pitchFamily="34" charset="0"/>
              </a:defRPr>
            </a:lvl1pPr>
            <a:lvl2pPr lvl="1" algn="ctr" rtl="0">
              <a:lnSpc>
                <a:spcPct val="125000"/>
              </a:lnSpc>
              <a:spcBef>
                <a:spcPts val="0"/>
              </a:spcBef>
              <a:spcAft>
                <a:spcPts val="0"/>
              </a:spcAft>
              <a:buClr>
                <a:schemeClr val="lt2"/>
              </a:buClr>
              <a:buSzPts val="3600"/>
              <a:buNone/>
              <a:defRPr sz="4800">
                <a:solidFill>
                  <a:schemeClr val="lt2"/>
                </a:solidFill>
              </a:defRPr>
            </a:lvl2pPr>
            <a:lvl3pPr lvl="2" algn="ctr" rtl="0">
              <a:lnSpc>
                <a:spcPct val="125000"/>
              </a:lnSpc>
              <a:spcBef>
                <a:spcPts val="0"/>
              </a:spcBef>
              <a:spcAft>
                <a:spcPts val="0"/>
              </a:spcAft>
              <a:buClr>
                <a:schemeClr val="lt2"/>
              </a:buClr>
              <a:buSzPts val="3600"/>
              <a:buNone/>
              <a:defRPr sz="4800">
                <a:solidFill>
                  <a:schemeClr val="lt2"/>
                </a:solidFill>
              </a:defRPr>
            </a:lvl3pPr>
            <a:lvl4pPr lvl="3" algn="ctr" rtl="0">
              <a:lnSpc>
                <a:spcPct val="125000"/>
              </a:lnSpc>
              <a:spcBef>
                <a:spcPts val="0"/>
              </a:spcBef>
              <a:spcAft>
                <a:spcPts val="0"/>
              </a:spcAft>
              <a:buClr>
                <a:schemeClr val="lt2"/>
              </a:buClr>
              <a:buSzPts val="3600"/>
              <a:buNone/>
              <a:defRPr sz="4800">
                <a:solidFill>
                  <a:schemeClr val="lt2"/>
                </a:solidFill>
              </a:defRPr>
            </a:lvl4pPr>
            <a:lvl5pPr lvl="4" algn="ctr" rtl="0">
              <a:lnSpc>
                <a:spcPct val="125000"/>
              </a:lnSpc>
              <a:spcBef>
                <a:spcPts val="0"/>
              </a:spcBef>
              <a:spcAft>
                <a:spcPts val="0"/>
              </a:spcAft>
              <a:buClr>
                <a:schemeClr val="lt2"/>
              </a:buClr>
              <a:buSzPts val="3600"/>
              <a:buNone/>
              <a:defRPr sz="4800">
                <a:solidFill>
                  <a:schemeClr val="lt2"/>
                </a:solidFill>
              </a:defRPr>
            </a:lvl5pPr>
            <a:lvl6pPr lvl="5" algn="ctr" rtl="0">
              <a:lnSpc>
                <a:spcPct val="125000"/>
              </a:lnSpc>
              <a:spcBef>
                <a:spcPts val="0"/>
              </a:spcBef>
              <a:spcAft>
                <a:spcPts val="0"/>
              </a:spcAft>
              <a:buClr>
                <a:schemeClr val="lt2"/>
              </a:buClr>
              <a:buSzPts val="3600"/>
              <a:buNone/>
              <a:defRPr sz="4800">
                <a:solidFill>
                  <a:schemeClr val="lt2"/>
                </a:solidFill>
              </a:defRPr>
            </a:lvl6pPr>
            <a:lvl7pPr lvl="6" algn="ctr" rtl="0">
              <a:lnSpc>
                <a:spcPct val="125000"/>
              </a:lnSpc>
              <a:spcBef>
                <a:spcPts val="0"/>
              </a:spcBef>
              <a:spcAft>
                <a:spcPts val="0"/>
              </a:spcAft>
              <a:buClr>
                <a:schemeClr val="lt2"/>
              </a:buClr>
              <a:buSzPts val="3600"/>
              <a:buNone/>
              <a:defRPr sz="4800">
                <a:solidFill>
                  <a:schemeClr val="lt2"/>
                </a:solidFill>
              </a:defRPr>
            </a:lvl7pPr>
            <a:lvl8pPr lvl="7" algn="ctr" rtl="0">
              <a:lnSpc>
                <a:spcPct val="125000"/>
              </a:lnSpc>
              <a:spcBef>
                <a:spcPts val="0"/>
              </a:spcBef>
              <a:spcAft>
                <a:spcPts val="0"/>
              </a:spcAft>
              <a:buClr>
                <a:schemeClr val="lt2"/>
              </a:buClr>
              <a:buSzPts val="3600"/>
              <a:buNone/>
              <a:defRPr sz="4800">
                <a:solidFill>
                  <a:schemeClr val="lt2"/>
                </a:solidFill>
              </a:defRPr>
            </a:lvl8pPr>
            <a:lvl9pPr lvl="8" algn="ctr" rtl="0">
              <a:lnSpc>
                <a:spcPct val="125000"/>
              </a:lnSpc>
              <a:spcBef>
                <a:spcPts val="0"/>
              </a:spcBef>
              <a:spcAft>
                <a:spcPts val="0"/>
              </a:spcAft>
              <a:buClr>
                <a:schemeClr val="lt2"/>
              </a:buClr>
              <a:buSzPts val="3600"/>
              <a:buNone/>
              <a:defRPr sz="4800">
                <a:solidFill>
                  <a:schemeClr val="lt2"/>
                </a:solidFill>
              </a:defRPr>
            </a:lvl9pPr>
          </a:lstStyle>
          <a:p>
            <a:pPr lvl="0">
              <a:lnSpc>
                <a:spcPct val="120000"/>
              </a:lnSpc>
              <a:buSzPts val="3600"/>
            </a:pPr>
            <a:r>
              <a:rPr lang="en-US" dirty="0"/>
              <a:t>Click to edit Master title style</a:t>
            </a:r>
            <a:endParaRPr dirty="0"/>
          </a:p>
        </p:txBody>
      </p:sp>
      <p:sp>
        <p:nvSpPr>
          <p:cNvPr id="62" name="Google Shape;62;p6"/>
          <p:cNvSpPr txBox="1">
            <a:spLocks noGrp="1"/>
          </p:cNvSpPr>
          <p:nvPr>
            <p:ph type="subTitle" idx="1"/>
          </p:nvPr>
        </p:nvSpPr>
        <p:spPr>
          <a:xfrm>
            <a:off x="1871710" y="9589975"/>
            <a:ext cx="17839123" cy="463200"/>
          </a:xfrm>
          <a:prstGeom prst="rect">
            <a:avLst/>
          </a:prstGeom>
          <a:noFill/>
          <a:ln>
            <a:noFill/>
          </a:ln>
        </p:spPr>
        <p:txBody>
          <a:bodyPr spcFirstLastPara="1" wrap="square" lIns="0" tIns="0" rIns="0" bIns="0" anchor="t" anchorCtr="0">
            <a:noAutofit/>
          </a:bodyPr>
          <a:lstStyle>
            <a:lvl1pPr marL="0" marR="0" lvl="0" indent="0" algn="l" rtl="0">
              <a:lnSpc>
                <a:spcPct val="125000"/>
              </a:lnSpc>
              <a:spcBef>
                <a:spcPts val="0"/>
              </a:spcBef>
              <a:spcAft>
                <a:spcPts val="0"/>
              </a:spcAft>
              <a:buNone/>
              <a:defRPr sz="2400" b="1" cap="all" spc="240" baseline="0" dirty="0">
                <a:solidFill>
                  <a:schemeClr val="tx1"/>
                </a:solidFill>
                <a:latin typeface="+mn-lt"/>
              </a:defRPr>
            </a:lvl1pPr>
            <a:lvl2pPr lvl="1" rtl="0">
              <a:lnSpc>
                <a:spcPct val="125000"/>
              </a:lnSpc>
              <a:spcBef>
                <a:spcPts val="0"/>
              </a:spcBef>
              <a:spcAft>
                <a:spcPts val="0"/>
              </a:spcAft>
              <a:buNone/>
              <a:defRPr sz="2400">
                <a:solidFill>
                  <a:schemeClr val="lt1"/>
                </a:solidFill>
              </a:defRPr>
            </a:lvl2pPr>
            <a:lvl3pPr lvl="2" rtl="0">
              <a:lnSpc>
                <a:spcPct val="125000"/>
              </a:lnSpc>
              <a:spcBef>
                <a:spcPts val="0"/>
              </a:spcBef>
              <a:spcAft>
                <a:spcPts val="0"/>
              </a:spcAft>
              <a:buNone/>
              <a:defRPr sz="2400">
                <a:solidFill>
                  <a:schemeClr val="lt1"/>
                </a:solidFill>
              </a:defRPr>
            </a:lvl3pPr>
            <a:lvl4pPr lvl="3" rtl="0">
              <a:lnSpc>
                <a:spcPct val="125000"/>
              </a:lnSpc>
              <a:spcBef>
                <a:spcPts val="0"/>
              </a:spcBef>
              <a:spcAft>
                <a:spcPts val="0"/>
              </a:spcAft>
              <a:buNone/>
              <a:defRPr sz="2400">
                <a:solidFill>
                  <a:schemeClr val="lt1"/>
                </a:solidFill>
              </a:defRPr>
            </a:lvl4pPr>
            <a:lvl5pPr lvl="4" rtl="0">
              <a:lnSpc>
                <a:spcPct val="125000"/>
              </a:lnSpc>
              <a:spcBef>
                <a:spcPts val="0"/>
              </a:spcBef>
              <a:spcAft>
                <a:spcPts val="0"/>
              </a:spcAft>
              <a:buNone/>
              <a:defRPr sz="2400">
                <a:solidFill>
                  <a:schemeClr val="lt1"/>
                </a:solidFill>
              </a:defRPr>
            </a:lvl5pPr>
            <a:lvl6pPr lvl="5" rtl="0">
              <a:lnSpc>
                <a:spcPct val="125000"/>
              </a:lnSpc>
              <a:spcBef>
                <a:spcPts val="0"/>
              </a:spcBef>
              <a:spcAft>
                <a:spcPts val="0"/>
              </a:spcAft>
              <a:buNone/>
              <a:defRPr sz="2400">
                <a:solidFill>
                  <a:schemeClr val="lt1"/>
                </a:solidFill>
              </a:defRPr>
            </a:lvl6pPr>
            <a:lvl7pPr lvl="6" rtl="0">
              <a:lnSpc>
                <a:spcPct val="125000"/>
              </a:lnSpc>
              <a:spcBef>
                <a:spcPts val="0"/>
              </a:spcBef>
              <a:spcAft>
                <a:spcPts val="0"/>
              </a:spcAft>
              <a:buNone/>
              <a:defRPr sz="2400">
                <a:solidFill>
                  <a:schemeClr val="lt1"/>
                </a:solidFill>
              </a:defRPr>
            </a:lvl7pPr>
            <a:lvl8pPr lvl="7" rtl="0">
              <a:lnSpc>
                <a:spcPct val="125000"/>
              </a:lnSpc>
              <a:spcBef>
                <a:spcPts val="0"/>
              </a:spcBef>
              <a:spcAft>
                <a:spcPts val="0"/>
              </a:spcAft>
              <a:buNone/>
              <a:defRPr sz="2400">
                <a:solidFill>
                  <a:schemeClr val="lt1"/>
                </a:solidFill>
              </a:defRPr>
            </a:lvl8pPr>
            <a:lvl9pPr lvl="8" rtl="0">
              <a:lnSpc>
                <a:spcPct val="125000"/>
              </a:lnSpc>
              <a:spcBef>
                <a:spcPts val="0"/>
              </a:spcBef>
              <a:spcAft>
                <a:spcPts val="0"/>
              </a:spcAft>
              <a:buNone/>
              <a:defRPr sz="2400">
                <a:solidFill>
                  <a:schemeClr val="lt1"/>
                </a:solidFill>
              </a:defRPr>
            </a:lvl9pPr>
          </a:lstStyle>
          <a:p>
            <a:pPr marL="0" lvl="0" indent="0">
              <a:buNone/>
            </a:pPr>
            <a:r>
              <a:rPr lang="en-US"/>
              <a:t>Click to edit Master subtitle style</a:t>
            </a:r>
            <a:endParaRPr dirty="0"/>
          </a:p>
        </p:txBody>
      </p:sp>
    </p:spTree>
    <p:extLst>
      <p:ext uri="{BB962C8B-B14F-4D97-AF65-F5344CB8AC3E}">
        <p14:creationId xmlns:p14="http://schemas.microsoft.com/office/powerpoint/2010/main" val="239874395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Section" preserve="1">
  <p:cSld name="Section">
    <p:spTree>
      <p:nvGrpSpPr>
        <p:cNvPr id="1" name="Shape 63"/>
        <p:cNvGrpSpPr/>
        <p:nvPr/>
      </p:nvGrpSpPr>
      <p:grpSpPr>
        <a:xfrm>
          <a:off x="0" y="0"/>
          <a:ext cx="0" cy="0"/>
          <a:chOff x="0" y="0"/>
          <a:chExt cx="0" cy="0"/>
        </a:xfrm>
      </p:grpSpPr>
      <p:sp>
        <p:nvSpPr>
          <p:cNvPr id="64" name="Google Shape;64;p7"/>
          <p:cNvSpPr txBox="1">
            <a:spLocks noGrp="1"/>
          </p:cNvSpPr>
          <p:nvPr>
            <p:ph type="ctrTitle"/>
          </p:nvPr>
        </p:nvSpPr>
        <p:spPr>
          <a:xfrm>
            <a:off x="1871710" y="3520440"/>
            <a:ext cx="15955277" cy="2542032"/>
          </a:xfrm>
          <a:prstGeom prst="rect">
            <a:avLst/>
          </a:prstGeom>
          <a:noFill/>
          <a:ln>
            <a:noFill/>
          </a:ln>
        </p:spPr>
        <p:txBody>
          <a:bodyPr spcFirstLastPara="1" wrap="square" lIns="0" tIns="0" rIns="0" bIns="0" anchor="t" anchorCtr="0">
            <a:noAutofit/>
          </a:bodyPr>
          <a:lstStyle>
            <a:lvl1pPr lvl="0" rtl="0">
              <a:spcBef>
                <a:spcPts val="0"/>
              </a:spcBef>
              <a:spcAft>
                <a:spcPts val="0"/>
              </a:spcAft>
              <a:buClr>
                <a:schemeClr val="lt2"/>
              </a:buClr>
              <a:buSzPts val="5600"/>
              <a:buNone/>
              <a:defRPr sz="7200" spc="220" baseline="0">
                <a:solidFill>
                  <a:schemeClr val="tx1"/>
                </a:solidFill>
                <a:latin typeface="+mj-lt"/>
              </a:defRPr>
            </a:lvl1pPr>
            <a:lvl2pPr lvl="1" rtl="0">
              <a:spcBef>
                <a:spcPts val="0"/>
              </a:spcBef>
              <a:spcAft>
                <a:spcPts val="0"/>
              </a:spcAft>
              <a:buClr>
                <a:schemeClr val="lt2"/>
              </a:buClr>
              <a:buSzPts val="5600"/>
              <a:buNone/>
              <a:defRPr>
                <a:solidFill>
                  <a:schemeClr val="lt2"/>
                </a:solidFill>
              </a:defRPr>
            </a:lvl2pPr>
            <a:lvl3pPr lvl="2" rtl="0">
              <a:spcBef>
                <a:spcPts val="0"/>
              </a:spcBef>
              <a:spcAft>
                <a:spcPts val="0"/>
              </a:spcAft>
              <a:buClr>
                <a:schemeClr val="lt2"/>
              </a:buClr>
              <a:buSzPts val="5600"/>
              <a:buNone/>
              <a:defRPr>
                <a:solidFill>
                  <a:schemeClr val="lt2"/>
                </a:solidFill>
              </a:defRPr>
            </a:lvl3pPr>
            <a:lvl4pPr lvl="3" rtl="0">
              <a:spcBef>
                <a:spcPts val="0"/>
              </a:spcBef>
              <a:spcAft>
                <a:spcPts val="0"/>
              </a:spcAft>
              <a:buClr>
                <a:schemeClr val="lt2"/>
              </a:buClr>
              <a:buSzPts val="5600"/>
              <a:buNone/>
              <a:defRPr>
                <a:solidFill>
                  <a:schemeClr val="lt2"/>
                </a:solidFill>
              </a:defRPr>
            </a:lvl4pPr>
            <a:lvl5pPr lvl="4" rtl="0">
              <a:spcBef>
                <a:spcPts val="0"/>
              </a:spcBef>
              <a:spcAft>
                <a:spcPts val="0"/>
              </a:spcAft>
              <a:buClr>
                <a:schemeClr val="lt2"/>
              </a:buClr>
              <a:buSzPts val="5600"/>
              <a:buNone/>
              <a:defRPr>
                <a:solidFill>
                  <a:schemeClr val="lt2"/>
                </a:solidFill>
              </a:defRPr>
            </a:lvl5pPr>
            <a:lvl6pPr lvl="5" rtl="0">
              <a:spcBef>
                <a:spcPts val="0"/>
              </a:spcBef>
              <a:spcAft>
                <a:spcPts val="0"/>
              </a:spcAft>
              <a:buClr>
                <a:schemeClr val="lt2"/>
              </a:buClr>
              <a:buSzPts val="5600"/>
              <a:buNone/>
              <a:defRPr>
                <a:solidFill>
                  <a:schemeClr val="lt2"/>
                </a:solidFill>
              </a:defRPr>
            </a:lvl6pPr>
            <a:lvl7pPr lvl="6" rtl="0">
              <a:spcBef>
                <a:spcPts val="0"/>
              </a:spcBef>
              <a:spcAft>
                <a:spcPts val="0"/>
              </a:spcAft>
              <a:buClr>
                <a:schemeClr val="lt2"/>
              </a:buClr>
              <a:buSzPts val="5600"/>
              <a:buNone/>
              <a:defRPr>
                <a:solidFill>
                  <a:schemeClr val="lt2"/>
                </a:solidFill>
              </a:defRPr>
            </a:lvl7pPr>
            <a:lvl8pPr lvl="7" rtl="0">
              <a:spcBef>
                <a:spcPts val="0"/>
              </a:spcBef>
              <a:spcAft>
                <a:spcPts val="0"/>
              </a:spcAft>
              <a:buClr>
                <a:schemeClr val="lt2"/>
              </a:buClr>
              <a:buSzPts val="5600"/>
              <a:buNone/>
              <a:defRPr>
                <a:solidFill>
                  <a:schemeClr val="lt2"/>
                </a:solidFill>
              </a:defRPr>
            </a:lvl8pPr>
            <a:lvl9pPr lvl="8" rtl="0">
              <a:spcBef>
                <a:spcPts val="0"/>
              </a:spcBef>
              <a:spcAft>
                <a:spcPts val="0"/>
              </a:spcAft>
              <a:buClr>
                <a:schemeClr val="lt2"/>
              </a:buClr>
              <a:buSzPts val="5600"/>
              <a:buNone/>
              <a:defRPr>
                <a:solidFill>
                  <a:schemeClr val="lt2"/>
                </a:solidFill>
              </a:defRPr>
            </a:lvl9pPr>
          </a:lstStyle>
          <a:p>
            <a:pPr lvl="0">
              <a:lnSpc>
                <a:spcPct val="108000"/>
              </a:lnSpc>
            </a:pPr>
            <a:r>
              <a:rPr lang="en-US"/>
              <a:t>Click to edit Master title style</a:t>
            </a:r>
            <a:endParaRPr dirty="0"/>
          </a:p>
        </p:txBody>
      </p:sp>
    </p:spTree>
    <p:extLst>
      <p:ext uri="{BB962C8B-B14F-4D97-AF65-F5344CB8AC3E}">
        <p14:creationId xmlns:p14="http://schemas.microsoft.com/office/powerpoint/2010/main" val="51689574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ext (Full)" preserve="1" userDrawn="1">
  <p:cSld name="Text (Full)">
    <p:spTree>
      <p:nvGrpSpPr>
        <p:cNvPr id="1" name="Shape 65"/>
        <p:cNvGrpSpPr/>
        <p:nvPr/>
      </p:nvGrpSpPr>
      <p:grpSpPr>
        <a:xfrm>
          <a:off x="0" y="0"/>
          <a:ext cx="0" cy="0"/>
          <a:chOff x="0" y="0"/>
          <a:chExt cx="0" cy="0"/>
        </a:xfrm>
      </p:grpSpPr>
      <p:sp>
        <p:nvSpPr>
          <p:cNvPr id="68" name="Google Shape;68;p8"/>
          <p:cNvSpPr txBox="1">
            <a:spLocks noGrp="1"/>
          </p:cNvSpPr>
          <p:nvPr>
            <p:ph type="subTitle" idx="2"/>
          </p:nvPr>
        </p:nvSpPr>
        <p:spPr>
          <a:xfrm>
            <a:off x="932821" y="909036"/>
            <a:ext cx="10328145" cy="463200"/>
          </a:xfrm>
          <a:prstGeom prst="rect">
            <a:avLst/>
          </a:prstGeom>
          <a:noFill/>
          <a:ln>
            <a:noFill/>
          </a:ln>
        </p:spPr>
        <p:txBody>
          <a:bodyPr spcFirstLastPara="1" wrap="square" lIns="0" tIns="0" rIns="0" bIns="0" anchor="t" anchorCtr="0">
            <a:noAutofit/>
          </a:bodyPr>
          <a:lstStyle>
            <a:lvl1pPr marL="0" marR="0" lvl="0" indent="0" algn="l" rtl="0">
              <a:lnSpc>
                <a:spcPct val="120000"/>
              </a:lnSpc>
              <a:spcBef>
                <a:spcPts val="0"/>
              </a:spcBef>
              <a:spcAft>
                <a:spcPts val="0"/>
              </a:spcAft>
              <a:buNone/>
              <a:defRPr sz="2400" b="1" cap="all" spc="240" baseline="0">
                <a:solidFill>
                  <a:schemeClr val="tx1"/>
                </a:solidFill>
                <a:latin typeface="+mn-lt"/>
              </a:defRPr>
            </a:lvl1pPr>
            <a:lvl2pPr lvl="1" rtl="0">
              <a:lnSpc>
                <a:spcPct val="120000"/>
              </a:lnSpc>
              <a:spcBef>
                <a:spcPts val="0"/>
              </a:spcBef>
              <a:spcAft>
                <a:spcPts val="0"/>
              </a:spcAft>
              <a:buNone/>
              <a:defRPr sz="2400">
                <a:solidFill>
                  <a:schemeClr val="lt1"/>
                </a:solidFill>
              </a:defRPr>
            </a:lvl2pPr>
            <a:lvl3pPr lvl="2" rtl="0">
              <a:lnSpc>
                <a:spcPct val="120000"/>
              </a:lnSpc>
              <a:spcBef>
                <a:spcPts val="0"/>
              </a:spcBef>
              <a:spcAft>
                <a:spcPts val="0"/>
              </a:spcAft>
              <a:buNone/>
              <a:defRPr sz="2400">
                <a:solidFill>
                  <a:schemeClr val="lt1"/>
                </a:solidFill>
              </a:defRPr>
            </a:lvl3pPr>
            <a:lvl4pPr lvl="3" rtl="0">
              <a:lnSpc>
                <a:spcPct val="120000"/>
              </a:lnSpc>
              <a:spcBef>
                <a:spcPts val="0"/>
              </a:spcBef>
              <a:spcAft>
                <a:spcPts val="0"/>
              </a:spcAft>
              <a:buNone/>
              <a:defRPr sz="2400">
                <a:solidFill>
                  <a:schemeClr val="lt1"/>
                </a:solidFill>
              </a:defRPr>
            </a:lvl4pPr>
            <a:lvl5pPr lvl="4" rtl="0">
              <a:lnSpc>
                <a:spcPct val="120000"/>
              </a:lnSpc>
              <a:spcBef>
                <a:spcPts val="0"/>
              </a:spcBef>
              <a:spcAft>
                <a:spcPts val="0"/>
              </a:spcAft>
              <a:buNone/>
              <a:defRPr sz="2400">
                <a:solidFill>
                  <a:schemeClr val="lt1"/>
                </a:solidFill>
              </a:defRPr>
            </a:lvl5pPr>
            <a:lvl6pPr lvl="5" rtl="0">
              <a:lnSpc>
                <a:spcPct val="120000"/>
              </a:lnSpc>
              <a:spcBef>
                <a:spcPts val="0"/>
              </a:spcBef>
              <a:spcAft>
                <a:spcPts val="0"/>
              </a:spcAft>
              <a:buNone/>
              <a:defRPr sz="2400">
                <a:solidFill>
                  <a:schemeClr val="lt1"/>
                </a:solidFill>
              </a:defRPr>
            </a:lvl6pPr>
            <a:lvl7pPr lvl="6" rtl="0">
              <a:lnSpc>
                <a:spcPct val="120000"/>
              </a:lnSpc>
              <a:spcBef>
                <a:spcPts val="0"/>
              </a:spcBef>
              <a:spcAft>
                <a:spcPts val="0"/>
              </a:spcAft>
              <a:buNone/>
              <a:defRPr sz="2400">
                <a:solidFill>
                  <a:schemeClr val="lt1"/>
                </a:solidFill>
              </a:defRPr>
            </a:lvl7pPr>
            <a:lvl8pPr lvl="7" rtl="0">
              <a:lnSpc>
                <a:spcPct val="120000"/>
              </a:lnSpc>
              <a:spcBef>
                <a:spcPts val="0"/>
              </a:spcBef>
              <a:spcAft>
                <a:spcPts val="0"/>
              </a:spcAft>
              <a:buNone/>
              <a:defRPr sz="2400">
                <a:solidFill>
                  <a:schemeClr val="lt1"/>
                </a:solidFill>
              </a:defRPr>
            </a:lvl8pPr>
            <a:lvl9pPr lvl="8" rtl="0">
              <a:lnSpc>
                <a:spcPct val="120000"/>
              </a:lnSpc>
              <a:spcBef>
                <a:spcPts val="0"/>
              </a:spcBef>
              <a:spcAft>
                <a:spcPts val="0"/>
              </a:spcAft>
              <a:buNone/>
              <a:defRPr sz="2400">
                <a:solidFill>
                  <a:schemeClr val="lt1"/>
                </a:solidFill>
              </a:defRPr>
            </a:lvl9pPr>
          </a:lstStyle>
          <a:p>
            <a:pPr marL="0" lvl="0" indent="0">
              <a:buNone/>
            </a:pPr>
            <a:r>
              <a:rPr lang="en-US"/>
              <a:t>Click to edit Master subtitle style</a:t>
            </a:r>
            <a:endParaRPr/>
          </a:p>
        </p:txBody>
      </p:sp>
      <p:sp>
        <p:nvSpPr>
          <p:cNvPr id="8" name="Title 7">
            <a:extLst>
              <a:ext uri="{FF2B5EF4-FFF2-40B4-BE49-F238E27FC236}">
                <a16:creationId xmlns:a16="http://schemas.microsoft.com/office/drawing/2014/main" id="{9802A837-703F-8C4E-B9FD-084AD2C8D8CD}"/>
              </a:ext>
            </a:extLst>
          </p:cNvPr>
          <p:cNvSpPr>
            <a:spLocks noGrp="1"/>
          </p:cNvSpPr>
          <p:nvPr>
            <p:ph type="title"/>
          </p:nvPr>
        </p:nvSpPr>
        <p:spPr/>
        <p:txBody>
          <a:bodyPr/>
          <a:lstStyle>
            <a:lvl1pPr>
              <a:defRPr>
                <a:solidFill>
                  <a:schemeClr val="tx1"/>
                </a:solidFill>
                <a:latin typeface="+mj-lt"/>
              </a:defRPr>
            </a:lvl1pPr>
          </a:lstStyle>
          <a:p>
            <a:r>
              <a:rPr lang="en-US"/>
              <a:t>Click to edit Master title style</a:t>
            </a:r>
          </a:p>
        </p:txBody>
      </p:sp>
      <p:sp>
        <p:nvSpPr>
          <p:cNvPr id="10" name="Text Placeholder 9">
            <a:extLst>
              <a:ext uri="{FF2B5EF4-FFF2-40B4-BE49-F238E27FC236}">
                <a16:creationId xmlns:a16="http://schemas.microsoft.com/office/drawing/2014/main" id="{2B114AAB-F6C5-4D4F-94EF-9DEFEF42DEEC}"/>
              </a:ext>
            </a:extLst>
          </p:cNvPr>
          <p:cNvSpPr>
            <a:spLocks noGrp="1"/>
          </p:cNvSpPr>
          <p:nvPr>
            <p:ph type="body" sz="quarter" idx="10"/>
          </p:nvPr>
        </p:nvSpPr>
        <p:spPr>
          <a:xfrm>
            <a:off x="877824" y="5397135"/>
            <a:ext cx="19772376" cy="6172200"/>
          </a:xfrm>
        </p:spPr>
        <p:txBody>
          <a:bodyPr/>
          <a:lstStyle>
            <a:lvl1pPr>
              <a:defRPr>
                <a:solidFill>
                  <a:schemeClr val="tx1"/>
                </a:solidFill>
                <a:latin typeface="+mn-lt"/>
              </a:defRPr>
            </a:lvl1pPr>
            <a:lvl2pPr>
              <a:buClrTx/>
              <a:defRPr>
                <a:solidFill>
                  <a:schemeClr val="tx1"/>
                </a:solidFill>
                <a:latin typeface="+mn-lt"/>
              </a:defRPr>
            </a:lvl2pPr>
            <a:lvl3pPr>
              <a:buClrTx/>
              <a:defRPr>
                <a:solidFill>
                  <a:schemeClr val="tx1"/>
                </a:solidFill>
                <a:latin typeface="+mn-lt"/>
              </a:defRPr>
            </a:lvl3pPr>
            <a:lvl4pPr>
              <a:buClrTx/>
              <a:defRPr>
                <a:solidFill>
                  <a:schemeClr val="tx1"/>
                </a:solidFill>
                <a:latin typeface="+mn-lt"/>
              </a:defRPr>
            </a:lvl4pPr>
            <a:lvl5pPr>
              <a:buClrTx/>
              <a:defRPr>
                <a:solidFill>
                  <a:schemeClr val="tx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4441334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ext (Two-Thirds)" preserve="1" userDrawn="1">
  <p:cSld name="Text (Two-Thirds)">
    <p:spTree>
      <p:nvGrpSpPr>
        <p:cNvPr id="1" name="Shape 69"/>
        <p:cNvGrpSpPr/>
        <p:nvPr/>
      </p:nvGrpSpPr>
      <p:grpSpPr>
        <a:xfrm>
          <a:off x="0" y="0"/>
          <a:ext cx="0" cy="0"/>
          <a:chOff x="0" y="0"/>
          <a:chExt cx="0" cy="0"/>
        </a:xfrm>
      </p:grpSpPr>
      <p:sp>
        <p:nvSpPr>
          <p:cNvPr id="5" name="Picture Placeholder 5">
            <a:extLst>
              <a:ext uri="{FF2B5EF4-FFF2-40B4-BE49-F238E27FC236}">
                <a16:creationId xmlns:a16="http://schemas.microsoft.com/office/drawing/2014/main" id="{692CAD9E-BAFB-1343-A686-59AF79754BC3}"/>
              </a:ext>
            </a:extLst>
          </p:cNvPr>
          <p:cNvSpPr>
            <a:spLocks noGrp="1"/>
          </p:cNvSpPr>
          <p:nvPr>
            <p:ph type="pic" sz="quarter" idx="11"/>
          </p:nvPr>
        </p:nvSpPr>
        <p:spPr>
          <a:xfrm>
            <a:off x="15955963" y="0"/>
            <a:ext cx="8431211" cy="13715999"/>
          </a:xfr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ormAutofit/>
          </a:bodyPr>
          <a:lstStyle>
            <a:lvl1pPr>
              <a:defRPr lang="en-US">
                <a:solidFill>
                  <a:schemeClr val="tx1"/>
                </a:solidFill>
              </a:defRPr>
            </a:lvl1pPr>
          </a:lstStyle>
          <a:p>
            <a:pPr lvl="0" algn="ctr">
              <a:lnSpc>
                <a:spcPct val="125000"/>
              </a:lnSpc>
              <a:spcAft>
                <a:spcPts val="0"/>
              </a:spcAft>
              <a:buFont typeface="Optimistic Text"/>
            </a:pPr>
            <a:endParaRPr lang="en-US"/>
          </a:p>
        </p:txBody>
      </p:sp>
      <p:sp>
        <p:nvSpPr>
          <p:cNvPr id="10" name="Google Shape;68;p8">
            <a:extLst>
              <a:ext uri="{FF2B5EF4-FFF2-40B4-BE49-F238E27FC236}">
                <a16:creationId xmlns:a16="http://schemas.microsoft.com/office/drawing/2014/main" id="{84D29419-7329-034D-BFB2-B9BC9B2E629E}"/>
              </a:ext>
            </a:extLst>
          </p:cNvPr>
          <p:cNvSpPr txBox="1">
            <a:spLocks noGrp="1"/>
          </p:cNvSpPr>
          <p:nvPr>
            <p:ph type="subTitle" idx="2"/>
          </p:nvPr>
        </p:nvSpPr>
        <p:spPr>
          <a:xfrm>
            <a:off x="932821" y="909036"/>
            <a:ext cx="10328145" cy="463200"/>
          </a:xfrm>
          <a:prstGeom prst="rect">
            <a:avLst/>
          </a:prstGeom>
          <a:noFill/>
          <a:ln>
            <a:noFill/>
          </a:ln>
        </p:spPr>
        <p:txBody>
          <a:bodyPr spcFirstLastPara="1" wrap="square" lIns="0" tIns="0" rIns="0" bIns="0" anchor="t" anchorCtr="0">
            <a:noAutofit/>
          </a:bodyPr>
          <a:lstStyle>
            <a:lvl1pPr marL="0" marR="0" lvl="0" indent="0" algn="l" rtl="0">
              <a:lnSpc>
                <a:spcPct val="120000"/>
              </a:lnSpc>
              <a:spcBef>
                <a:spcPts val="0"/>
              </a:spcBef>
              <a:spcAft>
                <a:spcPts val="0"/>
              </a:spcAft>
              <a:buNone/>
              <a:defRPr sz="2400" b="1" cap="all" spc="240" baseline="0">
                <a:solidFill>
                  <a:schemeClr val="tx1"/>
                </a:solidFill>
                <a:latin typeface="+mn-lt"/>
              </a:defRPr>
            </a:lvl1pPr>
            <a:lvl2pPr lvl="1" rtl="0">
              <a:lnSpc>
                <a:spcPct val="120000"/>
              </a:lnSpc>
              <a:spcBef>
                <a:spcPts val="0"/>
              </a:spcBef>
              <a:spcAft>
                <a:spcPts val="0"/>
              </a:spcAft>
              <a:buNone/>
              <a:defRPr sz="2400">
                <a:solidFill>
                  <a:schemeClr val="lt1"/>
                </a:solidFill>
              </a:defRPr>
            </a:lvl2pPr>
            <a:lvl3pPr lvl="2" rtl="0">
              <a:lnSpc>
                <a:spcPct val="120000"/>
              </a:lnSpc>
              <a:spcBef>
                <a:spcPts val="0"/>
              </a:spcBef>
              <a:spcAft>
                <a:spcPts val="0"/>
              </a:spcAft>
              <a:buNone/>
              <a:defRPr sz="2400">
                <a:solidFill>
                  <a:schemeClr val="lt1"/>
                </a:solidFill>
              </a:defRPr>
            </a:lvl3pPr>
            <a:lvl4pPr lvl="3" rtl="0">
              <a:lnSpc>
                <a:spcPct val="120000"/>
              </a:lnSpc>
              <a:spcBef>
                <a:spcPts val="0"/>
              </a:spcBef>
              <a:spcAft>
                <a:spcPts val="0"/>
              </a:spcAft>
              <a:buNone/>
              <a:defRPr sz="2400">
                <a:solidFill>
                  <a:schemeClr val="lt1"/>
                </a:solidFill>
              </a:defRPr>
            </a:lvl4pPr>
            <a:lvl5pPr lvl="4" rtl="0">
              <a:lnSpc>
                <a:spcPct val="120000"/>
              </a:lnSpc>
              <a:spcBef>
                <a:spcPts val="0"/>
              </a:spcBef>
              <a:spcAft>
                <a:spcPts val="0"/>
              </a:spcAft>
              <a:buNone/>
              <a:defRPr sz="2400">
                <a:solidFill>
                  <a:schemeClr val="lt1"/>
                </a:solidFill>
              </a:defRPr>
            </a:lvl5pPr>
            <a:lvl6pPr lvl="5" rtl="0">
              <a:lnSpc>
                <a:spcPct val="120000"/>
              </a:lnSpc>
              <a:spcBef>
                <a:spcPts val="0"/>
              </a:spcBef>
              <a:spcAft>
                <a:spcPts val="0"/>
              </a:spcAft>
              <a:buNone/>
              <a:defRPr sz="2400">
                <a:solidFill>
                  <a:schemeClr val="lt1"/>
                </a:solidFill>
              </a:defRPr>
            </a:lvl6pPr>
            <a:lvl7pPr lvl="6" rtl="0">
              <a:lnSpc>
                <a:spcPct val="120000"/>
              </a:lnSpc>
              <a:spcBef>
                <a:spcPts val="0"/>
              </a:spcBef>
              <a:spcAft>
                <a:spcPts val="0"/>
              </a:spcAft>
              <a:buNone/>
              <a:defRPr sz="2400">
                <a:solidFill>
                  <a:schemeClr val="lt1"/>
                </a:solidFill>
              </a:defRPr>
            </a:lvl7pPr>
            <a:lvl8pPr lvl="7" rtl="0">
              <a:lnSpc>
                <a:spcPct val="120000"/>
              </a:lnSpc>
              <a:spcBef>
                <a:spcPts val="0"/>
              </a:spcBef>
              <a:spcAft>
                <a:spcPts val="0"/>
              </a:spcAft>
              <a:buNone/>
              <a:defRPr sz="2400">
                <a:solidFill>
                  <a:schemeClr val="lt1"/>
                </a:solidFill>
              </a:defRPr>
            </a:lvl8pPr>
            <a:lvl9pPr lvl="8" rtl="0">
              <a:lnSpc>
                <a:spcPct val="120000"/>
              </a:lnSpc>
              <a:spcBef>
                <a:spcPts val="0"/>
              </a:spcBef>
              <a:spcAft>
                <a:spcPts val="0"/>
              </a:spcAft>
              <a:buNone/>
              <a:defRPr sz="2400">
                <a:solidFill>
                  <a:schemeClr val="lt1"/>
                </a:solidFill>
              </a:defRPr>
            </a:lvl9pPr>
          </a:lstStyle>
          <a:p>
            <a:pPr marL="0" lvl="0" indent="0">
              <a:buNone/>
            </a:pPr>
            <a:r>
              <a:rPr lang="en-US" dirty="0"/>
              <a:t>Click to edit Master subtitle style</a:t>
            </a:r>
            <a:endParaRPr dirty="0"/>
          </a:p>
        </p:txBody>
      </p:sp>
      <p:sp>
        <p:nvSpPr>
          <p:cNvPr id="11" name="Title 7">
            <a:extLst>
              <a:ext uri="{FF2B5EF4-FFF2-40B4-BE49-F238E27FC236}">
                <a16:creationId xmlns:a16="http://schemas.microsoft.com/office/drawing/2014/main" id="{17059566-AACA-6842-8A17-FDCD70EB04D8}"/>
              </a:ext>
            </a:extLst>
          </p:cNvPr>
          <p:cNvSpPr>
            <a:spLocks noGrp="1"/>
          </p:cNvSpPr>
          <p:nvPr>
            <p:ph type="title"/>
          </p:nvPr>
        </p:nvSpPr>
        <p:spPr>
          <a:xfrm>
            <a:off x="932690" y="3382159"/>
            <a:ext cx="14083474" cy="2514600"/>
          </a:xfrm>
        </p:spPr>
        <p:txBody>
          <a:bodyPr/>
          <a:lstStyle>
            <a:lvl1pPr>
              <a:defRPr>
                <a:solidFill>
                  <a:schemeClr val="tx1"/>
                </a:solidFill>
                <a:latin typeface="+mj-lt"/>
              </a:defRPr>
            </a:lvl1pPr>
          </a:lstStyle>
          <a:p>
            <a:r>
              <a:rPr lang="en-US"/>
              <a:t>Click to edit Master title style</a:t>
            </a:r>
            <a:endParaRPr lang="en-US" dirty="0"/>
          </a:p>
        </p:txBody>
      </p:sp>
      <p:sp>
        <p:nvSpPr>
          <p:cNvPr id="12" name="Text Placeholder 9">
            <a:extLst>
              <a:ext uri="{FF2B5EF4-FFF2-40B4-BE49-F238E27FC236}">
                <a16:creationId xmlns:a16="http://schemas.microsoft.com/office/drawing/2014/main" id="{8164FD95-6641-FF4C-B71F-02364BC969AB}"/>
              </a:ext>
            </a:extLst>
          </p:cNvPr>
          <p:cNvSpPr>
            <a:spLocks noGrp="1"/>
          </p:cNvSpPr>
          <p:nvPr>
            <p:ph type="body" sz="quarter" idx="10"/>
          </p:nvPr>
        </p:nvSpPr>
        <p:spPr>
          <a:xfrm>
            <a:off x="877824" y="6584734"/>
            <a:ext cx="14122662" cy="6197816"/>
          </a:xfrm>
        </p:spPr>
        <p:txBody>
          <a:bodyPr/>
          <a:lstStyle>
            <a:lvl1pPr>
              <a:defRPr>
                <a:solidFill>
                  <a:schemeClr val="tx1"/>
                </a:solidFill>
                <a:latin typeface="+mn-lt"/>
              </a:defRPr>
            </a:lvl1pPr>
            <a:lvl2pPr>
              <a:buClrTx/>
              <a:defRPr>
                <a:solidFill>
                  <a:schemeClr val="tx1"/>
                </a:solidFill>
                <a:latin typeface="+mn-lt"/>
              </a:defRPr>
            </a:lvl2pPr>
            <a:lvl3pPr>
              <a:buClrTx/>
              <a:defRPr>
                <a:solidFill>
                  <a:schemeClr val="tx1"/>
                </a:solidFill>
                <a:latin typeface="+mn-lt"/>
              </a:defRPr>
            </a:lvl3pPr>
            <a:lvl4pPr>
              <a:buClrTx/>
              <a:defRPr>
                <a:solidFill>
                  <a:schemeClr val="tx1"/>
                </a:solidFill>
                <a:latin typeface="+mn-lt"/>
              </a:defRPr>
            </a:lvl4pPr>
            <a:lvl5pPr>
              <a:buClrTx/>
              <a:defRPr>
                <a:solidFill>
                  <a:schemeClr val="tx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716903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preserve="1" userDrawn="1">
  <p:cSld name="17_Section">
    <p:spTree>
      <p:nvGrpSpPr>
        <p:cNvPr id="1" name="Shape 63"/>
        <p:cNvGrpSpPr/>
        <p:nvPr/>
      </p:nvGrpSpPr>
      <p:grpSpPr>
        <a:xfrm>
          <a:off x="0" y="0"/>
          <a:ext cx="0" cy="0"/>
          <a:chOff x="0" y="0"/>
          <a:chExt cx="0" cy="0"/>
        </a:xfrm>
      </p:grpSpPr>
      <p:sp>
        <p:nvSpPr>
          <p:cNvPr id="64" name="Google Shape;64;p7"/>
          <p:cNvSpPr txBox="1">
            <a:spLocks noGrp="1"/>
          </p:cNvSpPr>
          <p:nvPr>
            <p:ph type="ctrTitle"/>
          </p:nvPr>
        </p:nvSpPr>
        <p:spPr>
          <a:xfrm>
            <a:off x="1871710" y="3520440"/>
            <a:ext cx="15955277" cy="2542032"/>
          </a:xfrm>
          <a:prstGeom prst="rect">
            <a:avLst/>
          </a:prstGeom>
          <a:noFill/>
          <a:ln>
            <a:noFill/>
          </a:ln>
        </p:spPr>
        <p:txBody>
          <a:bodyPr spcFirstLastPara="1" wrap="square" lIns="0" tIns="0" rIns="0" bIns="0" anchor="t" anchorCtr="0">
            <a:noAutofit/>
          </a:bodyPr>
          <a:lstStyle>
            <a:lvl1pPr lvl="0" rtl="0">
              <a:spcBef>
                <a:spcPts val="0"/>
              </a:spcBef>
              <a:spcAft>
                <a:spcPts val="0"/>
              </a:spcAft>
              <a:buClr>
                <a:schemeClr val="lt2"/>
              </a:buClr>
              <a:buSzPts val="5600"/>
              <a:buNone/>
              <a:defRPr sz="7200" spc="220" baseline="0">
                <a:solidFill>
                  <a:schemeClr val="tx1"/>
                </a:solidFill>
                <a:latin typeface="+mj-lt"/>
              </a:defRPr>
            </a:lvl1pPr>
            <a:lvl2pPr lvl="1" rtl="0">
              <a:spcBef>
                <a:spcPts val="0"/>
              </a:spcBef>
              <a:spcAft>
                <a:spcPts val="0"/>
              </a:spcAft>
              <a:buClr>
                <a:schemeClr val="lt2"/>
              </a:buClr>
              <a:buSzPts val="5600"/>
              <a:buNone/>
              <a:defRPr>
                <a:solidFill>
                  <a:schemeClr val="lt2"/>
                </a:solidFill>
              </a:defRPr>
            </a:lvl2pPr>
            <a:lvl3pPr lvl="2" rtl="0">
              <a:spcBef>
                <a:spcPts val="0"/>
              </a:spcBef>
              <a:spcAft>
                <a:spcPts val="0"/>
              </a:spcAft>
              <a:buClr>
                <a:schemeClr val="lt2"/>
              </a:buClr>
              <a:buSzPts val="5600"/>
              <a:buNone/>
              <a:defRPr>
                <a:solidFill>
                  <a:schemeClr val="lt2"/>
                </a:solidFill>
              </a:defRPr>
            </a:lvl3pPr>
            <a:lvl4pPr lvl="3" rtl="0">
              <a:spcBef>
                <a:spcPts val="0"/>
              </a:spcBef>
              <a:spcAft>
                <a:spcPts val="0"/>
              </a:spcAft>
              <a:buClr>
                <a:schemeClr val="lt2"/>
              </a:buClr>
              <a:buSzPts val="5600"/>
              <a:buNone/>
              <a:defRPr>
                <a:solidFill>
                  <a:schemeClr val="lt2"/>
                </a:solidFill>
              </a:defRPr>
            </a:lvl4pPr>
            <a:lvl5pPr lvl="4" rtl="0">
              <a:spcBef>
                <a:spcPts val="0"/>
              </a:spcBef>
              <a:spcAft>
                <a:spcPts val="0"/>
              </a:spcAft>
              <a:buClr>
                <a:schemeClr val="lt2"/>
              </a:buClr>
              <a:buSzPts val="5600"/>
              <a:buNone/>
              <a:defRPr>
                <a:solidFill>
                  <a:schemeClr val="lt2"/>
                </a:solidFill>
              </a:defRPr>
            </a:lvl5pPr>
            <a:lvl6pPr lvl="5" rtl="0">
              <a:spcBef>
                <a:spcPts val="0"/>
              </a:spcBef>
              <a:spcAft>
                <a:spcPts val="0"/>
              </a:spcAft>
              <a:buClr>
                <a:schemeClr val="lt2"/>
              </a:buClr>
              <a:buSzPts val="5600"/>
              <a:buNone/>
              <a:defRPr>
                <a:solidFill>
                  <a:schemeClr val="lt2"/>
                </a:solidFill>
              </a:defRPr>
            </a:lvl6pPr>
            <a:lvl7pPr lvl="6" rtl="0">
              <a:spcBef>
                <a:spcPts val="0"/>
              </a:spcBef>
              <a:spcAft>
                <a:spcPts val="0"/>
              </a:spcAft>
              <a:buClr>
                <a:schemeClr val="lt2"/>
              </a:buClr>
              <a:buSzPts val="5600"/>
              <a:buNone/>
              <a:defRPr>
                <a:solidFill>
                  <a:schemeClr val="lt2"/>
                </a:solidFill>
              </a:defRPr>
            </a:lvl7pPr>
            <a:lvl8pPr lvl="7" rtl="0">
              <a:spcBef>
                <a:spcPts val="0"/>
              </a:spcBef>
              <a:spcAft>
                <a:spcPts val="0"/>
              </a:spcAft>
              <a:buClr>
                <a:schemeClr val="lt2"/>
              </a:buClr>
              <a:buSzPts val="5600"/>
              <a:buNone/>
              <a:defRPr>
                <a:solidFill>
                  <a:schemeClr val="lt2"/>
                </a:solidFill>
              </a:defRPr>
            </a:lvl8pPr>
            <a:lvl9pPr lvl="8" rtl="0">
              <a:spcBef>
                <a:spcPts val="0"/>
              </a:spcBef>
              <a:spcAft>
                <a:spcPts val="0"/>
              </a:spcAft>
              <a:buClr>
                <a:schemeClr val="lt2"/>
              </a:buClr>
              <a:buSzPts val="5600"/>
              <a:buNone/>
              <a:defRPr>
                <a:solidFill>
                  <a:schemeClr val="lt2"/>
                </a:solidFill>
              </a:defRPr>
            </a:lvl9pPr>
          </a:lstStyle>
          <a:p>
            <a:pPr lvl="0">
              <a:lnSpc>
                <a:spcPct val="108000"/>
              </a:lnSpc>
            </a:pPr>
            <a:r>
              <a:rPr lang="en-US"/>
              <a:t>Click to edit Master title style</a:t>
            </a:r>
            <a:endParaRPr dirty="0"/>
          </a:p>
        </p:txBody>
      </p:sp>
    </p:spTree>
    <p:extLst>
      <p:ext uri="{BB962C8B-B14F-4D97-AF65-F5344CB8AC3E}">
        <p14:creationId xmlns:p14="http://schemas.microsoft.com/office/powerpoint/2010/main" val="404178104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ext (Half)" preserve="1" userDrawn="1">
  <p:cSld name="Text (Half)">
    <p:spTree>
      <p:nvGrpSpPr>
        <p:cNvPr id="1" name="Shape 73"/>
        <p:cNvGrpSpPr/>
        <p:nvPr/>
      </p:nvGrpSpPr>
      <p:grpSpPr>
        <a:xfrm>
          <a:off x="0" y="0"/>
          <a:ext cx="0" cy="0"/>
          <a:chOff x="0" y="0"/>
          <a:chExt cx="0" cy="0"/>
        </a:xfrm>
      </p:grpSpPr>
      <p:sp>
        <p:nvSpPr>
          <p:cNvPr id="5" name="Picture Placeholder 5">
            <a:extLst>
              <a:ext uri="{FF2B5EF4-FFF2-40B4-BE49-F238E27FC236}">
                <a16:creationId xmlns:a16="http://schemas.microsoft.com/office/drawing/2014/main" id="{A9D046F5-3FAD-C848-80BA-097F6FCEE5FB}"/>
              </a:ext>
            </a:extLst>
          </p:cNvPr>
          <p:cNvSpPr>
            <a:spLocks noGrp="1"/>
          </p:cNvSpPr>
          <p:nvPr>
            <p:ph type="pic" sz="quarter" idx="11"/>
          </p:nvPr>
        </p:nvSpPr>
        <p:spPr>
          <a:xfrm>
            <a:off x="12193589" y="0"/>
            <a:ext cx="12193586" cy="13715999"/>
          </a:xfr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ormAutofit/>
          </a:bodyPr>
          <a:lstStyle>
            <a:lvl1pPr>
              <a:defRPr lang="en-US">
                <a:solidFill>
                  <a:schemeClr val="tx1"/>
                </a:solidFill>
              </a:defRPr>
            </a:lvl1pPr>
          </a:lstStyle>
          <a:p>
            <a:pPr lvl="0" algn="ctr">
              <a:lnSpc>
                <a:spcPct val="125000"/>
              </a:lnSpc>
              <a:spcAft>
                <a:spcPts val="0"/>
              </a:spcAft>
              <a:buFont typeface="Optimistic Text"/>
            </a:pPr>
            <a:endParaRPr lang="en-US"/>
          </a:p>
        </p:txBody>
      </p:sp>
      <p:sp>
        <p:nvSpPr>
          <p:cNvPr id="6" name="Google Shape;68;p8">
            <a:extLst>
              <a:ext uri="{FF2B5EF4-FFF2-40B4-BE49-F238E27FC236}">
                <a16:creationId xmlns:a16="http://schemas.microsoft.com/office/drawing/2014/main" id="{E5B9AEC9-093F-E048-9657-257C96EBCC59}"/>
              </a:ext>
            </a:extLst>
          </p:cNvPr>
          <p:cNvSpPr txBox="1">
            <a:spLocks noGrp="1"/>
          </p:cNvSpPr>
          <p:nvPr>
            <p:ph type="subTitle" idx="2"/>
          </p:nvPr>
        </p:nvSpPr>
        <p:spPr>
          <a:xfrm>
            <a:off x="932821" y="909036"/>
            <a:ext cx="10328145" cy="463200"/>
          </a:xfrm>
          <a:prstGeom prst="rect">
            <a:avLst/>
          </a:prstGeom>
          <a:noFill/>
          <a:ln>
            <a:noFill/>
          </a:ln>
        </p:spPr>
        <p:txBody>
          <a:bodyPr spcFirstLastPara="1" wrap="square" lIns="0" tIns="0" rIns="0" bIns="0" anchor="t" anchorCtr="0">
            <a:noAutofit/>
          </a:bodyPr>
          <a:lstStyle>
            <a:lvl1pPr marL="0" marR="0" lvl="0" indent="0" algn="l" rtl="0">
              <a:lnSpc>
                <a:spcPct val="120000"/>
              </a:lnSpc>
              <a:spcBef>
                <a:spcPts val="0"/>
              </a:spcBef>
              <a:spcAft>
                <a:spcPts val="0"/>
              </a:spcAft>
              <a:buNone/>
              <a:defRPr sz="2400" b="1" cap="all" spc="240" baseline="0">
                <a:solidFill>
                  <a:schemeClr val="tx1"/>
                </a:solidFill>
                <a:latin typeface="+mn-lt"/>
              </a:defRPr>
            </a:lvl1pPr>
            <a:lvl2pPr lvl="1" rtl="0">
              <a:lnSpc>
                <a:spcPct val="120000"/>
              </a:lnSpc>
              <a:spcBef>
                <a:spcPts val="0"/>
              </a:spcBef>
              <a:spcAft>
                <a:spcPts val="0"/>
              </a:spcAft>
              <a:buNone/>
              <a:defRPr sz="2400">
                <a:solidFill>
                  <a:schemeClr val="lt1"/>
                </a:solidFill>
              </a:defRPr>
            </a:lvl2pPr>
            <a:lvl3pPr lvl="2" rtl="0">
              <a:lnSpc>
                <a:spcPct val="120000"/>
              </a:lnSpc>
              <a:spcBef>
                <a:spcPts val="0"/>
              </a:spcBef>
              <a:spcAft>
                <a:spcPts val="0"/>
              </a:spcAft>
              <a:buNone/>
              <a:defRPr sz="2400">
                <a:solidFill>
                  <a:schemeClr val="lt1"/>
                </a:solidFill>
              </a:defRPr>
            </a:lvl3pPr>
            <a:lvl4pPr lvl="3" rtl="0">
              <a:lnSpc>
                <a:spcPct val="120000"/>
              </a:lnSpc>
              <a:spcBef>
                <a:spcPts val="0"/>
              </a:spcBef>
              <a:spcAft>
                <a:spcPts val="0"/>
              </a:spcAft>
              <a:buNone/>
              <a:defRPr sz="2400">
                <a:solidFill>
                  <a:schemeClr val="lt1"/>
                </a:solidFill>
              </a:defRPr>
            </a:lvl4pPr>
            <a:lvl5pPr lvl="4" rtl="0">
              <a:lnSpc>
                <a:spcPct val="120000"/>
              </a:lnSpc>
              <a:spcBef>
                <a:spcPts val="0"/>
              </a:spcBef>
              <a:spcAft>
                <a:spcPts val="0"/>
              </a:spcAft>
              <a:buNone/>
              <a:defRPr sz="2400">
                <a:solidFill>
                  <a:schemeClr val="lt1"/>
                </a:solidFill>
              </a:defRPr>
            </a:lvl5pPr>
            <a:lvl6pPr lvl="5" rtl="0">
              <a:lnSpc>
                <a:spcPct val="120000"/>
              </a:lnSpc>
              <a:spcBef>
                <a:spcPts val="0"/>
              </a:spcBef>
              <a:spcAft>
                <a:spcPts val="0"/>
              </a:spcAft>
              <a:buNone/>
              <a:defRPr sz="2400">
                <a:solidFill>
                  <a:schemeClr val="lt1"/>
                </a:solidFill>
              </a:defRPr>
            </a:lvl6pPr>
            <a:lvl7pPr lvl="6" rtl="0">
              <a:lnSpc>
                <a:spcPct val="120000"/>
              </a:lnSpc>
              <a:spcBef>
                <a:spcPts val="0"/>
              </a:spcBef>
              <a:spcAft>
                <a:spcPts val="0"/>
              </a:spcAft>
              <a:buNone/>
              <a:defRPr sz="2400">
                <a:solidFill>
                  <a:schemeClr val="lt1"/>
                </a:solidFill>
              </a:defRPr>
            </a:lvl7pPr>
            <a:lvl8pPr lvl="7" rtl="0">
              <a:lnSpc>
                <a:spcPct val="120000"/>
              </a:lnSpc>
              <a:spcBef>
                <a:spcPts val="0"/>
              </a:spcBef>
              <a:spcAft>
                <a:spcPts val="0"/>
              </a:spcAft>
              <a:buNone/>
              <a:defRPr sz="2400">
                <a:solidFill>
                  <a:schemeClr val="lt1"/>
                </a:solidFill>
              </a:defRPr>
            </a:lvl8pPr>
            <a:lvl9pPr lvl="8" rtl="0">
              <a:lnSpc>
                <a:spcPct val="120000"/>
              </a:lnSpc>
              <a:spcBef>
                <a:spcPts val="0"/>
              </a:spcBef>
              <a:spcAft>
                <a:spcPts val="0"/>
              </a:spcAft>
              <a:buNone/>
              <a:defRPr sz="2400">
                <a:solidFill>
                  <a:schemeClr val="lt1"/>
                </a:solidFill>
              </a:defRPr>
            </a:lvl9pPr>
          </a:lstStyle>
          <a:p>
            <a:pPr marL="0" lvl="0" indent="0">
              <a:buNone/>
            </a:pPr>
            <a:r>
              <a:rPr lang="en-US"/>
              <a:t>Click to edit Master subtitle style</a:t>
            </a:r>
            <a:endParaRPr/>
          </a:p>
        </p:txBody>
      </p:sp>
      <p:sp>
        <p:nvSpPr>
          <p:cNvPr id="7" name="Title 7">
            <a:extLst>
              <a:ext uri="{FF2B5EF4-FFF2-40B4-BE49-F238E27FC236}">
                <a16:creationId xmlns:a16="http://schemas.microsoft.com/office/drawing/2014/main" id="{34169BCF-F401-3F4B-9240-03754E70C8F7}"/>
              </a:ext>
            </a:extLst>
          </p:cNvPr>
          <p:cNvSpPr>
            <a:spLocks noGrp="1"/>
          </p:cNvSpPr>
          <p:nvPr>
            <p:ph type="title"/>
          </p:nvPr>
        </p:nvSpPr>
        <p:spPr>
          <a:xfrm>
            <a:off x="932691" y="3382159"/>
            <a:ext cx="10327448" cy="2514600"/>
          </a:xfrm>
        </p:spPr>
        <p:txBody>
          <a:bodyPr/>
          <a:lstStyle>
            <a:lvl1pPr>
              <a:defRPr>
                <a:solidFill>
                  <a:schemeClr val="tx1"/>
                </a:solidFill>
                <a:latin typeface="+mj-lt"/>
              </a:defRPr>
            </a:lvl1pPr>
          </a:lstStyle>
          <a:p>
            <a:r>
              <a:rPr lang="en-US"/>
              <a:t>Click to edit Master title style</a:t>
            </a:r>
            <a:endParaRPr lang="en-US" dirty="0"/>
          </a:p>
        </p:txBody>
      </p:sp>
      <p:sp>
        <p:nvSpPr>
          <p:cNvPr id="8" name="Text Placeholder 9">
            <a:extLst>
              <a:ext uri="{FF2B5EF4-FFF2-40B4-BE49-F238E27FC236}">
                <a16:creationId xmlns:a16="http://schemas.microsoft.com/office/drawing/2014/main" id="{ABDAA5DB-EB4B-1C49-8BA0-127E550166FA}"/>
              </a:ext>
            </a:extLst>
          </p:cNvPr>
          <p:cNvSpPr>
            <a:spLocks noGrp="1"/>
          </p:cNvSpPr>
          <p:nvPr>
            <p:ph type="body" sz="quarter" idx="10"/>
          </p:nvPr>
        </p:nvSpPr>
        <p:spPr>
          <a:xfrm>
            <a:off x="877824" y="6584734"/>
            <a:ext cx="10382314" cy="6197816"/>
          </a:xfrm>
        </p:spPr>
        <p:txBody>
          <a:bodyPr/>
          <a:lstStyle>
            <a:lvl1pPr>
              <a:defRPr>
                <a:solidFill>
                  <a:schemeClr val="tx1"/>
                </a:solidFill>
                <a:latin typeface="+mn-lt"/>
              </a:defRPr>
            </a:lvl1pPr>
            <a:lvl2pPr>
              <a:buClrTx/>
              <a:defRPr>
                <a:solidFill>
                  <a:schemeClr val="tx1"/>
                </a:solidFill>
                <a:latin typeface="+mn-lt"/>
              </a:defRPr>
            </a:lvl2pPr>
            <a:lvl3pPr>
              <a:buClrTx/>
              <a:defRPr>
                <a:solidFill>
                  <a:schemeClr val="tx1"/>
                </a:solidFill>
                <a:latin typeface="+mn-lt"/>
              </a:defRPr>
            </a:lvl3pPr>
            <a:lvl4pPr>
              <a:buClrTx/>
              <a:defRPr>
                <a:solidFill>
                  <a:schemeClr val="tx1"/>
                </a:solidFill>
                <a:latin typeface="+mn-lt"/>
              </a:defRPr>
            </a:lvl4pPr>
            <a:lvl5pPr>
              <a:buClrTx/>
              <a:defRPr>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553885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ext (Third)" preserve="1" userDrawn="1">
  <p:cSld name="Text (Third)">
    <p:spTree>
      <p:nvGrpSpPr>
        <p:cNvPr id="1" name="Shape 77"/>
        <p:cNvGrpSpPr/>
        <p:nvPr/>
      </p:nvGrpSpPr>
      <p:grpSpPr>
        <a:xfrm>
          <a:off x="0" y="0"/>
          <a:ext cx="0" cy="0"/>
          <a:chOff x="0" y="0"/>
          <a:chExt cx="0" cy="0"/>
        </a:xfrm>
      </p:grpSpPr>
      <p:sp>
        <p:nvSpPr>
          <p:cNvPr id="5" name="Picture Placeholder 5">
            <a:extLst>
              <a:ext uri="{FF2B5EF4-FFF2-40B4-BE49-F238E27FC236}">
                <a16:creationId xmlns:a16="http://schemas.microsoft.com/office/drawing/2014/main" id="{F5C28E79-3776-314A-864E-8F7EBEA98953}"/>
              </a:ext>
            </a:extLst>
          </p:cNvPr>
          <p:cNvSpPr>
            <a:spLocks noGrp="1"/>
          </p:cNvSpPr>
          <p:nvPr>
            <p:ph type="pic" sz="quarter" idx="11"/>
          </p:nvPr>
        </p:nvSpPr>
        <p:spPr>
          <a:xfrm>
            <a:off x="8443913" y="0"/>
            <a:ext cx="15943262" cy="13715999"/>
          </a:xfr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ormAutofit/>
          </a:bodyPr>
          <a:lstStyle>
            <a:lvl1pPr>
              <a:defRPr lang="en-US">
                <a:solidFill>
                  <a:schemeClr val="tx1"/>
                </a:solidFill>
              </a:defRPr>
            </a:lvl1pPr>
          </a:lstStyle>
          <a:p>
            <a:pPr lvl="0" algn="ctr">
              <a:lnSpc>
                <a:spcPct val="125000"/>
              </a:lnSpc>
              <a:spcAft>
                <a:spcPts val="0"/>
              </a:spcAft>
              <a:buFont typeface="Optimistic Text"/>
            </a:pPr>
            <a:endParaRPr lang="en-US"/>
          </a:p>
        </p:txBody>
      </p:sp>
      <p:sp>
        <p:nvSpPr>
          <p:cNvPr id="6" name="Google Shape;68;p8">
            <a:extLst>
              <a:ext uri="{FF2B5EF4-FFF2-40B4-BE49-F238E27FC236}">
                <a16:creationId xmlns:a16="http://schemas.microsoft.com/office/drawing/2014/main" id="{6AB2B35B-4013-F040-B0E9-D96DB6344053}"/>
              </a:ext>
            </a:extLst>
          </p:cNvPr>
          <p:cNvSpPr txBox="1">
            <a:spLocks noGrp="1"/>
          </p:cNvSpPr>
          <p:nvPr>
            <p:ph type="subTitle" idx="2"/>
          </p:nvPr>
        </p:nvSpPr>
        <p:spPr>
          <a:xfrm>
            <a:off x="932822" y="909036"/>
            <a:ext cx="6571292" cy="463200"/>
          </a:xfrm>
          <a:prstGeom prst="rect">
            <a:avLst/>
          </a:prstGeom>
          <a:noFill/>
          <a:ln>
            <a:noFill/>
          </a:ln>
        </p:spPr>
        <p:txBody>
          <a:bodyPr spcFirstLastPara="1" wrap="square" lIns="0" tIns="0" rIns="0" bIns="0" anchor="t" anchorCtr="0">
            <a:noAutofit/>
          </a:bodyPr>
          <a:lstStyle>
            <a:lvl1pPr marL="0" marR="0" lvl="0" indent="0" algn="l" rtl="0">
              <a:lnSpc>
                <a:spcPct val="120000"/>
              </a:lnSpc>
              <a:spcBef>
                <a:spcPts val="0"/>
              </a:spcBef>
              <a:spcAft>
                <a:spcPts val="0"/>
              </a:spcAft>
              <a:buNone/>
              <a:defRPr sz="2400" b="1" cap="all" spc="240" baseline="0">
                <a:solidFill>
                  <a:schemeClr val="tx1"/>
                </a:solidFill>
                <a:latin typeface="+mn-lt"/>
              </a:defRPr>
            </a:lvl1pPr>
            <a:lvl2pPr lvl="1" rtl="0">
              <a:lnSpc>
                <a:spcPct val="120000"/>
              </a:lnSpc>
              <a:spcBef>
                <a:spcPts val="0"/>
              </a:spcBef>
              <a:spcAft>
                <a:spcPts val="0"/>
              </a:spcAft>
              <a:buNone/>
              <a:defRPr sz="2400">
                <a:solidFill>
                  <a:schemeClr val="lt1"/>
                </a:solidFill>
              </a:defRPr>
            </a:lvl2pPr>
            <a:lvl3pPr lvl="2" rtl="0">
              <a:lnSpc>
                <a:spcPct val="120000"/>
              </a:lnSpc>
              <a:spcBef>
                <a:spcPts val="0"/>
              </a:spcBef>
              <a:spcAft>
                <a:spcPts val="0"/>
              </a:spcAft>
              <a:buNone/>
              <a:defRPr sz="2400">
                <a:solidFill>
                  <a:schemeClr val="lt1"/>
                </a:solidFill>
              </a:defRPr>
            </a:lvl3pPr>
            <a:lvl4pPr lvl="3" rtl="0">
              <a:lnSpc>
                <a:spcPct val="120000"/>
              </a:lnSpc>
              <a:spcBef>
                <a:spcPts val="0"/>
              </a:spcBef>
              <a:spcAft>
                <a:spcPts val="0"/>
              </a:spcAft>
              <a:buNone/>
              <a:defRPr sz="2400">
                <a:solidFill>
                  <a:schemeClr val="lt1"/>
                </a:solidFill>
              </a:defRPr>
            </a:lvl4pPr>
            <a:lvl5pPr lvl="4" rtl="0">
              <a:lnSpc>
                <a:spcPct val="120000"/>
              </a:lnSpc>
              <a:spcBef>
                <a:spcPts val="0"/>
              </a:spcBef>
              <a:spcAft>
                <a:spcPts val="0"/>
              </a:spcAft>
              <a:buNone/>
              <a:defRPr sz="2400">
                <a:solidFill>
                  <a:schemeClr val="lt1"/>
                </a:solidFill>
              </a:defRPr>
            </a:lvl5pPr>
            <a:lvl6pPr lvl="5" rtl="0">
              <a:lnSpc>
                <a:spcPct val="120000"/>
              </a:lnSpc>
              <a:spcBef>
                <a:spcPts val="0"/>
              </a:spcBef>
              <a:spcAft>
                <a:spcPts val="0"/>
              </a:spcAft>
              <a:buNone/>
              <a:defRPr sz="2400">
                <a:solidFill>
                  <a:schemeClr val="lt1"/>
                </a:solidFill>
              </a:defRPr>
            </a:lvl6pPr>
            <a:lvl7pPr lvl="6" rtl="0">
              <a:lnSpc>
                <a:spcPct val="120000"/>
              </a:lnSpc>
              <a:spcBef>
                <a:spcPts val="0"/>
              </a:spcBef>
              <a:spcAft>
                <a:spcPts val="0"/>
              </a:spcAft>
              <a:buNone/>
              <a:defRPr sz="2400">
                <a:solidFill>
                  <a:schemeClr val="lt1"/>
                </a:solidFill>
              </a:defRPr>
            </a:lvl7pPr>
            <a:lvl8pPr lvl="7" rtl="0">
              <a:lnSpc>
                <a:spcPct val="120000"/>
              </a:lnSpc>
              <a:spcBef>
                <a:spcPts val="0"/>
              </a:spcBef>
              <a:spcAft>
                <a:spcPts val="0"/>
              </a:spcAft>
              <a:buNone/>
              <a:defRPr sz="2400">
                <a:solidFill>
                  <a:schemeClr val="lt1"/>
                </a:solidFill>
              </a:defRPr>
            </a:lvl8pPr>
            <a:lvl9pPr lvl="8" rtl="0">
              <a:lnSpc>
                <a:spcPct val="120000"/>
              </a:lnSpc>
              <a:spcBef>
                <a:spcPts val="0"/>
              </a:spcBef>
              <a:spcAft>
                <a:spcPts val="0"/>
              </a:spcAft>
              <a:buNone/>
              <a:defRPr sz="2400">
                <a:solidFill>
                  <a:schemeClr val="lt1"/>
                </a:solidFill>
              </a:defRPr>
            </a:lvl9pPr>
          </a:lstStyle>
          <a:p>
            <a:pPr marL="0" lvl="0" indent="0">
              <a:buNone/>
            </a:pPr>
            <a:r>
              <a:rPr lang="en-US" dirty="0"/>
              <a:t>Click to edit Master subtitle style</a:t>
            </a:r>
            <a:endParaRPr dirty="0"/>
          </a:p>
        </p:txBody>
      </p:sp>
      <p:sp>
        <p:nvSpPr>
          <p:cNvPr id="7" name="Title 7">
            <a:extLst>
              <a:ext uri="{FF2B5EF4-FFF2-40B4-BE49-F238E27FC236}">
                <a16:creationId xmlns:a16="http://schemas.microsoft.com/office/drawing/2014/main" id="{41A8F17A-F354-C44E-82FE-6602EC578C94}"/>
              </a:ext>
            </a:extLst>
          </p:cNvPr>
          <p:cNvSpPr>
            <a:spLocks noGrp="1"/>
          </p:cNvSpPr>
          <p:nvPr>
            <p:ph type="title"/>
          </p:nvPr>
        </p:nvSpPr>
        <p:spPr>
          <a:xfrm>
            <a:off x="932690" y="2762305"/>
            <a:ext cx="6571423" cy="4320207"/>
          </a:xfrm>
        </p:spPr>
        <p:txBody>
          <a:bodyPr/>
          <a:lstStyle>
            <a:lvl1pPr>
              <a:defRPr>
                <a:solidFill>
                  <a:schemeClr val="tx1"/>
                </a:solidFill>
                <a:latin typeface="+mj-lt"/>
              </a:defRPr>
            </a:lvl1pPr>
          </a:lstStyle>
          <a:p>
            <a:r>
              <a:rPr lang="en-US"/>
              <a:t>Click to edit Master title style</a:t>
            </a:r>
            <a:endParaRPr lang="en-US" dirty="0"/>
          </a:p>
        </p:txBody>
      </p:sp>
      <p:sp>
        <p:nvSpPr>
          <p:cNvPr id="8" name="Text Placeholder 9">
            <a:extLst>
              <a:ext uri="{FF2B5EF4-FFF2-40B4-BE49-F238E27FC236}">
                <a16:creationId xmlns:a16="http://schemas.microsoft.com/office/drawing/2014/main" id="{41E9CD74-CC76-C240-B810-EECD17CA37D0}"/>
              </a:ext>
            </a:extLst>
          </p:cNvPr>
          <p:cNvSpPr>
            <a:spLocks noGrp="1"/>
          </p:cNvSpPr>
          <p:nvPr>
            <p:ph type="body" sz="quarter" idx="10"/>
          </p:nvPr>
        </p:nvSpPr>
        <p:spPr>
          <a:xfrm>
            <a:off x="877823" y="7770486"/>
            <a:ext cx="6626289" cy="5012063"/>
          </a:xfrm>
        </p:spPr>
        <p:txBody>
          <a:bodyPr/>
          <a:lstStyle>
            <a:lvl1pPr>
              <a:defRPr>
                <a:solidFill>
                  <a:schemeClr val="tx1"/>
                </a:solidFill>
                <a:latin typeface="+mn-lt"/>
              </a:defRPr>
            </a:lvl1pPr>
            <a:lvl2pPr>
              <a:buClrTx/>
              <a:defRPr>
                <a:solidFill>
                  <a:schemeClr val="tx1"/>
                </a:solidFill>
                <a:latin typeface="+mn-lt"/>
              </a:defRPr>
            </a:lvl2pPr>
            <a:lvl3pPr>
              <a:buClrTx/>
              <a:defRPr>
                <a:solidFill>
                  <a:schemeClr val="tx1"/>
                </a:solidFill>
                <a:latin typeface="+mn-lt"/>
              </a:defRPr>
            </a:lvl3pPr>
            <a:lvl4pPr>
              <a:buClrTx/>
              <a:defRPr>
                <a:solidFill>
                  <a:schemeClr val="tx1"/>
                </a:solidFill>
                <a:latin typeface="+mn-lt"/>
              </a:defRPr>
            </a:lvl4pPr>
            <a:lvl5pPr>
              <a:buClrTx/>
              <a:defRPr>
                <a:solidFill>
                  <a:schemeClr val="tx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2586694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Columns (Two)" preserve="1" userDrawn="1">
  <p:cSld name="Columns (Two)">
    <p:spTree>
      <p:nvGrpSpPr>
        <p:cNvPr id="1" name="Shape 81"/>
        <p:cNvGrpSpPr/>
        <p:nvPr/>
      </p:nvGrpSpPr>
      <p:grpSpPr>
        <a:xfrm>
          <a:off x="0" y="0"/>
          <a:ext cx="0" cy="0"/>
          <a:chOff x="0" y="0"/>
          <a:chExt cx="0" cy="0"/>
        </a:xfrm>
      </p:grpSpPr>
      <p:sp>
        <p:nvSpPr>
          <p:cNvPr id="7" name="Text Placeholder 2">
            <a:extLst>
              <a:ext uri="{FF2B5EF4-FFF2-40B4-BE49-F238E27FC236}">
                <a16:creationId xmlns:a16="http://schemas.microsoft.com/office/drawing/2014/main" id="{0EC252B0-9F51-2848-8334-BBEB4575F37E}"/>
              </a:ext>
            </a:extLst>
          </p:cNvPr>
          <p:cNvSpPr>
            <a:spLocks noGrp="1"/>
          </p:cNvSpPr>
          <p:nvPr>
            <p:ph type="body" sz="quarter" idx="23"/>
          </p:nvPr>
        </p:nvSpPr>
        <p:spPr>
          <a:xfrm>
            <a:off x="12193589" y="0"/>
            <a:ext cx="12193586" cy="13716000"/>
          </a:xfr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ormAutofit/>
          </a:bodyPr>
          <a:lstStyle>
            <a:lvl1pPr>
              <a:buFontTx/>
              <a:buNone/>
              <a:defRPr lang="en-US" dirty="0" smtClean="0">
                <a:solidFill>
                  <a:schemeClr val="tx1"/>
                </a:solidFill>
              </a:defRPr>
            </a:lvl1pPr>
            <a:lvl2pPr algn="ctr">
              <a:buFontTx/>
              <a:buNone/>
              <a:defRPr lang="en-US" smtClean="0">
                <a:solidFill>
                  <a:schemeClr val="lt1"/>
                </a:solidFill>
                <a:ea typeface="+mn-ea"/>
                <a:cs typeface="+mn-cs"/>
              </a:defRPr>
            </a:lvl2pPr>
            <a:lvl3pPr>
              <a:buFontTx/>
              <a:buNone/>
              <a:defRPr lang="en-US" smtClean="0">
                <a:solidFill>
                  <a:schemeClr val="lt1"/>
                </a:solidFill>
                <a:ea typeface="+mn-ea"/>
                <a:cs typeface="+mn-cs"/>
              </a:defRPr>
            </a:lvl3pPr>
            <a:lvl4pPr>
              <a:buFontTx/>
              <a:buNone/>
              <a:defRPr lang="en-US" smtClean="0">
                <a:solidFill>
                  <a:schemeClr val="lt1"/>
                </a:solidFill>
                <a:ea typeface="+mn-ea"/>
                <a:cs typeface="+mn-cs"/>
              </a:defRPr>
            </a:lvl4pPr>
            <a:lvl5pPr>
              <a:buFontTx/>
              <a:buNone/>
              <a:defRPr lang="en-US">
                <a:solidFill>
                  <a:schemeClr val="lt1"/>
                </a:solidFill>
                <a:ea typeface="+mn-ea"/>
                <a:cs typeface="+mn-cs"/>
              </a:defRPr>
            </a:lvl5pPr>
          </a:lstStyle>
          <a:p>
            <a:pPr lvl="0" algn="ctr">
              <a:lnSpc>
                <a:spcPct val="125000"/>
              </a:lnSpc>
              <a:spcAft>
                <a:spcPts val="0"/>
              </a:spcAft>
              <a:buFont typeface="Optimistic Text"/>
            </a:pPr>
            <a:r>
              <a:rPr lang="en-US" dirty="0"/>
              <a:t>Click to edit Master text styles</a:t>
            </a:r>
          </a:p>
        </p:txBody>
      </p:sp>
      <p:sp>
        <p:nvSpPr>
          <p:cNvPr id="82" name="Google Shape;82;p12"/>
          <p:cNvSpPr txBox="1">
            <a:spLocks noGrp="1"/>
          </p:cNvSpPr>
          <p:nvPr>
            <p:ph type="title"/>
          </p:nvPr>
        </p:nvSpPr>
        <p:spPr>
          <a:xfrm>
            <a:off x="1872341" y="2761488"/>
            <a:ext cx="8450347" cy="4315968"/>
          </a:xfrm>
          <a:prstGeom prst="rect">
            <a:avLst/>
          </a:prstGeom>
        </p:spPr>
        <p:txBody>
          <a:bodyPr spcFirstLastPara="1" wrap="square" lIns="0" tIns="0" rIns="0" bIns="0" anchor="b" anchorCtr="0">
            <a:noAutofit/>
          </a:bodyPr>
          <a:lstStyle>
            <a:lvl1pPr lvl="0" rtl="0">
              <a:spcBef>
                <a:spcPts val="0"/>
              </a:spcBef>
              <a:spcAft>
                <a:spcPts val="0"/>
              </a:spcAft>
              <a:buClr>
                <a:schemeClr val="lt2"/>
              </a:buClr>
              <a:buSzPts val="5600"/>
              <a:buNone/>
              <a:defRPr>
                <a:solidFill>
                  <a:schemeClr val="tx1"/>
                </a:solidFill>
                <a:latin typeface="+mj-lt"/>
              </a:defRPr>
            </a:lvl1pPr>
            <a:lvl2pPr lvl="1" rtl="0">
              <a:spcBef>
                <a:spcPts val="0"/>
              </a:spcBef>
              <a:spcAft>
                <a:spcPts val="0"/>
              </a:spcAft>
              <a:buClr>
                <a:schemeClr val="lt2"/>
              </a:buClr>
              <a:buSzPts val="5600"/>
              <a:buNone/>
              <a:defRPr>
                <a:solidFill>
                  <a:schemeClr val="lt2"/>
                </a:solidFill>
              </a:defRPr>
            </a:lvl2pPr>
            <a:lvl3pPr lvl="2" rtl="0">
              <a:spcBef>
                <a:spcPts val="0"/>
              </a:spcBef>
              <a:spcAft>
                <a:spcPts val="0"/>
              </a:spcAft>
              <a:buClr>
                <a:schemeClr val="lt2"/>
              </a:buClr>
              <a:buSzPts val="5600"/>
              <a:buNone/>
              <a:defRPr>
                <a:solidFill>
                  <a:schemeClr val="lt2"/>
                </a:solidFill>
              </a:defRPr>
            </a:lvl3pPr>
            <a:lvl4pPr lvl="3" rtl="0">
              <a:spcBef>
                <a:spcPts val="0"/>
              </a:spcBef>
              <a:spcAft>
                <a:spcPts val="0"/>
              </a:spcAft>
              <a:buClr>
                <a:schemeClr val="lt2"/>
              </a:buClr>
              <a:buSzPts val="5600"/>
              <a:buNone/>
              <a:defRPr>
                <a:solidFill>
                  <a:schemeClr val="lt2"/>
                </a:solidFill>
              </a:defRPr>
            </a:lvl4pPr>
            <a:lvl5pPr lvl="4" rtl="0">
              <a:spcBef>
                <a:spcPts val="0"/>
              </a:spcBef>
              <a:spcAft>
                <a:spcPts val="0"/>
              </a:spcAft>
              <a:buClr>
                <a:schemeClr val="lt2"/>
              </a:buClr>
              <a:buSzPts val="5600"/>
              <a:buNone/>
              <a:defRPr>
                <a:solidFill>
                  <a:schemeClr val="lt2"/>
                </a:solidFill>
              </a:defRPr>
            </a:lvl5pPr>
            <a:lvl6pPr lvl="5" rtl="0">
              <a:spcBef>
                <a:spcPts val="0"/>
              </a:spcBef>
              <a:spcAft>
                <a:spcPts val="0"/>
              </a:spcAft>
              <a:buClr>
                <a:schemeClr val="lt2"/>
              </a:buClr>
              <a:buSzPts val="5600"/>
              <a:buNone/>
              <a:defRPr>
                <a:solidFill>
                  <a:schemeClr val="lt2"/>
                </a:solidFill>
              </a:defRPr>
            </a:lvl6pPr>
            <a:lvl7pPr lvl="6" rtl="0">
              <a:spcBef>
                <a:spcPts val="0"/>
              </a:spcBef>
              <a:spcAft>
                <a:spcPts val="0"/>
              </a:spcAft>
              <a:buClr>
                <a:schemeClr val="lt2"/>
              </a:buClr>
              <a:buSzPts val="5600"/>
              <a:buNone/>
              <a:defRPr>
                <a:solidFill>
                  <a:schemeClr val="lt2"/>
                </a:solidFill>
              </a:defRPr>
            </a:lvl7pPr>
            <a:lvl8pPr lvl="7" rtl="0">
              <a:spcBef>
                <a:spcPts val="0"/>
              </a:spcBef>
              <a:spcAft>
                <a:spcPts val="0"/>
              </a:spcAft>
              <a:buClr>
                <a:schemeClr val="lt2"/>
              </a:buClr>
              <a:buSzPts val="5600"/>
              <a:buNone/>
              <a:defRPr>
                <a:solidFill>
                  <a:schemeClr val="lt2"/>
                </a:solidFill>
              </a:defRPr>
            </a:lvl8pPr>
            <a:lvl9pPr lvl="8" rtl="0">
              <a:spcBef>
                <a:spcPts val="0"/>
              </a:spcBef>
              <a:spcAft>
                <a:spcPts val="0"/>
              </a:spcAft>
              <a:buClr>
                <a:schemeClr val="lt2"/>
              </a:buClr>
              <a:buSzPts val="5600"/>
              <a:buNone/>
              <a:defRPr>
                <a:solidFill>
                  <a:schemeClr val="lt2"/>
                </a:solidFill>
              </a:defRPr>
            </a:lvl9pPr>
          </a:lstStyle>
          <a:p>
            <a:r>
              <a:rPr lang="en-US" dirty="0"/>
              <a:t>Click to edit Master title style</a:t>
            </a:r>
            <a:endParaRPr dirty="0"/>
          </a:p>
        </p:txBody>
      </p:sp>
      <p:sp>
        <p:nvSpPr>
          <p:cNvPr id="85" name="Google Shape;85;p12"/>
          <p:cNvSpPr txBox="1">
            <a:spLocks noGrp="1"/>
          </p:cNvSpPr>
          <p:nvPr>
            <p:ph type="title" idx="3"/>
          </p:nvPr>
        </p:nvSpPr>
        <p:spPr>
          <a:xfrm>
            <a:off x="14077500" y="2761488"/>
            <a:ext cx="8450300" cy="4315968"/>
          </a:xfrm>
          <a:prstGeom prst="rect">
            <a:avLst/>
          </a:prstGeom>
        </p:spPr>
        <p:txBody>
          <a:bodyPr spcFirstLastPara="1" vert="horz" wrap="square" lIns="0" tIns="0" rIns="0" bIns="0" rtlCol="0" anchor="b" anchorCtr="0">
            <a:noAutofit/>
          </a:bodyPr>
          <a:lstStyle>
            <a:lvl1pPr lvl="0" rtl="0">
              <a:spcBef>
                <a:spcPts val="0"/>
              </a:spcBef>
              <a:spcAft>
                <a:spcPts val="0"/>
              </a:spcAft>
              <a:buClr>
                <a:schemeClr val="lt2"/>
              </a:buClr>
              <a:buSzPts val="5600"/>
              <a:buNone/>
              <a:defRPr>
                <a:solidFill>
                  <a:schemeClr val="tx1"/>
                </a:solidFill>
                <a:latin typeface="+mj-lt"/>
              </a:defRPr>
            </a:lvl1pPr>
            <a:lvl2pPr lvl="1" rtl="0">
              <a:spcBef>
                <a:spcPts val="0"/>
              </a:spcBef>
              <a:spcAft>
                <a:spcPts val="0"/>
              </a:spcAft>
              <a:buClr>
                <a:schemeClr val="lt2"/>
              </a:buClr>
              <a:buSzPts val="5600"/>
              <a:buNone/>
              <a:defRPr>
                <a:solidFill>
                  <a:schemeClr val="lt2"/>
                </a:solidFill>
              </a:defRPr>
            </a:lvl2pPr>
            <a:lvl3pPr lvl="2" rtl="0">
              <a:spcBef>
                <a:spcPts val="0"/>
              </a:spcBef>
              <a:spcAft>
                <a:spcPts val="0"/>
              </a:spcAft>
              <a:buClr>
                <a:schemeClr val="lt2"/>
              </a:buClr>
              <a:buSzPts val="5600"/>
              <a:buNone/>
              <a:defRPr>
                <a:solidFill>
                  <a:schemeClr val="lt2"/>
                </a:solidFill>
              </a:defRPr>
            </a:lvl3pPr>
            <a:lvl4pPr lvl="3" rtl="0">
              <a:spcBef>
                <a:spcPts val="0"/>
              </a:spcBef>
              <a:spcAft>
                <a:spcPts val="0"/>
              </a:spcAft>
              <a:buClr>
                <a:schemeClr val="lt2"/>
              </a:buClr>
              <a:buSzPts val="5600"/>
              <a:buNone/>
              <a:defRPr>
                <a:solidFill>
                  <a:schemeClr val="lt2"/>
                </a:solidFill>
              </a:defRPr>
            </a:lvl4pPr>
            <a:lvl5pPr lvl="4" rtl="0">
              <a:spcBef>
                <a:spcPts val="0"/>
              </a:spcBef>
              <a:spcAft>
                <a:spcPts val="0"/>
              </a:spcAft>
              <a:buClr>
                <a:schemeClr val="lt2"/>
              </a:buClr>
              <a:buSzPts val="5600"/>
              <a:buNone/>
              <a:defRPr>
                <a:solidFill>
                  <a:schemeClr val="lt2"/>
                </a:solidFill>
              </a:defRPr>
            </a:lvl5pPr>
            <a:lvl6pPr lvl="5" rtl="0">
              <a:spcBef>
                <a:spcPts val="0"/>
              </a:spcBef>
              <a:spcAft>
                <a:spcPts val="0"/>
              </a:spcAft>
              <a:buClr>
                <a:schemeClr val="lt2"/>
              </a:buClr>
              <a:buSzPts val="5600"/>
              <a:buNone/>
              <a:defRPr>
                <a:solidFill>
                  <a:schemeClr val="lt2"/>
                </a:solidFill>
              </a:defRPr>
            </a:lvl6pPr>
            <a:lvl7pPr lvl="6" rtl="0">
              <a:spcBef>
                <a:spcPts val="0"/>
              </a:spcBef>
              <a:spcAft>
                <a:spcPts val="0"/>
              </a:spcAft>
              <a:buClr>
                <a:schemeClr val="lt2"/>
              </a:buClr>
              <a:buSzPts val="5600"/>
              <a:buNone/>
              <a:defRPr>
                <a:solidFill>
                  <a:schemeClr val="lt2"/>
                </a:solidFill>
              </a:defRPr>
            </a:lvl7pPr>
            <a:lvl8pPr lvl="7" rtl="0">
              <a:spcBef>
                <a:spcPts val="0"/>
              </a:spcBef>
              <a:spcAft>
                <a:spcPts val="0"/>
              </a:spcAft>
              <a:buClr>
                <a:schemeClr val="lt2"/>
              </a:buClr>
              <a:buSzPts val="5600"/>
              <a:buNone/>
              <a:defRPr>
                <a:solidFill>
                  <a:schemeClr val="lt2"/>
                </a:solidFill>
              </a:defRPr>
            </a:lvl8pPr>
            <a:lvl9pPr lvl="8" rtl="0">
              <a:spcBef>
                <a:spcPts val="0"/>
              </a:spcBef>
              <a:spcAft>
                <a:spcPts val="0"/>
              </a:spcAft>
              <a:buClr>
                <a:schemeClr val="lt2"/>
              </a:buClr>
              <a:buSzPts val="5600"/>
              <a:buNone/>
              <a:defRPr>
                <a:solidFill>
                  <a:schemeClr val="lt2"/>
                </a:solidFill>
              </a:defRPr>
            </a:lvl9pPr>
          </a:lstStyle>
          <a:p>
            <a:pPr lvl="0">
              <a:buClr>
                <a:schemeClr val="lt2"/>
              </a:buClr>
              <a:buSzPts val="5600"/>
              <a:buNone/>
            </a:pPr>
            <a:r>
              <a:rPr lang="en-US"/>
              <a:t>Click to edit Master title style</a:t>
            </a:r>
            <a:endParaRPr dirty="0"/>
          </a:p>
        </p:txBody>
      </p:sp>
      <p:sp>
        <p:nvSpPr>
          <p:cNvPr id="11" name="Google Shape;68;p8">
            <a:extLst>
              <a:ext uri="{FF2B5EF4-FFF2-40B4-BE49-F238E27FC236}">
                <a16:creationId xmlns:a16="http://schemas.microsoft.com/office/drawing/2014/main" id="{2FC44687-FFBB-5046-829A-07BB7D6D1AC8}"/>
              </a:ext>
            </a:extLst>
          </p:cNvPr>
          <p:cNvSpPr txBox="1">
            <a:spLocks noGrp="1"/>
          </p:cNvSpPr>
          <p:nvPr>
            <p:ph type="subTitle" idx="2"/>
          </p:nvPr>
        </p:nvSpPr>
        <p:spPr>
          <a:xfrm>
            <a:off x="932821" y="909036"/>
            <a:ext cx="10328145" cy="463200"/>
          </a:xfrm>
          <a:prstGeom prst="rect">
            <a:avLst/>
          </a:prstGeom>
          <a:noFill/>
          <a:ln>
            <a:noFill/>
          </a:ln>
        </p:spPr>
        <p:txBody>
          <a:bodyPr spcFirstLastPara="1" wrap="square" lIns="0" tIns="0" rIns="0" bIns="0" anchor="t" anchorCtr="0">
            <a:noAutofit/>
          </a:bodyPr>
          <a:lstStyle>
            <a:lvl1pPr marL="0" marR="0" lvl="0" indent="0" algn="l" rtl="0">
              <a:lnSpc>
                <a:spcPct val="120000"/>
              </a:lnSpc>
              <a:spcBef>
                <a:spcPts val="0"/>
              </a:spcBef>
              <a:spcAft>
                <a:spcPts val="0"/>
              </a:spcAft>
              <a:buNone/>
              <a:defRPr sz="2400" b="1" cap="all" spc="240" baseline="0">
                <a:solidFill>
                  <a:schemeClr val="tx1"/>
                </a:solidFill>
                <a:latin typeface="+mn-lt"/>
              </a:defRPr>
            </a:lvl1pPr>
            <a:lvl2pPr lvl="1" rtl="0">
              <a:lnSpc>
                <a:spcPct val="120000"/>
              </a:lnSpc>
              <a:spcBef>
                <a:spcPts val="0"/>
              </a:spcBef>
              <a:spcAft>
                <a:spcPts val="0"/>
              </a:spcAft>
              <a:buNone/>
              <a:defRPr sz="2400">
                <a:solidFill>
                  <a:schemeClr val="lt1"/>
                </a:solidFill>
              </a:defRPr>
            </a:lvl2pPr>
            <a:lvl3pPr lvl="2" rtl="0">
              <a:lnSpc>
                <a:spcPct val="120000"/>
              </a:lnSpc>
              <a:spcBef>
                <a:spcPts val="0"/>
              </a:spcBef>
              <a:spcAft>
                <a:spcPts val="0"/>
              </a:spcAft>
              <a:buNone/>
              <a:defRPr sz="2400">
                <a:solidFill>
                  <a:schemeClr val="lt1"/>
                </a:solidFill>
              </a:defRPr>
            </a:lvl3pPr>
            <a:lvl4pPr lvl="3" rtl="0">
              <a:lnSpc>
                <a:spcPct val="120000"/>
              </a:lnSpc>
              <a:spcBef>
                <a:spcPts val="0"/>
              </a:spcBef>
              <a:spcAft>
                <a:spcPts val="0"/>
              </a:spcAft>
              <a:buNone/>
              <a:defRPr sz="2400">
                <a:solidFill>
                  <a:schemeClr val="lt1"/>
                </a:solidFill>
              </a:defRPr>
            </a:lvl4pPr>
            <a:lvl5pPr lvl="4" rtl="0">
              <a:lnSpc>
                <a:spcPct val="120000"/>
              </a:lnSpc>
              <a:spcBef>
                <a:spcPts val="0"/>
              </a:spcBef>
              <a:spcAft>
                <a:spcPts val="0"/>
              </a:spcAft>
              <a:buNone/>
              <a:defRPr sz="2400">
                <a:solidFill>
                  <a:schemeClr val="lt1"/>
                </a:solidFill>
              </a:defRPr>
            </a:lvl5pPr>
            <a:lvl6pPr lvl="5" rtl="0">
              <a:lnSpc>
                <a:spcPct val="120000"/>
              </a:lnSpc>
              <a:spcBef>
                <a:spcPts val="0"/>
              </a:spcBef>
              <a:spcAft>
                <a:spcPts val="0"/>
              </a:spcAft>
              <a:buNone/>
              <a:defRPr sz="2400">
                <a:solidFill>
                  <a:schemeClr val="lt1"/>
                </a:solidFill>
              </a:defRPr>
            </a:lvl6pPr>
            <a:lvl7pPr lvl="6" rtl="0">
              <a:lnSpc>
                <a:spcPct val="120000"/>
              </a:lnSpc>
              <a:spcBef>
                <a:spcPts val="0"/>
              </a:spcBef>
              <a:spcAft>
                <a:spcPts val="0"/>
              </a:spcAft>
              <a:buNone/>
              <a:defRPr sz="2400">
                <a:solidFill>
                  <a:schemeClr val="lt1"/>
                </a:solidFill>
              </a:defRPr>
            </a:lvl7pPr>
            <a:lvl8pPr lvl="7" rtl="0">
              <a:lnSpc>
                <a:spcPct val="120000"/>
              </a:lnSpc>
              <a:spcBef>
                <a:spcPts val="0"/>
              </a:spcBef>
              <a:spcAft>
                <a:spcPts val="0"/>
              </a:spcAft>
              <a:buNone/>
              <a:defRPr sz="2400">
                <a:solidFill>
                  <a:schemeClr val="lt1"/>
                </a:solidFill>
              </a:defRPr>
            </a:lvl8pPr>
            <a:lvl9pPr lvl="8" rtl="0">
              <a:lnSpc>
                <a:spcPct val="120000"/>
              </a:lnSpc>
              <a:spcBef>
                <a:spcPts val="0"/>
              </a:spcBef>
              <a:spcAft>
                <a:spcPts val="0"/>
              </a:spcAft>
              <a:buNone/>
              <a:defRPr sz="2400">
                <a:solidFill>
                  <a:schemeClr val="lt1"/>
                </a:solidFill>
              </a:defRPr>
            </a:lvl9pPr>
          </a:lstStyle>
          <a:p>
            <a:pPr marL="0" lvl="0" indent="0">
              <a:buNone/>
            </a:pPr>
            <a:r>
              <a:rPr lang="en-US"/>
              <a:t>Click to edit Master subtitle style</a:t>
            </a:r>
            <a:endParaRPr/>
          </a:p>
        </p:txBody>
      </p:sp>
      <p:sp>
        <p:nvSpPr>
          <p:cNvPr id="12" name="Text Placeholder 9">
            <a:extLst>
              <a:ext uri="{FF2B5EF4-FFF2-40B4-BE49-F238E27FC236}">
                <a16:creationId xmlns:a16="http://schemas.microsoft.com/office/drawing/2014/main" id="{1B841373-BB15-E643-B758-DD2BFC883A1F}"/>
              </a:ext>
            </a:extLst>
          </p:cNvPr>
          <p:cNvSpPr>
            <a:spLocks noGrp="1"/>
          </p:cNvSpPr>
          <p:nvPr>
            <p:ph type="body" sz="quarter" idx="10"/>
          </p:nvPr>
        </p:nvSpPr>
        <p:spPr>
          <a:xfrm>
            <a:off x="1817476" y="7770486"/>
            <a:ext cx="8504449" cy="5012063"/>
          </a:xfrm>
        </p:spPr>
        <p:txBody>
          <a:bodyPr/>
          <a:lstStyle>
            <a:lvl1pPr>
              <a:defRPr>
                <a:solidFill>
                  <a:schemeClr val="tx1"/>
                </a:solidFill>
                <a:latin typeface="+mn-lt"/>
              </a:defRPr>
            </a:lvl1pPr>
            <a:lvl2pPr>
              <a:buClrTx/>
              <a:defRPr>
                <a:solidFill>
                  <a:schemeClr val="tx1"/>
                </a:solidFill>
                <a:latin typeface="+mn-lt"/>
              </a:defRPr>
            </a:lvl2pPr>
            <a:lvl3pPr>
              <a:buClrTx/>
              <a:defRPr>
                <a:solidFill>
                  <a:schemeClr val="tx1"/>
                </a:solidFill>
                <a:latin typeface="+mn-lt"/>
              </a:defRPr>
            </a:lvl3pPr>
            <a:lvl4pPr>
              <a:buClrTx/>
              <a:defRPr>
                <a:solidFill>
                  <a:schemeClr val="tx1"/>
                </a:solidFill>
                <a:latin typeface="+mn-lt"/>
              </a:defRPr>
            </a:lvl4pPr>
            <a:lvl5pPr>
              <a:buClrTx/>
              <a:defRPr>
                <a:solidFill>
                  <a:schemeClr val="tx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9">
            <a:extLst>
              <a:ext uri="{FF2B5EF4-FFF2-40B4-BE49-F238E27FC236}">
                <a16:creationId xmlns:a16="http://schemas.microsoft.com/office/drawing/2014/main" id="{1B38A4C2-DF1D-ED43-AED7-769B3160CCF7}"/>
              </a:ext>
            </a:extLst>
          </p:cNvPr>
          <p:cNvSpPr>
            <a:spLocks noGrp="1"/>
          </p:cNvSpPr>
          <p:nvPr>
            <p:ph type="body" sz="quarter" idx="22"/>
          </p:nvPr>
        </p:nvSpPr>
        <p:spPr>
          <a:xfrm>
            <a:off x="14023351" y="7770486"/>
            <a:ext cx="8504449" cy="5012063"/>
          </a:xfrm>
        </p:spPr>
        <p:txBody>
          <a:bodyPr/>
          <a:lstStyle>
            <a:lvl1pPr>
              <a:defRPr>
                <a:solidFill>
                  <a:schemeClr val="tx1"/>
                </a:solidFill>
                <a:latin typeface="+mn-lt"/>
              </a:defRPr>
            </a:lvl1pPr>
            <a:lvl2pPr>
              <a:buClrTx/>
              <a:defRPr>
                <a:solidFill>
                  <a:schemeClr val="tx1"/>
                </a:solidFill>
                <a:latin typeface="+mn-lt"/>
              </a:defRPr>
            </a:lvl2pPr>
            <a:lvl3pPr>
              <a:buClrTx/>
              <a:defRPr>
                <a:solidFill>
                  <a:schemeClr val="tx1"/>
                </a:solidFill>
                <a:latin typeface="+mn-lt"/>
              </a:defRPr>
            </a:lvl3pPr>
            <a:lvl4pPr>
              <a:buClrTx/>
              <a:defRPr>
                <a:solidFill>
                  <a:schemeClr val="tx1"/>
                </a:solidFill>
                <a:latin typeface="+mn-lt"/>
              </a:defRPr>
            </a:lvl4pPr>
            <a:lvl5pPr>
              <a:buClrTx/>
              <a:defRPr>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9525268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Columns (Three)" preserve="1" userDrawn="1">
  <p:cSld name="Columns (Three)">
    <p:spTree>
      <p:nvGrpSpPr>
        <p:cNvPr id="1" name="Shape 87"/>
        <p:cNvGrpSpPr/>
        <p:nvPr/>
      </p:nvGrpSpPr>
      <p:grpSpPr>
        <a:xfrm>
          <a:off x="0" y="0"/>
          <a:ext cx="0" cy="0"/>
          <a:chOff x="0" y="0"/>
          <a:chExt cx="0" cy="0"/>
        </a:xfrm>
      </p:grpSpPr>
      <p:sp>
        <p:nvSpPr>
          <p:cNvPr id="88" name="Google Shape;88;p13"/>
          <p:cNvSpPr txBox="1">
            <a:spLocks noGrp="1"/>
          </p:cNvSpPr>
          <p:nvPr>
            <p:ph type="title"/>
          </p:nvPr>
        </p:nvSpPr>
        <p:spPr>
          <a:xfrm>
            <a:off x="1871677" y="3636844"/>
            <a:ext cx="5633533" cy="2514600"/>
          </a:xfrm>
          <a:prstGeom prst="rect">
            <a:avLst/>
          </a:prstGeom>
        </p:spPr>
        <p:txBody>
          <a:bodyPr spcFirstLastPara="1" wrap="square" lIns="0" tIns="0" rIns="0" bIns="0" anchor="b" anchorCtr="0">
            <a:noAutofit/>
          </a:bodyPr>
          <a:lstStyle>
            <a:lvl1pPr lvl="0" rtl="0">
              <a:lnSpc>
                <a:spcPct val="118000"/>
              </a:lnSpc>
              <a:spcBef>
                <a:spcPts val="0"/>
              </a:spcBef>
              <a:spcAft>
                <a:spcPts val="0"/>
              </a:spcAft>
              <a:buClr>
                <a:schemeClr val="lt2"/>
              </a:buClr>
              <a:buSzPts val="3600"/>
              <a:buNone/>
              <a:defRPr sz="4800" spc="140" baseline="0">
                <a:solidFill>
                  <a:schemeClr val="tx1"/>
                </a:solidFill>
                <a:latin typeface="+mj-lt"/>
              </a:defRPr>
            </a:lvl1pPr>
            <a:lvl2pPr lvl="1" rtl="0">
              <a:lnSpc>
                <a:spcPct val="115000"/>
              </a:lnSpc>
              <a:spcBef>
                <a:spcPts val="0"/>
              </a:spcBef>
              <a:spcAft>
                <a:spcPts val="0"/>
              </a:spcAft>
              <a:buClr>
                <a:schemeClr val="lt2"/>
              </a:buClr>
              <a:buSzPts val="3600"/>
              <a:buNone/>
              <a:defRPr sz="4800">
                <a:solidFill>
                  <a:schemeClr val="lt2"/>
                </a:solidFill>
              </a:defRPr>
            </a:lvl2pPr>
            <a:lvl3pPr lvl="2" rtl="0">
              <a:lnSpc>
                <a:spcPct val="115000"/>
              </a:lnSpc>
              <a:spcBef>
                <a:spcPts val="0"/>
              </a:spcBef>
              <a:spcAft>
                <a:spcPts val="0"/>
              </a:spcAft>
              <a:buClr>
                <a:schemeClr val="lt2"/>
              </a:buClr>
              <a:buSzPts val="3600"/>
              <a:buNone/>
              <a:defRPr sz="4800">
                <a:solidFill>
                  <a:schemeClr val="lt2"/>
                </a:solidFill>
              </a:defRPr>
            </a:lvl3pPr>
            <a:lvl4pPr lvl="3" rtl="0">
              <a:lnSpc>
                <a:spcPct val="115000"/>
              </a:lnSpc>
              <a:spcBef>
                <a:spcPts val="0"/>
              </a:spcBef>
              <a:spcAft>
                <a:spcPts val="0"/>
              </a:spcAft>
              <a:buClr>
                <a:schemeClr val="lt2"/>
              </a:buClr>
              <a:buSzPts val="3600"/>
              <a:buNone/>
              <a:defRPr sz="4800">
                <a:solidFill>
                  <a:schemeClr val="lt2"/>
                </a:solidFill>
              </a:defRPr>
            </a:lvl4pPr>
            <a:lvl5pPr lvl="4" rtl="0">
              <a:lnSpc>
                <a:spcPct val="115000"/>
              </a:lnSpc>
              <a:spcBef>
                <a:spcPts val="0"/>
              </a:spcBef>
              <a:spcAft>
                <a:spcPts val="0"/>
              </a:spcAft>
              <a:buClr>
                <a:schemeClr val="lt2"/>
              </a:buClr>
              <a:buSzPts val="3600"/>
              <a:buNone/>
              <a:defRPr sz="4800">
                <a:solidFill>
                  <a:schemeClr val="lt2"/>
                </a:solidFill>
              </a:defRPr>
            </a:lvl5pPr>
            <a:lvl6pPr lvl="5" rtl="0">
              <a:lnSpc>
                <a:spcPct val="115000"/>
              </a:lnSpc>
              <a:spcBef>
                <a:spcPts val="0"/>
              </a:spcBef>
              <a:spcAft>
                <a:spcPts val="0"/>
              </a:spcAft>
              <a:buClr>
                <a:schemeClr val="lt2"/>
              </a:buClr>
              <a:buSzPts val="3600"/>
              <a:buNone/>
              <a:defRPr sz="4800">
                <a:solidFill>
                  <a:schemeClr val="lt2"/>
                </a:solidFill>
              </a:defRPr>
            </a:lvl6pPr>
            <a:lvl7pPr lvl="6" rtl="0">
              <a:lnSpc>
                <a:spcPct val="115000"/>
              </a:lnSpc>
              <a:spcBef>
                <a:spcPts val="0"/>
              </a:spcBef>
              <a:spcAft>
                <a:spcPts val="0"/>
              </a:spcAft>
              <a:buClr>
                <a:schemeClr val="lt2"/>
              </a:buClr>
              <a:buSzPts val="3600"/>
              <a:buNone/>
              <a:defRPr sz="4800">
                <a:solidFill>
                  <a:schemeClr val="lt2"/>
                </a:solidFill>
              </a:defRPr>
            </a:lvl7pPr>
            <a:lvl8pPr lvl="7" rtl="0">
              <a:lnSpc>
                <a:spcPct val="115000"/>
              </a:lnSpc>
              <a:spcBef>
                <a:spcPts val="0"/>
              </a:spcBef>
              <a:spcAft>
                <a:spcPts val="0"/>
              </a:spcAft>
              <a:buClr>
                <a:schemeClr val="lt2"/>
              </a:buClr>
              <a:buSzPts val="3600"/>
              <a:buNone/>
              <a:defRPr sz="4800">
                <a:solidFill>
                  <a:schemeClr val="lt2"/>
                </a:solidFill>
              </a:defRPr>
            </a:lvl8pPr>
            <a:lvl9pPr lvl="8" rtl="0">
              <a:lnSpc>
                <a:spcPct val="115000"/>
              </a:lnSpc>
              <a:spcBef>
                <a:spcPts val="0"/>
              </a:spcBef>
              <a:spcAft>
                <a:spcPts val="0"/>
              </a:spcAft>
              <a:buClr>
                <a:schemeClr val="lt2"/>
              </a:buClr>
              <a:buSzPts val="3600"/>
              <a:buNone/>
              <a:defRPr sz="4800">
                <a:solidFill>
                  <a:schemeClr val="lt2"/>
                </a:solidFill>
              </a:defRPr>
            </a:lvl9pPr>
          </a:lstStyle>
          <a:p>
            <a:r>
              <a:rPr lang="en-US" dirty="0"/>
              <a:t>Click to edit Master title style</a:t>
            </a:r>
            <a:endParaRPr dirty="0"/>
          </a:p>
        </p:txBody>
      </p:sp>
      <p:sp>
        <p:nvSpPr>
          <p:cNvPr id="91" name="Google Shape;91;p13"/>
          <p:cNvSpPr txBox="1">
            <a:spLocks noGrp="1"/>
          </p:cNvSpPr>
          <p:nvPr>
            <p:ph type="title" idx="3"/>
          </p:nvPr>
        </p:nvSpPr>
        <p:spPr>
          <a:xfrm>
            <a:off x="9382955" y="3636844"/>
            <a:ext cx="5633533" cy="2514600"/>
          </a:xfrm>
          <a:prstGeom prst="rect">
            <a:avLst/>
          </a:prstGeom>
        </p:spPr>
        <p:txBody>
          <a:bodyPr spcFirstLastPara="1" wrap="square" lIns="0" tIns="0" rIns="0" bIns="0" anchor="b" anchorCtr="0">
            <a:noAutofit/>
          </a:bodyPr>
          <a:lstStyle>
            <a:lvl1pPr lvl="0" rtl="0">
              <a:lnSpc>
                <a:spcPct val="118000"/>
              </a:lnSpc>
              <a:spcBef>
                <a:spcPts val="0"/>
              </a:spcBef>
              <a:spcAft>
                <a:spcPts val="0"/>
              </a:spcAft>
              <a:buClr>
                <a:schemeClr val="lt2"/>
              </a:buClr>
              <a:buSzPts val="3600"/>
              <a:buNone/>
              <a:defRPr sz="4800" spc="140" baseline="0">
                <a:solidFill>
                  <a:schemeClr val="tx1"/>
                </a:solidFill>
                <a:latin typeface="+mj-lt"/>
              </a:defRPr>
            </a:lvl1pPr>
            <a:lvl2pPr lvl="1" rtl="0">
              <a:lnSpc>
                <a:spcPct val="115000"/>
              </a:lnSpc>
              <a:spcBef>
                <a:spcPts val="0"/>
              </a:spcBef>
              <a:spcAft>
                <a:spcPts val="0"/>
              </a:spcAft>
              <a:buClr>
                <a:schemeClr val="lt2"/>
              </a:buClr>
              <a:buSzPts val="3600"/>
              <a:buNone/>
              <a:defRPr sz="4800">
                <a:solidFill>
                  <a:schemeClr val="lt2"/>
                </a:solidFill>
              </a:defRPr>
            </a:lvl2pPr>
            <a:lvl3pPr lvl="2" rtl="0">
              <a:lnSpc>
                <a:spcPct val="115000"/>
              </a:lnSpc>
              <a:spcBef>
                <a:spcPts val="0"/>
              </a:spcBef>
              <a:spcAft>
                <a:spcPts val="0"/>
              </a:spcAft>
              <a:buClr>
                <a:schemeClr val="lt2"/>
              </a:buClr>
              <a:buSzPts val="3600"/>
              <a:buNone/>
              <a:defRPr sz="4800">
                <a:solidFill>
                  <a:schemeClr val="lt2"/>
                </a:solidFill>
              </a:defRPr>
            </a:lvl3pPr>
            <a:lvl4pPr lvl="3" rtl="0">
              <a:lnSpc>
                <a:spcPct val="115000"/>
              </a:lnSpc>
              <a:spcBef>
                <a:spcPts val="0"/>
              </a:spcBef>
              <a:spcAft>
                <a:spcPts val="0"/>
              </a:spcAft>
              <a:buClr>
                <a:schemeClr val="lt2"/>
              </a:buClr>
              <a:buSzPts val="3600"/>
              <a:buNone/>
              <a:defRPr sz="4800">
                <a:solidFill>
                  <a:schemeClr val="lt2"/>
                </a:solidFill>
              </a:defRPr>
            </a:lvl4pPr>
            <a:lvl5pPr lvl="4" rtl="0">
              <a:lnSpc>
                <a:spcPct val="115000"/>
              </a:lnSpc>
              <a:spcBef>
                <a:spcPts val="0"/>
              </a:spcBef>
              <a:spcAft>
                <a:spcPts val="0"/>
              </a:spcAft>
              <a:buClr>
                <a:schemeClr val="lt2"/>
              </a:buClr>
              <a:buSzPts val="3600"/>
              <a:buNone/>
              <a:defRPr sz="4800">
                <a:solidFill>
                  <a:schemeClr val="lt2"/>
                </a:solidFill>
              </a:defRPr>
            </a:lvl5pPr>
            <a:lvl6pPr lvl="5" rtl="0">
              <a:lnSpc>
                <a:spcPct val="115000"/>
              </a:lnSpc>
              <a:spcBef>
                <a:spcPts val="0"/>
              </a:spcBef>
              <a:spcAft>
                <a:spcPts val="0"/>
              </a:spcAft>
              <a:buClr>
                <a:schemeClr val="lt2"/>
              </a:buClr>
              <a:buSzPts val="3600"/>
              <a:buNone/>
              <a:defRPr sz="4800">
                <a:solidFill>
                  <a:schemeClr val="lt2"/>
                </a:solidFill>
              </a:defRPr>
            </a:lvl6pPr>
            <a:lvl7pPr lvl="6" rtl="0">
              <a:lnSpc>
                <a:spcPct val="115000"/>
              </a:lnSpc>
              <a:spcBef>
                <a:spcPts val="0"/>
              </a:spcBef>
              <a:spcAft>
                <a:spcPts val="0"/>
              </a:spcAft>
              <a:buClr>
                <a:schemeClr val="lt2"/>
              </a:buClr>
              <a:buSzPts val="3600"/>
              <a:buNone/>
              <a:defRPr sz="4800">
                <a:solidFill>
                  <a:schemeClr val="lt2"/>
                </a:solidFill>
              </a:defRPr>
            </a:lvl7pPr>
            <a:lvl8pPr lvl="7" rtl="0">
              <a:lnSpc>
                <a:spcPct val="115000"/>
              </a:lnSpc>
              <a:spcBef>
                <a:spcPts val="0"/>
              </a:spcBef>
              <a:spcAft>
                <a:spcPts val="0"/>
              </a:spcAft>
              <a:buClr>
                <a:schemeClr val="lt2"/>
              </a:buClr>
              <a:buSzPts val="3600"/>
              <a:buNone/>
              <a:defRPr sz="4800">
                <a:solidFill>
                  <a:schemeClr val="lt2"/>
                </a:solidFill>
              </a:defRPr>
            </a:lvl8pPr>
            <a:lvl9pPr lvl="8" rtl="0">
              <a:lnSpc>
                <a:spcPct val="115000"/>
              </a:lnSpc>
              <a:spcBef>
                <a:spcPts val="0"/>
              </a:spcBef>
              <a:spcAft>
                <a:spcPts val="0"/>
              </a:spcAft>
              <a:buClr>
                <a:schemeClr val="lt2"/>
              </a:buClr>
              <a:buSzPts val="3600"/>
              <a:buNone/>
              <a:defRPr sz="4800">
                <a:solidFill>
                  <a:schemeClr val="lt2"/>
                </a:solidFill>
              </a:defRPr>
            </a:lvl9pPr>
          </a:lstStyle>
          <a:p>
            <a:r>
              <a:rPr lang="en-US"/>
              <a:t>Click to edit Master title style</a:t>
            </a:r>
            <a:endParaRPr/>
          </a:p>
        </p:txBody>
      </p:sp>
      <p:sp>
        <p:nvSpPr>
          <p:cNvPr id="93" name="Google Shape;93;p13"/>
          <p:cNvSpPr txBox="1">
            <a:spLocks noGrp="1"/>
          </p:cNvSpPr>
          <p:nvPr>
            <p:ph type="title" idx="5"/>
          </p:nvPr>
        </p:nvSpPr>
        <p:spPr>
          <a:xfrm>
            <a:off x="16894233" y="3636844"/>
            <a:ext cx="5633533" cy="2514600"/>
          </a:xfrm>
          <a:prstGeom prst="rect">
            <a:avLst/>
          </a:prstGeom>
        </p:spPr>
        <p:txBody>
          <a:bodyPr spcFirstLastPara="1" wrap="square" lIns="0" tIns="0" rIns="0" bIns="0" anchor="b" anchorCtr="0">
            <a:noAutofit/>
          </a:bodyPr>
          <a:lstStyle>
            <a:lvl1pPr lvl="0" rtl="0">
              <a:lnSpc>
                <a:spcPct val="118000"/>
              </a:lnSpc>
              <a:spcBef>
                <a:spcPts val="0"/>
              </a:spcBef>
              <a:spcAft>
                <a:spcPts val="0"/>
              </a:spcAft>
              <a:buClr>
                <a:schemeClr val="lt2"/>
              </a:buClr>
              <a:buSzPts val="3600"/>
              <a:buNone/>
              <a:defRPr sz="4800" spc="140" baseline="0">
                <a:solidFill>
                  <a:schemeClr val="tx1"/>
                </a:solidFill>
                <a:latin typeface="+mj-lt"/>
              </a:defRPr>
            </a:lvl1pPr>
            <a:lvl2pPr lvl="1" rtl="0">
              <a:lnSpc>
                <a:spcPct val="115000"/>
              </a:lnSpc>
              <a:spcBef>
                <a:spcPts val="0"/>
              </a:spcBef>
              <a:spcAft>
                <a:spcPts val="0"/>
              </a:spcAft>
              <a:buClr>
                <a:schemeClr val="lt2"/>
              </a:buClr>
              <a:buSzPts val="3600"/>
              <a:buNone/>
              <a:defRPr sz="4800">
                <a:solidFill>
                  <a:schemeClr val="lt2"/>
                </a:solidFill>
              </a:defRPr>
            </a:lvl2pPr>
            <a:lvl3pPr lvl="2" rtl="0">
              <a:lnSpc>
                <a:spcPct val="115000"/>
              </a:lnSpc>
              <a:spcBef>
                <a:spcPts val="0"/>
              </a:spcBef>
              <a:spcAft>
                <a:spcPts val="0"/>
              </a:spcAft>
              <a:buClr>
                <a:schemeClr val="lt2"/>
              </a:buClr>
              <a:buSzPts val="3600"/>
              <a:buNone/>
              <a:defRPr sz="4800">
                <a:solidFill>
                  <a:schemeClr val="lt2"/>
                </a:solidFill>
              </a:defRPr>
            </a:lvl3pPr>
            <a:lvl4pPr lvl="3" rtl="0">
              <a:lnSpc>
                <a:spcPct val="115000"/>
              </a:lnSpc>
              <a:spcBef>
                <a:spcPts val="0"/>
              </a:spcBef>
              <a:spcAft>
                <a:spcPts val="0"/>
              </a:spcAft>
              <a:buClr>
                <a:schemeClr val="lt2"/>
              </a:buClr>
              <a:buSzPts val="3600"/>
              <a:buNone/>
              <a:defRPr sz="4800">
                <a:solidFill>
                  <a:schemeClr val="lt2"/>
                </a:solidFill>
              </a:defRPr>
            </a:lvl4pPr>
            <a:lvl5pPr lvl="4" rtl="0">
              <a:lnSpc>
                <a:spcPct val="115000"/>
              </a:lnSpc>
              <a:spcBef>
                <a:spcPts val="0"/>
              </a:spcBef>
              <a:spcAft>
                <a:spcPts val="0"/>
              </a:spcAft>
              <a:buClr>
                <a:schemeClr val="lt2"/>
              </a:buClr>
              <a:buSzPts val="3600"/>
              <a:buNone/>
              <a:defRPr sz="4800">
                <a:solidFill>
                  <a:schemeClr val="lt2"/>
                </a:solidFill>
              </a:defRPr>
            </a:lvl5pPr>
            <a:lvl6pPr lvl="5" rtl="0">
              <a:lnSpc>
                <a:spcPct val="115000"/>
              </a:lnSpc>
              <a:spcBef>
                <a:spcPts val="0"/>
              </a:spcBef>
              <a:spcAft>
                <a:spcPts val="0"/>
              </a:spcAft>
              <a:buClr>
                <a:schemeClr val="lt2"/>
              </a:buClr>
              <a:buSzPts val="3600"/>
              <a:buNone/>
              <a:defRPr sz="4800">
                <a:solidFill>
                  <a:schemeClr val="lt2"/>
                </a:solidFill>
              </a:defRPr>
            </a:lvl6pPr>
            <a:lvl7pPr lvl="6" rtl="0">
              <a:lnSpc>
                <a:spcPct val="115000"/>
              </a:lnSpc>
              <a:spcBef>
                <a:spcPts val="0"/>
              </a:spcBef>
              <a:spcAft>
                <a:spcPts val="0"/>
              </a:spcAft>
              <a:buClr>
                <a:schemeClr val="lt2"/>
              </a:buClr>
              <a:buSzPts val="3600"/>
              <a:buNone/>
              <a:defRPr sz="4800">
                <a:solidFill>
                  <a:schemeClr val="lt2"/>
                </a:solidFill>
              </a:defRPr>
            </a:lvl7pPr>
            <a:lvl8pPr lvl="7" rtl="0">
              <a:lnSpc>
                <a:spcPct val="115000"/>
              </a:lnSpc>
              <a:spcBef>
                <a:spcPts val="0"/>
              </a:spcBef>
              <a:spcAft>
                <a:spcPts val="0"/>
              </a:spcAft>
              <a:buClr>
                <a:schemeClr val="lt2"/>
              </a:buClr>
              <a:buSzPts val="3600"/>
              <a:buNone/>
              <a:defRPr sz="4800">
                <a:solidFill>
                  <a:schemeClr val="lt2"/>
                </a:solidFill>
              </a:defRPr>
            </a:lvl8pPr>
            <a:lvl9pPr lvl="8" rtl="0">
              <a:lnSpc>
                <a:spcPct val="115000"/>
              </a:lnSpc>
              <a:spcBef>
                <a:spcPts val="0"/>
              </a:spcBef>
              <a:spcAft>
                <a:spcPts val="0"/>
              </a:spcAft>
              <a:buClr>
                <a:schemeClr val="lt2"/>
              </a:buClr>
              <a:buSzPts val="3600"/>
              <a:buNone/>
              <a:defRPr sz="4800">
                <a:solidFill>
                  <a:schemeClr val="lt2"/>
                </a:solidFill>
              </a:defRPr>
            </a:lvl9pPr>
          </a:lstStyle>
          <a:p>
            <a:r>
              <a:rPr lang="en-US"/>
              <a:t>Click to edit Master title style</a:t>
            </a:r>
            <a:endParaRPr/>
          </a:p>
        </p:txBody>
      </p:sp>
      <p:sp>
        <p:nvSpPr>
          <p:cNvPr id="9" name="Google Shape;68;p8">
            <a:extLst>
              <a:ext uri="{FF2B5EF4-FFF2-40B4-BE49-F238E27FC236}">
                <a16:creationId xmlns:a16="http://schemas.microsoft.com/office/drawing/2014/main" id="{D6F12159-1DFF-394B-B0EF-175E1A7A6656}"/>
              </a:ext>
            </a:extLst>
          </p:cNvPr>
          <p:cNvSpPr txBox="1">
            <a:spLocks noGrp="1"/>
          </p:cNvSpPr>
          <p:nvPr>
            <p:ph type="subTitle" idx="2"/>
          </p:nvPr>
        </p:nvSpPr>
        <p:spPr>
          <a:xfrm>
            <a:off x="932821" y="909036"/>
            <a:ext cx="10328145" cy="463200"/>
          </a:xfrm>
          <a:prstGeom prst="rect">
            <a:avLst/>
          </a:prstGeom>
          <a:noFill/>
          <a:ln>
            <a:noFill/>
          </a:ln>
        </p:spPr>
        <p:txBody>
          <a:bodyPr spcFirstLastPara="1" wrap="square" lIns="0" tIns="0" rIns="0" bIns="0" anchor="t" anchorCtr="0">
            <a:noAutofit/>
          </a:bodyPr>
          <a:lstStyle>
            <a:lvl1pPr marL="0" marR="0" lvl="0" indent="0" algn="l" rtl="0">
              <a:lnSpc>
                <a:spcPct val="120000"/>
              </a:lnSpc>
              <a:spcBef>
                <a:spcPts val="0"/>
              </a:spcBef>
              <a:spcAft>
                <a:spcPts val="0"/>
              </a:spcAft>
              <a:buNone/>
              <a:defRPr sz="2400" b="1" cap="all" spc="240" baseline="0">
                <a:solidFill>
                  <a:schemeClr val="tx1"/>
                </a:solidFill>
                <a:latin typeface="+mn-lt"/>
              </a:defRPr>
            </a:lvl1pPr>
            <a:lvl2pPr lvl="1" rtl="0">
              <a:lnSpc>
                <a:spcPct val="120000"/>
              </a:lnSpc>
              <a:spcBef>
                <a:spcPts val="0"/>
              </a:spcBef>
              <a:spcAft>
                <a:spcPts val="0"/>
              </a:spcAft>
              <a:buNone/>
              <a:defRPr sz="2400">
                <a:solidFill>
                  <a:schemeClr val="lt1"/>
                </a:solidFill>
              </a:defRPr>
            </a:lvl2pPr>
            <a:lvl3pPr lvl="2" rtl="0">
              <a:lnSpc>
                <a:spcPct val="120000"/>
              </a:lnSpc>
              <a:spcBef>
                <a:spcPts val="0"/>
              </a:spcBef>
              <a:spcAft>
                <a:spcPts val="0"/>
              </a:spcAft>
              <a:buNone/>
              <a:defRPr sz="2400">
                <a:solidFill>
                  <a:schemeClr val="lt1"/>
                </a:solidFill>
              </a:defRPr>
            </a:lvl3pPr>
            <a:lvl4pPr lvl="3" rtl="0">
              <a:lnSpc>
                <a:spcPct val="120000"/>
              </a:lnSpc>
              <a:spcBef>
                <a:spcPts val="0"/>
              </a:spcBef>
              <a:spcAft>
                <a:spcPts val="0"/>
              </a:spcAft>
              <a:buNone/>
              <a:defRPr sz="2400">
                <a:solidFill>
                  <a:schemeClr val="lt1"/>
                </a:solidFill>
              </a:defRPr>
            </a:lvl4pPr>
            <a:lvl5pPr lvl="4" rtl="0">
              <a:lnSpc>
                <a:spcPct val="120000"/>
              </a:lnSpc>
              <a:spcBef>
                <a:spcPts val="0"/>
              </a:spcBef>
              <a:spcAft>
                <a:spcPts val="0"/>
              </a:spcAft>
              <a:buNone/>
              <a:defRPr sz="2400">
                <a:solidFill>
                  <a:schemeClr val="lt1"/>
                </a:solidFill>
              </a:defRPr>
            </a:lvl5pPr>
            <a:lvl6pPr lvl="5" rtl="0">
              <a:lnSpc>
                <a:spcPct val="120000"/>
              </a:lnSpc>
              <a:spcBef>
                <a:spcPts val="0"/>
              </a:spcBef>
              <a:spcAft>
                <a:spcPts val="0"/>
              </a:spcAft>
              <a:buNone/>
              <a:defRPr sz="2400">
                <a:solidFill>
                  <a:schemeClr val="lt1"/>
                </a:solidFill>
              </a:defRPr>
            </a:lvl6pPr>
            <a:lvl7pPr lvl="6" rtl="0">
              <a:lnSpc>
                <a:spcPct val="120000"/>
              </a:lnSpc>
              <a:spcBef>
                <a:spcPts val="0"/>
              </a:spcBef>
              <a:spcAft>
                <a:spcPts val="0"/>
              </a:spcAft>
              <a:buNone/>
              <a:defRPr sz="2400">
                <a:solidFill>
                  <a:schemeClr val="lt1"/>
                </a:solidFill>
              </a:defRPr>
            </a:lvl7pPr>
            <a:lvl8pPr lvl="7" rtl="0">
              <a:lnSpc>
                <a:spcPct val="120000"/>
              </a:lnSpc>
              <a:spcBef>
                <a:spcPts val="0"/>
              </a:spcBef>
              <a:spcAft>
                <a:spcPts val="0"/>
              </a:spcAft>
              <a:buNone/>
              <a:defRPr sz="2400">
                <a:solidFill>
                  <a:schemeClr val="lt1"/>
                </a:solidFill>
              </a:defRPr>
            </a:lvl8pPr>
            <a:lvl9pPr lvl="8" rtl="0">
              <a:lnSpc>
                <a:spcPct val="120000"/>
              </a:lnSpc>
              <a:spcBef>
                <a:spcPts val="0"/>
              </a:spcBef>
              <a:spcAft>
                <a:spcPts val="0"/>
              </a:spcAft>
              <a:buNone/>
              <a:defRPr sz="2400">
                <a:solidFill>
                  <a:schemeClr val="lt1"/>
                </a:solidFill>
              </a:defRPr>
            </a:lvl9pPr>
          </a:lstStyle>
          <a:p>
            <a:pPr marL="0" lvl="0" indent="0">
              <a:buNone/>
            </a:pPr>
            <a:r>
              <a:rPr lang="en-US"/>
              <a:t>Click to edit Master subtitle style</a:t>
            </a:r>
            <a:endParaRPr/>
          </a:p>
        </p:txBody>
      </p:sp>
      <p:sp>
        <p:nvSpPr>
          <p:cNvPr id="12" name="Text Placeholder 9">
            <a:extLst>
              <a:ext uri="{FF2B5EF4-FFF2-40B4-BE49-F238E27FC236}">
                <a16:creationId xmlns:a16="http://schemas.microsoft.com/office/drawing/2014/main" id="{0E7222DB-9368-C344-AA48-832A28667C66}"/>
              </a:ext>
            </a:extLst>
          </p:cNvPr>
          <p:cNvSpPr>
            <a:spLocks noGrp="1"/>
          </p:cNvSpPr>
          <p:nvPr>
            <p:ph type="body" sz="quarter" idx="10"/>
          </p:nvPr>
        </p:nvSpPr>
        <p:spPr>
          <a:xfrm>
            <a:off x="1817476" y="6858000"/>
            <a:ext cx="5686637" cy="5924550"/>
          </a:xfrm>
        </p:spPr>
        <p:txBody>
          <a:bodyPr/>
          <a:lstStyle>
            <a:lvl1pPr>
              <a:defRPr>
                <a:solidFill>
                  <a:schemeClr val="tx1"/>
                </a:solidFill>
                <a:latin typeface="+mn-lt"/>
              </a:defRPr>
            </a:lvl1pPr>
            <a:lvl2pPr>
              <a:buClrTx/>
              <a:defRPr>
                <a:solidFill>
                  <a:schemeClr val="tx1"/>
                </a:solidFill>
                <a:latin typeface="+mn-lt"/>
              </a:defRPr>
            </a:lvl2pPr>
            <a:lvl3pPr>
              <a:buClrTx/>
              <a:defRPr>
                <a:solidFill>
                  <a:schemeClr val="tx1"/>
                </a:solidFill>
                <a:latin typeface="+mn-lt"/>
              </a:defRPr>
            </a:lvl3pPr>
            <a:lvl4pPr>
              <a:buClrTx/>
              <a:defRPr>
                <a:solidFill>
                  <a:schemeClr val="tx1"/>
                </a:solidFill>
                <a:latin typeface="+mn-lt"/>
              </a:defRPr>
            </a:lvl4pPr>
            <a:lvl5pPr>
              <a:buClrTx/>
              <a:defRPr>
                <a:solidFill>
                  <a:schemeClr val="tx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9">
            <a:extLst>
              <a:ext uri="{FF2B5EF4-FFF2-40B4-BE49-F238E27FC236}">
                <a16:creationId xmlns:a16="http://schemas.microsoft.com/office/drawing/2014/main" id="{1B8928F8-B7EA-194F-93CF-6420D38F8F9F}"/>
              </a:ext>
            </a:extLst>
          </p:cNvPr>
          <p:cNvSpPr>
            <a:spLocks noGrp="1"/>
          </p:cNvSpPr>
          <p:nvPr>
            <p:ph type="body" sz="quarter" idx="11"/>
          </p:nvPr>
        </p:nvSpPr>
        <p:spPr>
          <a:xfrm>
            <a:off x="9329851" y="6858000"/>
            <a:ext cx="5686637" cy="5924550"/>
          </a:xfrm>
        </p:spPr>
        <p:txBody>
          <a:bodyPr/>
          <a:lstStyle>
            <a:lvl1pPr>
              <a:defRPr>
                <a:solidFill>
                  <a:schemeClr val="tx1"/>
                </a:solidFill>
                <a:latin typeface="+mn-lt"/>
              </a:defRPr>
            </a:lvl1pPr>
            <a:lvl2pPr>
              <a:buClrTx/>
              <a:defRPr>
                <a:solidFill>
                  <a:schemeClr val="tx1"/>
                </a:solidFill>
                <a:latin typeface="+mn-lt"/>
              </a:defRPr>
            </a:lvl2pPr>
            <a:lvl3pPr>
              <a:buClrTx/>
              <a:defRPr>
                <a:solidFill>
                  <a:schemeClr val="tx1"/>
                </a:solidFill>
                <a:latin typeface="+mn-lt"/>
              </a:defRPr>
            </a:lvl3pPr>
            <a:lvl4pPr>
              <a:buClrTx/>
              <a:defRPr>
                <a:solidFill>
                  <a:schemeClr val="tx1"/>
                </a:solidFill>
                <a:latin typeface="+mn-lt"/>
              </a:defRPr>
            </a:lvl4pPr>
            <a:lvl5pPr>
              <a:buClrTx/>
              <a:defRPr>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9">
            <a:extLst>
              <a:ext uri="{FF2B5EF4-FFF2-40B4-BE49-F238E27FC236}">
                <a16:creationId xmlns:a16="http://schemas.microsoft.com/office/drawing/2014/main" id="{B722656A-918C-9248-B8A8-E4C6A3A9657E}"/>
              </a:ext>
            </a:extLst>
          </p:cNvPr>
          <p:cNvSpPr>
            <a:spLocks noGrp="1"/>
          </p:cNvSpPr>
          <p:nvPr>
            <p:ph type="body" sz="quarter" idx="12"/>
          </p:nvPr>
        </p:nvSpPr>
        <p:spPr>
          <a:xfrm>
            <a:off x="16841129" y="6858000"/>
            <a:ext cx="5686637" cy="5924550"/>
          </a:xfrm>
        </p:spPr>
        <p:txBody>
          <a:bodyPr/>
          <a:lstStyle>
            <a:lvl1pPr>
              <a:defRPr>
                <a:solidFill>
                  <a:schemeClr val="tx1"/>
                </a:solidFill>
                <a:latin typeface="+mn-lt"/>
              </a:defRPr>
            </a:lvl1pPr>
            <a:lvl2pPr>
              <a:buClrTx/>
              <a:defRPr>
                <a:solidFill>
                  <a:schemeClr val="tx1"/>
                </a:solidFill>
                <a:latin typeface="+mn-lt"/>
              </a:defRPr>
            </a:lvl2pPr>
            <a:lvl3pPr>
              <a:buClrTx/>
              <a:defRPr>
                <a:solidFill>
                  <a:schemeClr val="tx1"/>
                </a:solidFill>
                <a:latin typeface="+mn-lt"/>
              </a:defRPr>
            </a:lvl3pPr>
            <a:lvl4pPr>
              <a:buClrTx/>
              <a:defRPr>
                <a:solidFill>
                  <a:schemeClr val="tx1"/>
                </a:solidFill>
                <a:latin typeface="+mn-lt"/>
              </a:defRPr>
            </a:lvl4pPr>
            <a:lvl5pPr>
              <a:buClrTx/>
              <a:defRPr>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5767586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Columns (Four)" preserve="1" userDrawn="1">
  <p:cSld name="Columns (Four)">
    <p:spTree>
      <p:nvGrpSpPr>
        <p:cNvPr id="1" name="Shape 95"/>
        <p:cNvGrpSpPr/>
        <p:nvPr/>
      </p:nvGrpSpPr>
      <p:grpSpPr>
        <a:xfrm>
          <a:off x="0" y="0"/>
          <a:ext cx="0" cy="0"/>
          <a:chOff x="0" y="0"/>
          <a:chExt cx="0" cy="0"/>
        </a:xfrm>
      </p:grpSpPr>
      <p:sp>
        <p:nvSpPr>
          <p:cNvPr id="96" name="Google Shape;96;p14"/>
          <p:cNvSpPr txBox="1">
            <a:spLocks noGrp="1"/>
          </p:cNvSpPr>
          <p:nvPr>
            <p:ph type="title"/>
          </p:nvPr>
        </p:nvSpPr>
        <p:spPr>
          <a:xfrm>
            <a:off x="1871677" y="3643424"/>
            <a:ext cx="3755689" cy="2514600"/>
          </a:xfrm>
          <a:prstGeom prst="rect">
            <a:avLst/>
          </a:prstGeom>
        </p:spPr>
        <p:txBody>
          <a:bodyPr spcFirstLastPara="1" vert="horz" wrap="square" lIns="0" tIns="0" rIns="0" bIns="0" rtlCol="0" anchor="b" anchorCtr="0">
            <a:noAutofit/>
          </a:bodyPr>
          <a:lstStyle>
            <a:lvl1pPr lvl="0" rtl="0">
              <a:lnSpc>
                <a:spcPct val="118000"/>
              </a:lnSpc>
              <a:spcBef>
                <a:spcPts val="0"/>
              </a:spcBef>
              <a:spcAft>
                <a:spcPts val="0"/>
              </a:spcAft>
              <a:buClr>
                <a:schemeClr val="lt2"/>
              </a:buClr>
              <a:buSzPts val="3600"/>
              <a:buNone/>
              <a:defRPr sz="4800" spc="140">
                <a:solidFill>
                  <a:schemeClr val="tx1"/>
                </a:solidFill>
                <a:latin typeface="+mj-lt"/>
              </a:defRPr>
            </a:lvl1pPr>
            <a:lvl2pPr lvl="1" rtl="0">
              <a:lnSpc>
                <a:spcPct val="115000"/>
              </a:lnSpc>
              <a:spcBef>
                <a:spcPts val="0"/>
              </a:spcBef>
              <a:spcAft>
                <a:spcPts val="0"/>
              </a:spcAft>
              <a:buClr>
                <a:schemeClr val="lt2"/>
              </a:buClr>
              <a:buSzPts val="3600"/>
              <a:buNone/>
              <a:defRPr sz="4800">
                <a:solidFill>
                  <a:schemeClr val="lt2"/>
                </a:solidFill>
              </a:defRPr>
            </a:lvl2pPr>
            <a:lvl3pPr lvl="2" rtl="0">
              <a:lnSpc>
                <a:spcPct val="115000"/>
              </a:lnSpc>
              <a:spcBef>
                <a:spcPts val="0"/>
              </a:spcBef>
              <a:spcAft>
                <a:spcPts val="0"/>
              </a:spcAft>
              <a:buClr>
                <a:schemeClr val="lt2"/>
              </a:buClr>
              <a:buSzPts val="3600"/>
              <a:buNone/>
              <a:defRPr sz="4800">
                <a:solidFill>
                  <a:schemeClr val="lt2"/>
                </a:solidFill>
              </a:defRPr>
            </a:lvl3pPr>
            <a:lvl4pPr lvl="3" rtl="0">
              <a:lnSpc>
                <a:spcPct val="115000"/>
              </a:lnSpc>
              <a:spcBef>
                <a:spcPts val="0"/>
              </a:spcBef>
              <a:spcAft>
                <a:spcPts val="0"/>
              </a:spcAft>
              <a:buClr>
                <a:schemeClr val="lt2"/>
              </a:buClr>
              <a:buSzPts val="3600"/>
              <a:buNone/>
              <a:defRPr sz="4800">
                <a:solidFill>
                  <a:schemeClr val="lt2"/>
                </a:solidFill>
              </a:defRPr>
            </a:lvl4pPr>
            <a:lvl5pPr lvl="4" rtl="0">
              <a:lnSpc>
                <a:spcPct val="115000"/>
              </a:lnSpc>
              <a:spcBef>
                <a:spcPts val="0"/>
              </a:spcBef>
              <a:spcAft>
                <a:spcPts val="0"/>
              </a:spcAft>
              <a:buClr>
                <a:schemeClr val="lt2"/>
              </a:buClr>
              <a:buSzPts val="3600"/>
              <a:buNone/>
              <a:defRPr sz="4800">
                <a:solidFill>
                  <a:schemeClr val="lt2"/>
                </a:solidFill>
              </a:defRPr>
            </a:lvl5pPr>
            <a:lvl6pPr lvl="5" rtl="0">
              <a:lnSpc>
                <a:spcPct val="115000"/>
              </a:lnSpc>
              <a:spcBef>
                <a:spcPts val="0"/>
              </a:spcBef>
              <a:spcAft>
                <a:spcPts val="0"/>
              </a:spcAft>
              <a:buClr>
                <a:schemeClr val="lt2"/>
              </a:buClr>
              <a:buSzPts val="3600"/>
              <a:buNone/>
              <a:defRPr sz="4800">
                <a:solidFill>
                  <a:schemeClr val="lt2"/>
                </a:solidFill>
              </a:defRPr>
            </a:lvl6pPr>
            <a:lvl7pPr lvl="6" rtl="0">
              <a:lnSpc>
                <a:spcPct val="115000"/>
              </a:lnSpc>
              <a:spcBef>
                <a:spcPts val="0"/>
              </a:spcBef>
              <a:spcAft>
                <a:spcPts val="0"/>
              </a:spcAft>
              <a:buClr>
                <a:schemeClr val="lt2"/>
              </a:buClr>
              <a:buSzPts val="3600"/>
              <a:buNone/>
              <a:defRPr sz="4800">
                <a:solidFill>
                  <a:schemeClr val="lt2"/>
                </a:solidFill>
              </a:defRPr>
            </a:lvl7pPr>
            <a:lvl8pPr lvl="7" rtl="0">
              <a:lnSpc>
                <a:spcPct val="115000"/>
              </a:lnSpc>
              <a:spcBef>
                <a:spcPts val="0"/>
              </a:spcBef>
              <a:spcAft>
                <a:spcPts val="0"/>
              </a:spcAft>
              <a:buClr>
                <a:schemeClr val="lt2"/>
              </a:buClr>
              <a:buSzPts val="3600"/>
              <a:buNone/>
              <a:defRPr sz="4800">
                <a:solidFill>
                  <a:schemeClr val="lt2"/>
                </a:solidFill>
              </a:defRPr>
            </a:lvl8pPr>
            <a:lvl9pPr lvl="8" rtl="0">
              <a:lnSpc>
                <a:spcPct val="115000"/>
              </a:lnSpc>
              <a:spcBef>
                <a:spcPts val="0"/>
              </a:spcBef>
              <a:spcAft>
                <a:spcPts val="0"/>
              </a:spcAft>
              <a:buClr>
                <a:schemeClr val="lt2"/>
              </a:buClr>
              <a:buSzPts val="3600"/>
              <a:buNone/>
              <a:defRPr sz="4800">
                <a:solidFill>
                  <a:schemeClr val="lt2"/>
                </a:solidFill>
              </a:defRPr>
            </a:lvl9pPr>
          </a:lstStyle>
          <a:p>
            <a:pPr lvl="0">
              <a:lnSpc>
                <a:spcPct val="120000"/>
              </a:lnSpc>
              <a:buClr>
                <a:schemeClr val="lt2"/>
              </a:buClr>
              <a:buSzPts val="3600"/>
              <a:buNone/>
            </a:pPr>
            <a:r>
              <a:rPr lang="en-US" dirty="0"/>
              <a:t>Click to edit Master title style</a:t>
            </a:r>
            <a:endParaRPr dirty="0"/>
          </a:p>
        </p:txBody>
      </p:sp>
      <p:sp>
        <p:nvSpPr>
          <p:cNvPr id="99" name="Google Shape;99;p14"/>
          <p:cNvSpPr txBox="1">
            <a:spLocks noGrp="1"/>
          </p:cNvSpPr>
          <p:nvPr>
            <p:ph type="title" idx="3"/>
          </p:nvPr>
        </p:nvSpPr>
        <p:spPr>
          <a:xfrm>
            <a:off x="7505110" y="3643424"/>
            <a:ext cx="3755689" cy="2514600"/>
          </a:xfrm>
          <a:prstGeom prst="rect">
            <a:avLst/>
          </a:prstGeom>
        </p:spPr>
        <p:txBody>
          <a:bodyPr spcFirstLastPara="1" vert="horz" wrap="square" lIns="0" tIns="0" rIns="0" bIns="0" rtlCol="0" anchor="b" anchorCtr="0">
            <a:noAutofit/>
          </a:bodyPr>
          <a:lstStyle>
            <a:lvl1pPr lvl="0" rtl="0">
              <a:lnSpc>
                <a:spcPct val="118000"/>
              </a:lnSpc>
              <a:spcBef>
                <a:spcPts val="0"/>
              </a:spcBef>
              <a:spcAft>
                <a:spcPts val="0"/>
              </a:spcAft>
              <a:buClr>
                <a:schemeClr val="lt2"/>
              </a:buClr>
              <a:buSzPts val="3600"/>
              <a:buNone/>
              <a:defRPr sz="4800" spc="140">
                <a:solidFill>
                  <a:schemeClr val="tx1"/>
                </a:solidFill>
                <a:latin typeface="+mj-lt"/>
              </a:defRPr>
            </a:lvl1pPr>
            <a:lvl2pPr lvl="1" rtl="0">
              <a:lnSpc>
                <a:spcPct val="115000"/>
              </a:lnSpc>
              <a:spcBef>
                <a:spcPts val="0"/>
              </a:spcBef>
              <a:spcAft>
                <a:spcPts val="0"/>
              </a:spcAft>
              <a:buClr>
                <a:schemeClr val="lt2"/>
              </a:buClr>
              <a:buSzPts val="3600"/>
              <a:buNone/>
              <a:defRPr sz="4800">
                <a:solidFill>
                  <a:schemeClr val="lt2"/>
                </a:solidFill>
              </a:defRPr>
            </a:lvl2pPr>
            <a:lvl3pPr lvl="2" rtl="0">
              <a:lnSpc>
                <a:spcPct val="115000"/>
              </a:lnSpc>
              <a:spcBef>
                <a:spcPts val="0"/>
              </a:spcBef>
              <a:spcAft>
                <a:spcPts val="0"/>
              </a:spcAft>
              <a:buClr>
                <a:schemeClr val="lt2"/>
              </a:buClr>
              <a:buSzPts val="3600"/>
              <a:buNone/>
              <a:defRPr sz="4800">
                <a:solidFill>
                  <a:schemeClr val="lt2"/>
                </a:solidFill>
              </a:defRPr>
            </a:lvl3pPr>
            <a:lvl4pPr lvl="3" rtl="0">
              <a:lnSpc>
                <a:spcPct val="115000"/>
              </a:lnSpc>
              <a:spcBef>
                <a:spcPts val="0"/>
              </a:spcBef>
              <a:spcAft>
                <a:spcPts val="0"/>
              </a:spcAft>
              <a:buClr>
                <a:schemeClr val="lt2"/>
              </a:buClr>
              <a:buSzPts val="3600"/>
              <a:buNone/>
              <a:defRPr sz="4800">
                <a:solidFill>
                  <a:schemeClr val="lt2"/>
                </a:solidFill>
              </a:defRPr>
            </a:lvl4pPr>
            <a:lvl5pPr lvl="4" rtl="0">
              <a:lnSpc>
                <a:spcPct val="115000"/>
              </a:lnSpc>
              <a:spcBef>
                <a:spcPts val="0"/>
              </a:spcBef>
              <a:spcAft>
                <a:spcPts val="0"/>
              </a:spcAft>
              <a:buClr>
                <a:schemeClr val="lt2"/>
              </a:buClr>
              <a:buSzPts val="3600"/>
              <a:buNone/>
              <a:defRPr sz="4800">
                <a:solidFill>
                  <a:schemeClr val="lt2"/>
                </a:solidFill>
              </a:defRPr>
            </a:lvl5pPr>
            <a:lvl6pPr lvl="5" rtl="0">
              <a:lnSpc>
                <a:spcPct val="115000"/>
              </a:lnSpc>
              <a:spcBef>
                <a:spcPts val="0"/>
              </a:spcBef>
              <a:spcAft>
                <a:spcPts val="0"/>
              </a:spcAft>
              <a:buClr>
                <a:schemeClr val="lt2"/>
              </a:buClr>
              <a:buSzPts val="3600"/>
              <a:buNone/>
              <a:defRPr sz="4800">
                <a:solidFill>
                  <a:schemeClr val="lt2"/>
                </a:solidFill>
              </a:defRPr>
            </a:lvl6pPr>
            <a:lvl7pPr lvl="6" rtl="0">
              <a:lnSpc>
                <a:spcPct val="115000"/>
              </a:lnSpc>
              <a:spcBef>
                <a:spcPts val="0"/>
              </a:spcBef>
              <a:spcAft>
                <a:spcPts val="0"/>
              </a:spcAft>
              <a:buClr>
                <a:schemeClr val="lt2"/>
              </a:buClr>
              <a:buSzPts val="3600"/>
              <a:buNone/>
              <a:defRPr sz="4800">
                <a:solidFill>
                  <a:schemeClr val="lt2"/>
                </a:solidFill>
              </a:defRPr>
            </a:lvl7pPr>
            <a:lvl8pPr lvl="7" rtl="0">
              <a:lnSpc>
                <a:spcPct val="115000"/>
              </a:lnSpc>
              <a:spcBef>
                <a:spcPts val="0"/>
              </a:spcBef>
              <a:spcAft>
                <a:spcPts val="0"/>
              </a:spcAft>
              <a:buClr>
                <a:schemeClr val="lt2"/>
              </a:buClr>
              <a:buSzPts val="3600"/>
              <a:buNone/>
              <a:defRPr sz="4800">
                <a:solidFill>
                  <a:schemeClr val="lt2"/>
                </a:solidFill>
              </a:defRPr>
            </a:lvl8pPr>
            <a:lvl9pPr lvl="8" rtl="0">
              <a:lnSpc>
                <a:spcPct val="115000"/>
              </a:lnSpc>
              <a:spcBef>
                <a:spcPts val="0"/>
              </a:spcBef>
              <a:spcAft>
                <a:spcPts val="0"/>
              </a:spcAft>
              <a:buClr>
                <a:schemeClr val="lt2"/>
              </a:buClr>
              <a:buSzPts val="3600"/>
              <a:buNone/>
              <a:defRPr sz="4800">
                <a:solidFill>
                  <a:schemeClr val="lt2"/>
                </a:solidFill>
              </a:defRPr>
            </a:lvl9pPr>
          </a:lstStyle>
          <a:p>
            <a:pPr lvl="0">
              <a:lnSpc>
                <a:spcPct val="120000"/>
              </a:lnSpc>
              <a:buClr>
                <a:schemeClr val="lt2"/>
              </a:buClr>
              <a:buSzPts val="3600"/>
              <a:buNone/>
            </a:pPr>
            <a:r>
              <a:rPr lang="en-US"/>
              <a:t>Click to edit Master title style</a:t>
            </a:r>
            <a:endParaRPr dirty="0"/>
          </a:p>
        </p:txBody>
      </p:sp>
      <p:sp>
        <p:nvSpPr>
          <p:cNvPr id="101" name="Google Shape;101;p14"/>
          <p:cNvSpPr txBox="1">
            <a:spLocks noGrp="1"/>
          </p:cNvSpPr>
          <p:nvPr>
            <p:ph type="title" idx="5"/>
          </p:nvPr>
        </p:nvSpPr>
        <p:spPr>
          <a:xfrm>
            <a:off x="13138544" y="3643424"/>
            <a:ext cx="3755689" cy="2514600"/>
          </a:xfrm>
          <a:prstGeom prst="rect">
            <a:avLst/>
          </a:prstGeom>
        </p:spPr>
        <p:txBody>
          <a:bodyPr spcFirstLastPara="1" vert="horz" wrap="square" lIns="0" tIns="0" rIns="0" bIns="0" rtlCol="0" anchor="b" anchorCtr="0">
            <a:noAutofit/>
          </a:bodyPr>
          <a:lstStyle>
            <a:lvl1pPr lvl="0" rtl="0">
              <a:lnSpc>
                <a:spcPct val="118000"/>
              </a:lnSpc>
              <a:spcBef>
                <a:spcPts val="0"/>
              </a:spcBef>
              <a:spcAft>
                <a:spcPts val="0"/>
              </a:spcAft>
              <a:buClr>
                <a:schemeClr val="lt2"/>
              </a:buClr>
              <a:buSzPts val="3600"/>
              <a:buNone/>
              <a:defRPr sz="4800" spc="140">
                <a:solidFill>
                  <a:schemeClr val="tx1"/>
                </a:solidFill>
                <a:latin typeface="+mj-lt"/>
              </a:defRPr>
            </a:lvl1pPr>
            <a:lvl2pPr lvl="1" rtl="0">
              <a:lnSpc>
                <a:spcPct val="115000"/>
              </a:lnSpc>
              <a:spcBef>
                <a:spcPts val="0"/>
              </a:spcBef>
              <a:spcAft>
                <a:spcPts val="0"/>
              </a:spcAft>
              <a:buClr>
                <a:schemeClr val="lt2"/>
              </a:buClr>
              <a:buSzPts val="3600"/>
              <a:buNone/>
              <a:defRPr sz="4800">
                <a:solidFill>
                  <a:schemeClr val="lt2"/>
                </a:solidFill>
              </a:defRPr>
            </a:lvl2pPr>
            <a:lvl3pPr lvl="2" rtl="0">
              <a:lnSpc>
                <a:spcPct val="115000"/>
              </a:lnSpc>
              <a:spcBef>
                <a:spcPts val="0"/>
              </a:spcBef>
              <a:spcAft>
                <a:spcPts val="0"/>
              </a:spcAft>
              <a:buClr>
                <a:schemeClr val="lt2"/>
              </a:buClr>
              <a:buSzPts val="3600"/>
              <a:buNone/>
              <a:defRPr sz="4800">
                <a:solidFill>
                  <a:schemeClr val="lt2"/>
                </a:solidFill>
              </a:defRPr>
            </a:lvl3pPr>
            <a:lvl4pPr lvl="3" rtl="0">
              <a:lnSpc>
                <a:spcPct val="115000"/>
              </a:lnSpc>
              <a:spcBef>
                <a:spcPts val="0"/>
              </a:spcBef>
              <a:spcAft>
                <a:spcPts val="0"/>
              </a:spcAft>
              <a:buClr>
                <a:schemeClr val="lt2"/>
              </a:buClr>
              <a:buSzPts val="3600"/>
              <a:buNone/>
              <a:defRPr sz="4800">
                <a:solidFill>
                  <a:schemeClr val="lt2"/>
                </a:solidFill>
              </a:defRPr>
            </a:lvl4pPr>
            <a:lvl5pPr lvl="4" rtl="0">
              <a:lnSpc>
                <a:spcPct val="115000"/>
              </a:lnSpc>
              <a:spcBef>
                <a:spcPts val="0"/>
              </a:spcBef>
              <a:spcAft>
                <a:spcPts val="0"/>
              </a:spcAft>
              <a:buClr>
                <a:schemeClr val="lt2"/>
              </a:buClr>
              <a:buSzPts val="3600"/>
              <a:buNone/>
              <a:defRPr sz="4800">
                <a:solidFill>
                  <a:schemeClr val="lt2"/>
                </a:solidFill>
              </a:defRPr>
            </a:lvl5pPr>
            <a:lvl6pPr lvl="5" rtl="0">
              <a:lnSpc>
                <a:spcPct val="115000"/>
              </a:lnSpc>
              <a:spcBef>
                <a:spcPts val="0"/>
              </a:spcBef>
              <a:spcAft>
                <a:spcPts val="0"/>
              </a:spcAft>
              <a:buClr>
                <a:schemeClr val="lt2"/>
              </a:buClr>
              <a:buSzPts val="3600"/>
              <a:buNone/>
              <a:defRPr sz="4800">
                <a:solidFill>
                  <a:schemeClr val="lt2"/>
                </a:solidFill>
              </a:defRPr>
            </a:lvl6pPr>
            <a:lvl7pPr lvl="6" rtl="0">
              <a:lnSpc>
                <a:spcPct val="115000"/>
              </a:lnSpc>
              <a:spcBef>
                <a:spcPts val="0"/>
              </a:spcBef>
              <a:spcAft>
                <a:spcPts val="0"/>
              </a:spcAft>
              <a:buClr>
                <a:schemeClr val="lt2"/>
              </a:buClr>
              <a:buSzPts val="3600"/>
              <a:buNone/>
              <a:defRPr sz="4800">
                <a:solidFill>
                  <a:schemeClr val="lt2"/>
                </a:solidFill>
              </a:defRPr>
            </a:lvl7pPr>
            <a:lvl8pPr lvl="7" rtl="0">
              <a:lnSpc>
                <a:spcPct val="115000"/>
              </a:lnSpc>
              <a:spcBef>
                <a:spcPts val="0"/>
              </a:spcBef>
              <a:spcAft>
                <a:spcPts val="0"/>
              </a:spcAft>
              <a:buClr>
                <a:schemeClr val="lt2"/>
              </a:buClr>
              <a:buSzPts val="3600"/>
              <a:buNone/>
              <a:defRPr sz="4800">
                <a:solidFill>
                  <a:schemeClr val="lt2"/>
                </a:solidFill>
              </a:defRPr>
            </a:lvl8pPr>
            <a:lvl9pPr lvl="8" rtl="0">
              <a:lnSpc>
                <a:spcPct val="115000"/>
              </a:lnSpc>
              <a:spcBef>
                <a:spcPts val="0"/>
              </a:spcBef>
              <a:spcAft>
                <a:spcPts val="0"/>
              </a:spcAft>
              <a:buClr>
                <a:schemeClr val="lt2"/>
              </a:buClr>
              <a:buSzPts val="3600"/>
              <a:buNone/>
              <a:defRPr sz="4800">
                <a:solidFill>
                  <a:schemeClr val="lt2"/>
                </a:solidFill>
              </a:defRPr>
            </a:lvl9pPr>
          </a:lstStyle>
          <a:p>
            <a:pPr lvl="0">
              <a:lnSpc>
                <a:spcPct val="120000"/>
              </a:lnSpc>
              <a:buClr>
                <a:schemeClr val="lt2"/>
              </a:buClr>
              <a:buSzPts val="3600"/>
              <a:buNone/>
            </a:pPr>
            <a:r>
              <a:rPr lang="en-US"/>
              <a:t>Click to edit Master title style</a:t>
            </a:r>
            <a:endParaRPr dirty="0"/>
          </a:p>
        </p:txBody>
      </p:sp>
      <p:sp>
        <p:nvSpPr>
          <p:cNvPr id="103" name="Google Shape;103;p14"/>
          <p:cNvSpPr txBox="1">
            <a:spLocks noGrp="1"/>
          </p:cNvSpPr>
          <p:nvPr>
            <p:ph type="title" idx="7"/>
          </p:nvPr>
        </p:nvSpPr>
        <p:spPr>
          <a:xfrm>
            <a:off x="18772012" y="3643424"/>
            <a:ext cx="3755689" cy="2514600"/>
          </a:xfrm>
          <a:prstGeom prst="rect">
            <a:avLst/>
          </a:prstGeom>
        </p:spPr>
        <p:txBody>
          <a:bodyPr spcFirstLastPara="1" vert="horz" wrap="square" lIns="0" tIns="0" rIns="0" bIns="0" rtlCol="0" anchor="b" anchorCtr="0">
            <a:noAutofit/>
          </a:bodyPr>
          <a:lstStyle>
            <a:lvl1pPr lvl="0" rtl="0">
              <a:lnSpc>
                <a:spcPct val="118000"/>
              </a:lnSpc>
              <a:spcBef>
                <a:spcPts val="0"/>
              </a:spcBef>
              <a:spcAft>
                <a:spcPts val="0"/>
              </a:spcAft>
              <a:buClr>
                <a:schemeClr val="lt2"/>
              </a:buClr>
              <a:buSzPts val="3600"/>
              <a:buNone/>
              <a:defRPr sz="4800" spc="140">
                <a:solidFill>
                  <a:schemeClr val="tx1"/>
                </a:solidFill>
                <a:latin typeface="+mj-lt"/>
              </a:defRPr>
            </a:lvl1pPr>
            <a:lvl2pPr lvl="1" rtl="0">
              <a:lnSpc>
                <a:spcPct val="115000"/>
              </a:lnSpc>
              <a:spcBef>
                <a:spcPts val="0"/>
              </a:spcBef>
              <a:spcAft>
                <a:spcPts val="0"/>
              </a:spcAft>
              <a:buClr>
                <a:schemeClr val="lt2"/>
              </a:buClr>
              <a:buSzPts val="3600"/>
              <a:buNone/>
              <a:defRPr sz="4800">
                <a:solidFill>
                  <a:schemeClr val="lt2"/>
                </a:solidFill>
              </a:defRPr>
            </a:lvl2pPr>
            <a:lvl3pPr lvl="2" rtl="0">
              <a:lnSpc>
                <a:spcPct val="115000"/>
              </a:lnSpc>
              <a:spcBef>
                <a:spcPts val="0"/>
              </a:spcBef>
              <a:spcAft>
                <a:spcPts val="0"/>
              </a:spcAft>
              <a:buClr>
                <a:schemeClr val="lt2"/>
              </a:buClr>
              <a:buSzPts val="3600"/>
              <a:buNone/>
              <a:defRPr sz="4800">
                <a:solidFill>
                  <a:schemeClr val="lt2"/>
                </a:solidFill>
              </a:defRPr>
            </a:lvl3pPr>
            <a:lvl4pPr lvl="3" rtl="0">
              <a:lnSpc>
                <a:spcPct val="115000"/>
              </a:lnSpc>
              <a:spcBef>
                <a:spcPts val="0"/>
              </a:spcBef>
              <a:spcAft>
                <a:spcPts val="0"/>
              </a:spcAft>
              <a:buClr>
                <a:schemeClr val="lt2"/>
              </a:buClr>
              <a:buSzPts val="3600"/>
              <a:buNone/>
              <a:defRPr sz="4800">
                <a:solidFill>
                  <a:schemeClr val="lt2"/>
                </a:solidFill>
              </a:defRPr>
            </a:lvl4pPr>
            <a:lvl5pPr lvl="4" rtl="0">
              <a:lnSpc>
                <a:spcPct val="115000"/>
              </a:lnSpc>
              <a:spcBef>
                <a:spcPts val="0"/>
              </a:spcBef>
              <a:spcAft>
                <a:spcPts val="0"/>
              </a:spcAft>
              <a:buClr>
                <a:schemeClr val="lt2"/>
              </a:buClr>
              <a:buSzPts val="3600"/>
              <a:buNone/>
              <a:defRPr sz="4800">
                <a:solidFill>
                  <a:schemeClr val="lt2"/>
                </a:solidFill>
              </a:defRPr>
            </a:lvl5pPr>
            <a:lvl6pPr lvl="5" rtl="0">
              <a:lnSpc>
                <a:spcPct val="115000"/>
              </a:lnSpc>
              <a:spcBef>
                <a:spcPts val="0"/>
              </a:spcBef>
              <a:spcAft>
                <a:spcPts val="0"/>
              </a:spcAft>
              <a:buClr>
                <a:schemeClr val="lt2"/>
              </a:buClr>
              <a:buSzPts val="3600"/>
              <a:buNone/>
              <a:defRPr sz="4800">
                <a:solidFill>
                  <a:schemeClr val="lt2"/>
                </a:solidFill>
              </a:defRPr>
            </a:lvl6pPr>
            <a:lvl7pPr lvl="6" rtl="0">
              <a:lnSpc>
                <a:spcPct val="115000"/>
              </a:lnSpc>
              <a:spcBef>
                <a:spcPts val="0"/>
              </a:spcBef>
              <a:spcAft>
                <a:spcPts val="0"/>
              </a:spcAft>
              <a:buClr>
                <a:schemeClr val="lt2"/>
              </a:buClr>
              <a:buSzPts val="3600"/>
              <a:buNone/>
              <a:defRPr sz="4800">
                <a:solidFill>
                  <a:schemeClr val="lt2"/>
                </a:solidFill>
              </a:defRPr>
            </a:lvl7pPr>
            <a:lvl8pPr lvl="7" rtl="0">
              <a:lnSpc>
                <a:spcPct val="115000"/>
              </a:lnSpc>
              <a:spcBef>
                <a:spcPts val="0"/>
              </a:spcBef>
              <a:spcAft>
                <a:spcPts val="0"/>
              </a:spcAft>
              <a:buClr>
                <a:schemeClr val="lt2"/>
              </a:buClr>
              <a:buSzPts val="3600"/>
              <a:buNone/>
              <a:defRPr sz="4800">
                <a:solidFill>
                  <a:schemeClr val="lt2"/>
                </a:solidFill>
              </a:defRPr>
            </a:lvl8pPr>
            <a:lvl9pPr lvl="8" rtl="0">
              <a:lnSpc>
                <a:spcPct val="115000"/>
              </a:lnSpc>
              <a:spcBef>
                <a:spcPts val="0"/>
              </a:spcBef>
              <a:spcAft>
                <a:spcPts val="0"/>
              </a:spcAft>
              <a:buClr>
                <a:schemeClr val="lt2"/>
              </a:buClr>
              <a:buSzPts val="3600"/>
              <a:buNone/>
              <a:defRPr sz="4800">
                <a:solidFill>
                  <a:schemeClr val="lt2"/>
                </a:solidFill>
              </a:defRPr>
            </a:lvl9pPr>
          </a:lstStyle>
          <a:p>
            <a:pPr lvl="0">
              <a:lnSpc>
                <a:spcPct val="120000"/>
              </a:lnSpc>
              <a:buClr>
                <a:schemeClr val="lt2"/>
              </a:buClr>
              <a:buSzPts val="3600"/>
              <a:buNone/>
            </a:pPr>
            <a:r>
              <a:rPr lang="en-US"/>
              <a:t>Click to edit Master title style</a:t>
            </a:r>
            <a:endParaRPr dirty="0"/>
          </a:p>
        </p:txBody>
      </p:sp>
      <p:sp>
        <p:nvSpPr>
          <p:cNvPr id="11" name="Google Shape;68;p8">
            <a:extLst>
              <a:ext uri="{FF2B5EF4-FFF2-40B4-BE49-F238E27FC236}">
                <a16:creationId xmlns:a16="http://schemas.microsoft.com/office/drawing/2014/main" id="{E472E9B9-6B36-E44A-9215-30E7189BC3B8}"/>
              </a:ext>
            </a:extLst>
          </p:cNvPr>
          <p:cNvSpPr txBox="1">
            <a:spLocks noGrp="1"/>
          </p:cNvSpPr>
          <p:nvPr>
            <p:ph type="subTitle" idx="2"/>
          </p:nvPr>
        </p:nvSpPr>
        <p:spPr>
          <a:xfrm>
            <a:off x="932821" y="909036"/>
            <a:ext cx="10328145" cy="463200"/>
          </a:xfrm>
          <a:prstGeom prst="rect">
            <a:avLst/>
          </a:prstGeom>
          <a:noFill/>
          <a:ln>
            <a:noFill/>
          </a:ln>
        </p:spPr>
        <p:txBody>
          <a:bodyPr spcFirstLastPara="1" wrap="square" lIns="0" tIns="0" rIns="0" bIns="0" anchor="t" anchorCtr="0">
            <a:noAutofit/>
          </a:bodyPr>
          <a:lstStyle>
            <a:lvl1pPr marL="0" marR="0" lvl="0" indent="0" algn="l" rtl="0">
              <a:lnSpc>
                <a:spcPct val="120000"/>
              </a:lnSpc>
              <a:spcBef>
                <a:spcPts val="0"/>
              </a:spcBef>
              <a:spcAft>
                <a:spcPts val="0"/>
              </a:spcAft>
              <a:buNone/>
              <a:defRPr sz="2400" b="1" cap="all" spc="240" baseline="0">
                <a:solidFill>
                  <a:schemeClr val="tx1"/>
                </a:solidFill>
                <a:latin typeface="+mn-lt"/>
              </a:defRPr>
            </a:lvl1pPr>
            <a:lvl2pPr lvl="1" rtl="0">
              <a:lnSpc>
                <a:spcPct val="120000"/>
              </a:lnSpc>
              <a:spcBef>
                <a:spcPts val="0"/>
              </a:spcBef>
              <a:spcAft>
                <a:spcPts val="0"/>
              </a:spcAft>
              <a:buNone/>
              <a:defRPr sz="2400">
                <a:solidFill>
                  <a:schemeClr val="lt1"/>
                </a:solidFill>
              </a:defRPr>
            </a:lvl2pPr>
            <a:lvl3pPr lvl="2" rtl="0">
              <a:lnSpc>
                <a:spcPct val="120000"/>
              </a:lnSpc>
              <a:spcBef>
                <a:spcPts val="0"/>
              </a:spcBef>
              <a:spcAft>
                <a:spcPts val="0"/>
              </a:spcAft>
              <a:buNone/>
              <a:defRPr sz="2400">
                <a:solidFill>
                  <a:schemeClr val="lt1"/>
                </a:solidFill>
              </a:defRPr>
            </a:lvl3pPr>
            <a:lvl4pPr lvl="3" rtl="0">
              <a:lnSpc>
                <a:spcPct val="120000"/>
              </a:lnSpc>
              <a:spcBef>
                <a:spcPts val="0"/>
              </a:spcBef>
              <a:spcAft>
                <a:spcPts val="0"/>
              </a:spcAft>
              <a:buNone/>
              <a:defRPr sz="2400">
                <a:solidFill>
                  <a:schemeClr val="lt1"/>
                </a:solidFill>
              </a:defRPr>
            </a:lvl4pPr>
            <a:lvl5pPr lvl="4" rtl="0">
              <a:lnSpc>
                <a:spcPct val="120000"/>
              </a:lnSpc>
              <a:spcBef>
                <a:spcPts val="0"/>
              </a:spcBef>
              <a:spcAft>
                <a:spcPts val="0"/>
              </a:spcAft>
              <a:buNone/>
              <a:defRPr sz="2400">
                <a:solidFill>
                  <a:schemeClr val="lt1"/>
                </a:solidFill>
              </a:defRPr>
            </a:lvl5pPr>
            <a:lvl6pPr lvl="5" rtl="0">
              <a:lnSpc>
                <a:spcPct val="120000"/>
              </a:lnSpc>
              <a:spcBef>
                <a:spcPts val="0"/>
              </a:spcBef>
              <a:spcAft>
                <a:spcPts val="0"/>
              </a:spcAft>
              <a:buNone/>
              <a:defRPr sz="2400">
                <a:solidFill>
                  <a:schemeClr val="lt1"/>
                </a:solidFill>
              </a:defRPr>
            </a:lvl6pPr>
            <a:lvl7pPr lvl="6" rtl="0">
              <a:lnSpc>
                <a:spcPct val="120000"/>
              </a:lnSpc>
              <a:spcBef>
                <a:spcPts val="0"/>
              </a:spcBef>
              <a:spcAft>
                <a:spcPts val="0"/>
              </a:spcAft>
              <a:buNone/>
              <a:defRPr sz="2400">
                <a:solidFill>
                  <a:schemeClr val="lt1"/>
                </a:solidFill>
              </a:defRPr>
            </a:lvl7pPr>
            <a:lvl8pPr lvl="7" rtl="0">
              <a:lnSpc>
                <a:spcPct val="120000"/>
              </a:lnSpc>
              <a:spcBef>
                <a:spcPts val="0"/>
              </a:spcBef>
              <a:spcAft>
                <a:spcPts val="0"/>
              </a:spcAft>
              <a:buNone/>
              <a:defRPr sz="2400">
                <a:solidFill>
                  <a:schemeClr val="lt1"/>
                </a:solidFill>
              </a:defRPr>
            </a:lvl8pPr>
            <a:lvl9pPr lvl="8" rtl="0">
              <a:lnSpc>
                <a:spcPct val="120000"/>
              </a:lnSpc>
              <a:spcBef>
                <a:spcPts val="0"/>
              </a:spcBef>
              <a:spcAft>
                <a:spcPts val="0"/>
              </a:spcAft>
              <a:buNone/>
              <a:defRPr sz="2400">
                <a:solidFill>
                  <a:schemeClr val="lt1"/>
                </a:solidFill>
              </a:defRPr>
            </a:lvl9pPr>
          </a:lstStyle>
          <a:p>
            <a:pPr marL="0" lvl="0" indent="0">
              <a:buNone/>
            </a:pPr>
            <a:r>
              <a:rPr lang="en-US"/>
              <a:t>Click to edit Master subtitle style</a:t>
            </a:r>
            <a:endParaRPr/>
          </a:p>
        </p:txBody>
      </p:sp>
      <p:sp>
        <p:nvSpPr>
          <p:cNvPr id="12" name="Text Placeholder 9">
            <a:extLst>
              <a:ext uri="{FF2B5EF4-FFF2-40B4-BE49-F238E27FC236}">
                <a16:creationId xmlns:a16="http://schemas.microsoft.com/office/drawing/2014/main" id="{B90CF2F4-7F33-424B-8FE4-593ED7927D5D}"/>
              </a:ext>
            </a:extLst>
          </p:cNvPr>
          <p:cNvSpPr>
            <a:spLocks noGrp="1"/>
          </p:cNvSpPr>
          <p:nvPr>
            <p:ph type="body" sz="quarter" idx="10"/>
          </p:nvPr>
        </p:nvSpPr>
        <p:spPr>
          <a:xfrm>
            <a:off x="1817477" y="6858000"/>
            <a:ext cx="3808624" cy="5924550"/>
          </a:xfrm>
        </p:spPr>
        <p:txBody>
          <a:bodyPr/>
          <a:lstStyle>
            <a:lvl1pPr>
              <a:defRPr>
                <a:solidFill>
                  <a:schemeClr val="tx1"/>
                </a:solidFill>
                <a:latin typeface="+mn-lt"/>
              </a:defRPr>
            </a:lvl1pPr>
            <a:lvl2pPr>
              <a:buClrTx/>
              <a:defRPr>
                <a:solidFill>
                  <a:schemeClr val="tx1"/>
                </a:solidFill>
                <a:latin typeface="+mn-lt"/>
              </a:defRPr>
            </a:lvl2pPr>
            <a:lvl3pPr>
              <a:buClrTx/>
              <a:defRPr>
                <a:solidFill>
                  <a:schemeClr val="tx1"/>
                </a:solidFill>
                <a:latin typeface="+mn-lt"/>
              </a:defRPr>
            </a:lvl3pPr>
            <a:lvl4pPr>
              <a:buClrTx/>
              <a:defRPr>
                <a:solidFill>
                  <a:schemeClr val="tx1"/>
                </a:solidFill>
                <a:latin typeface="+mn-lt"/>
              </a:defRPr>
            </a:lvl4pPr>
            <a:lvl5pPr>
              <a:buClrTx/>
              <a:defRPr>
                <a:solidFill>
                  <a:schemeClr val="tx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9">
            <a:extLst>
              <a:ext uri="{FF2B5EF4-FFF2-40B4-BE49-F238E27FC236}">
                <a16:creationId xmlns:a16="http://schemas.microsoft.com/office/drawing/2014/main" id="{BF4682E6-B0E2-194E-8848-A04C4902D483}"/>
              </a:ext>
            </a:extLst>
          </p:cNvPr>
          <p:cNvSpPr>
            <a:spLocks noGrp="1"/>
          </p:cNvSpPr>
          <p:nvPr>
            <p:ph type="body" sz="quarter" idx="11"/>
          </p:nvPr>
        </p:nvSpPr>
        <p:spPr>
          <a:xfrm>
            <a:off x="7452175" y="6858000"/>
            <a:ext cx="3808624" cy="5924550"/>
          </a:xfrm>
        </p:spPr>
        <p:txBody>
          <a:bodyPr/>
          <a:lstStyle>
            <a:lvl1pPr>
              <a:defRPr>
                <a:solidFill>
                  <a:schemeClr val="tx1"/>
                </a:solidFill>
                <a:latin typeface="+mn-lt"/>
              </a:defRPr>
            </a:lvl1pPr>
            <a:lvl2pPr>
              <a:buClrTx/>
              <a:defRPr>
                <a:solidFill>
                  <a:schemeClr val="tx1"/>
                </a:solidFill>
                <a:latin typeface="+mn-lt"/>
              </a:defRPr>
            </a:lvl2pPr>
            <a:lvl3pPr>
              <a:buClrTx/>
              <a:defRPr>
                <a:solidFill>
                  <a:schemeClr val="tx1"/>
                </a:solidFill>
                <a:latin typeface="+mn-lt"/>
              </a:defRPr>
            </a:lvl3pPr>
            <a:lvl4pPr>
              <a:buClrTx/>
              <a:defRPr>
                <a:solidFill>
                  <a:schemeClr val="tx1"/>
                </a:solidFill>
                <a:latin typeface="+mn-lt"/>
              </a:defRPr>
            </a:lvl4pPr>
            <a:lvl5pPr>
              <a:buClrTx/>
              <a:defRPr>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9">
            <a:extLst>
              <a:ext uri="{FF2B5EF4-FFF2-40B4-BE49-F238E27FC236}">
                <a16:creationId xmlns:a16="http://schemas.microsoft.com/office/drawing/2014/main" id="{01603F4E-5C22-3E42-9385-8FEFDB195513}"/>
              </a:ext>
            </a:extLst>
          </p:cNvPr>
          <p:cNvSpPr>
            <a:spLocks noGrp="1"/>
          </p:cNvSpPr>
          <p:nvPr>
            <p:ph type="body" sz="quarter" idx="12"/>
          </p:nvPr>
        </p:nvSpPr>
        <p:spPr>
          <a:xfrm>
            <a:off x="13085609" y="6858000"/>
            <a:ext cx="3808624" cy="5924550"/>
          </a:xfrm>
        </p:spPr>
        <p:txBody>
          <a:bodyPr/>
          <a:lstStyle>
            <a:lvl1pPr>
              <a:defRPr>
                <a:solidFill>
                  <a:schemeClr val="tx1"/>
                </a:solidFill>
                <a:latin typeface="+mn-lt"/>
              </a:defRPr>
            </a:lvl1pPr>
            <a:lvl2pPr>
              <a:buClrTx/>
              <a:defRPr>
                <a:solidFill>
                  <a:schemeClr val="tx1"/>
                </a:solidFill>
                <a:latin typeface="+mn-lt"/>
              </a:defRPr>
            </a:lvl2pPr>
            <a:lvl3pPr>
              <a:buClrTx/>
              <a:defRPr>
                <a:solidFill>
                  <a:schemeClr val="tx1"/>
                </a:solidFill>
                <a:latin typeface="+mn-lt"/>
              </a:defRPr>
            </a:lvl3pPr>
            <a:lvl4pPr>
              <a:buClrTx/>
              <a:defRPr>
                <a:solidFill>
                  <a:schemeClr val="tx1"/>
                </a:solidFill>
                <a:latin typeface="+mn-lt"/>
              </a:defRPr>
            </a:lvl4pPr>
            <a:lvl5pPr>
              <a:buClrTx/>
              <a:defRPr>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9">
            <a:extLst>
              <a:ext uri="{FF2B5EF4-FFF2-40B4-BE49-F238E27FC236}">
                <a16:creationId xmlns:a16="http://schemas.microsoft.com/office/drawing/2014/main" id="{F6E7BB99-1F70-E040-A2F4-3B61610A4698}"/>
              </a:ext>
            </a:extLst>
          </p:cNvPr>
          <p:cNvSpPr>
            <a:spLocks noGrp="1"/>
          </p:cNvSpPr>
          <p:nvPr>
            <p:ph type="body" sz="quarter" idx="13"/>
          </p:nvPr>
        </p:nvSpPr>
        <p:spPr>
          <a:xfrm>
            <a:off x="18719077" y="6858000"/>
            <a:ext cx="3808624" cy="5924550"/>
          </a:xfrm>
        </p:spPr>
        <p:txBody>
          <a:bodyPr/>
          <a:lstStyle>
            <a:lvl1pPr>
              <a:defRPr>
                <a:solidFill>
                  <a:schemeClr val="tx1"/>
                </a:solidFill>
                <a:latin typeface="+mn-lt"/>
              </a:defRPr>
            </a:lvl1pPr>
            <a:lvl2pPr>
              <a:buClrTx/>
              <a:defRPr>
                <a:solidFill>
                  <a:schemeClr val="tx1"/>
                </a:solidFill>
                <a:latin typeface="+mn-lt"/>
              </a:defRPr>
            </a:lvl2pPr>
            <a:lvl3pPr>
              <a:buClrTx/>
              <a:defRPr>
                <a:solidFill>
                  <a:schemeClr val="tx1"/>
                </a:solidFill>
                <a:latin typeface="+mn-lt"/>
              </a:defRPr>
            </a:lvl3pPr>
            <a:lvl4pPr>
              <a:buClrTx/>
              <a:defRPr>
                <a:solidFill>
                  <a:schemeClr val="tx1"/>
                </a:solidFill>
                <a:latin typeface="+mn-lt"/>
              </a:defRPr>
            </a:lvl4pPr>
            <a:lvl5pPr>
              <a:buClrTx/>
              <a:defRPr>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8035086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Points (Two)" preserve="1" userDrawn="1">
  <p:cSld name="Points (Two)">
    <p:spTree>
      <p:nvGrpSpPr>
        <p:cNvPr id="1" name="Shape 105"/>
        <p:cNvGrpSpPr/>
        <p:nvPr/>
      </p:nvGrpSpPr>
      <p:grpSpPr>
        <a:xfrm>
          <a:off x="0" y="0"/>
          <a:ext cx="0" cy="0"/>
          <a:chOff x="0" y="0"/>
          <a:chExt cx="0" cy="0"/>
        </a:xfrm>
      </p:grpSpPr>
      <p:sp>
        <p:nvSpPr>
          <p:cNvPr id="9" name="Text Placeholder 2">
            <a:extLst>
              <a:ext uri="{FF2B5EF4-FFF2-40B4-BE49-F238E27FC236}">
                <a16:creationId xmlns:a16="http://schemas.microsoft.com/office/drawing/2014/main" id="{96D0D66E-B2F2-0A4A-8107-EC992ECEAF42}"/>
              </a:ext>
            </a:extLst>
          </p:cNvPr>
          <p:cNvSpPr>
            <a:spLocks noGrp="1"/>
          </p:cNvSpPr>
          <p:nvPr>
            <p:ph type="body" sz="quarter" idx="23"/>
          </p:nvPr>
        </p:nvSpPr>
        <p:spPr>
          <a:xfrm>
            <a:off x="12193589" y="0"/>
            <a:ext cx="12193586" cy="13716000"/>
          </a:xfr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ormAutofit/>
          </a:bodyPr>
          <a:lstStyle>
            <a:lvl1pPr>
              <a:buFontTx/>
              <a:buNone/>
              <a:defRPr lang="en-US" dirty="0" smtClean="0">
                <a:solidFill>
                  <a:schemeClr val="bg2"/>
                </a:solidFill>
              </a:defRPr>
            </a:lvl1pPr>
            <a:lvl2pPr algn="ctr">
              <a:buFontTx/>
              <a:buNone/>
              <a:defRPr lang="en-US" smtClean="0">
                <a:solidFill>
                  <a:schemeClr val="lt1"/>
                </a:solidFill>
                <a:ea typeface="+mn-ea"/>
                <a:cs typeface="+mn-cs"/>
              </a:defRPr>
            </a:lvl2pPr>
            <a:lvl3pPr>
              <a:buFontTx/>
              <a:buNone/>
              <a:defRPr lang="en-US" smtClean="0">
                <a:solidFill>
                  <a:schemeClr val="lt1"/>
                </a:solidFill>
                <a:ea typeface="+mn-ea"/>
                <a:cs typeface="+mn-cs"/>
              </a:defRPr>
            </a:lvl3pPr>
            <a:lvl4pPr>
              <a:buFontTx/>
              <a:buNone/>
              <a:defRPr lang="en-US" smtClean="0">
                <a:solidFill>
                  <a:schemeClr val="lt1"/>
                </a:solidFill>
                <a:ea typeface="+mn-ea"/>
                <a:cs typeface="+mn-cs"/>
              </a:defRPr>
            </a:lvl4pPr>
            <a:lvl5pPr>
              <a:buFontTx/>
              <a:buNone/>
              <a:defRPr lang="en-US">
                <a:solidFill>
                  <a:schemeClr val="lt1"/>
                </a:solidFill>
                <a:ea typeface="+mn-ea"/>
                <a:cs typeface="+mn-cs"/>
              </a:defRPr>
            </a:lvl5pPr>
          </a:lstStyle>
          <a:p>
            <a:pPr lvl="0" algn="ctr">
              <a:lnSpc>
                <a:spcPct val="125000"/>
              </a:lnSpc>
              <a:spcAft>
                <a:spcPts val="0"/>
              </a:spcAft>
              <a:buFont typeface="Optimistic Text"/>
            </a:pPr>
            <a:r>
              <a:rPr lang="en-US" dirty="0"/>
              <a:t>Click to edit Master text styles</a:t>
            </a:r>
          </a:p>
        </p:txBody>
      </p:sp>
      <p:sp>
        <p:nvSpPr>
          <p:cNvPr id="106" name="Google Shape;106;p15"/>
          <p:cNvSpPr txBox="1">
            <a:spLocks noGrp="1"/>
          </p:cNvSpPr>
          <p:nvPr>
            <p:ph type="title"/>
          </p:nvPr>
        </p:nvSpPr>
        <p:spPr>
          <a:xfrm>
            <a:off x="1871710" y="8546592"/>
            <a:ext cx="8450300" cy="1668000"/>
          </a:xfrm>
          <a:prstGeom prst="rect">
            <a:avLst/>
          </a:prstGeom>
        </p:spPr>
        <p:txBody>
          <a:bodyPr spcFirstLastPara="1" vert="horz" wrap="square" lIns="0" tIns="0" rIns="0" bIns="0" rtlCol="0" anchor="b" anchorCtr="0">
            <a:noAutofit/>
          </a:bodyPr>
          <a:lstStyle>
            <a:lvl1pPr lvl="0" rtl="0">
              <a:lnSpc>
                <a:spcPct val="118000"/>
              </a:lnSpc>
              <a:spcBef>
                <a:spcPts val="0"/>
              </a:spcBef>
              <a:spcAft>
                <a:spcPts val="0"/>
              </a:spcAft>
              <a:buClr>
                <a:schemeClr val="lt2"/>
              </a:buClr>
              <a:buSzPts val="3600"/>
              <a:buNone/>
              <a:defRPr sz="4800" spc="140" dirty="0">
                <a:solidFill>
                  <a:schemeClr val="tx1"/>
                </a:solidFill>
                <a:latin typeface="+mj-lt"/>
              </a:defRPr>
            </a:lvl1pPr>
            <a:lvl2pPr lvl="1" rtl="0">
              <a:lnSpc>
                <a:spcPct val="115000"/>
              </a:lnSpc>
              <a:spcBef>
                <a:spcPts val="0"/>
              </a:spcBef>
              <a:spcAft>
                <a:spcPts val="0"/>
              </a:spcAft>
              <a:buClr>
                <a:schemeClr val="lt2"/>
              </a:buClr>
              <a:buSzPts val="3600"/>
              <a:buNone/>
              <a:defRPr sz="4800">
                <a:solidFill>
                  <a:schemeClr val="lt2"/>
                </a:solidFill>
              </a:defRPr>
            </a:lvl2pPr>
            <a:lvl3pPr lvl="2" rtl="0">
              <a:lnSpc>
                <a:spcPct val="115000"/>
              </a:lnSpc>
              <a:spcBef>
                <a:spcPts val="0"/>
              </a:spcBef>
              <a:spcAft>
                <a:spcPts val="0"/>
              </a:spcAft>
              <a:buClr>
                <a:schemeClr val="lt2"/>
              </a:buClr>
              <a:buSzPts val="3600"/>
              <a:buNone/>
              <a:defRPr sz="4800">
                <a:solidFill>
                  <a:schemeClr val="lt2"/>
                </a:solidFill>
              </a:defRPr>
            </a:lvl3pPr>
            <a:lvl4pPr lvl="3" rtl="0">
              <a:lnSpc>
                <a:spcPct val="115000"/>
              </a:lnSpc>
              <a:spcBef>
                <a:spcPts val="0"/>
              </a:spcBef>
              <a:spcAft>
                <a:spcPts val="0"/>
              </a:spcAft>
              <a:buClr>
                <a:schemeClr val="lt2"/>
              </a:buClr>
              <a:buSzPts val="3600"/>
              <a:buNone/>
              <a:defRPr sz="4800">
                <a:solidFill>
                  <a:schemeClr val="lt2"/>
                </a:solidFill>
              </a:defRPr>
            </a:lvl4pPr>
            <a:lvl5pPr lvl="4" rtl="0">
              <a:lnSpc>
                <a:spcPct val="115000"/>
              </a:lnSpc>
              <a:spcBef>
                <a:spcPts val="0"/>
              </a:spcBef>
              <a:spcAft>
                <a:spcPts val="0"/>
              </a:spcAft>
              <a:buClr>
                <a:schemeClr val="lt2"/>
              </a:buClr>
              <a:buSzPts val="3600"/>
              <a:buNone/>
              <a:defRPr sz="4800">
                <a:solidFill>
                  <a:schemeClr val="lt2"/>
                </a:solidFill>
              </a:defRPr>
            </a:lvl5pPr>
            <a:lvl6pPr lvl="5" rtl="0">
              <a:lnSpc>
                <a:spcPct val="115000"/>
              </a:lnSpc>
              <a:spcBef>
                <a:spcPts val="0"/>
              </a:spcBef>
              <a:spcAft>
                <a:spcPts val="0"/>
              </a:spcAft>
              <a:buClr>
                <a:schemeClr val="lt2"/>
              </a:buClr>
              <a:buSzPts val="3600"/>
              <a:buNone/>
              <a:defRPr sz="4800">
                <a:solidFill>
                  <a:schemeClr val="lt2"/>
                </a:solidFill>
              </a:defRPr>
            </a:lvl6pPr>
            <a:lvl7pPr lvl="6" rtl="0">
              <a:lnSpc>
                <a:spcPct val="115000"/>
              </a:lnSpc>
              <a:spcBef>
                <a:spcPts val="0"/>
              </a:spcBef>
              <a:spcAft>
                <a:spcPts val="0"/>
              </a:spcAft>
              <a:buClr>
                <a:schemeClr val="lt2"/>
              </a:buClr>
              <a:buSzPts val="3600"/>
              <a:buNone/>
              <a:defRPr sz="4800">
                <a:solidFill>
                  <a:schemeClr val="lt2"/>
                </a:solidFill>
              </a:defRPr>
            </a:lvl7pPr>
            <a:lvl8pPr lvl="7" rtl="0">
              <a:lnSpc>
                <a:spcPct val="115000"/>
              </a:lnSpc>
              <a:spcBef>
                <a:spcPts val="0"/>
              </a:spcBef>
              <a:spcAft>
                <a:spcPts val="0"/>
              </a:spcAft>
              <a:buClr>
                <a:schemeClr val="lt2"/>
              </a:buClr>
              <a:buSzPts val="3600"/>
              <a:buNone/>
              <a:defRPr sz="4800">
                <a:solidFill>
                  <a:schemeClr val="lt2"/>
                </a:solidFill>
              </a:defRPr>
            </a:lvl8pPr>
            <a:lvl9pPr lvl="8" rtl="0">
              <a:lnSpc>
                <a:spcPct val="115000"/>
              </a:lnSpc>
              <a:spcBef>
                <a:spcPts val="0"/>
              </a:spcBef>
              <a:spcAft>
                <a:spcPts val="0"/>
              </a:spcAft>
              <a:buClr>
                <a:schemeClr val="lt2"/>
              </a:buClr>
              <a:buSzPts val="3600"/>
              <a:buNone/>
              <a:defRPr sz="4800">
                <a:solidFill>
                  <a:schemeClr val="lt2"/>
                </a:solidFill>
              </a:defRPr>
            </a:lvl9pPr>
          </a:lstStyle>
          <a:p>
            <a:pPr lvl="0">
              <a:lnSpc>
                <a:spcPct val="120000"/>
              </a:lnSpc>
              <a:buClr>
                <a:schemeClr val="lt2"/>
              </a:buClr>
              <a:buSzPts val="3600"/>
              <a:buNone/>
            </a:pPr>
            <a:r>
              <a:rPr lang="en-US" dirty="0"/>
              <a:t>Click to edit Master title style</a:t>
            </a:r>
            <a:endParaRPr dirty="0"/>
          </a:p>
        </p:txBody>
      </p:sp>
      <p:sp>
        <p:nvSpPr>
          <p:cNvPr id="109" name="Google Shape;109;p15"/>
          <p:cNvSpPr txBox="1">
            <a:spLocks noGrp="1"/>
          </p:cNvSpPr>
          <p:nvPr>
            <p:ph type="title" idx="3"/>
          </p:nvPr>
        </p:nvSpPr>
        <p:spPr>
          <a:xfrm>
            <a:off x="14077466" y="8546592"/>
            <a:ext cx="8450300" cy="1668000"/>
          </a:xfrm>
          <a:prstGeom prst="rect">
            <a:avLst/>
          </a:prstGeom>
        </p:spPr>
        <p:txBody>
          <a:bodyPr spcFirstLastPara="1" vert="horz" wrap="square" lIns="0" tIns="0" rIns="0" bIns="0" rtlCol="0" anchor="b" anchorCtr="0">
            <a:noAutofit/>
          </a:bodyPr>
          <a:lstStyle>
            <a:lvl1pPr lvl="0" rtl="0">
              <a:lnSpc>
                <a:spcPct val="118000"/>
              </a:lnSpc>
              <a:spcBef>
                <a:spcPts val="0"/>
              </a:spcBef>
              <a:spcAft>
                <a:spcPts val="0"/>
              </a:spcAft>
              <a:buClr>
                <a:schemeClr val="lt2"/>
              </a:buClr>
              <a:buSzPts val="3600"/>
              <a:buNone/>
              <a:defRPr sz="4800" spc="140">
                <a:solidFill>
                  <a:schemeClr val="tx1"/>
                </a:solidFill>
                <a:latin typeface="+mj-lt"/>
              </a:defRPr>
            </a:lvl1pPr>
            <a:lvl2pPr lvl="1" rtl="0">
              <a:lnSpc>
                <a:spcPct val="115000"/>
              </a:lnSpc>
              <a:spcBef>
                <a:spcPts val="0"/>
              </a:spcBef>
              <a:spcAft>
                <a:spcPts val="0"/>
              </a:spcAft>
              <a:buClr>
                <a:schemeClr val="lt2"/>
              </a:buClr>
              <a:buSzPts val="3600"/>
              <a:buNone/>
              <a:defRPr sz="4800">
                <a:solidFill>
                  <a:schemeClr val="lt2"/>
                </a:solidFill>
              </a:defRPr>
            </a:lvl2pPr>
            <a:lvl3pPr lvl="2" rtl="0">
              <a:lnSpc>
                <a:spcPct val="115000"/>
              </a:lnSpc>
              <a:spcBef>
                <a:spcPts val="0"/>
              </a:spcBef>
              <a:spcAft>
                <a:spcPts val="0"/>
              </a:spcAft>
              <a:buClr>
                <a:schemeClr val="lt2"/>
              </a:buClr>
              <a:buSzPts val="3600"/>
              <a:buNone/>
              <a:defRPr sz="4800">
                <a:solidFill>
                  <a:schemeClr val="lt2"/>
                </a:solidFill>
              </a:defRPr>
            </a:lvl3pPr>
            <a:lvl4pPr lvl="3" rtl="0">
              <a:lnSpc>
                <a:spcPct val="115000"/>
              </a:lnSpc>
              <a:spcBef>
                <a:spcPts val="0"/>
              </a:spcBef>
              <a:spcAft>
                <a:spcPts val="0"/>
              </a:spcAft>
              <a:buClr>
                <a:schemeClr val="lt2"/>
              </a:buClr>
              <a:buSzPts val="3600"/>
              <a:buNone/>
              <a:defRPr sz="4800">
                <a:solidFill>
                  <a:schemeClr val="lt2"/>
                </a:solidFill>
              </a:defRPr>
            </a:lvl4pPr>
            <a:lvl5pPr lvl="4" rtl="0">
              <a:lnSpc>
                <a:spcPct val="115000"/>
              </a:lnSpc>
              <a:spcBef>
                <a:spcPts val="0"/>
              </a:spcBef>
              <a:spcAft>
                <a:spcPts val="0"/>
              </a:spcAft>
              <a:buClr>
                <a:schemeClr val="lt2"/>
              </a:buClr>
              <a:buSzPts val="3600"/>
              <a:buNone/>
              <a:defRPr sz="4800">
                <a:solidFill>
                  <a:schemeClr val="lt2"/>
                </a:solidFill>
              </a:defRPr>
            </a:lvl5pPr>
            <a:lvl6pPr lvl="5" rtl="0">
              <a:lnSpc>
                <a:spcPct val="115000"/>
              </a:lnSpc>
              <a:spcBef>
                <a:spcPts val="0"/>
              </a:spcBef>
              <a:spcAft>
                <a:spcPts val="0"/>
              </a:spcAft>
              <a:buClr>
                <a:schemeClr val="lt2"/>
              </a:buClr>
              <a:buSzPts val="3600"/>
              <a:buNone/>
              <a:defRPr sz="4800">
                <a:solidFill>
                  <a:schemeClr val="lt2"/>
                </a:solidFill>
              </a:defRPr>
            </a:lvl6pPr>
            <a:lvl7pPr lvl="6" rtl="0">
              <a:lnSpc>
                <a:spcPct val="115000"/>
              </a:lnSpc>
              <a:spcBef>
                <a:spcPts val="0"/>
              </a:spcBef>
              <a:spcAft>
                <a:spcPts val="0"/>
              </a:spcAft>
              <a:buClr>
                <a:schemeClr val="lt2"/>
              </a:buClr>
              <a:buSzPts val="3600"/>
              <a:buNone/>
              <a:defRPr sz="4800">
                <a:solidFill>
                  <a:schemeClr val="lt2"/>
                </a:solidFill>
              </a:defRPr>
            </a:lvl7pPr>
            <a:lvl8pPr lvl="7" rtl="0">
              <a:lnSpc>
                <a:spcPct val="115000"/>
              </a:lnSpc>
              <a:spcBef>
                <a:spcPts val="0"/>
              </a:spcBef>
              <a:spcAft>
                <a:spcPts val="0"/>
              </a:spcAft>
              <a:buClr>
                <a:schemeClr val="lt2"/>
              </a:buClr>
              <a:buSzPts val="3600"/>
              <a:buNone/>
              <a:defRPr sz="4800">
                <a:solidFill>
                  <a:schemeClr val="lt2"/>
                </a:solidFill>
              </a:defRPr>
            </a:lvl8pPr>
            <a:lvl9pPr lvl="8" rtl="0">
              <a:lnSpc>
                <a:spcPct val="115000"/>
              </a:lnSpc>
              <a:spcBef>
                <a:spcPts val="0"/>
              </a:spcBef>
              <a:spcAft>
                <a:spcPts val="0"/>
              </a:spcAft>
              <a:buClr>
                <a:schemeClr val="lt2"/>
              </a:buClr>
              <a:buSzPts val="3600"/>
              <a:buNone/>
              <a:defRPr sz="4800">
                <a:solidFill>
                  <a:schemeClr val="lt2"/>
                </a:solidFill>
              </a:defRPr>
            </a:lvl9pPr>
          </a:lstStyle>
          <a:p>
            <a:pPr lvl="0">
              <a:lnSpc>
                <a:spcPct val="120000"/>
              </a:lnSpc>
              <a:buClr>
                <a:schemeClr val="lt2"/>
              </a:buClr>
              <a:buSzPts val="3600"/>
              <a:buNone/>
            </a:pPr>
            <a:r>
              <a:rPr lang="en-US"/>
              <a:t>Click to edit Master title style</a:t>
            </a:r>
            <a:endParaRPr dirty="0"/>
          </a:p>
        </p:txBody>
      </p:sp>
      <p:sp>
        <p:nvSpPr>
          <p:cNvPr id="7" name="Google Shape;68;p8">
            <a:extLst>
              <a:ext uri="{FF2B5EF4-FFF2-40B4-BE49-F238E27FC236}">
                <a16:creationId xmlns:a16="http://schemas.microsoft.com/office/drawing/2014/main" id="{28A7BB5A-024D-004D-9A8C-349325E0E7EA}"/>
              </a:ext>
            </a:extLst>
          </p:cNvPr>
          <p:cNvSpPr txBox="1">
            <a:spLocks noGrp="1"/>
          </p:cNvSpPr>
          <p:nvPr>
            <p:ph type="subTitle" idx="2"/>
          </p:nvPr>
        </p:nvSpPr>
        <p:spPr>
          <a:xfrm>
            <a:off x="932821" y="909036"/>
            <a:ext cx="10328145" cy="463200"/>
          </a:xfrm>
          <a:prstGeom prst="rect">
            <a:avLst/>
          </a:prstGeom>
          <a:noFill/>
          <a:ln>
            <a:noFill/>
          </a:ln>
        </p:spPr>
        <p:txBody>
          <a:bodyPr spcFirstLastPara="1" wrap="square" lIns="0" tIns="0" rIns="0" bIns="0" anchor="t" anchorCtr="0">
            <a:noAutofit/>
          </a:bodyPr>
          <a:lstStyle>
            <a:lvl1pPr marL="0" marR="0" lvl="0" indent="0" algn="l" rtl="0">
              <a:lnSpc>
                <a:spcPct val="120000"/>
              </a:lnSpc>
              <a:spcBef>
                <a:spcPts val="0"/>
              </a:spcBef>
              <a:spcAft>
                <a:spcPts val="0"/>
              </a:spcAft>
              <a:buNone/>
              <a:defRPr sz="2400" b="1" cap="all" spc="240" baseline="0">
                <a:solidFill>
                  <a:schemeClr val="tx1"/>
                </a:solidFill>
                <a:latin typeface="+mn-lt"/>
              </a:defRPr>
            </a:lvl1pPr>
            <a:lvl2pPr lvl="1" rtl="0">
              <a:lnSpc>
                <a:spcPct val="120000"/>
              </a:lnSpc>
              <a:spcBef>
                <a:spcPts val="0"/>
              </a:spcBef>
              <a:spcAft>
                <a:spcPts val="0"/>
              </a:spcAft>
              <a:buNone/>
              <a:defRPr sz="2400">
                <a:solidFill>
                  <a:schemeClr val="lt1"/>
                </a:solidFill>
              </a:defRPr>
            </a:lvl2pPr>
            <a:lvl3pPr lvl="2" rtl="0">
              <a:lnSpc>
                <a:spcPct val="120000"/>
              </a:lnSpc>
              <a:spcBef>
                <a:spcPts val="0"/>
              </a:spcBef>
              <a:spcAft>
                <a:spcPts val="0"/>
              </a:spcAft>
              <a:buNone/>
              <a:defRPr sz="2400">
                <a:solidFill>
                  <a:schemeClr val="lt1"/>
                </a:solidFill>
              </a:defRPr>
            </a:lvl3pPr>
            <a:lvl4pPr lvl="3" rtl="0">
              <a:lnSpc>
                <a:spcPct val="120000"/>
              </a:lnSpc>
              <a:spcBef>
                <a:spcPts val="0"/>
              </a:spcBef>
              <a:spcAft>
                <a:spcPts val="0"/>
              </a:spcAft>
              <a:buNone/>
              <a:defRPr sz="2400">
                <a:solidFill>
                  <a:schemeClr val="lt1"/>
                </a:solidFill>
              </a:defRPr>
            </a:lvl4pPr>
            <a:lvl5pPr lvl="4" rtl="0">
              <a:lnSpc>
                <a:spcPct val="120000"/>
              </a:lnSpc>
              <a:spcBef>
                <a:spcPts val="0"/>
              </a:spcBef>
              <a:spcAft>
                <a:spcPts val="0"/>
              </a:spcAft>
              <a:buNone/>
              <a:defRPr sz="2400">
                <a:solidFill>
                  <a:schemeClr val="lt1"/>
                </a:solidFill>
              </a:defRPr>
            </a:lvl5pPr>
            <a:lvl6pPr lvl="5" rtl="0">
              <a:lnSpc>
                <a:spcPct val="120000"/>
              </a:lnSpc>
              <a:spcBef>
                <a:spcPts val="0"/>
              </a:spcBef>
              <a:spcAft>
                <a:spcPts val="0"/>
              </a:spcAft>
              <a:buNone/>
              <a:defRPr sz="2400">
                <a:solidFill>
                  <a:schemeClr val="lt1"/>
                </a:solidFill>
              </a:defRPr>
            </a:lvl6pPr>
            <a:lvl7pPr lvl="6" rtl="0">
              <a:lnSpc>
                <a:spcPct val="120000"/>
              </a:lnSpc>
              <a:spcBef>
                <a:spcPts val="0"/>
              </a:spcBef>
              <a:spcAft>
                <a:spcPts val="0"/>
              </a:spcAft>
              <a:buNone/>
              <a:defRPr sz="2400">
                <a:solidFill>
                  <a:schemeClr val="lt1"/>
                </a:solidFill>
              </a:defRPr>
            </a:lvl7pPr>
            <a:lvl8pPr lvl="7" rtl="0">
              <a:lnSpc>
                <a:spcPct val="120000"/>
              </a:lnSpc>
              <a:spcBef>
                <a:spcPts val="0"/>
              </a:spcBef>
              <a:spcAft>
                <a:spcPts val="0"/>
              </a:spcAft>
              <a:buNone/>
              <a:defRPr sz="2400">
                <a:solidFill>
                  <a:schemeClr val="lt1"/>
                </a:solidFill>
              </a:defRPr>
            </a:lvl8pPr>
            <a:lvl9pPr lvl="8" rtl="0">
              <a:lnSpc>
                <a:spcPct val="120000"/>
              </a:lnSpc>
              <a:spcBef>
                <a:spcPts val="0"/>
              </a:spcBef>
              <a:spcAft>
                <a:spcPts val="0"/>
              </a:spcAft>
              <a:buNone/>
              <a:defRPr sz="2400">
                <a:solidFill>
                  <a:schemeClr val="lt1"/>
                </a:solidFill>
              </a:defRPr>
            </a:lvl9pPr>
          </a:lstStyle>
          <a:p>
            <a:pPr marL="0" lvl="0" indent="0">
              <a:buNone/>
            </a:pPr>
            <a:r>
              <a:rPr lang="en-US"/>
              <a:t>Click to edit Master subtitle style</a:t>
            </a:r>
            <a:endParaRPr/>
          </a:p>
        </p:txBody>
      </p:sp>
      <p:sp>
        <p:nvSpPr>
          <p:cNvPr id="8" name="Text Placeholder 9">
            <a:extLst>
              <a:ext uri="{FF2B5EF4-FFF2-40B4-BE49-F238E27FC236}">
                <a16:creationId xmlns:a16="http://schemas.microsoft.com/office/drawing/2014/main" id="{472A587A-D4C8-384F-A783-336D16603C7E}"/>
              </a:ext>
            </a:extLst>
          </p:cNvPr>
          <p:cNvSpPr>
            <a:spLocks noGrp="1"/>
          </p:cNvSpPr>
          <p:nvPr>
            <p:ph type="body" sz="quarter" idx="10"/>
          </p:nvPr>
        </p:nvSpPr>
        <p:spPr>
          <a:xfrm>
            <a:off x="1817475" y="10451592"/>
            <a:ext cx="8522208" cy="2330958"/>
          </a:xfrm>
        </p:spPr>
        <p:txBody>
          <a:bodyPr/>
          <a:lstStyle>
            <a:lvl1pPr>
              <a:defRPr>
                <a:solidFill>
                  <a:schemeClr val="tx1"/>
                </a:solidFill>
                <a:latin typeface="+mn-lt"/>
              </a:defRPr>
            </a:lvl1pPr>
            <a:lvl2pPr>
              <a:buClrTx/>
              <a:defRPr>
                <a:solidFill>
                  <a:schemeClr val="tx1"/>
                </a:solidFill>
                <a:latin typeface="+mn-lt"/>
              </a:defRPr>
            </a:lvl2pPr>
            <a:lvl3pPr>
              <a:buClrTx/>
              <a:defRPr>
                <a:solidFill>
                  <a:schemeClr val="tx1"/>
                </a:solidFill>
                <a:latin typeface="+mn-lt"/>
              </a:defRPr>
            </a:lvl3pPr>
            <a:lvl4pPr>
              <a:buClrTx/>
              <a:defRPr>
                <a:solidFill>
                  <a:schemeClr val="tx1"/>
                </a:solidFill>
                <a:latin typeface="+mn-lt"/>
              </a:defRPr>
            </a:lvl4pPr>
            <a:lvl5pPr>
              <a:buClrTx/>
              <a:defRPr>
                <a:solidFill>
                  <a:schemeClr val="tx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a:extLst>
              <a:ext uri="{FF2B5EF4-FFF2-40B4-BE49-F238E27FC236}">
                <a16:creationId xmlns:a16="http://schemas.microsoft.com/office/drawing/2014/main" id="{CAD6D733-4B06-0349-ACD9-17D045A6FD20}"/>
              </a:ext>
            </a:extLst>
          </p:cNvPr>
          <p:cNvSpPr>
            <a:spLocks noGrp="1"/>
          </p:cNvSpPr>
          <p:nvPr>
            <p:ph type="body" sz="quarter" idx="11"/>
          </p:nvPr>
        </p:nvSpPr>
        <p:spPr>
          <a:xfrm>
            <a:off x="14023316" y="10451592"/>
            <a:ext cx="8522208" cy="2330958"/>
          </a:xfrm>
        </p:spPr>
        <p:txBody>
          <a:bodyPr/>
          <a:lstStyle>
            <a:lvl1pPr>
              <a:defRPr>
                <a:solidFill>
                  <a:schemeClr val="tx1"/>
                </a:solidFill>
                <a:latin typeface="+mn-lt"/>
              </a:defRPr>
            </a:lvl1pPr>
            <a:lvl2pPr>
              <a:buClrTx/>
              <a:defRPr>
                <a:solidFill>
                  <a:schemeClr val="tx1"/>
                </a:solidFill>
                <a:latin typeface="+mn-lt"/>
              </a:defRPr>
            </a:lvl2pPr>
            <a:lvl3pPr>
              <a:buClrTx/>
              <a:defRPr>
                <a:solidFill>
                  <a:schemeClr val="tx1"/>
                </a:solidFill>
                <a:latin typeface="+mn-lt"/>
              </a:defRPr>
            </a:lvl3pPr>
            <a:lvl4pPr>
              <a:buClrTx/>
              <a:defRPr>
                <a:solidFill>
                  <a:schemeClr val="tx1"/>
                </a:solidFill>
                <a:latin typeface="+mn-lt"/>
              </a:defRPr>
            </a:lvl4pPr>
            <a:lvl5pPr>
              <a:buClrTx/>
              <a:defRPr>
                <a:solidFill>
                  <a:schemeClr val="tx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5">
            <a:extLst>
              <a:ext uri="{FF2B5EF4-FFF2-40B4-BE49-F238E27FC236}">
                <a16:creationId xmlns:a16="http://schemas.microsoft.com/office/drawing/2014/main" id="{6C3D0719-52DC-B046-B36C-8B27C197FAFD}"/>
              </a:ext>
            </a:extLst>
          </p:cNvPr>
          <p:cNvSpPr>
            <a:spLocks noGrp="1"/>
          </p:cNvSpPr>
          <p:nvPr>
            <p:ph type="pic" sz="quarter" idx="25"/>
          </p:nvPr>
        </p:nvSpPr>
        <p:spPr>
          <a:xfrm>
            <a:off x="14077583" y="2631868"/>
            <a:ext cx="8448871" cy="5130799"/>
          </a:xfrm>
          <a:solidFill>
            <a:srgbClr val="DEE3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a:solidFill>
                  <a:srgbClr val="DEE3E9"/>
                </a:solidFill>
                <a:cs typeface="Optimistic Text" panose="020B0503020203020204" pitchFamily="34" charset="0"/>
                <a:sym typeface="Arial"/>
              </a:defRPr>
            </a:lvl1pPr>
          </a:lstStyle>
          <a:p>
            <a:pPr lvl="0" algn="ctr">
              <a:lnSpc>
                <a:spcPct val="125000"/>
              </a:lnSpc>
              <a:spcAft>
                <a:spcPts val="0"/>
              </a:spcAft>
              <a:buFont typeface="Optimistic Text"/>
            </a:pPr>
            <a:endParaRPr lang="en-US"/>
          </a:p>
        </p:txBody>
      </p:sp>
      <p:sp>
        <p:nvSpPr>
          <p:cNvPr id="12" name="Picture Placeholder 5">
            <a:extLst>
              <a:ext uri="{FF2B5EF4-FFF2-40B4-BE49-F238E27FC236}">
                <a16:creationId xmlns:a16="http://schemas.microsoft.com/office/drawing/2014/main" id="{AFDDA590-26D2-0948-A3BD-80EA7786A083}"/>
              </a:ext>
            </a:extLst>
          </p:cNvPr>
          <p:cNvSpPr>
            <a:spLocks noGrp="1"/>
          </p:cNvSpPr>
          <p:nvPr>
            <p:ph type="pic" sz="quarter" idx="24"/>
          </p:nvPr>
        </p:nvSpPr>
        <p:spPr>
          <a:xfrm>
            <a:off x="1873054" y="2631868"/>
            <a:ext cx="8448871" cy="5130799"/>
          </a:xfrm>
          <a:solidFill>
            <a:srgbClr val="DEE3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a:solidFill>
                  <a:srgbClr val="DEE3E9"/>
                </a:solidFill>
                <a:cs typeface="Optimistic Text" panose="020B0503020203020204" pitchFamily="34" charset="0"/>
                <a:sym typeface="Arial"/>
              </a:defRPr>
            </a:lvl1pPr>
          </a:lstStyle>
          <a:p>
            <a:pPr lvl="0" algn="ctr">
              <a:lnSpc>
                <a:spcPct val="125000"/>
              </a:lnSpc>
              <a:spcAft>
                <a:spcPts val="0"/>
              </a:spcAft>
              <a:buFont typeface="Optimistic Text"/>
            </a:pPr>
            <a:endParaRPr lang="en-US"/>
          </a:p>
        </p:txBody>
      </p:sp>
    </p:spTree>
    <p:extLst>
      <p:ext uri="{BB962C8B-B14F-4D97-AF65-F5344CB8AC3E}">
        <p14:creationId xmlns:p14="http://schemas.microsoft.com/office/powerpoint/2010/main" val="303804748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Points (Three)" preserve="1" userDrawn="1">
  <p:cSld name="Points (Three)">
    <p:spTree>
      <p:nvGrpSpPr>
        <p:cNvPr id="1" name="Shape 111"/>
        <p:cNvGrpSpPr/>
        <p:nvPr/>
      </p:nvGrpSpPr>
      <p:grpSpPr>
        <a:xfrm>
          <a:off x="0" y="0"/>
          <a:ext cx="0" cy="0"/>
          <a:chOff x="0" y="0"/>
          <a:chExt cx="0" cy="0"/>
        </a:xfrm>
      </p:grpSpPr>
      <p:sp>
        <p:nvSpPr>
          <p:cNvPr id="112" name="Google Shape;112;p16"/>
          <p:cNvSpPr txBox="1">
            <a:spLocks noGrp="1"/>
          </p:cNvSpPr>
          <p:nvPr>
            <p:ph type="title"/>
          </p:nvPr>
        </p:nvSpPr>
        <p:spPr>
          <a:xfrm>
            <a:off x="1396082" y="8074152"/>
            <a:ext cx="6574536" cy="1280160"/>
          </a:xfrm>
          <a:prstGeom prst="rect">
            <a:avLst/>
          </a:prstGeom>
        </p:spPr>
        <p:txBody>
          <a:bodyPr spcFirstLastPara="1" wrap="square" lIns="0" tIns="0" rIns="0" bIns="0" anchor="b" anchorCtr="0">
            <a:noAutofit/>
          </a:bodyPr>
          <a:lstStyle>
            <a:lvl1pPr lvl="0" rtl="0">
              <a:lnSpc>
                <a:spcPct val="120000"/>
              </a:lnSpc>
              <a:spcBef>
                <a:spcPts val="0"/>
              </a:spcBef>
              <a:spcAft>
                <a:spcPts val="0"/>
              </a:spcAft>
              <a:buClr>
                <a:schemeClr val="lt2"/>
              </a:buClr>
              <a:buSzPts val="2700"/>
              <a:buNone/>
              <a:defRPr sz="3600" spc="110" baseline="0">
                <a:solidFill>
                  <a:schemeClr val="tx1"/>
                </a:solidFill>
                <a:latin typeface="+mj-lt"/>
              </a:defRPr>
            </a:lvl1pPr>
            <a:lvl2pPr lvl="1" rtl="0">
              <a:lnSpc>
                <a:spcPct val="115000"/>
              </a:lnSpc>
              <a:spcBef>
                <a:spcPts val="0"/>
              </a:spcBef>
              <a:spcAft>
                <a:spcPts val="0"/>
              </a:spcAft>
              <a:buClr>
                <a:schemeClr val="lt2"/>
              </a:buClr>
              <a:buSzPts val="2700"/>
              <a:buNone/>
              <a:defRPr sz="3600">
                <a:solidFill>
                  <a:schemeClr val="lt2"/>
                </a:solidFill>
              </a:defRPr>
            </a:lvl2pPr>
            <a:lvl3pPr lvl="2" rtl="0">
              <a:lnSpc>
                <a:spcPct val="115000"/>
              </a:lnSpc>
              <a:spcBef>
                <a:spcPts val="0"/>
              </a:spcBef>
              <a:spcAft>
                <a:spcPts val="0"/>
              </a:spcAft>
              <a:buClr>
                <a:schemeClr val="lt2"/>
              </a:buClr>
              <a:buSzPts val="2700"/>
              <a:buNone/>
              <a:defRPr sz="3600">
                <a:solidFill>
                  <a:schemeClr val="lt2"/>
                </a:solidFill>
              </a:defRPr>
            </a:lvl3pPr>
            <a:lvl4pPr lvl="3" rtl="0">
              <a:lnSpc>
                <a:spcPct val="115000"/>
              </a:lnSpc>
              <a:spcBef>
                <a:spcPts val="0"/>
              </a:spcBef>
              <a:spcAft>
                <a:spcPts val="0"/>
              </a:spcAft>
              <a:buClr>
                <a:schemeClr val="lt2"/>
              </a:buClr>
              <a:buSzPts val="2700"/>
              <a:buNone/>
              <a:defRPr sz="3600">
                <a:solidFill>
                  <a:schemeClr val="lt2"/>
                </a:solidFill>
              </a:defRPr>
            </a:lvl4pPr>
            <a:lvl5pPr lvl="4" rtl="0">
              <a:lnSpc>
                <a:spcPct val="115000"/>
              </a:lnSpc>
              <a:spcBef>
                <a:spcPts val="0"/>
              </a:spcBef>
              <a:spcAft>
                <a:spcPts val="0"/>
              </a:spcAft>
              <a:buClr>
                <a:schemeClr val="lt2"/>
              </a:buClr>
              <a:buSzPts val="2700"/>
              <a:buNone/>
              <a:defRPr sz="3600">
                <a:solidFill>
                  <a:schemeClr val="lt2"/>
                </a:solidFill>
              </a:defRPr>
            </a:lvl5pPr>
            <a:lvl6pPr lvl="5" rtl="0">
              <a:lnSpc>
                <a:spcPct val="115000"/>
              </a:lnSpc>
              <a:spcBef>
                <a:spcPts val="0"/>
              </a:spcBef>
              <a:spcAft>
                <a:spcPts val="0"/>
              </a:spcAft>
              <a:buClr>
                <a:schemeClr val="lt2"/>
              </a:buClr>
              <a:buSzPts val="2700"/>
              <a:buNone/>
              <a:defRPr sz="3600">
                <a:solidFill>
                  <a:schemeClr val="lt2"/>
                </a:solidFill>
              </a:defRPr>
            </a:lvl6pPr>
            <a:lvl7pPr lvl="6" rtl="0">
              <a:lnSpc>
                <a:spcPct val="115000"/>
              </a:lnSpc>
              <a:spcBef>
                <a:spcPts val="0"/>
              </a:spcBef>
              <a:spcAft>
                <a:spcPts val="0"/>
              </a:spcAft>
              <a:buClr>
                <a:schemeClr val="lt2"/>
              </a:buClr>
              <a:buSzPts val="2700"/>
              <a:buNone/>
              <a:defRPr sz="3600">
                <a:solidFill>
                  <a:schemeClr val="lt2"/>
                </a:solidFill>
              </a:defRPr>
            </a:lvl7pPr>
            <a:lvl8pPr lvl="7" rtl="0">
              <a:lnSpc>
                <a:spcPct val="115000"/>
              </a:lnSpc>
              <a:spcBef>
                <a:spcPts val="0"/>
              </a:spcBef>
              <a:spcAft>
                <a:spcPts val="0"/>
              </a:spcAft>
              <a:buClr>
                <a:schemeClr val="lt2"/>
              </a:buClr>
              <a:buSzPts val="2700"/>
              <a:buNone/>
              <a:defRPr sz="3600">
                <a:solidFill>
                  <a:schemeClr val="lt2"/>
                </a:solidFill>
              </a:defRPr>
            </a:lvl8pPr>
            <a:lvl9pPr lvl="8" rtl="0">
              <a:lnSpc>
                <a:spcPct val="115000"/>
              </a:lnSpc>
              <a:spcBef>
                <a:spcPts val="0"/>
              </a:spcBef>
              <a:spcAft>
                <a:spcPts val="0"/>
              </a:spcAft>
              <a:buClr>
                <a:schemeClr val="lt2"/>
              </a:buClr>
              <a:buSzPts val="2700"/>
              <a:buNone/>
              <a:defRPr sz="3600">
                <a:solidFill>
                  <a:schemeClr val="lt2"/>
                </a:solidFill>
              </a:defRPr>
            </a:lvl9pPr>
          </a:lstStyle>
          <a:p>
            <a:r>
              <a:rPr lang="en-US" dirty="0"/>
              <a:t>Click to edit Master title style</a:t>
            </a:r>
            <a:endParaRPr dirty="0"/>
          </a:p>
        </p:txBody>
      </p:sp>
      <p:sp>
        <p:nvSpPr>
          <p:cNvPr id="115" name="Google Shape;115;p16"/>
          <p:cNvSpPr txBox="1">
            <a:spLocks noGrp="1"/>
          </p:cNvSpPr>
          <p:nvPr>
            <p:ph type="title" idx="3"/>
          </p:nvPr>
        </p:nvSpPr>
        <p:spPr>
          <a:xfrm>
            <a:off x="8907360" y="8074152"/>
            <a:ext cx="6574536" cy="1280160"/>
          </a:xfrm>
          <a:prstGeom prst="rect">
            <a:avLst/>
          </a:prstGeom>
        </p:spPr>
        <p:txBody>
          <a:bodyPr spcFirstLastPara="1" wrap="square" lIns="0" tIns="0" rIns="0" bIns="0" anchor="b" anchorCtr="0">
            <a:noAutofit/>
          </a:bodyPr>
          <a:lstStyle>
            <a:lvl1pPr lvl="0" rtl="0">
              <a:lnSpc>
                <a:spcPct val="120000"/>
              </a:lnSpc>
              <a:spcBef>
                <a:spcPts val="0"/>
              </a:spcBef>
              <a:spcAft>
                <a:spcPts val="0"/>
              </a:spcAft>
              <a:buClr>
                <a:schemeClr val="lt2"/>
              </a:buClr>
              <a:buSzPts val="2700"/>
              <a:buNone/>
              <a:defRPr sz="3600" spc="110" baseline="0">
                <a:solidFill>
                  <a:schemeClr val="tx1"/>
                </a:solidFill>
                <a:latin typeface="+mj-lt"/>
              </a:defRPr>
            </a:lvl1pPr>
            <a:lvl2pPr lvl="1" rtl="0">
              <a:lnSpc>
                <a:spcPct val="115000"/>
              </a:lnSpc>
              <a:spcBef>
                <a:spcPts val="0"/>
              </a:spcBef>
              <a:spcAft>
                <a:spcPts val="0"/>
              </a:spcAft>
              <a:buClr>
                <a:schemeClr val="lt2"/>
              </a:buClr>
              <a:buSzPts val="2700"/>
              <a:buNone/>
              <a:defRPr sz="3600">
                <a:solidFill>
                  <a:schemeClr val="lt2"/>
                </a:solidFill>
              </a:defRPr>
            </a:lvl2pPr>
            <a:lvl3pPr lvl="2" rtl="0">
              <a:lnSpc>
                <a:spcPct val="115000"/>
              </a:lnSpc>
              <a:spcBef>
                <a:spcPts val="0"/>
              </a:spcBef>
              <a:spcAft>
                <a:spcPts val="0"/>
              </a:spcAft>
              <a:buClr>
                <a:schemeClr val="lt2"/>
              </a:buClr>
              <a:buSzPts val="2700"/>
              <a:buNone/>
              <a:defRPr sz="3600">
                <a:solidFill>
                  <a:schemeClr val="lt2"/>
                </a:solidFill>
              </a:defRPr>
            </a:lvl3pPr>
            <a:lvl4pPr lvl="3" rtl="0">
              <a:lnSpc>
                <a:spcPct val="115000"/>
              </a:lnSpc>
              <a:spcBef>
                <a:spcPts val="0"/>
              </a:spcBef>
              <a:spcAft>
                <a:spcPts val="0"/>
              </a:spcAft>
              <a:buClr>
                <a:schemeClr val="lt2"/>
              </a:buClr>
              <a:buSzPts val="2700"/>
              <a:buNone/>
              <a:defRPr sz="3600">
                <a:solidFill>
                  <a:schemeClr val="lt2"/>
                </a:solidFill>
              </a:defRPr>
            </a:lvl4pPr>
            <a:lvl5pPr lvl="4" rtl="0">
              <a:lnSpc>
                <a:spcPct val="115000"/>
              </a:lnSpc>
              <a:spcBef>
                <a:spcPts val="0"/>
              </a:spcBef>
              <a:spcAft>
                <a:spcPts val="0"/>
              </a:spcAft>
              <a:buClr>
                <a:schemeClr val="lt2"/>
              </a:buClr>
              <a:buSzPts val="2700"/>
              <a:buNone/>
              <a:defRPr sz="3600">
                <a:solidFill>
                  <a:schemeClr val="lt2"/>
                </a:solidFill>
              </a:defRPr>
            </a:lvl5pPr>
            <a:lvl6pPr lvl="5" rtl="0">
              <a:lnSpc>
                <a:spcPct val="115000"/>
              </a:lnSpc>
              <a:spcBef>
                <a:spcPts val="0"/>
              </a:spcBef>
              <a:spcAft>
                <a:spcPts val="0"/>
              </a:spcAft>
              <a:buClr>
                <a:schemeClr val="lt2"/>
              </a:buClr>
              <a:buSzPts val="2700"/>
              <a:buNone/>
              <a:defRPr sz="3600">
                <a:solidFill>
                  <a:schemeClr val="lt2"/>
                </a:solidFill>
              </a:defRPr>
            </a:lvl6pPr>
            <a:lvl7pPr lvl="6" rtl="0">
              <a:lnSpc>
                <a:spcPct val="115000"/>
              </a:lnSpc>
              <a:spcBef>
                <a:spcPts val="0"/>
              </a:spcBef>
              <a:spcAft>
                <a:spcPts val="0"/>
              </a:spcAft>
              <a:buClr>
                <a:schemeClr val="lt2"/>
              </a:buClr>
              <a:buSzPts val="2700"/>
              <a:buNone/>
              <a:defRPr sz="3600">
                <a:solidFill>
                  <a:schemeClr val="lt2"/>
                </a:solidFill>
              </a:defRPr>
            </a:lvl7pPr>
            <a:lvl8pPr lvl="7" rtl="0">
              <a:lnSpc>
                <a:spcPct val="115000"/>
              </a:lnSpc>
              <a:spcBef>
                <a:spcPts val="0"/>
              </a:spcBef>
              <a:spcAft>
                <a:spcPts val="0"/>
              </a:spcAft>
              <a:buClr>
                <a:schemeClr val="lt2"/>
              </a:buClr>
              <a:buSzPts val="2700"/>
              <a:buNone/>
              <a:defRPr sz="3600">
                <a:solidFill>
                  <a:schemeClr val="lt2"/>
                </a:solidFill>
              </a:defRPr>
            </a:lvl8pPr>
            <a:lvl9pPr lvl="8" rtl="0">
              <a:lnSpc>
                <a:spcPct val="115000"/>
              </a:lnSpc>
              <a:spcBef>
                <a:spcPts val="0"/>
              </a:spcBef>
              <a:spcAft>
                <a:spcPts val="0"/>
              </a:spcAft>
              <a:buClr>
                <a:schemeClr val="lt2"/>
              </a:buClr>
              <a:buSzPts val="2700"/>
              <a:buNone/>
              <a:defRPr sz="3600">
                <a:solidFill>
                  <a:schemeClr val="lt2"/>
                </a:solidFill>
              </a:defRPr>
            </a:lvl9pPr>
          </a:lstStyle>
          <a:p>
            <a:r>
              <a:rPr lang="en-US"/>
              <a:t>Click to edit Master title style</a:t>
            </a:r>
            <a:endParaRPr dirty="0"/>
          </a:p>
        </p:txBody>
      </p:sp>
      <p:sp>
        <p:nvSpPr>
          <p:cNvPr id="117" name="Google Shape;117;p16"/>
          <p:cNvSpPr txBox="1">
            <a:spLocks noGrp="1"/>
          </p:cNvSpPr>
          <p:nvPr>
            <p:ph type="title" idx="5"/>
          </p:nvPr>
        </p:nvSpPr>
        <p:spPr>
          <a:xfrm>
            <a:off x="16418637" y="8074152"/>
            <a:ext cx="6574536" cy="1280160"/>
          </a:xfrm>
          <a:prstGeom prst="rect">
            <a:avLst/>
          </a:prstGeom>
        </p:spPr>
        <p:txBody>
          <a:bodyPr spcFirstLastPara="1" wrap="square" lIns="0" tIns="0" rIns="0" bIns="0" anchor="b" anchorCtr="0">
            <a:noAutofit/>
          </a:bodyPr>
          <a:lstStyle>
            <a:lvl1pPr lvl="0" rtl="0">
              <a:lnSpc>
                <a:spcPct val="120000"/>
              </a:lnSpc>
              <a:spcBef>
                <a:spcPts val="0"/>
              </a:spcBef>
              <a:spcAft>
                <a:spcPts val="0"/>
              </a:spcAft>
              <a:buClr>
                <a:schemeClr val="lt2"/>
              </a:buClr>
              <a:buSzPts val="2700"/>
              <a:buNone/>
              <a:defRPr sz="3600" spc="110" baseline="0">
                <a:solidFill>
                  <a:schemeClr val="tx1"/>
                </a:solidFill>
                <a:latin typeface="+mj-lt"/>
              </a:defRPr>
            </a:lvl1pPr>
            <a:lvl2pPr lvl="1" rtl="0">
              <a:lnSpc>
                <a:spcPct val="115000"/>
              </a:lnSpc>
              <a:spcBef>
                <a:spcPts val="0"/>
              </a:spcBef>
              <a:spcAft>
                <a:spcPts val="0"/>
              </a:spcAft>
              <a:buClr>
                <a:schemeClr val="lt2"/>
              </a:buClr>
              <a:buSzPts val="2700"/>
              <a:buNone/>
              <a:defRPr sz="3600">
                <a:solidFill>
                  <a:schemeClr val="lt2"/>
                </a:solidFill>
              </a:defRPr>
            </a:lvl2pPr>
            <a:lvl3pPr lvl="2" rtl="0">
              <a:lnSpc>
                <a:spcPct val="115000"/>
              </a:lnSpc>
              <a:spcBef>
                <a:spcPts val="0"/>
              </a:spcBef>
              <a:spcAft>
                <a:spcPts val="0"/>
              </a:spcAft>
              <a:buClr>
                <a:schemeClr val="lt2"/>
              </a:buClr>
              <a:buSzPts val="2700"/>
              <a:buNone/>
              <a:defRPr sz="3600">
                <a:solidFill>
                  <a:schemeClr val="lt2"/>
                </a:solidFill>
              </a:defRPr>
            </a:lvl3pPr>
            <a:lvl4pPr lvl="3" rtl="0">
              <a:lnSpc>
                <a:spcPct val="115000"/>
              </a:lnSpc>
              <a:spcBef>
                <a:spcPts val="0"/>
              </a:spcBef>
              <a:spcAft>
                <a:spcPts val="0"/>
              </a:spcAft>
              <a:buClr>
                <a:schemeClr val="lt2"/>
              </a:buClr>
              <a:buSzPts val="2700"/>
              <a:buNone/>
              <a:defRPr sz="3600">
                <a:solidFill>
                  <a:schemeClr val="lt2"/>
                </a:solidFill>
              </a:defRPr>
            </a:lvl4pPr>
            <a:lvl5pPr lvl="4" rtl="0">
              <a:lnSpc>
                <a:spcPct val="115000"/>
              </a:lnSpc>
              <a:spcBef>
                <a:spcPts val="0"/>
              </a:spcBef>
              <a:spcAft>
                <a:spcPts val="0"/>
              </a:spcAft>
              <a:buClr>
                <a:schemeClr val="lt2"/>
              </a:buClr>
              <a:buSzPts val="2700"/>
              <a:buNone/>
              <a:defRPr sz="3600">
                <a:solidFill>
                  <a:schemeClr val="lt2"/>
                </a:solidFill>
              </a:defRPr>
            </a:lvl5pPr>
            <a:lvl6pPr lvl="5" rtl="0">
              <a:lnSpc>
                <a:spcPct val="115000"/>
              </a:lnSpc>
              <a:spcBef>
                <a:spcPts val="0"/>
              </a:spcBef>
              <a:spcAft>
                <a:spcPts val="0"/>
              </a:spcAft>
              <a:buClr>
                <a:schemeClr val="lt2"/>
              </a:buClr>
              <a:buSzPts val="2700"/>
              <a:buNone/>
              <a:defRPr sz="3600">
                <a:solidFill>
                  <a:schemeClr val="lt2"/>
                </a:solidFill>
              </a:defRPr>
            </a:lvl6pPr>
            <a:lvl7pPr lvl="6" rtl="0">
              <a:lnSpc>
                <a:spcPct val="115000"/>
              </a:lnSpc>
              <a:spcBef>
                <a:spcPts val="0"/>
              </a:spcBef>
              <a:spcAft>
                <a:spcPts val="0"/>
              </a:spcAft>
              <a:buClr>
                <a:schemeClr val="lt2"/>
              </a:buClr>
              <a:buSzPts val="2700"/>
              <a:buNone/>
              <a:defRPr sz="3600">
                <a:solidFill>
                  <a:schemeClr val="lt2"/>
                </a:solidFill>
              </a:defRPr>
            </a:lvl7pPr>
            <a:lvl8pPr lvl="7" rtl="0">
              <a:lnSpc>
                <a:spcPct val="115000"/>
              </a:lnSpc>
              <a:spcBef>
                <a:spcPts val="0"/>
              </a:spcBef>
              <a:spcAft>
                <a:spcPts val="0"/>
              </a:spcAft>
              <a:buClr>
                <a:schemeClr val="lt2"/>
              </a:buClr>
              <a:buSzPts val="2700"/>
              <a:buNone/>
              <a:defRPr sz="3600">
                <a:solidFill>
                  <a:schemeClr val="lt2"/>
                </a:solidFill>
              </a:defRPr>
            </a:lvl8pPr>
            <a:lvl9pPr lvl="8" rtl="0">
              <a:lnSpc>
                <a:spcPct val="115000"/>
              </a:lnSpc>
              <a:spcBef>
                <a:spcPts val="0"/>
              </a:spcBef>
              <a:spcAft>
                <a:spcPts val="0"/>
              </a:spcAft>
              <a:buClr>
                <a:schemeClr val="lt2"/>
              </a:buClr>
              <a:buSzPts val="2700"/>
              <a:buNone/>
              <a:defRPr sz="3600">
                <a:solidFill>
                  <a:schemeClr val="lt2"/>
                </a:solidFill>
              </a:defRPr>
            </a:lvl9pPr>
          </a:lstStyle>
          <a:p>
            <a:r>
              <a:rPr lang="en-US"/>
              <a:t>Click to edit Master title style</a:t>
            </a:r>
            <a:endParaRPr/>
          </a:p>
        </p:txBody>
      </p:sp>
      <p:sp>
        <p:nvSpPr>
          <p:cNvPr id="9" name="Google Shape;68;p8">
            <a:extLst>
              <a:ext uri="{FF2B5EF4-FFF2-40B4-BE49-F238E27FC236}">
                <a16:creationId xmlns:a16="http://schemas.microsoft.com/office/drawing/2014/main" id="{B953CD96-B61E-2947-BF3B-222F8ECD44AD}"/>
              </a:ext>
            </a:extLst>
          </p:cNvPr>
          <p:cNvSpPr txBox="1">
            <a:spLocks noGrp="1"/>
          </p:cNvSpPr>
          <p:nvPr>
            <p:ph type="subTitle" idx="2"/>
          </p:nvPr>
        </p:nvSpPr>
        <p:spPr>
          <a:xfrm>
            <a:off x="932821" y="909036"/>
            <a:ext cx="10328145" cy="463200"/>
          </a:xfrm>
          <a:prstGeom prst="rect">
            <a:avLst/>
          </a:prstGeom>
          <a:noFill/>
          <a:ln>
            <a:noFill/>
          </a:ln>
        </p:spPr>
        <p:txBody>
          <a:bodyPr spcFirstLastPara="1" wrap="square" lIns="0" tIns="0" rIns="0" bIns="0" anchor="t" anchorCtr="0">
            <a:noAutofit/>
          </a:bodyPr>
          <a:lstStyle>
            <a:lvl1pPr marL="0" marR="0" lvl="0" indent="0" algn="l" rtl="0">
              <a:lnSpc>
                <a:spcPct val="120000"/>
              </a:lnSpc>
              <a:spcBef>
                <a:spcPts val="0"/>
              </a:spcBef>
              <a:spcAft>
                <a:spcPts val="0"/>
              </a:spcAft>
              <a:buNone/>
              <a:defRPr sz="2400" b="1" cap="all" spc="240" baseline="0">
                <a:solidFill>
                  <a:schemeClr val="tx1"/>
                </a:solidFill>
                <a:latin typeface="+mn-lt"/>
              </a:defRPr>
            </a:lvl1pPr>
            <a:lvl2pPr lvl="1" rtl="0">
              <a:lnSpc>
                <a:spcPct val="120000"/>
              </a:lnSpc>
              <a:spcBef>
                <a:spcPts val="0"/>
              </a:spcBef>
              <a:spcAft>
                <a:spcPts val="0"/>
              </a:spcAft>
              <a:buNone/>
              <a:defRPr sz="2400">
                <a:solidFill>
                  <a:schemeClr val="lt1"/>
                </a:solidFill>
              </a:defRPr>
            </a:lvl2pPr>
            <a:lvl3pPr lvl="2" rtl="0">
              <a:lnSpc>
                <a:spcPct val="120000"/>
              </a:lnSpc>
              <a:spcBef>
                <a:spcPts val="0"/>
              </a:spcBef>
              <a:spcAft>
                <a:spcPts val="0"/>
              </a:spcAft>
              <a:buNone/>
              <a:defRPr sz="2400">
                <a:solidFill>
                  <a:schemeClr val="lt1"/>
                </a:solidFill>
              </a:defRPr>
            </a:lvl3pPr>
            <a:lvl4pPr lvl="3" rtl="0">
              <a:lnSpc>
                <a:spcPct val="120000"/>
              </a:lnSpc>
              <a:spcBef>
                <a:spcPts val="0"/>
              </a:spcBef>
              <a:spcAft>
                <a:spcPts val="0"/>
              </a:spcAft>
              <a:buNone/>
              <a:defRPr sz="2400">
                <a:solidFill>
                  <a:schemeClr val="lt1"/>
                </a:solidFill>
              </a:defRPr>
            </a:lvl4pPr>
            <a:lvl5pPr lvl="4" rtl="0">
              <a:lnSpc>
                <a:spcPct val="120000"/>
              </a:lnSpc>
              <a:spcBef>
                <a:spcPts val="0"/>
              </a:spcBef>
              <a:spcAft>
                <a:spcPts val="0"/>
              </a:spcAft>
              <a:buNone/>
              <a:defRPr sz="2400">
                <a:solidFill>
                  <a:schemeClr val="lt1"/>
                </a:solidFill>
              </a:defRPr>
            </a:lvl5pPr>
            <a:lvl6pPr lvl="5" rtl="0">
              <a:lnSpc>
                <a:spcPct val="120000"/>
              </a:lnSpc>
              <a:spcBef>
                <a:spcPts val="0"/>
              </a:spcBef>
              <a:spcAft>
                <a:spcPts val="0"/>
              </a:spcAft>
              <a:buNone/>
              <a:defRPr sz="2400">
                <a:solidFill>
                  <a:schemeClr val="lt1"/>
                </a:solidFill>
              </a:defRPr>
            </a:lvl6pPr>
            <a:lvl7pPr lvl="6" rtl="0">
              <a:lnSpc>
                <a:spcPct val="120000"/>
              </a:lnSpc>
              <a:spcBef>
                <a:spcPts val="0"/>
              </a:spcBef>
              <a:spcAft>
                <a:spcPts val="0"/>
              </a:spcAft>
              <a:buNone/>
              <a:defRPr sz="2400">
                <a:solidFill>
                  <a:schemeClr val="lt1"/>
                </a:solidFill>
              </a:defRPr>
            </a:lvl7pPr>
            <a:lvl8pPr lvl="7" rtl="0">
              <a:lnSpc>
                <a:spcPct val="120000"/>
              </a:lnSpc>
              <a:spcBef>
                <a:spcPts val="0"/>
              </a:spcBef>
              <a:spcAft>
                <a:spcPts val="0"/>
              </a:spcAft>
              <a:buNone/>
              <a:defRPr sz="2400">
                <a:solidFill>
                  <a:schemeClr val="lt1"/>
                </a:solidFill>
              </a:defRPr>
            </a:lvl8pPr>
            <a:lvl9pPr lvl="8" rtl="0">
              <a:lnSpc>
                <a:spcPct val="120000"/>
              </a:lnSpc>
              <a:spcBef>
                <a:spcPts val="0"/>
              </a:spcBef>
              <a:spcAft>
                <a:spcPts val="0"/>
              </a:spcAft>
              <a:buNone/>
              <a:defRPr sz="2400">
                <a:solidFill>
                  <a:schemeClr val="lt1"/>
                </a:solidFill>
              </a:defRPr>
            </a:lvl9pPr>
          </a:lstStyle>
          <a:p>
            <a:pPr marL="0" lvl="0" indent="0">
              <a:buNone/>
            </a:pPr>
            <a:r>
              <a:rPr lang="en-US"/>
              <a:t>Click to edit Master subtitle style</a:t>
            </a:r>
            <a:endParaRPr/>
          </a:p>
        </p:txBody>
      </p:sp>
      <p:sp>
        <p:nvSpPr>
          <p:cNvPr id="11" name="Text Placeholder 9">
            <a:extLst>
              <a:ext uri="{FF2B5EF4-FFF2-40B4-BE49-F238E27FC236}">
                <a16:creationId xmlns:a16="http://schemas.microsoft.com/office/drawing/2014/main" id="{806F9F49-8C6B-E840-A4D5-42104408717C}"/>
              </a:ext>
            </a:extLst>
          </p:cNvPr>
          <p:cNvSpPr>
            <a:spLocks noGrp="1"/>
          </p:cNvSpPr>
          <p:nvPr>
            <p:ph type="body" sz="quarter" idx="10"/>
          </p:nvPr>
        </p:nvSpPr>
        <p:spPr>
          <a:xfrm>
            <a:off x="1340397" y="9621522"/>
            <a:ext cx="6627946" cy="3161027"/>
          </a:xfrm>
        </p:spPr>
        <p:txBody>
          <a:bodyPr/>
          <a:lstStyle>
            <a:lvl1pPr>
              <a:defRPr>
                <a:solidFill>
                  <a:schemeClr val="tx1"/>
                </a:solidFill>
                <a:latin typeface="+mn-lt"/>
              </a:defRPr>
            </a:lvl1pPr>
            <a:lvl2pPr>
              <a:buClrTx/>
              <a:defRPr>
                <a:solidFill>
                  <a:schemeClr val="tx1"/>
                </a:solidFill>
                <a:latin typeface="+mn-lt"/>
              </a:defRPr>
            </a:lvl2pPr>
            <a:lvl3pPr>
              <a:buClrTx/>
              <a:defRPr>
                <a:solidFill>
                  <a:schemeClr val="tx1"/>
                </a:solidFill>
                <a:latin typeface="+mn-lt"/>
              </a:defRPr>
            </a:lvl3pPr>
            <a:lvl4pPr>
              <a:buClrTx/>
              <a:defRPr>
                <a:solidFill>
                  <a:schemeClr val="tx1"/>
                </a:solidFill>
                <a:latin typeface="+mn-lt"/>
              </a:defRPr>
            </a:lvl4pPr>
            <a:lvl5pPr>
              <a:buClrTx/>
              <a:defRPr>
                <a:solidFill>
                  <a:schemeClr val="tx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9">
            <a:extLst>
              <a:ext uri="{FF2B5EF4-FFF2-40B4-BE49-F238E27FC236}">
                <a16:creationId xmlns:a16="http://schemas.microsoft.com/office/drawing/2014/main" id="{34469F8F-374D-2544-986A-7698336300DA}"/>
              </a:ext>
            </a:extLst>
          </p:cNvPr>
          <p:cNvSpPr>
            <a:spLocks noGrp="1"/>
          </p:cNvSpPr>
          <p:nvPr>
            <p:ph type="body" sz="quarter" idx="11"/>
          </p:nvPr>
        </p:nvSpPr>
        <p:spPr>
          <a:xfrm>
            <a:off x="8853950" y="9621522"/>
            <a:ext cx="6627946" cy="3161027"/>
          </a:xfrm>
        </p:spPr>
        <p:txBody>
          <a:bodyPr/>
          <a:lstStyle>
            <a:lvl1pPr>
              <a:defRPr>
                <a:solidFill>
                  <a:schemeClr val="tx1"/>
                </a:solidFill>
                <a:latin typeface="+mn-lt"/>
              </a:defRPr>
            </a:lvl1pPr>
            <a:lvl2pPr>
              <a:buClrTx/>
              <a:defRPr>
                <a:solidFill>
                  <a:schemeClr val="tx1"/>
                </a:solidFill>
                <a:latin typeface="+mn-lt"/>
              </a:defRPr>
            </a:lvl2pPr>
            <a:lvl3pPr>
              <a:buClrTx/>
              <a:defRPr>
                <a:solidFill>
                  <a:schemeClr val="tx1"/>
                </a:solidFill>
                <a:latin typeface="+mn-lt"/>
              </a:defRPr>
            </a:lvl3pPr>
            <a:lvl4pPr>
              <a:buClrTx/>
              <a:defRPr>
                <a:solidFill>
                  <a:schemeClr val="tx1"/>
                </a:solidFill>
                <a:latin typeface="+mn-lt"/>
              </a:defRPr>
            </a:lvl4pPr>
            <a:lvl5pPr>
              <a:buClrTx/>
              <a:defRPr>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9">
            <a:extLst>
              <a:ext uri="{FF2B5EF4-FFF2-40B4-BE49-F238E27FC236}">
                <a16:creationId xmlns:a16="http://schemas.microsoft.com/office/drawing/2014/main" id="{3E4653CA-8B72-ED4C-A4FD-1F03FAEAF1C8}"/>
              </a:ext>
            </a:extLst>
          </p:cNvPr>
          <p:cNvSpPr>
            <a:spLocks noGrp="1"/>
          </p:cNvSpPr>
          <p:nvPr>
            <p:ph type="body" sz="quarter" idx="12"/>
          </p:nvPr>
        </p:nvSpPr>
        <p:spPr>
          <a:xfrm>
            <a:off x="16365227" y="9621522"/>
            <a:ext cx="6627946" cy="3161027"/>
          </a:xfrm>
        </p:spPr>
        <p:txBody>
          <a:bodyPr/>
          <a:lstStyle>
            <a:lvl1pPr>
              <a:defRPr>
                <a:solidFill>
                  <a:schemeClr val="tx1"/>
                </a:solidFill>
                <a:latin typeface="+mn-lt"/>
              </a:defRPr>
            </a:lvl1pPr>
            <a:lvl2pPr>
              <a:buClrTx/>
              <a:defRPr>
                <a:solidFill>
                  <a:schemeClr val="tx1"/>
                </a:solidFill>
                <a:latin typeface="+mn-lt"/>
              </a:defRPr>
            </a:lvl2pPr>
            <a:lvl3pPr>
              <a:buClrTx/>
              <a:defRPr>
                <a:solidFill>
                  <a:schemeClr val="tx1"/>
                </a:solidFill>
                <a:latin typeface="+mn-lt"/>
              </a:defRPr>
            </a:lvl3pPr>
            <a:lvl4pPr>
              <a:buClrTx/>
              <a:defRPr>
                <a:solidFill>
                  <a:schemeClr val="tx1"/>
                </a:solidFill>
                <a:latin typeface="+mn-lt"/>
              </a:defRPr>
            </a:lvl4pPr>
            <a:lvl5pPr>
              <a:buClrTx/>
              <a:defRPr>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icture Placeholder 5">
            <a:extLst>
              <a:ext uri="{FF2B5EF4-FFF2-40B4-BE49-F238E27FC236}">
                <a16:creationId xmlns:a16="http://schemas.microsoft.com/office/drawing/2014/main" id="{6C190159-0698-CA4D-A309-4E2EB38C995F}"/>
              </a:ext>
            </a:extLst>
          </p:cNvPr>
          <p:cNvSpPr>
            <a:spLocks noGrp="1"/>
          </p:cNvSpPr>
          <p:nvPr>
            <p:ph type="pic" sz="quarter" idx="24"/>
          </p:nvPr>
        </p:nvSpPr>
        <p:spPr>
          <a:xfrm>
            <a:off x="1397487" y="3099171"/>
            <a:ext cx="6574536" cy="4197096"/>
          </a:xfrm>
          <a:solidFill>
            <a:srgbClr val="DEE3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a:solidFill>
                  <a:srgbClr val="DEE3E9"/>
                </a:solidFill>
                <a:cs typeface="Optimistic Text" panose="020B0503020203020204" pitchFamily="34" charset="0"/>
                <a:sym typeface="Arial"/>
              </a:defRPr>
            </a:lvl1pPr>
          </a:lstStyle>
          <a:p>
            <a:pPr lvl="0" algn="ctr">
              <a:lnSpc>
                <a:spcPct val="125000"/>
              </a:lnSpc>
              <a:spcAft>
                <a:spcPts val="0"/>
              </a:spcAft>
              <a:buFont typeface="Optimistic Text"/>
            </a:pPr>
            <a:endParaRPr lang="en-US"/>
          </a:p>
        </p:txBody>
      </p:sp>
      <p:sp>
        <p:nvSpPr>
          <p:cNvPr id="12" name="Picture Placeholder 5">
            <a:extLst>
              <a:ext uri="{FF2B5EF4-FFF2-40B4-BE49-F238E27FC236}">
                <a16:creationId xmlns:a16="http://schemas.microsoft.com/office/drawing/2014/main" id="{77B34179-0729-9943-8FF9-2521B30FCC74}"/>
              </a:ext>
            </a:extLst>
          </p:cNvPr>
          <p:cNvSpPr>
            <a:spLocks noGrp="1"/>
          </p:cNvSpPr>
          <p:nvPr>
            <p:ph type="pic" sz="quarter" idx="25"/>
          </p:nvPr>
        </p:nvSpPr>
        <p:spPr>
          <a:xfrm>
            <a:off x="8904851" y="3099171"/>
            <a:ext cx="6574536" cy="4197096"/>
          </a:xfrm>
          <a:solidFill>
            <a:srgbClr val="DEE3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a:solidFill>
                  <a:srgbClr val="DEE3E9"/>
                </a:solidFill>
                <a:cs typeface="Optimistic Text" panose="020B0503020203020204" pitchFamily="34" charset="0"/>
                <a:sym typeface="Arial"/>
              </a:defRPr>
            </a:lvl1pPr>
          </a:lstStyle>
          <a:p>
            <a:pPr lvl="0" algn="ctr">
              <a:lnSpc>
                <a:spcPct val="125000"/>
              </a:lnSpc>
              <a:spcAft>
                <a:spcPts val="0"/>
              </a:spcAft>
              <a:buFont typeface="Optimistic Text"/>
            </a:pPr>
            <a:endParaRPr lang="en-US"/>
          </a:p>
        </p:txBody>
      </p:sp>
      <p:sp>
        <p:nvSpPr>
          <p:cNvPr id="15" name="Picture Placeholder 5">
            <a:extLst>
              <a:ext uri="{FF2B5EF4-FFF2-40B4-BE49-F238E27FC236}">
                <a16:creationId xmlns:a16="http://schemas.microsoft.com/office/drawing/2014/main" id="{98A60E33-2442-F74D-9444-DBBEDFE5D271}"/>
              </a:ext>
            </a:extLst>
          </p:cNvPr>
          <p:cNvSpPr>
            <a:spLocks noGrp="1"/>
          </p:cNvSpPr>
          <p:nvPr>
            <p:ph type="pic" sz="quarter" idx="26"/>
          </p:nvPr>
        </p:nvSpPr>
        <p:spPr>
          <a:xfrm>
            <a:off x="16415151" y="3099171"/>
            <a:ext cx="6574536" cy="4197096"/>
          </a:xfrm>
          <a:solidFill>
            <a:srgbClr val="DEE3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a:solidFill>
                  <a:srgbClr val="DEE3E9"/>
                </a:solidFill>
                <a:cs typeface="Optimistic Text" panose="020B0503020203020204" pitchFamily="34" charset="0"/>
                <a:sym typeface="Arial"/>
              </a:defRPr>
            </a:lvl1pPr>
          </a:lstStyle>
          <a:p>
            <a:pPr lvl="0" algn="ctr">
              <a:lnSpc>
                <a:spcPct val="125000"/>
              </a:lnSpc>
              <a:spcAft>
                <a:spcPts val="0"/>
              </a:spcAft>
              <a:buFont typeface="Optimistic Text"/>
            </a:pPr>
            <a:endParaRPr lang="en-US"/>
          </a:p>
        </p:txBody>
      </p:sp>
    </p:spTree>
    <p:extLst>
      <p:ext uri="{BB962C8B-B14F-4D97-AF65-F5344CB8AC3E}">
        <p14:creationId xmlns:p14="http://schemas.microsoft.com/office/powerpoint/2010/main" val="98424935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Points (Four)" preserve="1" userDrawn="1">
  <p:cSld name="Points (Four)">
    <p:spTree>
      <p:nvGrpSpPr>
        <p:cNvPr id="1" name="Shape 119"/>
        <p:cNvGrpSpPr/>
        <p:nvPr/>
      </p:nvGrpSpPr>
      <p:grpSpPr>
        <a:xfrm>
          <a:off x="0" y="0"/>
          <a:ext cx="0" cy="0"/>
          <a:chOff x="0" y="0"/>
          <a:chExt cx="0" cy="0"/>
        </a:xfrm>
      </p:grpSpPr>
      <p:sp>
        <p:nvSpPr>
          <p:cNvPr id="120" name="Google Shape;120;p17"/>
          <p:cNvSpPr txBox="1">
            <a:spLocks noGrp="1"/>
          </p:cNvSpPr>
          <p:nvPr>
            <p:ph type="title"/>
          </p:nvPr>
        </p:nvSpPr>
        <p:spPr>
          <a:xfrm>
            <a:off x="1396115" y="8074152"/>
            <a:ext cx="4694611" cy="1280160"/>
          </a:xfrm>
          <a:prstGeom prst="rect">
            <a:avLst/>
          </a:prstGeom>
        </p:spPr>
        <p:txBody>
          <a:bodyPr spcFirstLastPara="1" vert="horz" wrap="square" lIns="0" tIns="0" rIns="0" bIns="0" rtlCol="0" anchor="b" anchorCtr="0">
            <a:noAutofit/>
          </a:bodyPr>
          <a:lstStyle>
            <a:lvl1pPr lvl="0" rtl="0">
              <a:lnSpc>
                <a:spcPct val="120000"/>
              </a:lnSpc>
              <a:spcBef>
                <a:spcPts val="0"/>
              </a:spcBef>
              <a:spcAft>
                <a:spcPts val="0"/>
              </a:spcAft>
              <a:buClr>
                <a:schemeClr val="lt2"/>
              </a:buClr>
              <a:buSzPts val="2700"/>
              <a:buNone/>
              <a:defRPr sz="3600" spc="110">
                <a:solidFill>
                  <a:schemeClr val="tx1"/>
                </a:solidFill>
                <a:latin typeface="+mj-lt"/>
              </a:defRPr>
            </a:lvl1pPr>
            <a:lvl2pPr lvl="1" rtl="0">
              <a:lnSpc>
                <a:spcPct val="115000"/>
              </a:lnSpc>
              <a:spcBef>
                <a:spcPts val="0"/>
              </a:spcBef>
              <a:spcAft>
                <a:spcPts val="0"/>
              </a:spcAft>
              <a:buClr>
                <a:schemeClr val="lt2"/>
              </a:buClr>
              <a:buSzPts val="2700"/>
              <a:buNone/>
              <a:defRPr sz="3600">
                <a:solidFill>
                  <a:schemeClr val="lt2"/>
                </a:solidFill>
              </a:defRPr>
            </a:lvl2pPr>
            <a:lvl3pPr lvl="2" rtl="0">
              <a:lnSpc>
                <a:spcPct val="115000"/>
              </a:lnSpc>
              <a:spcBef>
                <a:spcPts val="0"/>
              </a:spcBef>
              <a:spcAft>
                <a:spcPts val="0"/>
              </a:spcAft>
              <a:buClr>
                <a:schemeClr val="lt2"/>
              </a:buClr>
              <a:buSzPts val="2700"/>
              <a:buNone/>
              <a:defRPr sz="3600">
                <a:solidFill>
                  <a:schemeClr val="lt2"/>
                </a:solidFill>
              </a:defRPr>
            </a:lvl3pPr>
            <a:lvl4pPr lvl="3" rtl="0">
              <a:lnSpc>
                <a:spcPct val="115000"/>
              </a:lnSpc>
              <a:spcBef>
                <a:spcPts val="0"/>
              </a:spcBef>
              <a:spcAft>
                <a:spcPts val="0"/>
              </a:spcAft>
              <a:buClr>
                <a:schemeClr val="lt2"/>
              </a:buClr>
              <a:buSzPts val="2700"/>
              <a:buNone/>
              <a:defRPr sz="3600">
                <a:solidFill>
                  <a:schemeClr val="lt2"/>
                </a:solidFill>
              </a:defRPr>
            </a:lvl4pPr>
            <a:lvl5pPr lvl="4" rtl="0">
              <a:lnSpc>
                <a:spcPct val="115000"/>
              </a:lnSpc>
              <a:spcBef>
                <a:spcPts val="0"/>
              </a:spcBef>
              <a:spcAft>
                <a:spcPts val="0"/>
              </a:spcAft>
              <a:buClr>
                <a:schemeClr val="lt2"/>
              </a:buClr>
              <a:buSzPts val="2700"/>
              <a:buNone/>
              <a:defRPr sz="3600">
                <a:solidFill>
                  <a:schemeClr val="lt2"/>
                </a:solidFill>
              </a:defRPr>
            </a:lvl5pPr>
            <a:lvl6pPr lvl="5" rtl="0">
              <a:lnSpc>
                <a:spcPct val="115000"/>
              </a:lnSpc>
              <a:spcBef>
                <a:spcPts val="0"/>
              </a:spcBef>
              <a:spcAft>
                <a:spcPts val="0"/>
              </a:spcAft>
              <a:buClr>
                <a:schemeClr val="lt2"/>
              </a:buClr>
              <a:buSzPts val="2700"/>
              <a:buNone/>
              <a:defRPr sz="3600">
                <a:solidFill>
                  <a:schemeClr val="lt2"/>
                </a:solidFill>
              </a:defRPr>
            </a:lvl6pPr>
            <a:lvl7pPr lvl="6" rtl="0">
              <a:lnSpc>
                <a:spcPct val="115000"/>
              </a:lnSpc>
              <a:spcBef>
                <a:spcPts val="0"/>
              </a:spcBef>
              <a:spcAft>
                <a:spcPts val="0"/>
              </a:spcAft>
              <a:buClr>
                <a:schemeClr val="lt2"/>
              </a:buClr>
              <a:buSzPts val="2700"/>
              <a:buNone/>
              <a:defRPr sz="3600">
                <a:solidFill>
                  <a:schemeClr val="lt2"/>
                </a:solidFill>
              </a:defRPr>
            </a:lvl7pPr>
            <a:lvl8pPr lvl="7" rtl="0">
              <a:lnSpc>
                <a:spcPct val="115000"/>
              </a:lnSpc>
              <a:spcBef>
                <a:spcPts val="0"/>
              </a:spcBef>
              <a:spcAft>
                <a:spcPts val="0"/>
              </a:spcAft>
              <a:buClr>
                <a:schemeClr val="lt2"/>
              </a:buClr>
              <a:buSzPts val="2700"/>
              <a:buNone/>
              <a:defRPr sz="3600">
                <a:solidFill>
                  <a:schemeClr val="lt2"/>
                </a:solidFill>
              </a:defRPr>
            </a:lvl8pPr>
            <a:lvl9pPr lvl="8" rtl="0">
              <a:lnSpc>
                <a:spcPct val="115000"/>
              </a:lnSpc>
              <a:spcBef>
                <a:spcPts val="0"/>
              </a:spcBef>
              <a:spcAft>
                <a:spcPts val="0"/>
              </a:spcAft>
              <a:buClr>
                <a:schemeClr val="lt2"/>
              </a:buClr>
              <a:buSzPts val="2700"/>
              <a:buNone/>
              <a:defRPr sz="3600">
                <a:solidFill>
                  <a:schemeClr val="lt2"/>
                </a:solidFill>
              </a:defRPr>
            </a:lvl9pPr>
          </a:lstStyle>
          <a:p>
            <a:pPr lvl="0">
              <a:lnSpc>
                <a:spcPct val="120000"/>
              </a:lnSpc>
              <a:buClr>
                <a:schemeClr val="lt2"/>
              </a:buClr>
              <a:buSzPts val="2700"/>
              <a:buNone/>
            </a:pPr>
            <a:r>
              <a:rPr lang="en-US" dirty="0"/>
              <a:t>Click to edit Master title style</a:t>
            </a:r>
            <a:endParaRPr dirty="0"/>
          </a:p>
        </p:txBody>
      </p:sp>
      <p:sp>
        <p:nvSpPr>
          <p:cNvPr id="123" name="Google Shape;123;p17"/>
          <p:cNvSpPr txBox="1">
            <a:spLocks noGrp="1"/>
          </p:cNvSpPr>
          <p:nvPr>
            <p:ph type="title" idx="3"/>
          </p:nvPr>
        </p:nvSpPr>
        <p:spPr>
          <a:xfrm>
            <a:off x="7029550" y="8074152"/>
            <a:ext cx="4694611" cy="1280160"/>
          </a:xfrm>
          <a:prstGeom prst="rect">
            <a:avLst/>
          </a:prstGeom>
        </p:spPr>
        <p:txBody>
          <a:bodyPr spcFirstLastPara="1" vert="horz" wrap="square" lIns="0" tIns="0" rIns="0" bIns="0" rtlCol="0" anchor="b" anchorCtr="0">
            <a:noAutofit/>
          </a:bodyPr>
          <a:lstStyle>
            <a:lvl1pPr lvl="0" rtl="0">
              <a:lnSpc>
                <a:spcPct val="120000"/>
              </a:lnSpc>
              <a:spcBef>
                <a:spcPts val="0"/>
              </a:spcBef>
              <a:spcAft>
                <a:spcPts val="0"/>
              </a:spcAft>
              <a:buClr>
                <a:schemeClr val="lt2"/>
              </a:buClr>
              <a:buSzPts val="2700"/>
              <a:buNone/>
              <a:defRPr sz="3600" spc="110">
                <a:solidFill>
                  <a:schemeClr val="tx1"/>
                </a:solidFill>
                <a:latin typeface="+mj-lt"/>
              </a:defRPr>
            </a:lvl1pPr>
            <a:lvl2pPr lvl="1" rtl="0">
              <a:lnSpc>
                <a:spcPct val="115000"/>
              </a:lnSpc>
              <a:spcBef>
                <a:spcPts val="0"/>
              </a:spcBef>
              <a:spcAft>
                <a:spcPts val="0"/>
              </a:spcAft>
              <a:buClr>
                <a:schemeClr val="lt2"/>
              </a:buClr>
              <a:buSzPts val="2700"/>
              <a:buNone/>
              <a:defRPr sz="3600">
                <a:solidFill>
                  <a:schemeClr val="lt2"/>
                </a:solidFill>
              </a:defRPr>
            </a:lvl2pPr>
            <a:lvl3pPr lvl="2" rtl="0">
              <a:lnSpc>
                <a:spcPct val="115000"/>
              </a:lnSpc>
              <a:spcBef>
                <a:spcPts val="0"/>
              </a:spcBef>
              <a:spcAft>
                <a:spcPts val="0"/>
              </a:spcAft>
              <a:buClr>
                <a:schemeClr val="lt2"/>
              </a:buClr>
              <a:buSzPts val="2700"/>
              <a:buNone/>
              <a:defRPr sz="3600">
                <a:solidFill>
                  <a:schemeClr val="lt2"/>
                </a:solidFill>
              </a:defRPr>
            </a:lvl3pPr>
            <a:lvl4pPr lvl="3" rtl="0">
              <a:lnSpc>
                <a:spcPct val="115000"/>
              </a:lnSpc>
              <a:spcBef>
                <a:spcPts val="0"/>
              </a:spcBef>
              <a:spcAft>
                <a:spcPts val="0"/>
              </a:spcAft>
              <a:buClr>
                <a:schemeClr val="lt2"/>
              </a:buClr>
              <a:buSzPts val="2700"/>
              <a:buNone/>
              <a:defRPr sz="3600">
                <a:solidFill>
                  <a:schemeClr val="lt2"/>
                </a:solidFill>
              </a:defRPr>
            </a:lvl4pPr>
            <a:lvl5pPr lvl="4" rtl="0">
              <a:lnSpc>
                <a:spcPct val="115000"/>
              </a:lnSpc>
              <a:spcBef>
                <a:spcPts val="0"/>
              </a:spcBef>
              <a:spcAft>
                <a:spcPts val="0"/>
              </a:spcAft>
              <a:buClr>
                <a:schemeClr val="lt2"/>
              </a:buClr>
              <a:buSzPts val="2700"/>
              <a:buNone/>
              <a:defRPr sz="3600">
                <a:solidFill>
                  <a:schemeClr val="lt2"/>
                </a:solidFill>
              </a:defRPr>
            </a:lvl5pPr>
            <a:lvl6pPr lvl="5" rtl="0">
              <a:lnSpc>
                <a:spcPct val="115000"/>
              </a:lnSpc>
              <a:spcBef>
                <a:spcPts val="0"/>
              </a:spcBef>
              <a:spcAft>
                <a:spcPts val="0"/>
              </a:spcAft>
              <a:buClr>
                <a:schemeClr val="lt2"/>
              </a:buClr>
              <a:buSzPts val="2700"/>
              <a:buNone/>
              <a:defRPr sz="3600">
                <a:solidFill>
                  <a:schemeClr val="lt2"/>
                </a:solidFill>
              </a:defRPr>
            </a:lvl6pPr>
            <a:lvl7pPr lvl="6" rtl="0">
              <a:lnSpc>
                <a:spcPct val="115000"/>
              </a:lnSpc>
              <a:spcBef>
                <a:spcPts val="0"/>
              </a:spcBef>
              <a:spcAft>
                <a:spcPts val="0"/>
              </a:spcAft>
              <a:buClr>
                <a:schemeClr val="lt2"/>
              </a:buClr>
              <a:buSzPts val="2700"/>
              <a:buNone/>
              <a:defRPr sz="3600">
                <a:solidFill>
                  <a:schemeClr val="lt2"/>
                </a:solidFill>
              </a:defRPr>
            </a:lvl7pPr>
            <a:lvl8pPr lvl="7" rtl="0">
              <a:lnSpc>
                <a:spcPct val="115000"/>
              </a:lnSpc>
              <a:spcBef>
                <a:spcPts val="0"/>
              </a:spcBef>
              <a:spcAft>
                <a:spcPts val="0"/>
              </a:spcAft>
              <a:buClr>
                <a:schemeClr val="lt2"/>
              </a:buClr>
              <a:buSzPts val="2700"/>
              <a:buNone/>
              <a:defRPr sz="3600">
                <a:solidFill>
                  <a:schemeClr val="lt2"/>
                </a:solidFill>
              </a:defRPr>
            </a:lvl8pPr>
            <a:lvl9pPr lvl="8" rtl="0">
              <a:lnSpc>
                <a:spcPct val="115000"/>
              </a:lnSpc>
              <a:spcBef>
                <a:spcPts val="0"/>
              </a:spcBef>
              <a:spcAft>
                <a:spcPts val="0"/>
              </a:spcAft>
              <a:buClr>
                <a:schemeClr val="lt2"/>
              </a:buClr>
              <a:buSzPts val="2700"/>
              <a:buNone/>
              <a:defRPr sz="3600">
                <a:solidFill>
                  <a:schemeClr val="lt2"/>
                </a:solidFill>
              </a:defRPr>
            </a:lvl9pPr>
          </a:lstStyle>
          <a:p>
            <a:pPr lvl="0">
              <a:lnSpc>
                <a:spcPct val="120000"/>
              </a:lnSpc>
              <a:buClr>
                <a:schemeClr val="lt2"/>
              </a:buClr>
              <a:buSzPts val="2700"/>
              <a:buNone/>
            </a:pPr>
            <a:r>
              <a:rPr lang="en-US"/>
              <a:t>Click to edit Master title style</a:t>
            </a:r>
            <a:endParaRPr dirty="0"/>
          </a:p>
        </p:txBody>
      </p:sp>
      <p:sp>
        <p:nvSpPr>
          <p:cNvPr id="125" name="Google Shape;125;p17"/>
          <p:cNvSpPr txBox="1">
            <a:spLocks noGrp="1"/>
          </p:cNvSpPr>
          <p:nvPr>
            <p:ph type="title" idx="5"/>
          </p:nvPr>
        </p:nvSpPr>
        <p:spPr>
          <a:xfrm>
            <a:off x="12662982" y="8074152"/>
            <a:ext cx="4694611" cy="1280160"/>
          </a:xfrm>
          <a:prstGeom prst="rect">
            <a:avLst/>
          </a:prstGeom>
        </p:spPr>
        <p:txBody>
          <a:bodyPr spcFirstLastPara="1" vert="horz" wrap="square" lIns="0" tIns="0" rIns="0" bIns="0" rtlCol="0" anchor="b" anchorCtr="0">
            <a:noAutofit/>
          </a:bodyPr>
          <a:lstStyle>
            <a:lvl1pPr lvl="0" rtl="0">
              <a:lnSpc>
                <a:spcPct val="120000"/>
              </a:lnSpc>
              <a:spcBef>
                <a:spcPts val="0"/>
              </a:spcBef>
              <a:spcAft>
                <a:spcPts val="0"/>
              </a:spcAft>
              <a:buClr>
                <a:schemeClr val="lt2"/>
              </a:buClr>
              <a:buSzPts val="2700"/>
              <a:buNone/>
              <a:defRPr sz="3600" spc="110">
                <a:solidFill>
                  <a:schemeClr val="tx1"/>
                </a:solidFill>
                <a:latin typeface="+mj-lt"/>
              </a:defRPr>
            </a:lvl1pPr>
            <a:lvl2pPr lvl="1" rtl="0">
              <a:lnSpc>
                <a:spcPct val="115000"/>
              </a:lnSpc>
              <a:spcBef>
                <a:spcPts val="0"/>
              </a:spcBef>
              <a:spcAft>
                <a:spcPts val="0"/>
              </a:spcAft>
              <a:buClr>
                <a:schemeClr val="lt2"/>
              </a:buClr>
              <a:buSzPts val="2700"/>
              <a:buNone/>
              <a:defRPr sz="3600">
                <a:solidFill>
                  <a:schemeClr val="lt2"/>
                </a:solidFill>
              </a:defRPr>
            </a:lvl2pPr>
            <a:lvl3pPr lvl="2" rtl="0">
              <a:lnSpc>
                <a:spcPct val="115000"/>
              </a:lnSpc>
              <a:spcBef>
                <a:spcPts val="0"/>
              </a:spcBef>
              <a:spcAft>
                <a:spcPts val="0"/>
              </a:spcAft>
              <a:buClr>
                <a:schemeClr val="lt2"/>
              </a:buClr>
              <a:buSzPts val="2700"/>
              <a:buNone/>
              <a:defRPr sz="3600">
                <a:solidFill>
                  <a:schemeClr val="lt2"/>
                </a:solidFill>
              </a:defRPr>
            </a:lvl3pPr>
            <a:lvl4pPr lvl="3" rtl="0">
              <a:lnSpc>
                <a:spcPct val="115000"/>
              </a:lnSpc>
              <a:spcBef>
                <a:spcPts val="0"/>
              </a:spcBef>
              <a:spcAft>
                <a:spcPts val="0"/>
              </a:spcAft>
              <a:buClr>
                <a:schemeClr val="lt2"/>
              </a:buClr>
              <a:buSzPts val="2700"/>
              <a:buNone/>
              <a:defRPr sz="3600">
                <a:solidFill>
                  <a:schemeClr val="lt2"/>
                </a:solidFill>
              </a:defRPr>
            </a:lvl4pPr>
            <a:lvl5pPr lvl="4" rtl="0">
              <a:lnSpc>
                <a:spcPct val="115000"/>
              </a:lnSpc>
              <a:spcBef>
                <a:spcPts val="0"/>
              </a:spcBef>
              <a:spcAft>
                <a:spcPts val="0"/>
              </a:spcAft>
              <a:buClr>
                <a:schemeClr val="lt2"/>
              </a:buClr>
              <a:buSzPts val="2700"/>
              <a:buNone/>
              <a:defRPr sz="3600">
                <a:solidFill>
                  <a:schemeClr val="lt2"/>
                </a:solidFill>
              </a:defRPr>
            </a:lvl5pPr>
            <a:lvl6pPr lvl="5" rtl="0">
              <a:lnSpc>
                <a:spcPct val="115000"/>
              </a:lnSpc>
              <a:spcBef>
                <a:spcPts val="0"/>
              </a:spcBef>
              <a:spcAft>
                <a:spcPts val="0"/>
              </a:spcAft>
              <a:buClr>
                <a:schemeClr val="lt2"/>
              </a:buClr>
              <a:buSzPts val="2700"/>
              <a:buNone/>
              <a:defRPr sz="3600">
                <a:solidFill>
                  <a:schemeClr val="lt2"/>
                </a:solidFill>
              </a:defRPr>
            </a:lvl6pPr>
            <a:lvl7pPr lvl="6" rtl="0">
              <a:lnSpc>
                <a:spcPct val="115000"/>
              </a:lnSpc>
              <a:spcBef>
                <a:spcPts val="0"/>
              </a:spcBef>
              <a:spcAft>
                <a:spcPts val="0"/>
              </a:spcAft>
              <a:buClr>
                <a:schemeClr val="lt2"/>
              </a:buClr>
              <a:buSzPts val="2700"/>
              <a:buNone/>
              <a:defRPr sz="3600">
                <a:solidFill>
                  <a:schemeClr val="lt2"/>
                </a:solidFill>
              </a:defRPr>
            </a:lvl7pPr>
            <a:lvl8pPr lvl="7" rtl="0">
              <a:lnSpc>
                <a:spcPct val="115000"/>
              </a:lnSpc>
              <a:spcBef>
                <a:spcPts val="0"/>
              </a:spcBef>
              <a:spcAft>
                <a:spcPts val="0"/>
              </a:spcAft>
              <a:buClr>
                <a:schemeClr val="lt2"/>
              </a:buClr>
              <a:buSzPts val="2700"/>
              <a:buNone/>
              <a:defRPr sz="3600">
                <a:solidFill>
                  <a:schemeClr val="lt2"/>
                </a:solidFill>
              </a:defRPr>
            </a:lvl8pPr>
            <a:lvl9pPr lvl="8" rtl="0">
              <a:lnSpc>
                <a:spcPct val="115000"/>
              </a:lnSpc>
              <a:spcBef>
                <a:spcPts val="0"/>
              </a:spcBef>
              <a:spcAft>
                <a:spcPts val="0"/>
              </a:spcAft>
              <a:buClr>
                <a:schemeClr val="lt2"/>
              </a:buClr>
              <a:buSzPts val="2700"/>
              <a:buNone/>
              <a:defRPr sz="3600">
                <a:solidFill>
                  <a:schemeClr val="lt2"/>
                </a:solidFill>
              </a:defRPr>
            </a:lvl9pPr>
          </a:lstStyle>
          <a:p>
            <a:pPr lvl="0">
              <a:lnSpc>
                <a:spcPct val="120000"/>
              </a:lnSpc>
              <a:buClr>
                <a:schemeClr val="lt2"/>
              </a:buClr>
              <a:buSzPts val="2700"/>
              <a:buNone/>
            </a:pPr>
            <a:r>
              <a:rPr lang="en-US"/>
              <a:t>Click to edit Master title style</a:t>
            </a:r>
            <a:endParaRPr/>
          </a:p>
        </p:txBody>
      </p:sp>
      <p:sp>
        <p:nvSpPr>
          <p:cNvPr id="127" name="Google Shape;127;p17"/>
          <p:cNvSpPr txBox="1">
            <a:spLocks noGrp="1"/>
          </p:cNvSpPr>
          <p:nvPr>
            <p:ph type="title" idx="7"/>
          </p:nvPr>
        </p:nvSpPr>
        <p:spPr>
          <a:xfrm>
            <a:off x="18296450" y="8074152"/>
            <a:ext cx="4694611" cy="1280160"/>
          </a:xfrm>
          <a:prstGeom prst="rect">
            <a:avLst/>
          </a:prstGeom>
        </p:spPr>
        <p:txBody>
          <a:bodyPr spcFirstLastPara="1" vert="horz" wrap="square" lIns="0" tIns="0" rIns="0" bIns="0" rtlCol="0" anchor="b" anchorCtr="0">
            <a:noAutofit/>
          </a:bodyPr>
          <a:lstStyle>
            <a:lvl1pPr lvl="0" rtl="0">
              <a:lnSpc>
                <a:spcPct val="120000"/>
              </a:lnSpc>
              <a:spcBef>
                <a:spcPts val="0"/>
              </a:spcBef>
              <a:spcAft>
                <a:spcPts val="0"/>
              </a:spcAft>
              <a:buClr>
                <a:schemeClr val="lt2"/>
              </a:buClr>
              <a:buSzPts val="2700"/>
              <a:buNone/>
              <a:defRPr sz="3600" spc="110">
                <a:solidFill>
                  <a:schemeClr val="tx1"/>
                </a:solidFill>
                <a:latin typeface="+mj-lt"/>
              </a:defRPr>
            </a:lvl1pPr>
            <a:lvl2pPr lvl="1" rtl="0">
              <a:lnSpc>
                <a:spcPct val="115000"/>
              </a:lnSpc>
              <a:spcBef>
                <a:spcPts val="0"/>
              </a:spcBef>
              <a:spcAft>
                <a:spcPts val="0"/>
              </a:spcAft>
              <a:buClr>
                <a:schemeClr val="lt2"/>
              </a:buClr>
              <a:buSzPts val="2700"/>
              <a:buNone/>
              <a:defRPr sz="3600">
                <a:solidFill>
                  <a:schemeClr val="lt2"/>
                </a:solidFill>
              </a:defRPr>
            </a:lvl2pPr>
            <a:lvl3pPr lvl="2" rtl="0">
              <a:lnSpc>
                <a:spcPct val="115000"/>
              </a:lnSpc>
              <a:spcBef>
                <a:spcPts val="0"/>
              </a:spcBef>
              <a:spcAft>
                <a:spcPts val="0"/>
              </a:spcAft>
              <a:buClr>
                <a:schemeClr val="lt2"/>
              </a:buClr>
              <a:buSzPts val="2700"/>
              <a:buNone/>
              <a:defRPr sz="3600">
                <a:solidFill>
                  <a:schemeClr val="lt2"/>
                </a:solidFill>
              </a:defRPr>
            </a:lvl3pPr>
            <a:lvl4pPr lvl="3" rtl="0">
              <a:lnSpc>
                <a:spcPct val="115000"/>
              </a:lnSpc>
              <a:spcBef>
                <a:spcPts val="0"/>
              </a:spcBef>
              <a:spcAft>
                <a:spcPts val="0"/>
              </a:spcAft>
              <a:buClr>
                <a:schemeClr val="lt2"/>
              </a:buClr>
              <a:buSzPts val="2700"/>
              <a:buNone/>
              <a:defRPr sz="3600">
                <a:solidFill>
                  <a:schemeClr val="lt2"/>
                </a:solidFill>
              </a:defRPr>
            </a:lvl4pPr>
            <a:lvl5pPr lvl="4" rtl="0">
              <a:lnSpc>
                <a:spcPct val="115000"/>
              </a:lnSpc>
              <a:spcBef>
                <a:spcPts val="0"/>
              </a:spcBef>
              <a:spcAft>
                <a:spcPts val="0"/>
              </a:spcAft>
              <a:buClr>
                <a:schemeClr val="lt2"/>
              </a:buClr>
              <a:buSzPts val="2700"/>
              <a:buNone/>
              <a:defRPr sz="3600">
                <a:solidFill>
                  <a:schemeClr val="lt2"/>
                </a:solidFill>
              </a:defRPr>
            </a:lvl5pPr>
            <a:lvl6pPr lvl="5" rtl="0">
              <a:lnSpc>
                <a:spcPct val="115000"/>
              </a:lnSpc>
              <a:spcBef>
                <a:spcPts val="0"/>
              </a:spcBef>
              <a:spcAft>
                <a:spcPts val="0"/>
              </a:spcAft>
              <a:buClr>
                <a:schemeClr val="lt2"/>
              </a:buClr>
              <a:buSzPts val="2700"/>
              <a:buNone/>
              <a:defRPr sz="3600">
                <a:solidFill>
                  <a:schemeClr val="lt2"/>
                </a:solidFill>
              </a:defRPr>
            </a:lvl6pPr>
            <a:lvl7pPr lvl="6" rtl="0">
              <a:lnSpc>
                <a:spcPct val="115000"/>
              </a:lnSpc>
              <a:spcBef>
                <a:spcPts val="0"/>
              </a:spcBef>
              <a:spcAft>
                <a:spcPts val="0"/>
              </a:spcAft>
              <a:buClr>
                <a:schemeClr val="lt2"/>
              </a:buClr>
              <a:buSzPts val="2700"/>
              <a:buNone/>
              <a:defRPr sz="3600">
                <a:solidFill>
                  <a:schemeClr val="lt2"/>
                </a:solidFill>
              </a:defRPr>
            </a:lvl7pPr>
            <a:lvl8pPr lvl="7" rtl="0">
              <a:lnSpc>
                <a:spcPct val="115000"/>
              </a:lnSpc>
              <a:spcBef>
                <a:spcPts val="0"/>
              </a:spcBef>
              <a:spcAft>
                <a:spcPts val="0"/>
              </a:spcAft>
              <a:buClr>
                <a:schemeClr val="lt2"/>
              </a:buClr>
              <a:buSzPts val="2700"/>
              <a:buNone/>
              <a:defRPr sz="3600">
                <a:solidFill>
                  <a:schemeClr val="lt2"/>
                </a:solidFill>
              </a:defRPr>
            </a:lvl8pPr>
            <a:lvl9pPr lvl="8" rtl="0">
              <a:lnSpc>
                <a:spcPct val="115000"/>
              </a:lnSpc>
              <a:spcBef>
                <a:spcPts val="0"/>
              </a:spcBef>
              <a:spcAft>
                <a:spcPts val="0"/>
              </a:spcAft>
              <a:buClr>
                <a:schemeClr val="lt2"/>
              </a:buClr>
              <a:buSzPts val="2700"/>
              <a:buNone/>
              <a:defRPr sz="3600">
                <a:solidFill>
                  <a:schemeClr val="lt2"/>
                </a:solidFill>
              </a:defRPr>
            </a:lvl9pPr>
          </a:lstStyle>
          <a:p>
            <a:pPr lvl="0">
              <a:lnSpc>
                <a:spcPct val="120000"/>
              </a:lnSpc>
              <a:buClr>
                <a:schemeClr val="lt2"/>
              </a:buClr>
              <a:buSzPts val="2700"/>
              <a:buNone/>
            </a:pPr>
            <a:r>
              <a:rPr lang="en-US"/>
              <a:t>Click to edit Master title style</a:t>
            </a:r>
            <a:endParaRPr/>
          </a:p>
        </p:txBody>
      </p:sp>
      <p:sp>
        <p:nvSpPr>
          <p:cNvPr id="11" name="Google Shape;68;p8">
            <a:extLst>
              <a:ext uri="{FF2B5EF4-FFF2-40B4-BE49-F238E27FC236}">
                <a16:creationId xmlns:a16="http://schemas.microsoft.com/office/drawing/2014/main" id="{4A1502C0-35C5-664F-8876-27EC60C5407E}"/>
              </a:ext>
            </a:extLst>
          </p:cNvPr>
          <p:cNvSpPr txBox="1">
            <a:spLocks noGrp="1"/>
          </p:cNvSpPr>
          <p:nvPr>
            <p:ph type="subTitle" idx="2"/>
          </p:nvPr>
        </p:nvSpPr>
        <p:spPr>
          <a:xfrm>
            <a:off x="932821" y="905256"/>
            <a:ext cx="10328145" cy="463200"/>
          </a:xfrm>
          <a:prstGeom prst="rect">
            <a:avLst/>
          </a:prstGeom>
          <a:noFill/>
          <a:ln>
            <a:noFill/>
          </a:ln>
        </p:spPr>
        <p:txBody>
          <a:bodyPr spcFirstLastPara="1" wrap="square" lIns="0" tIns="0" rIns="0" bIns="0" anchor="t" anchorCtr="0">
            <a:noAutofit/>
          </a:bodyPr>
          <a:lstStyle>
            <a:lvl1pPr marL="0" marR="0" lvl="0" indent="0" algn="l" rtl="0">
              <a:lnSpc>
                <a:spcPct val="120000"/>
              </a:lnSpc>
              <a:spcBef>
                <a:spcPts val="0"/>
              </a:spcBef>
              <a:spcAft>
                <a:spcPts val="0"/>
              </a:spcAft>
              <a:buNone/>
              <a:defRPr sz="2400" b="1" cap="all" spc="240" baseline="0">
                <a:solidFill>
                  <a:schemeClr val="tx1"/>
                </a:solidFill>
                <a:latin typeface="+mn-lt"/>
              </a:defRPr>
            </a:lvl1pPr>
            <a:lvl2pPr lvl="1" rtl="0">
              <a:lnSpc>
                <a:spcPct val="120000"/>
              </a:lnSpc>
              <a:spcBef>
                <a:spcPts val="0"/>
              </a:spcBef>
              <a:spcAft>
                <a:spcPts val="0"/>
              </a:spcAft>
              <a:buNone/>
              <a:defRPr sz="2400">
                <a:solidFill>
                  <a:schemeClr val="lt1"/>
                </a:solidFill>
              </a:defRPr>
            </a:lvl2pPr>
            <a:lvl3pPr lvl="2" rtl="0">
              <a:lnSpc>
                <a:spcPct val="120000"/>
              </a:lnSpc>
              <a:spcBef>
                <a:spcPts val="0"/>
              </a:spcBef>
              <a:spcAft>
                <a:spcPts val="0"/>
              </a:spcAft>
              <a:buNone/>
              <a:defRPr sz="2400">
                <a:solidFill>
                  <a:schemeClr val="lt1"/>
                </a:solidFill>
              </a:defRPr>
            </a:lvl3pPr>
            <a:lvl4pPr lvl="3" rtl="0">
              <a:lnSpc>
                <a:spcPct val="120000"/>
              </a:lnSpc>
              <a:spcBef>
                <a:spcPts val="0"/>
              </a:spcBef>
              <a:spcAft>
                <a:spcPts val="0"/>
              </a:spcAft>
              <a:buNone/>
              <a:defRPr sz="2400">
                <a:solidFill>
                  <a:schemeClr val="lt1"/>
                </a:solidFill>
              </a:defRPr>
            </a:lvl4pPr>
            <a:lvl5pPr lvl="4" rtl="0">
              <a:lnSpc>
                <a:spcPct val="120000"/>
              </a:lnSpc>
              <a:spcBef>
                <a:spcPts val="0"/>
              </a:spcBef>
              <a:spcAft>
                <a:spcPts val="0"/>
              </a:spcAft>
              <a:buNone/>
              <a:defRPr sz="2400">
                <a:solidFill>
                  <a:schemeClr val="lt1"/>
                </a:solidFill>
              </a:defRPr>
            </a:lvl5pPr>
            <a:lvl6pPr lvl="5" rtl="0">
              <a:lnSpc>
                <a:spcPct val="120000"/>
              </a:lnSpc>
              <a:spcBef>
                <a:spcPts val="0"/>
              </a:spcBef>
              <a:spcAft>
                <a:spcPts val="0"/>
              </a:spcAft>
              <a:buNone/>
              <a:defRPr sz="2400">
                <a:solidFill>
                  <a:schemeClr val="lt1"/>
                </a:solidFill>
              </a:defRPr>
            </a:lvl6pPr>
            <a:lvl7pPr lvl="6" rtl="0">
              <a:lnSpc>
                <a:spcPct val="120000"/>
              </a:lnSpc>
              <a:spcBef>
                <a:spcPts val="0"/>
              </a:spcBef>
              <a:spcAft>
                <a:spcPts val="0"/>
              </a:spcAft>
              <a:buNone/>
              <a:defRPr sz="2400">
                <a:solidFill>
                  <a:schemeClr val="lt1"/>
                </a:solidFill>
              </a:defRPr>
            </a:lvl7pPr>
            <a:lvl8pPr lvl="7" rtl="0">
              <a:lnSpc>
                <a:spcPct val="120000"/>
              </a:lnSpc>
              <a:spcBef>
                <a:spcPts val="0"/>
              </a:spcBef>
              <a:spcAft>
                <a:spcPts val="0"/>
              </a:spcAft>
              <a:buNone/>
              <a:defRPr sz="2400">
                <a:solidFill>
                  <a:schemeClr val="lt1"/>
                </a:solidFill>
              </a:defRPr>
            </a:lvl8pPr>
            <a:lvl9pPr lvl="8" rtl="0">
              <a:lnSpc>
                <a:spcPct val="120000"/>
              </a:lnSpc>
              <a:spcBef>
                <a:spcPts val="0"/>
              </a:spcBef>
              <a:spcAft>
                <a:spcPts val="0"/>
              </a:spcAft>
              <a:buNone/>
              <a:defRPr sz="2400">
                <a:solidFill>
                  <a:schemeClr val="lt1"/>
                </a:solidFill>
              </a:defRPr>
            </a:lvl9pPr>
          </a:lstStyle>
          <a:p>
            <a:pPr marL="0" lvl="0" indent="0">
              <a:buNone/>
            </a:pPr>
            <a:r>
              <a:rPr lang="en-US"/>
              <a:t>Click to edit Master subtitle style</a:t>
            </a:r>
            <a:endParaRPr/>
          </a:p>
        </p:txBody>
      </p:sp>
      <p:sp>
        <p:nvSpPr>
          <p:cNvPr id="12" name="Text Placeholder 9">
            <a:extLst>
              <a:ext uri="{FF2B5EF4-FFF2-40B4-BE49-F238E27FC236}">
                <a16:creationId xmlns:a16="http://schemas.microsoft.com/office/drawing/2014/main" id="{B30EB1FE-7D1F-FB4B-BEB5-D6C622DEB1BB}"/>
              </a:ext>
            </a:extLst>
          </p:cNvPr>
          <p:cNvSpPr>
            <a:spLocks noGrp="1"/>
          </p:cNvSpPr>
          <p:nvPr>
            <p:ph type="body" sz="quarter" idx="10"/>
          </p:nvPr>
        </p:nvSpPr>
        <p:spPr>
          <a:xfrm>
            <a:off x="1340398" y="9621522"/>
            <a:ext cx="4754880" cy="3161027"/>
          </a:xfrm>
        </p:spPr>
        <p:txBody>
          <a:bodyPr/>
          <a:lstStyle>
            <a:lvl1pPr>
              <a:defRPr>
                <a:solidFill>
                  <a:schemeClr val="tx1"/>
                </a:solidFill>
                <a:latin typeface="+mn-lt"/>
              </a:defRPr>
            </a:lvl1pPr>
            <a:lvl2pPr>
              <a:buClrTx/>
              <a:defRPr>
                <a:solidFill>
                  <a:schemeClr val="tx1"/>
                </a:solidFill>
                <a:latin typeface="+mn-lt"/>
              </a:defRPr>
            </a:lvl2pPr>
            <a:lvl3pPr>
              <a:buClrTx/>
              <a:defRPr>
                <a:solidFill>
                  <a:schemeClr val="tx1"/>
                </a:solidFill>
                <a:latin typeface="+mn-lt"/>
              </a:defRPr>
            </a:lvl3pPr>
            <a:lvl4pPr>
              <a:buClrTx/>
              <a:defRPr>
                <a:solidFill>
                  <a:schemeClr val="tx1"/>
                </a:solidFill>
                <a:latin typeface="+mn-lt"/>
              </a:defRPr>
            </a:lvl4pPr>
            <a:lvl5pPr>
              <a:buClrTx/>
              <a:defRPr>
                <a:solidFill>
                  <a:schemeClr val="tx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9">
            <a:extLst>
              <a:ext uri="{FF2B5EF4-FFF2-40B4-BE49-F238E27FC236}">
                <a16:creationId xmlns:a16="http://schemas.microsoft.com/office/drawing/2014/main" id="{CFA7EA77-AF2E-9541-9110-33C7B14B3F58}"/>
              </a:ext>
            </a:extLst>
          </p:cNvPr>
          <p:cNvSpPr>
            <a:spLocks noGrp="1"/>
          </p:cNvSpPr>
          <p:nvPr>
            <p:ph type="body" sz="quarter" idx="11"/>
          </p:nvPr>
        </p:nvSpPr>
        <p:spPr>
          <a:xfrm>
            <a:off x="6969281" y="9621522"/>
            <a:ext cx="4754880" cy="3161027"/>
          </a:xfrm>
        </p:spPr>
        <p:txBody>
          <a:bodyPr/>
          <a:lstStyle>
            <a:lvl1pPr>
              <a:defRPr>
                <a:solidFill>
                  <a:schemeClr val="tx1"/>
                </a:solidFill>
                <a:latin typeface="+mn-lt"/>
              </a:defRPr>
            </a:lvl1pPr>
            <a:lvl2pPr>
              <a:buClrTx/>
              <a:defRPr>
                <a:solidFill>
                  <a:schemeClr val="tx1"/>
                </a:solidFill>
                <a:latin typeface="+mn-lt"/>
              </a:defRPr>
            </a:lvl2pPr>
            <a:lvl3pPr>
              <a:buClrTx/>
              <a:defRPr>
                <a:solidFill>
                  <a:schemeClr val="tx1"/>
                </a:solidFill>
                <a:latin typeface="+mn-lt"/>
              </a:defRPr>
            </a:lvl3pPr>
            <a:lvl4pPr>
              <a:buClrTx/>
              <a:defRPr>
                <a:solidFill>
                  <a:schemeClr val="tx1"/>
                </a:solidFill>
                <a:latin typeface="+mn-lt"/>
              </a:defRPr>
            </a:lvl4pPr>
            <a:lvl5pPr>
              <a:buClrTx/>
              <a:defRPr>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9">
            <a:extLst>
              <a:ext uri="{FF2B5EF4-FFF2-40B4-BE49-F238E27FC236}">
                <a16:creationId xmlns:a16="http://schemas.microsoft.com/office/drawing/2014/main" id="{77A68C91-6C3D-AE41-8869-D2D588D5F13C}"/>
              </a:ext>
            </a:extLst>
          </p:cNvPr>
          <p:cNvSpPr>
            <a:spLocks noGrp="1"/>
          </p:cNvSpPr>
          <p:nvPr>
            <p:ph type="body" sz="quarter" idx="12"/>
          </p:nvPr>
        </p:nvSpPr>
        <p:spPr>
          <a:xfrm>
            <a:off x="12602713" y="9621522"/>
            <a:ext cx="4754880" cy="3161027"/>
          </a:xfrm>
        </p:spPr>
        <p:txBody>
          <a:bodyPr/>
          <a:lstStyle>
            <a:lvl1pPr>
              <a:defRPr>
                <a:solidFill>
                  <a:schemeClr val="tx1"/>
                </a:solidFill>
                <a:latin typeface="+mn-lt"/>
              </a:defRPr>
            </a:lvl1pPr>
            <a:lvl2pPr>
              <a:buClrTx/>
              <a:defRPr>
                <a:solidFill>
                  <a:schemeClr val="tx1"/>
                </a:solidFill>
                <a:latin typeface="+mn-lt"/>
              </a:defRPr>
            </a:lvl2pPr>
            <a:lvl3pPr>
              <a:buClrTx/>
              <a:defRPr>
                <a:solidFill>
                  <a:schemeClr val="tx1"/>
                </a:solidFill>
                <a:latin typeface="+mn-lt"/>
              </a:defRPr>
            </a:lvl3pPr>
            <a:lvl4pPr>
              <a:buClrTx/>
              <a:defRPr>
                <a:solidFill>
                  <a:schemeClr val="tx1"/>
                </a:solidFill>
                <a:latin typeface="+mn-lt"/>
              </a:defRPr>
            </a:lvl4pPr>
            <a:lvl5pPr>
              <a:buClrTx/>
              <a:defRPr>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9">
            <a:extLst>
              <a:ext uri="{FF2B5EF4-FFF2-40B4-BE49-F238E27FC236}">
                <a16:creationId xmlns:a16="http://schemas.microsoft.com/office/drawing/2014/main" id="{FA574137-6BE5-9044-B5DF-785305A39C38}"/>
              </a:ext>
            </a:extLst>
          </p:cNvPr>
          <p:cNvSpPr>
            <a:spLocks noGrp="1"/>
          </p:cNvSpPr>
          <p:nvPr>
            <p:ph type="body" sz="quarter" idx="13"/>
          </p:nvPr>
        </p:nvSpPr>
        <p:spPr>
          <a:xfrm>
            <a:off x="18236181" y="9621522"/>
            <a:ext cx="4754880" cy="3161027"/>
          </a:xfrm>
        </p:spPr>
        <p:txBody>
          <a:bodyPr/>
          <a:lstStyle>
            <a:lvl1pPr>
              <a:defRPr>
                <a:solidFill>
                  <a:schemeClr val="tx1"/>
                </a:solidFill>
                <a:latin typeface="+mn-lt"/>
              </a:defRPr>
            </a:lvl1pPr>
            <a:lvl2pPr>
              <a:buClrTx/>
              <a:defRPr>
                <a:solidFill>
                  <a:schemeClr val="tx1"/>
                </a:solidFill>
                <a:latin typeface="+mn-lt"/>
              </a:defRPr>
            </a:lvl2pPr>
            <a:lvl3pPr>
              <a:buClrTx/>
              <a:defRPr>
                <a:solidFill>
                  <a:schemeClr val="tx1"/>
                </a:solidFill>
                <a:latin typeface="+mn-lt"/>
              </a:defRPr>
            </a:lvl3pPr>
            <a:lvl4pPr>
              <a:buClrTx/>
              <a:defRPr>
                <a:solidFill>
                  <a:schemeClr val="tx1"/>
                </a:solidFill>
                <a:latin typeface="+mn-lt"/>
              </a:defRPr>
            </a:lvl4pPr>
            <a:lvl5pPr>
              <a:buClrTx/>
              <a:defRPr>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Picture Placeholder 5">
            <a:extLst>
              <a:ext uri="{FF2B5EF4-FFF2-40B4-BE49-F238E27FC236}">
                <a16:creationId xmlns:a16="http://schemas.microsoft.com/office/drawing/2014/main" id="{363DAB50-443D-DD4D-8416-B209931373B4}"/>
              </a:ext>
            </a:extLst>
          </p:cNvPr>
          <p:cNvSpPr>
            <a:spLocks noGrp="1"/>
          </p:cNvSpPr>
          <p:nvPr>
            <p:ph type="pic" sz="quarter" idx="24"/>
          </p:nvPr>
        </p:nvSpPr>
        <p:spPr>
          <a:xfrm>
            <a:off x="1397520" y="3099171"/>
            <a:ext cx="4690872" cy="4197096"/>
          </a:xfrm>
          <a:solidFill>
            <a:srgbClr val="DEE3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a:solidFill>
                  <a:srgbClr val="DEE3E9"/>
                </a:solidFill>
                <a:cs typeface="Optimistic Text" panose="020B0503020203020204" pitchFamily="34" charset="0"/>
                <a:sym typeface="Arial"/>
              </a:defRPr>
            </a:lvl1pPr>
          </a:lstStyle>
          <a:p>
            <a:pPr lvl="0" algn="ctr">
              <a:lnSpc>
                <a:spcPct val="125000"/>
              </a:lnSpc>
              <a:spcAft>
                <a:spcPts val="0"/>
              </a:spcAft>
              <a:buFont typeface="Optimistic Text"/>
            </a:pPr>
            <a:endParaRPr lang="en-US"/>
          </a:p>
        </p:txBody>
      </p:sp>
      <p:sp>
        <p:nvSpPr>
          <p:cNvPr id="17" name="Picture Placeholder 5">
            <a:extLst>
              <a:ext uri="{FF2B5EF4-FFF2-40B4-BE49-F238E27FC236}">
                <a16:creationId xmlns:a16="http://schemas.microsoft.com/office/drawing/2014/main" id="{239CC086-2B0D-6049-ACAC-4008E73C0298}"/>
              </a:ext>
            </a:extLst>
          </p:cNvPr>
          <p:cNvSpPr>
            <a:spLocks noGrp="1"/>
          </p:cNvSpPr>
          <p:nvPr>
            <p:ph type="pic" sz="quarter" idx="25"/>
          </p:nvPr>
        </p:nvSpPr>
        <p:spPr>
          <a:xfrm>
            <a:off x="7033348" y="3099171"/>
            <a:ext cx="4690872" cy="4197096"/>
          </a:xfrm>
          <a:solidFill>
            <a:srgbClr val="DEE3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a:solidFill>
                  <a:srgbClr val="DEE3E9"/>
                </a:solidFill>
                <a:cs typeface="Optimistic Text" panose="020B0503020203020204" pitchFamily="34" charset="0"/>
                <a:sym typeface="Arial"/>
              </a:defRPr>
            </a:lvl1pPr>
          </a:lstStyle>
          <a:p>
            <a:pPr lvl="0" algn="ctr">
              <a:lnSpc>
                <a:spcPct val="125000"/>
              </a:lnSpc>
              <a:spcAft>
                <a:spcPts val="0"/>
              </a:spcAft>
              <a:buFont typeface="Optimistic Text"/>
            </a:pPr>
            <a:endParaRPr lang="en-US"/>
          </a:p>
        </p:txBody>
      </p:sp>
      <p:sp>
        <p:nvSpPr>
          <p:cNvPr id="18" name="Picture Placeholder 5">
            <a:extLst>
              <a:ext uri="{FF2B5EF4-FFF2-40B4-BE49-F238E27FC236}">
                <a16:creationId xmlns:a16="http://schemas.microsoft.com/office/drawing/2014/main" id="{D6D896F5-E3B8-ED4A-87C9-288218776C3C}"/>
              </a:ext>
            </a:extLst>
          </p:cNvPr>
          <p:cNvSpPr>
            <a:spLocks noGrp="1"/>
          </p:cNvSpPr>
          <p:nvPr>
            <p:ph type="pic" sz="quarter" idx="26"/>
          </p:nvPr>
        </p:nvSpPr>
        <p:spPr>
          <a:xfrm>
            <a:off x="12666048" y="3099171"/>
            <a:ext cx="4690872" cy="4197096"/>
          </a:xfrm>
          <a:solidFill>
            <a:srgbClr val="DEE3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a:solidFill>
                  <a:srgbClr val="DEE3E9"/>
                </a:solidFill>
                <a:cs typeface="Optimistic Text" panose="020B0503020203020204" pitchFamily="34" charset="0"/>
                <a:sym typeface="Arial"/>
              </a:defRPr>
            </a:lvl1pPr>
          </a:lstStyle>
          <a:p>
            <a:pPr lvl="0" algn="ctr">
              <a:lnSpc>
                <a:spcPct val="125000"/>
              </a:lnSpc>
              <a:spcAft>
                <a:spcPts val="0"/>
              </a:spcAft>
              <a:buFont typeface="Optimistic Text"/>
            </a:pPr>
            <a:endParaRPr lang="en-US" dirty="0"/>
          </a:p>
        </p:txBody>
      </p:sp>
      <p:sp>
        <p:nvSpPr>
          <p:cNvPr id="19" name="Picture Placeholder 5">
            <a:extLst>
              <a:ext uri="{FF2B5EF4-FFF2-40B4-BE49-F238E27FC236}">
                <a16:creationId xmlns:a16="http://schemas.microsoft.com/office/drawing/2014/main" id="{CE131F1E-F95B-EF40-BC2F-FBBE7520EF70}"/>
              </a:ext>
            </a:extLst>
          </p:cNvPr>
          <p:cNvSpPr>
            <a:spLocks noGrp="1"/>
          </p:cNvSpPr>
          <p:nvPr>
            <p:ph type="pic" sz="quarter" idx="27"/>
          </p:nvPr>
        </p:nvSpPr>
        <p:spPr>
          <a:xfrm>
            <a:off x="18298748" y="3099171"/>
            <a:ext cx="4690872" cy="4197096"/>
          </a:xfrm>
          <a:solidFill>
            <a:srgbClr val="DEE3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a:solidFill>
                  <a:srgbClr val="DEE3E9"/>
                </a:solidFill>
                <a:cs typeface="Optimistic Text" panose="020B0503020203020204" pitchFamily="34" charset="0"/>
                <a:sym typeface="Arial"/>
              </a:defRPr>
            </a:lvl1pPr>
          </a:lstStyle>
          <a:p>
            <a:pPr lvl="0" algn="ctr">
              <a:lnSpc>
                <a:spcPct val="125000"/>
              </a:lnSpc>
              <a:spcAft>
                <a:spcPts val="0"/>
              </a:spcAft>
              <a:buFont typeface="Optimistic Text"/>
            </a:pPr>
            <a:endParaRPr lang="en-US" dirty="0"/>
          </a:p>
        </p:txBody>
      </p:sp>
    </p:spTree>
    <p:extLst>
      <p:ext uri="{BB962C8B-B14F-4D97-AF65-F5344CB8AC3E}">
        <p14:creationId xmlns:p14="http://schemas.microsoft.com/office/powerpoint/2010/main" val="13425274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Big Stat" preserve="1" userDrawn="1">
  <p:cSld name="Big Stat">
    <p:spTree>
      <p:nvGrpSpPr>
        <p:cNvPr id="1" name="Shape 129"/>
        <p:cNvGrpSpPr/>
        <p:nvPr/>
      </p:nvGrpSpPr>
      <p:grpSpPr>
        <a:xfrm>
          <a:off x="0" y="0"/>
          <a:ext cx="0" cy="0"/>
          <a:chOff x="0" y="0"/>
          <a:chExt cx="0" cy="0"/>
        </a:xfrm>
      </p:grpSpPr>
      <p:sp>
        <p:nvSpPr>
          <p:cNvPr id="130" name="Google Shape;130;p18"/>
          <p:cNvSpPr txBox="1">
            <a:spLocks noGrp="1"/>
          </p:cNvSpPr>
          <p:nvPr>
            <p:ph type="subTitle" idx="1"/>
          </p:nvPr>
        </p:nvSpPr>
        <p:spPr>
          <a:xfrm>
            <a:off x="932821" y="905256"/>
            <a:ext cx="10328145" cy="463200"/>
          </a:xfrm>
          <a:prstGeom prst="rect">
            <a:avLst/>
          </a:prstGeom>
          <a:noFill/>
          <a:ln>
            <a:noFill/>
          </a:ln>
        </p:spPr>
        <p:txBody>
          <a:bodyPr spcFirstLastPara="1" vert="horz" wrap="square" lIns="0" tIns="0" rIns="0" bIns="0" rtlCol="0" anchor="t" anchorCtr="0">
            <a:noAutofit/>
          </a:bodyPr>
          <a:lstStyle>
            <a:lvl1pPr marL="0" marR="0" lvl="0" indent="0" algn="l" rtl="0">
              <a:lnSpc>
                <a:spcPct val="120000"/>
              </a:lnSpc>
              <a:spcBef>
                <a:spcPts val="0"/>
              </a:spcBef>
              <a:spcAft>
                <a:spcPts val="0"/>
              </a:spcAft>
              <a:buNone/>
              <a:defRPr b="1" cap="all" spc="240" dirty="0">
                <a:solidFill>
                  <a:schemeClr val="tx1"/>
                </a:solidFill>
                <a:latin typeface="+mn-lt"/>
              </a:defRPr>
            </a:lvl1pPr>
            <a:lvl2pPr lvl="1" rtl="0">
              <a:lnSpc>
                <a:spcPct val="120000"/>
              </a:lnSpc>
              <a:spcBef>
                <a:spcPts val="0"/>
              </a:spcBef>
              <a:spcAft>
                <a:spcPts val="0"/>
              </a:spcAft>
              <a:buNone/>
              <a:defRPr sz="2400">
                <a:solidFill>
                  <a:schemeClr val="lt1"/>
                </a:solidFill>
                <a:latin typeface="Montserrat Medium"/>
                <a:ea typeface="Montserrat Medium"/>
                <a:cs typeface="Montserrat Medium"/>
                <a:sym typeface="Montserrat Medium"/>
              </a:defRPr>
            </a:lvl2pPr>
            <a:lvl3pPr lvl="2" rtl="0">
              <a:lnSpc>
                <a:spcPct val="120000"/>
              </a:lnSpc>
              <a:spcBef>
                <a:spcPts val="0"/>
              </a:spcBef>
              <a:spcAft>
                <a:spcPts val="0"/>
              </a:spcAft>
              <a:buNone/>
              <a:defRPr sz="2400">
                <a:solidFill>
                  <a:schemeClr val="lt1"/>
                </a:solidFill>
                <a:latin typeface="Montserrat Medium"/>
                <a:ea typeface="Montserrat Medium"/>
                <a:cs typeface="Montserrat Medium"/>
                <a:sym typeface="Montserrat Medium"/>
              </a:defRPr>
            </a:lvl3pPr>
            <a:lvl4pPr lvl="3" rtl="0">
              <a:lnSpc>
                <a:spcPct val="120000"/>
              </a:lnSpc>
              <a:spcBef>
                <a:spcPts val="0"/>
              </a:spcBef>
              <a:spcAft>
                <a:spcPts val="0"/>
              </a:spcAft>
              <a:buNone/>
              <a:defRPr sz="2400">
                <a:solidFill>
                  <a:schemeClr val="lt1"/>
                </a:solidFill>
                <a:latin typeface="Montserrat Medium"/>
                <a:ea typeface="Montserrat Medium"/>
                <a:cs typeface="Montserrat Medium"/>
                <a:sym typeface="Montserrat Medium"/>
              </a:defRPr>
            </a:lvl4pPr>
            <a:lvl5pPr lvl="4" rtl="0">
              <a:lnSpc>
                <a:spcPct val="120000"/>
              </a:lnSpc>
              <a:spcBef>
                <a:spcPts val="0"/>
              </a:spcBef>
              <a:spcAft>
                <a:spcPts val="0"/>
              </a:spcAft>
              <a:buNone/>
              <a:defRPr sz="2400">
                <a:solidFill>
                  <a:schemeClr val="lt1"/>
                </a:solidFill>
                <a:latin typeface="Montserrat Medium"/>
                <a:ea typeface="Montserrat Medium"/>
                <a:cs typeface="Montserrat Medium"/>
                <a:sym typeface="Montserrat Medium"/>
              </a:defRPr>
            </a:lvl5pPr>
            <a:lvl6pPr lvl="5" rtl="0">
              <a:lnSpc>
                <a:spcPct val="120000"/>
              </a:lnSpc>
              <a:spcBef>
                <a:spcPts val="0"/>
              </a:spcBef>
              <a:spcAft>
                <a:spcPts val="0"/>
              </a:spcAft>
              <a:buNone/>
              <a:defRPr sz="2400">
                <a:solidFill>
                  <a:schemeClr val="lt1"/>
                </a:solidFill>
                <a:latin typeface="Montserrat Medium"/>
                <a:ea typeface="Montserrat Medium"/>
                <a:cs typeface="Montserrat Medium"/>
                <a:sym typeface="Montserrat Medium"/>
              </a:defRPr>
            </a:lvl6pPr>
            <a:lvl7pPr lvl="6" rtl="0">
              <a:lnSpc>
                <a:spcPct val="120000"/>
              </a:lnSpc>
              <a:spcBef>
                <a:spcPts val="0"/>
              </a:spcBef>
              <a:spcAft>
                <a:spcPts val="0"/>
              </a:spcAft>
              <a:buNone/>
              <a:defRPr sz="2400">
                <a:solidFill>
                  <a:schemeClr val="lt1"/>
                </a:solidFill>
                <a:latin typeface="Montserrat Medium"/>
                <a:ea typeface="Montserrat Medium"/>
                <a:cs typeface="Montserrat Medium"/>
                <a:sym typeface="Montserrat Medium"/>
              </a:defRPr>
            </a:lvl7pPr>
            <a:lvl8pPr lvl="7" rtl="0">
              <a:lnSpc>
                <a:spcPct val="120000"/>
              </a:lnSpc>
              <a:spcBef>
                <a:spcPts val="0"/>
              </a:spcBef>
              <a:spcAft>
                <a:spcPts val="0"/>
              </a:spcAft>
              <a:buNone/>
              <a:defRPr sz="2400">
                <a:solidFill>
                  <a:schemeClr val="lt1"/>
                </a:solidFill>
                <a:latin typeface="Montserrat Medium"/>
                <a:ea typeface="Montserrat Medium"/>
                <a:cs typeface="Montserrat Medium"/>
                <a:sym typeface="Montserrat Medium"/>
              </a:defRPr>
            </a:lvl8pPr>
            <a:lvl9pPr lvl="8" rtl="0">
              <a:lnSpc>
                <a:spcPct val="120000"/>
              </a:lnSpc>
              <a:spcBef>
                <a:spcPts val="0"/>
              </a:spcBef>
              <a:spcAft>
                <a:spcPts val="0"/>
              </a:spcAft>
              <a:buNone/>
              <a:defRPr sz="2400">
                <a:solidFill>
                  <a:schemeClr val="lt1"/>
                </a:solidFill>
                <a:latin typeface="Montserrat Medium"/>
                <a:ea typeface="Montserrat Medium"/>
                <a:cs typeface="Montserrat Medium"/>
                <a:sym typeface="Montserrat Medium"/>
              </a:defRPr>
            </a:lvl9pPr>
          </a:lstStyle>
          <a:p>
            <a:pPr marL="0" lvl="0" indent="0">
              <a:lnSpc>
                <a:spcPct val="120000"/>
              </a:lnSpc>
              <a:spcAft>
                <a:spcPts val="0"/>
              </a:spcAft>
              <a:buNone/>
            </a:pPr>
            <a:r>
              <a:rPr lang="en-US"/>
              <a:t>Click to edit Master subtitle style</a:t>
            </a:r>
            <a:endParaRPr dirty="0"/>
          </a:p>
        </p:txBody>
      </p:sp>
      <p:sp>
        <p:nvSpPr>
          <p:cNvPr id="131" name="Google Shape;131;p18"/>
          <p:cNvSpPr txBox="1">
            <a:spLocks noGrp="1"/>
          </p:cNvSpPr>
          <p:nvPr>
            <p:ph type="ctrTitle"/>
          </p:nvPr>
        </p:nvSpPr>
        <p:spPr>
          <a:xfrm>
            <a:off x="1871710" y="4672584"/>
            <a:ext cx="18778490" cy="2971800"/>
          </a:xfrm>
          <a:prstGeom prst="rect">
            <a:avLst/>
          </a:prstGeom>
        </p:spPr>
        <p:txBody>
          <a:bodyPr spcFirstLastPara="1" wrap="square" lIns="0" tIns="0" rIns="0" bIns="0" anchor="b" anchorCtr="0">
            <a:noAutofit/>
          </a:bodyPr>
          <a:lstStyle>
            <a:lvl1pPr lvl="0" rtl="0">
              <a:lnSpc>
                <a:spcPct val="100000"/>
              </a:lnSpc>
              <a:spcBef>
                <a:spcPts val="0"/>
              </a:spcBef>
              <a:spcAft>
                <a:spcPts val="0"/>
              </a:spcAft>
              <a:buClr>
                <a:schemeClr val="lt2"/>
              </a:buClr>
              <a:buSzPts val="14600"/>
              <a:buFont typeface="Optimistic Display"/>
              <a:buNone/>
              <a:defRPr sz="19200" b="1" i="0" spc="580" baseline="0">
                <a:solidFill>
                  <a:schemeClr val="tx1"/>
                </a:solidFill>
                <a:latin typeface="+mj-lt"/>
                <a:ea typeface="Optimistic Display" panose="020B0603020203020204" pitchFamily="34" charset="0"/>
                <a:cs typeface="Optimistic Display" panose="020B0603020203020204" pitchFamily="34" charset="0"/>
                <a:sym typeface="Optimistic Display"/>
              </a:defRPr>
            </a:lvl1pPr>
            <a:lvl2pPr lvl="1" rtl="0">
              <a:spcBef>
                <a:spcPts val="0"/>
              </a:spcBef>
              <a:spcAft>
                <a:spcPts val="0"/>
              </a:spcAft>
              <a:buSzPts val="14600"/>
              <a:buNone/>
              <a:defRPr sz="19466"/>
            </a:lvl2pPr>
            <a:lvl3pPr lvl="2" rtl="0">
              <a:spcBef>
                <a:spcPts val="0"/>
              </a:spcBef>
              <a:spcAft>
                <a:spcPts val="0"/>
              </a:spcAft>
              <a:buSzPts val="14600"/>
              <a:buNone/>
              <a:defRPr sz="19466"/>
            </a:lvl3pPr>
            <a:lvl4pPr lvl="3" rtl="0">
              <a:spcBef>
                <a:spcPts val="0"/>
              </a:spcBef>
              <a:spcAft>
                <a:spcPts val="0"/>
              </a:spcAft>
              <a:buSzPts val="14600"/>
              <a:buNone/>
              <a:defRPr sz="19466"/>
            </a:lvl4pPr>
            <a:lvl5pPr lvl="4" rtl="0">
              <a:spcBef>
                <a:spcPts val="0"/>
              </a:spcBef>
              <a:spcAft>
                <a:spcPts val="0"/>
              </a:spcAft>
              <a:buSzPts val="14600"/>
              <a:buNone/>
              <a:defRPr sz="19466"/>
            </a:lvl5pPr>
            <a:lvl6pPr lvl="5" rtl="0">
              <a:spcBef>
                <a:spcPts val="0"/>
              </a:spcBef>
              <a:spcAft>
                <a:spcPts val="0"/>
              </a:spcAft>
              <a:buSzPts val="14600"/>
              <a:buNone/>
              <a:defRPr sz="19466"/>
            </a:lvl6pPr>
            <a:lvl7pPr lvl="6" rtl="0">
              <a:spcBef>
                <a:spcPts val="0"/>
              </a:spcBef>
              <a:spcAft>
                <a:spcPts val="0"/>
              </a:spcAft>
              <a:buSzPts val="14600"/>
              <a:buNone/>
              <a:defRPr sz="19466"/>
            </a:lvl7pPr>
            <a:lvl8pPr lvl="7" rtl="0">
              <a:spcBef>
                <a:spcPts val="0"/>
              </a:spcBef>
              <a:spcAft>
                <a:spcPts val="0"/>
              </a:spcAft>
              <a:buSzPts val="14600"/>
              <a:buNone/>
              <a:defRPr sz="19466"/>
            </a:lvl8pPr>
            <a:lvl9pPr lvl="8" rtl="0">
              <a:spcBef>
                <a:spcPts val="0"/>
              </a:spcBef>
              <a:spcAft>
                <a:spcPts val="0"/>
              </a:spcAft>
              <a:buSzPts val="14600"/>
              <a:buNone/>
              <a:defRPr sz="19466"/>
            </a:lvl9pPr>
          </a:lstStyle>
          <a:p>
            <a:r>
              <a:rPr lang="en-US" dirty="0"/>
              <a:t>Click to edit Master title style</a:t>
            </a:r>
            <a:endParaRPr dirty="0"/>
          </a:p>
        </p:txBody>
      </p:sp>
      <p:sp>
        <p:nvSpPr>
          <p:cNvPr id="133" name="Google Shape;133;p18"/>
          <p:cNvSpPr txBox="1">
            <a:spLocks noGrp="1"/>
          </p:cNvSpPr>
          <p:nvPr>
            <p:ph type="subTitle" idx="3"/>
          </p:nvPr>
        </p:nvSpPr>
        <p:spPr>
          <a:xfrm>
            <a:off x="932822" y="12252960"/>
            <a:ext cx="9389222" cy="560800"/>
          </a:xfrm>
          <a:prstGeom prst="rect">
            <a:avLst/>
          </a:prstGeom>
        </p:spPr>
        <p:txBody>
          <a:bodyPr spcFirstLastPara="1" wrap="square" lIns="0" tIns="0" rIns="0" bIns="0" anchor="b" anchorCtr="0">
            <a:noAutofit/>
          </a:bodyPr>
          <a:lstStyle>
            <a:lvl1pPr marL="0" marR="0" lvl="0" indent="0" rtl="0">
              <a:lnSpc>
                <a:spcPct val="100000"/>
              </a:lnSpc>
              <a:spcBef>
                <a:spcPts val="0"/>
              </a:spcBef>
              <a:spcAft>
                <a:spcPts val="0"/>
              </a:spcAft>
              <a:buNone/>
              <a:defRPr sz="1800" b="0" spc="40" baseline="0">
                <a:solidFill>
                  <a:schemeClr val="tx1"/>
                </a:solidFill>
                <a:latin typeface="+mn-lt"/>
              </a:defRPr>
            </a:lvl1pPr>
            <a:lvl2pPr lvl="1" rtl="0">
              <a:lnSpc>
                <a:spcPct val="100000"/>
              </a:lnSpc>
              <a:spcBef>
                <a:spcPts val="0"/>
              </a:spcBef>
              <a:spcAft>
                <a:spcPts val="0"/>
              </a:spcAft>
              <a:buNone/>
              <a:defRPr sz="1867" b="0">
                <a:solidFill>
                  <a:schemeClr val="dk1"/>
                </a:solidFill>
              </a:defRPr>
            </a:lvl2pPr>
            <a:lvl3pPr lvl="2" rtl="0">
              <a:lnSpc>
                <a:spcPct val="100000"/>
              </a:lnSpc>
              <a:spcBef>
                <a:spcPts val="0"/>
              </a:spcBef>
              <a:spcAft>
                <a:spcPts val="0"/>
              </a:spcAft>
              <a:buNone/>
              <a:defRPr sz="1867" b="0">
                <a:solidFill>
                  <a:schemeClr val="dk1"/>
                </a:solidFill>
              </a:defRPr>
            </a:lvl3pPr>
            <a:lvl4pPr lvl="3" rtl="0">
              <a:lnSpc>
                <a:spcPct val="100000"/>
              </a:lnSpc>
              <a:spcBef>
                <a:spcPts val="0"/>
              </a:spcBef>
              <a:spcAft>
                <a:spcPts val="0"/>
              </a:spcAft>
              <a:buNone/>
              <a:defRPr sz="1867" b="0">
                <a:solidFill>
                  <a:schemeClr val="dk1"/>
                </a:solidFill>
              </a:defRPr>
            </a:lvl4pPr>
            <a:lvl5pPr lvl="4" rtl="0">
              <a:lnSpc>
                <a:spcPct val="100000"/>
              </a:lnSpc>
              <a:spcBef>
                <a:spcPts val="0"/>
              </a:spcBef>
              <a:spcAft>
                <a:spcPts val="0"/>
              </a:spcAft>
              <a:buNone/>
              <a:defRPr sz="1867" b="0">
                <a:solidFill>
                  <a:schemeClr val="dk1"/>
                </a:solidFill>
              </a:defRPr>
            </a:lvl5pPr>
            <a:lvl6pPr lvl="5" rtl="0">
              <a:lnSpc>
                <a:spcPct val="100000"/>
              </a:lnSpc>
              <a:spcBef>
                <a:spcPts val="0"/>
              </a:spcBef>
              <a:spcAft>
                <a:spcPts val="0"/>
              </a:spcAft>
              <a:buNone/>
              <a:defRPr sz="1867" b="0">
                <a:solidFill>
                  <a:schemeClr val="dk1"/>
                </a:solidFill>
              </a:defRPr>
            </a:lvl6pPr>
            <a:lvl7pPr lvl="6" rtl="0">
              <a:lnSpc>
                <a:spcPct val="100000"/>
              </a:lnSpc>
              <a:spcBef>
                <a:spcPts val="0"/>
              </a:spcBef>
              <a:spcAft>
                <a:spcPts val="0"/>
              </a:spcAft>
              <a:buNone/>
              <a:defRPr sz="1867" b="0">
                <a:solidFill>
                  <a:schemeClr val="dk1"/>
                </a:solidFill>
              </a:defRPr>
            </a:lvl7pPr>
            <a:lvl8pPr lvl="7" rtl="0">
              <a:lnSpc>
                <a:spcPct val="100000"/>
              </a:lnSpc>
              <a:spcBef>
                <a:spcPts val="0"/>
              </a:spcBef>
              <a:spcAft>
                <a:spcPts val="0"/>
              </a:spcAft>
              <a:buNone/>
              <a:defRPr sz="1867" b="0">
                <a:solidFill>
                  <a:schemeClr val="dk1"/>
                </a:solidFill>
              </a:defRPr>
            </a:lvl8pPr>
            <a:lvl9pPr lvl="8" rtl="0">
              <a:lnSpc>
                <a:spcPct val="100000"/>
              </a:lnSpc>
              <a:spcBef>
                <a:spcPts val="0"/>
              </a:spcBef>
              <a:spcAft>
                <a:spcPts val="0"/>
              </a:spcAft>
              <a:buNone/>
              <a:defRPr sz="1867" b="0">
                <a:solidFill>
                  <a:schemeClr val="dk1"/>
                </a:solidFill>
              </a:defRPr>
            </a:lvl9pPr>
          </a:lstStyle>
          <a:p>
            <a:r>
              <a:rPr lang="en-US"/>
              <a:t>Click to edit Master subtitle style</a:t>
            </a:r>
            <a:endParaRPr/>
          </a:p>
        </p:txBody>
      </p:sp>
      <p:sp>
        <p:nvSpPr>
          <p:cNvPr id="132" name="Google Shape;132;p18"/>
          <p:cNvSpPr txBox="1">
            <a:spLocks noGrp="1"/>
          </p:cNvSpPr>
          <p:nvPr>
            <p:ph type="subTitle" idx="2"/>
          </p:nvPr>
        </p:nvSpPr>
        <p:spPr>
          <a:xfrm>
            <a:off x="1871845" y="7223760"/>
            <a:ext cx="9388293" cy="1600200"/>
          </a:xfrm>
          <a:prstGeom prst="rect">
            <a:avLst/>
          </a:prstGeom>
        </p:spPr>
        <p:txBody>
          <a:bodyPr spcFirstLastPara="1" wrap="square" lIns="0" tIns="0" rIns="0" bIns="0" anchor="t" anchorCtr="0">
            <a:noAutofit/>
          </a:bodyPr>
          <a:lstStyle>
            <a:lvl1pPr marL="0" marR="0" lvl="0" indent="0" algn="l" rtl="0">
              <a:lnSpc>
                <a:spcPct val="125000"/>
              </a:lnSpc>
              <a:spcBef>
                <a:spcPts val="0"/>
              </a:spcBef>
              <a:spcAft>
                <a:spcPts val="0"/>
              </a:spcAft>
              <a:buNone/>
              <a:defRPr sz="2400" b="0">
                <a:solidFill>
                  <a:schemeClr val="tx1"/>
                </a:solidFill>
                <a:latin typeface="+mn-lt"/>
              </a:defRPr>
            </a:lvl1pPr>
            <a:lvl2pPr lvl="1" rtl="0">
              <a:lnSpc>
                <a:spcPct val="125000"/>
              </a:lnSpc>
              <a:spcBef>
                <a:spcPts val="0"/>
              </a:spcBef>
              <a:spcAft>
                <a:spcPts val="0"/>
              </a:spcAft>
              <a:buNone/>
              <a:defRPr sz="2400" b="0">
                <a:solidFill>
                  <a:schemeClr val="dk1"/>
                </a:solidFill>
              </a:defRPr>
            </a:lvl2pPr>
            <a:lvl3pPr lvl="2" rtl="0">
              <a:lnSpc>
                <a:spcPct val="125000"/>
              </a:lnSpc>
              <a:spcBef>
                <a:spcPts val="0"/>
              </a:spcBef>
              <a:spcAft>
                <a:spcPts val="0"/>
              </a:spcAft>
              <a:buNone/>
              <a:defRPr sz="2400" b="0">
                <a:solidFill>
                  <a:schemeClr val="dk1"/>
                </a:solidFill>
              </a:defRPr>
            </a:lvl3pPr>
            <a:lvl4pPr lvl="3" rtl="0">
              <a:lnSpc>
                <a:spcPct val="125000"/>
              </a:lnSpc>
              <a:spcBef>
                <a:spcPts val="0"/>
              </a:spcBef>
              <a:spcAft>
                <a:spcPts val="0"/>
              </a:spcAft>
              <a:buNone/>
              <a:defRPr sz="2400" b="0">
                <a:solidFill>
                  <a:schemeClr val="dk1"/>
                </a:solidFill>
              </a:defRPr>
            </a:lvl4pPr>
            <a:lvl5pPr lvl="4" rtl="0">
              <a:lnSpc>
                <a:spcPct val="125000"/>
              </a:lnSpc>
              <a:spcBef>
                <a:spcPts val="0"/>
              </a:spcBef>
              <a:spcAft>
                <a:spcPts val="0"/>
              </a:spcAft>
              <a:buNone/>
              <a:defRPr sz="2400" b="0">
                <a:solidFill>
                  <a:schemeClr val="dk1"/>
                </a:solidFill>
              </a:defRPr>
            </a:lvl5pPr>
            <a:lvl6pPr lvl="5" rtl="0">
              <a:lnSpc>
                <a:spcPct val="125000"/>
              </a:lnSpc>
              <a:spcBef>
                <a:spcPts val="0"/>
              </a:spcBef>
              <a:spcAft>
                <a:spcPts val="0"/>
              </a:spcAft>
              <a:buNone/>
              <a:defRPr sz="2400" b="0">
                <a:solidFill>
                  <a:schemeClr val="dk1"/>
                </a:solidFill>
              </a:defRPr>
            </a:lvl6pPr>
            <a:lvl7pPr lvl="6" rtl="0">
              <a:lnSpc>
                <a:spcPct val="125000"/>
              </a:lnSpc>
              <a:spcBef>
                <a:spcPts val="0"/>
              </a:spcBef>
              <a:spcAft>
                <a:spcPts val="0"/>
              </a:spcAft>
              <a:buNone/>
              <a:defRPr sz="2400" b="0">
                <a:solidFill>
                  <a:schemeClr val="dk1"/>
                </a:solidFill>
              </a:defRPr>
            </a:lvl7pPr>
            <a:lvl8pPr lvl="7" rtl="0">
              <a:lnSpc>
                <a:spcPct val="125000"/>
              </a:lnSpc>
              <a:spcBef>
                <a:spcPts val="0"/>
              </a:spcBef>
              <a:spcAft>
                <a:spcPts val="0"/>
              </a:spcAft>
              <a:buNone/>
              <a:defRPr sz="2400" b="0">
                <a:solidFill>
                  <a:schemeClr val="dk1"/>
                </a:solidFill>
              </a:defRPr>
            </a:lvl8pPr>
            <a:lvl9pPr lvl="8" rtl="0">
              <a:lnSpc>
                <a:spcPct val="125000"/>
              </a:lnSpc>
              <a:spcBef>
                <a:spcPts val="0"/>
              </a:spcBef>
              <a:spcAft>
                <a:spcPts val="0"/>
              </a:spcAft>
              <a:buNone/>
              <a:defRPr sz="2400" b="0">
                <a:solidFill>
                  <a:schemeClr val="dk1"/>
                </a:solidFill>
              </a:defRPr>
            </a:lvl9pPr>
          </a:lstStyle>
          <a:p>
            <a:r>
              <a:rPr lang="en-US"/>
              <a:t>Click to edit Master subtitle style</a:t>
            </a:r>
            <a:endParaRPr dirty="0"/>
          </a:p>
        </p:txBody>
      </p:sp>
    </p:spTree>
    <p:extLst>
      <p:ext uri="{BB962C8B-B14F-4D97-AF65-F5344CB8AC3E}">
        <p14:creationId xmlns:p14="http://schemas.microsoft.com/office/powerpoint/2010/main" val="166154888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Stats (Two)" preserve="1" userDrawn="1">
  <p:cSld name="Stats (Two)">
    <p:spTree>
      <p:nvGrpSpPr>
        <p:cNvPr id="1" name="Shape 134"/>
        <p:cNvGrpSpPr/>
        <p:nvPr/>
      </p:nvGrpSpPr>
      <p:grpSpPr>
        <a:xfrm>
          <a:off x="0" y="0"/>
          <a:ext cx="0" cy="0"/>
          <a:chOff x="0" y="0"/>
          <a:chExt cx="0" cy="0"/>
        </a:xfrm>
      </p:grpSpPr>
      <p:sp>
        <p:nvSpPr>
          <p:cNvPr id="8" name="Text Placeholder 2">
            <a:extLst>
              <a:ext uri="{FF2B5EF4-FFF2-40B4-BE49-F238E27FC236}">
                <a16:creationId xmlns:a16="http://schemas.microsoft.com/office/drawing/2014/main" id="{F8A17B2A-89EB-1B45-ACF5-2E9C343058F5}"/>
              </a:ext>
            </a:extLst>
          </p:cNvPr>
          <p:cNvSpPr>
            <a:spLocks noGrp="1"/>
          </p:cNvSpPr>
          <p:nvPr>
            <p:ph type="body" sz="quarter" idx="23"/>
          </p:nvPr>
        </p:nvSpPr>
        <p:spPr>
          <a:xfrm>
            <a:off x="12193589" y="0"/>
            <a:ext cx="12193586" cy="13716000"/>
          </a:xfr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ormAutofit/>
          </a:bodyPr>
          <a:lstStyle>
            <a:lvl1pPr>
              <a:buFontTx/>
              <a:buNone/>
              <a:defRPr lang="en-US" dirty="0" smtClean="0">
                <a:solidFill>
                  <a:schemeClr val="bg2"/>
                </a:solidFill>
              </a:defRPr>
            </a:lvl1pPr>
            <a:lvl2pPr algn="ctr">
              <a:buFontTx/>
              <a:buNone/>
              <a:defRPr lang="en-US" smtClean="0">
                <a:solidFill>
                  <a:schemeClr val="lt1"/>
                </a:solidFill>
                <a:ea typeface="+mn-ea"/>
                <a:cs typeface="+mn-cs"/>
              </a:defRPr>
            </a:lvl2pPr>
            <a:lvl3pPr>
              <a:buFontTx/>
              <a:buNone/>
              <a:defRPr lang="en-US" smtClean="0">
                <a:solidFill>
                  <a:schemeClr val="lt1"/>
                </a:solidFill>
                <a:ea typeface="+mn-ea"/>
                <a:cs typeface="+mn-cs"/>
              </a:defRPr>
            </a:lvl3pPr>
            <a:lvl4pPr>
              <a:buFontTx/>
              <a:buNone/>
              <a:defRPr lang="en-US" smtClean="0">
                <a:solidFill>
                  <a:schemeClr val="lt1"/>
                </a:solidFill>
                <a:ea typeface="+mn-ea"/>
                <a:cs typeface="+mn-cs"/>
              </a:defRPr>
            </a:lvl4pPr>
            <a:lvl5pPr>
              <a:buFontTx/>
              <a:buNone/>
              <a:defRPr lang="en-US">
                <a:solidFill>
                  <a:schemeClr val="lt1"/>
                </a:solidFill>
                <a:ea typeface="+mn-ea"/>
                <a:cs typeface="+mn-cs"/>
              </a:defRPr>
            </a:lvl5pPr>
          </a:lstStyle>
          <a:p>
            <a:pPr lvl="0" algn="ctr">
              <a:lnSpc>
                <a:spcPct val="125000"/>
              </a:lnSpc>
              <a:spcAft>
                <a:spcPts val="0"/>
              </a:spcAft>
              <a:buFont typeface="Optimistic Text"/>
            </a:pPr>
            <a:r>
              <a:rPr lang="en-US" dirty="0"/>
              <a:t>Click to edit Master text styles</a:t>
            </a:r>
          </a:p>
        </p:txBody>
      </p:sp>
      <p:sp>
        <p:nvSpPr>
          <p:cNvPr id="135" name="Google Shape;135;p19"/>
          <p:cNvSpPr txBox="1">
            <a:spLocks noGrp="1"/>
          </p:cNvSpPr>
          <p:nvPr>
            <p:ph type="subTitle" idx="1"/>
          </p:nvPr>
        </p:nvSpPr>
        <p:spPr>
          <a:xfrm>
            <a:off x="932821" y="905256"/>
            <a:ext cx="10328145" cy="463200"/>
          </a:xfrm>
          <a:prstGeom prst="rect">
            <a:avLst/>
          </a:prstGeom>
          <a:noFill/>
          <a:ln>
            <a:noFill/>
          </a:ln>
        </p:spPr>
        <p:txBody>
          <a:bodyPr spcFirstLastPara="1" vert="horz" wrap="square" lIns="0" tIns="0" rIns="0" bIns="0" rtlCol="0" anchor="t" anchorCtr="0">
            <a:noAutofit/>
          </a:bodyPr>
          <a:lstStyle>
            <a:lvl1pPr marL="0" marR="0" lvl="0" indent="0" algn="l" rtl="0">
              <a:lnSpc>
                <a:spcPct val="120000"/>
              </a:lnSpc>
              <a:spcBef>
                <a:spcPts val="0"/>
              </a:spcBef>
              <a:spcAft>
                <a:spcPts val="0"/>
              </a:spcAft>
              <a:buNone/>
              <a:defRPr b="1" cap="all" spc="240" dirty="0">
                <a:solidFill>
                  <a:schemeClr val="tx1"/>
                </a:solidFill>
                <a:latin typeface="+mn-lt"/>
              </a:defRPr>
            </a:lvl1pPr>
            <a:lvl2pPr lvl="1" rtl="0">
              <a:lnSpc>
                <a:spcPct val="120000"/>
              </a:lnSpc>
              <a:spcBef>
                <a:spcPts val="0"/>
              </a:spcBef>
              <a:spcAft>
                <a:spcPts val="0"/>
              </a:spcAft>
              <a:buNone/>
              <a:defRPr sz="2400">
                <a:solidFill>
                  <a:schemeClr val="lt1"/>
                </a:solidFill>
              </a:defRPr>
            </a:lvl2pPr>
            <a:lvl3pPr lvl="2" rtl="0">
              <a:lnSpc>
                <a:spcPct val="120000"/>
              </a:lnSpc>
              <a:spcBef>
                <a:spcPts val="0"/>
              </a:spcBef>
              <a:spcAft>
                <a:spcPts val="0"/>
              </a:spcAft>
              <a:buNone/>
              <a:defRPr sz="2400">
                <a:solidFill>
                  <a:schemeClr val="lt1"/>
                </a:solidFill>
              </a:defRPr>
            </a:lvl3pPr>
            <a:lvl4pPr lvl="3" rtl="0">
              <a:lnSpc>
                <a:spcPct val="120000"/>
              </a:lnSpc>
              <a:spcBef>
                <a:spcPts val="0"/>
              </a:spcBef>
              <a:spcAft>
                <a:spcPts val="0"/>
              </a:spcAft>
              <a:buNone/>
              <a:defRPr sz="2400">
                <a:solidFill>
                  <a:schemeClr val="lt1"/>
                </a:solidFill>
              </a:defRPr>
            </a:lvl4pPr>
            <a:lvl5pPr lvl="4" rtl="0">
              <a:lnSpc>
                <a:spcPct val="120000"/>
              </a:lnSpc>
              <a:spcBef>
                <a:spcPts val="0"/>
              </a:spcBef>
              <a:spcAft>
                <a:spcPts val="0"/>
              </a:spcAft>
              <a:buNone/>
              <a:defRPr sz="2400">
                <a:solidFill>
                  <a:schemeClr val="lt1"/>
                </a:solidFill>
              </a:defRPr>
            </a:lvl5pPr>
            <a:lvl6pPr lvl="5" rtl="0">
              <a:lnSpc>
                <a:spcPct val="120000"/>
              </a:lnSpc>
              <a:spcBef>
                <a:spcPts val="0"/>
              </a:spcBef>
              <a:spcAft>
                <a:spcPts val="0"/>
              </a:spcAft>
              <a:buNone/>
              <a:defRPr sz="2400">
                <a:solidFill>
                  <a:schemeClr val="lt1"/>
                </a:solidFill>
              </a:defRPr>
            </a:lvl6pPr>
            <a:lvl7pPr lvl="6" rtl="0">
              <a:lnSpc>
                <a:spcPct val="120000"/>
              </a:lnSpc>
              <a:spcBef>
                <a:spcPts val="0"/>
              </a:spcBef>
              <a:spcAft>
                <a:spcPts val="0"/>
              </a:spcAft>
              <a:buNone/>
              <a:defRPr sz="2400">
                <a:solidFill>
                  <a:schemeClr val="lt1"/>
                </a:solidFill>
              </a:defRPr>
            </a:lvl7pPr>
            <a:lvl8pPr lvl="7" rtl="0">
              <a:lnSpc>
                <a:spcPct val="120000"/>
              </a:lnSpc>
              <a:spcBef>
                <a:spcPts val="0"/>
              </a:spcBef>
              <a:spcAft>
                <a:spcPts val="0"/>
              </a:spcAft>
              <a:buNone/>
              <a:defRPr sz="2400">
                <a:solidFill>
                  <a:schemeClr val="lt1"/>
                </a:solidFill>
              </a:defRPr>
            </a:lvl8pPr>
            <a:lvl9pPr lvl="8" rtl="0">
              <a:lnSpc>
                <a:spcPct val="120000"/>
              </a:lnSpc>
              <a:spcBef>
                <a:spcPts val="0"/>
              </a:spcBef>
              <a:spcAft>
                <a:spcPts val="0"/>
              </a:spcAft>
              <a:buNone/>
              <a:defRPr sz="2400">
                <a:solidFill>
                  <a:schemeClr val="lt1"/>
                </a:solidFill>
              </a:defRPr>
            </a:lvl9pPr>
          </a:lstStyle>
          <a:p>
            <a:pPr marL="0" lvl="0" indent="0">
              <a:lnSpc>
                <a:spcPct val="120000"/>
              </a:lnSpc>
              <a:spcAft>
                <a:spcPts val="0"/>
              </a:spcAft>
              <a:buNone/>
            </a:pPr>
            <a:r>
              <a:rPr lang="en-US"/>
              <a:t>Click to edit Master subtitle style</a:t>
            </a:r>
            <a:endParaRPr dirty="0"/>
          </a:p>
        </p:txBody>
      </p:sp>
      <p:sp>
        <p:nvSpPr>
          <p:cNvPr id="136" name="Google Shape;136;p19"/>
          <p:cNvSpPr txBox="1">
            <a:spLocks noGrp="1"/>
          </p:cNvSpPr>
          <p:nvPr>
            <p:ph type="ctrTitle"/>
          </p:nvPr>
        </p:nvSpPr>
        <p:spPr>
          <a:xfrm>
            <a:off x="1871710" y="4672584"/>
            <a:ext cx="8450300" cy="2971800"/>
          </a:xfrm>
          <a:prstGeom prst="rect">
            <a:avLst/>
          </a:prstGeom>
        </p:spPr>
        <p:txBody>
          <a:bodyPr spcFirstLastPara="1" vert="horz" wrap="square" lIns="0" tIns="0" rIns="0" bIns="0" rtlCol="0" anchor="b" anchorCtr="0">
            <a:noAutofit/>
          </a:bodyPr>
          <a:lstStyle>
            <a:lvl1pPr lvl="0" rtl="0">
              <a:lnSpc>
                <a:spcPct val="100000"/>
              </a:lnSpc>
              <a:spcBef>
                <a:spcPts val="0"/>
              </a:spcBef>
              <a:spcAft>
                <a:spcPts val="0"/>
              </a:spcAft>
              <a:buClr>
                <a:schemeClr val="lt2"/>
              </a:buClr>
              <a:buSzPts val="14600"/>
              <a:buFont typeface="Optimistic Display"/>
              <a:buNone/>
              <a:defRPr sz="19200" b="1" spc="580">
                <a:solidFill>
                  <a:schemeClr val="tx1"/>
                </a:solidFill>
                <a:latin typeface="+mj-lt"/>
                <a:ea typeface="Optimistic Display" panose="020B0603020203020204" pitchFamily="34" charset="0"/>
                <a:cs typeface="Optimistic Display" panose="020B0603020203020204" pitchFamily="34" charset="0"/>
              </a:defRPr>
            </a:lvl1pPr>
            <a:lvl2pPr lvl="1" rtl="0">
              <a:spcBef>
                <a:spcPts val="0"/>
              </a:spcBef>
              <a:spcAft>
                <a:spcPts val="0"/>
              </a:spcAft>
              <a:buClr>
                <a:schemeClr val="lt2"/>
              </a:buClr>
              <a:buSzPts val="14600"/>
              <a:buFont typeface="Optimistic Display"/>
              <a:buNone/>
              <a:defRPr sz="19466" b="1">
                <a:solidFill>
                  <a:schemeClr val="lt2"/>
                </a:solidFill>
                <a:latin typeface="Optimistic Display"/>
                <a:ea typeface="Optimistic Display"/>
                <a:cs typeface="Optimistic Display"/>
                <a:sym typeface="Optimistic Display"/>
              </a:defRPr>
            </a:lvl2pPr>
            <a:lvl3pPr lvl="2" rtl="0">
              <a:spcBef>
                <a:spcPts val="0"/>
              </a:spcBef>
              <a:spcAft>
                <a:spcPts val="0"/>
              </a:spcAft>
              <a:buClr>
                <a:schemeClr val="lt2"/>
              </a:buClr>
              <a:buSzPts val="14600"/>
              <a:buFont typeface="Optimistic Display"/>
              <a:buNone/>
              <a:defRPr sz="19466" b="1">
                <a:solidFill>
                  <a:schemeClr val="lt2"/>
                </a:solidFill>
                <a:latin typeface="Optimistic Display"/>
                <a:ea typeface="Optimistic Display"/>
                <a:cs typeface="Optimistic Display"/>
                <a:sym typeface="Optimistic Display"/>
              </a:defRPr>
            </a:lvl3pPr>
            <a:lvl4pPr lvl="3" rtl="0">
              <a:spcBef>
                <a:spcPts val="0"/>
              </a:spcBef>
              <a:spcAft>
                <a:spcPts val="0"/>
              </a:spcAft>
              <a:buClr>
                <a:schemeClr val="lt2"/>
              </a:buClr>
              <a:buSzPts val="14600"/>
              <a:buFont typeface="Optimistic Display"/>
              <a:buNone/>
              <a:defRPr sz="19466" b="1">
                <a:solidFill>
                  <a:schemeClr val="lt2"/>
                </a:solidFill>
                <a:latin typeface="Optimistic Display"/>
                <a:ea typeface="Optimistic Display"/>
                <a:cs typeface="Optimistic Display"/>
                <a:sym typeface="Optimistic Display"/>
              </a:defRPr>
            </a:lvl4pPr>
            <a:lvl5pPr lvl="4" rtl="0">
              <a:spcBef>
                <a:spcPts val="0"/>
              </a:spcBef>
              <a:spcAft>
                <a:spcPts val="0"/>
              </a:spcAft>
              <a:buClr>
                <a:schemeClr val="lt2"/>
              </a:buClr>
              <a:buSzPts val="14600"/>
              <a:buFont typeface="Optimistic Display"/>
              <a:buNone/>
              <a:defRPr sz="19466" b="1">
                <a:solidFill>
                  <a:schemeClr val="lt2"/>
                </a:solidFill>
                <a:latin typeface="Optimistic Display"/>
                <a:ea typeface="Optimistic Display"/>
                <a:cs typeface="Optimistic Display"/>
                <a:sym typeface="Optimistic Display"/>
              </a:defRPr>
            </a:lvl5pPr>
            <a:lvl6pPr lvl="5" rtl="0">
              <a:spcBef>
                <a:spcPts val="0"/>
              </a:spcBef>
              <a:spcAft>
                <a:spcPts val="0"/>
              </a:spcAft>
              <a:buClr>
                <a:schemeClr val="lt2"/>
              </a:buClr>
              <a:buSzPts val="14600"/>
              <a:buFont typeface="Optimistic Display"/>
              <a:buNone/>
              <a:defRPr sz="19466" b="1">
                <a:solidFill>
                  <a:schemeClr val="lt2"/>
                </a:solidFill>
                <a:latin typeface="Optimistic Display"/>
                <a:ea typeface="Optimistic Display"/>
                <a:cs typeface="Optimistic Display"/>
                <a:sym typeface="Optimistic Display"/>
              </a:defRPr>
            </a:lvl6pPr>
            <a:lvl7pPr lvl="6" rtl="0">
              <a:spcBef>
                <a:spcPts val="0"/>
              </a:spcBef>
              <a:spcAft>
                <a:spcPts val="0"/>
              </a:spcAft>
              <a:buClr>
                <a:schemeClr val="lt2"/>
              </a:buClr>
              <a:buSzPts val="14600"/>
              <a:buFont typeface="Optimistic Display"/>
              <a:buNone/>
              <a:defRPr sz="19466" b="1">
                <a:solidFill>
                  <a:schemeClr val="lt2"/>
                </a:solidFill>
                <a:latin typeface="Optimistic Display"/>
                <a:ea typeface="Optimistic Display"/>
                <a:cs typeface="Optimistic Display"/>
                <a:sym typeface="Optimistic Display"/>
              </a:defRPr>
            </a:lvl7pPr>
            <a:lvl8pPr lvl="7" rtl="0">
              <a:spcBef>
                <a:spcPts val="0"/>
              </a:spcBef>
              <a:spcAft>
                <a:spcPts val="0"/>
              </a:spcAft>
              <a:buClr>
                <a:schemeClr val="lt2"/>
              </a:buClr>
              <a:buSzPts val="14600"/>
              <a:buFont typeface="Optimistic Display"/>
              <a:buNone/>
              <a:defRPr sz="19466" b="1">
                <a:solidFill>
                  <a:schemeClr val="lt2"/>
                </a:solidFill>
                <a:latin typeface="Optimistic Display"/>
                <a:ea typeface="Optimistic Display"/>
                <a:cs typeface="Optimistic Display"/>
                <a:sym typeface="Optimistic Display"/>
              </a:defRPr>
            </a:lvl8pPr>
            <a:lvl9pPr lvl="8" rtl="0">
              <a:spcBef>
                <a:spcPts val="0"/>
              </a:spcBef>
              <a:spcAft>
                <a:spcPts val="0"/>
              </a:spcAft>
              <a:buClr>
                <a:schemeClr val="lt2"/>
              </a:buClr>
              <a:buSzPts val="14600"/>
              <a:buFont typeface="Optimistic Display"/>
              <a:buNone/>
              <a:defRPr sz="19466" b="1">
                <a:solidFill>
                  <a:schemeClr val="lt2"/>
                </a:solidFill>
                <a:latin typeface="Optimistic Display"/>
                <a:ea typeface="Optimistic Display"/>
                <a:cs typeface="Optimistic Display"/>
                <a:sym typeface="Optimistic Display"/>
              </a:defRPr>
            </a:lvl9pPr>
          </a:lstStyle>
          <a:p>
            <a:pPr lvl="0">
              <a:lnSpc>
                <a:spcPct val="100000"/>
              </a:lnSpc>
              <a:buClr>
                <a:schemeClr val="lt2"/>
              </a:buClr>
              <a:buSzPts val="14600"/>
              <a:buFont typeface="Optimistic Display"/>
              <a:buNone/>
            </a:pPr>
            <a:r>
              <a:rPr lang="en-US" dirty="0"/>
              <a:t>Click to edit Master title style</a:t>
            </a:r>
            <a:endParaRPr dirty="0"/>
          </a:p>
        </p:txBody>
      </p:sp>
      <p:sp>
        <p:nvSpPr>
          <p:cNvPr id="138" name="Google Shape;138;p19"/>
          <p:cNvSpPr txBox="1">
            <a:spLocks noGrp="1"/>
          </p:cNvSpPr>
          <p:nvPr>
            <p:ph type="subTitle" idx="3"/>
          </p:nvPr>
        </p:nvSpPr>
        <p:spPr>
          <a:xfrm>
            <a:off x="932822" y="12252960"/>
            <a:ext cx="9389222" cy="560800"/>
          </a:xfrm>
          <a:prstGeom prst="rect">
            <a:avLst/>
          </a:prstGeom>
        </p:spPr>
        <p:txBody>
          <a:bodyPr spcFirstLastPara="1" vert="horz" wrap="square" lIns="0" tIns="0" rIns="0" bIns="0" rtlCol="0" anchor="b" anchorCtr="0">
            <a:noAutofit/>
          </a:bodyPr>
          <a:lstStyle>
            <a:lvl1pPr marL="0" marR="0" lvl="0" indent="0" rtl="0">
              <a:lnSpc>
                <a:spcPct val="100000"/>
              </a:lnSpc>
              <a:spcBef>
                <a:spcPts val="0"/>
              </a:spcBef>
              <a:spcAft>
                <a:spcPts val="0"/>
              </a:spcAft>
              <a:buNone/>
              <a:defRPr sz="1800" spc="40">
                <a:solidFill>
                  <a:schemeClr val="tx1"/>
                </a:solidFill>
                <a:latin typeface="+mn-lt"/>
              </a:defRPr>
            </a:lvl1pPr>
            <a:lvl2pPr lvl="1" rtl="0">
              <a:lnSpc>
                <a:spcPct val="100000"/>
              </a:lnSpc>
              <a:spcBef>
                <a:spcPts val="0"/>
              </a:spcBef>
              <a:spcAft>
                <a:spcPts val="0"/>
              </a:spcAft>
              <a:buNone/>
              <a:defRPr sz="1867" b="0">
                <a:solidFill>
                  <a:schemeClr val="dk1"/>
                </a:solidFill>
              </a:defRPr>
            </a:lvl2pPr>
            <a:lvl3pPr lvl="2" rtl="0">
              <a:lnSpc>
                <a:spcPct val="100000"/>
              </a:lnSpc>
              <a:spcBef>
                <a:spcPts val="0"/>
              </a:spcBef>
              <a:spcAft>
                <a:spcPts val="0"/>
              </a:spcAft>
              <a:buNone/>
              <a:defRPr sz="1867" b="0">
                <a:solidFill>
                  <a:schemeClr val="dk1"/>
                </a:solidFill>
              </a:defRPr>
            </a:lvl3pPr>
            <a:lvl4pPr lvl="3" rtl="0">
              <a:lnSpc>
                <a:spcPct val="100000"/>
              </a:lnSpc>
              <a:spcBef>
                <a:spcPts val="0"/>
              </a:spcBef>
              <a:spcAft>
                <a:spcPts val="0"/>
              </a:spcAft>
              <a:buNone/>
              <a:defRPr sz="1867" b="0">
                <a:solidFill>
                  <a:schemeClr val="dk1"/>
                </a:solidFill>
              </a:defRPr>
            </a:lvl4pPr>
            <a:lvl5pPr lvl="4" rtl="0">
              <a:lnSpc>
                <a:spcPct val="100000"/>
              </a:lnSpc>
              <a:spcBef>
                <a:spcPts val="0"/>
              </a:spcBef>
              <a:spcAft>
                <a:spcPts val="0"/>
              </a:spcAft>
              <a:buNone/>
              <a:defRPr sz="1867" b="0">
                <a:solidFill>
                  <a:schemeClr val="dk1"/>
                </a:solidFill>
              </a:defRPr>
            </a:lvl5pPr>
            <a:lvl6pPr lvl="5" rtl="0">
              <a:lnSpc>
                <a:spcPct val="100000"/>
              </a:lnSpc>
              <a:spcBef>
                <a:spcPts val="0"/>
              </a:spcBef>
              <a:spcAft>
                <a:spcPts val="0"/>
              </a:spcAft>
              <a:buNone/>
              <a:defRPr sz="1867" b="0">
                <a:solidFill>
                  <a:schemeClr val="dk1"/>
                </a:solidFill>
              </a:defRPr>
            </a:lvl6pPr>
            <a:lvl7pPr lvl="6" rtl="0">
              <a:lnSpc>
                <a:spcPct val="100000"/>
              </a:lnSpc>
              <a:spcBef>
                <a:spcPts val="0"/>
              </a:spcBef>
              <a:spcAft>
                <a:spcPts val="0"/>
              </a:spcAft>
              <a:buNone/>
              <a:defRPr sz="1867" b="0">
                <a:solidFill>
                  <a:schemeClr val="dk1"/>
                </a:solidFill>
              </a:defRPr>
            </a:lvl7pPr>
            <a:lvl8pPr lvl="7" rtl="0">
              <a:lnSpc>
                <a:spcPct val="100000"/>
              </a:lnSpc>
              <a:spcBef>
                <a:spcPts val="0"/>
              </a:spcBef>
              <a:spcAft>
                <a:spcPts val="0"/>
              </a:spcAft>
              <a:buNone/>
              <a:defRPr sz="1867" b="0">
                <a:solidFill>
                  <a:schemeClr val="dk1"/>
                </a:solidFill>
              </a:defRPr>
            </a:lvl8pPr>
            <a:lvl9pPr lvl="8" rtl="0">
              <a:lnSpc>
                <a:spcPct val="100000"/>
              </a:lnSpc>
              <a:spcBef>
                <a:spcPts val="0"/>
              </a:spcBef>
              <a:spcAft>
                <a:spcPts val="0"/>
              </a:spcAft>
              <a:buNone/>
              <a:defRPr sz="1867" b="0">
                <a:solidFill>
                  <a:schemeClr val="dk1"/>
                </a:solidFill>
              </a:defRPr>
            </a:lvl9pPr>
          </a:lstStyle>
          <a:p>
            <a:pPr marL="0" lvl="0" indent="0">
              <a:lnSpc>
                <a:spcPct val="100000"/>
              </a:lnSpc>
              <a:spcAft>
                <a:spcPts val="0"/>
              </a:spcAft>
              <a:buNone/>
            </a:pPr>
            <a:r>
              <a:rPr lang="en-US"/>
              <a:t>Click to edit Master subtitle style</a:t>
            </a:r>
            <a:endParaRPr dirty="0"/>
          </a:p>
        </p:txBody>
      </p:sp>
      <p:sp>
        <p:nvSpPr>
          <p:cNvPr id="139" name="Google Shape;139;p19"/>
          <p:cNvSpPr txBox="1">
            <a:spLocks noGrp="1"/>
          </p:cNvSpPr>
          <p:nvPr>
            <p:ph type="ctrTitle" idx="4"/>
          </p:nvPr>
        </p:nvSpPr>
        <p:spPr>
          <a:xfrm>
            <a:off x="14077500" y="4672584"/>
            <a:ext cx="8450300" cy="2971800"/>
          </a:xfrm>
          <a:prstGeom prst="rect">
            <a:avLst/>
          </a:prstGeom>
        </p:spPr>
        <p:txBody>
          <a:bodyPr spcFirstLastPara="1" vert="horz" wrap="square" lIns="0" tIns="0" rIns="0" bIns="0" rtlCol="0" anchor="b" anchorCtr="0">
            <a:noAutofit/>
          </a:bodyPr>
          <a:lstStyle>
            <a:lvl1pPr lvl="0" rtl="0">
              <a:lnSpc>
                <a:spcPct val="100000"/>
              </a:lnSpc>
              <a:spcBef>
                <a:spcPts val="0"/>
              </a:spcBef>
              <a:spcAft>
                <a:spcPts val="0"/>
              </a:spcAft>
              <a:buClr>
                <a:schemeClr val="lt2"/>
              </a:buClr>
              <a:buSzPts val="14600"/>
              <a:buFont typeface="Optimistic Display"/>
              <a:buNone/>
              <a:defRPr sz="19200" b="1" spc="580">
                <a:solidFill>
                  <a:schemeClr val="tx1"/>
                </a:solidFill>
                <a:latin typeface="+mj-lt"/>
                <a:ea typeface="Optimistic Display" panose="020B0603020203020204" pitchFamily="34" charset="0"/>
                <a:cs typeface="Optimistic Display" panose="020B0603020203020204" pitchFamily="34" charset="0"/>
              </a:defRPr>
            </a:lvl1pPr>
            <a:lvl2pPr lvl="1" rtl="0">
              <a:spcBef>
                <a:spcPts val="0"/>
              </a:spcBef>
              <a:spcAft>
                <a:spcPts val="0"/>
              </a:spcAft>
              <a:buClr>
                <a:schemeClr val="lt2"/>
              </a:buClr>
              <a:buSzPts val="14600"/>
              <a:buFont typeface="Optimistic Display"/>
              <a:buNone/>
              <a:defRPr sz="19466" b="1">
                <a:solidFill>
                  <a:schemeClr val="lt2"/>
                </a:solidFill>
                <a:latin typeface="Optimistic Display"/>
                <a:ea typeface="Optimistic Display"/>
                <a:cs typeface="Optimistic Display"/>
                <a:sym typeface="Optimistic Display"/>
              </a:defRPr>
            </a:lvl2pPr>
            <a:lvl3pPr lvl="2" rtl="0">
              <a:spcBef>
                <a:spcPts val="0"/>
              </a:spcBef>
              <a:spcAft>
                <a:spcPts val="0"/>
              </a:spcAft>
              <a:buClr>
                <a:schemeClr val="lt2"/>
              </a:buClr>
              <a:buSzPts val="14600"/>
              <a:buFont typeface="Optimistic Display"/>
              <a:buNone/>
              <a:defRPr sz="19466" b="1">
                <a:solidFill>
                  <a:schemeClr val="lt2"/>
                </a:solidFill>
                <a:latin typeface="Optimistic Display"/>
                <a:ea typeface="Optimistic Display"/>
                <a:cs typeface="Optimistic Display"/>
                <a:sym typeface="Optimistic Display"/>
              </a:defRPr>
            </a:lvl3pPr>
            <a:lvl4pPr lvl="3" rtl="0">
              <a:spcBef>
                <a:spcPts val="0"/>
              </a:spcBef>
              <a:spcAft>
                <a:spcPts val="0"/>
              </a:spcAft>
              <a:buClr>
                <a:schemeClr val="lt2"/>
              </a:buClr>
              <a:buSzPts val="14600"/>
              <a:buFont typeface="Optimistic Display"/>
              <a:buNone/>
              <a:defRPr sz="19466" b="1">
                <a:solidFill>
                  <a:schemeClr val="lt2"/>
                </a:solidFill>
                <a:latin typeface="Optimistic Display"/>
                <a:ea typeface="Optimistic Display"/>
                <a:cs typeface="Optimistic Display"/>
                <a:sym typeface="Optimistic Display"/>
              </a:defRPr>
            </a:lvl4pPr>
            <a:lvl5pPr lvl="4" rtl="0">
              <a:spcBef>
                <a:spcPts val="0"/>
              </a:spcBef>
              <a:spcAft>
                <a:spcPts val="0"/>
              </a:spcAft>
              <a:buClr>
                <a:schemeClr val="lt2"/>
              </a:buClr>
              <a:buSzPts val="14600"/>
              <a:buFont typeface="Optimistic Display"/>
              <a:buNone/>
              <a:defRPr sz="19466" b="1">
                <a:solidFill>
                  <a:schemeClr val="lt2"/>
                </a:solidFill>
                <a:latin typeface="Optimistic Display"/>
                <a:ea typeface="Optimistic Display"/>
                <a:cs typeface="Optimistic Display"/>
                <a:sym typeface="Optimistic Display"/>
              </a:defRPr>
            </a:lvl5pPr>
            <a:lvl6pPr lvl="5" rtl="0">
              <a:spcBef>
                <a:spcPts val="0"/>
              </a:spcBef>
              <a:spcAft>
                <a:spcPts val="0"/>
              </a:spcAft>
              <a:buClr>
                <a:schemeClr val="lt2"/>
              </a:buClr>
              <a:buSzPts val="14600"/>
              <a:buFont typeface="Optimistic Display"/>
              <a:buNone/>
              <a:defRPr sz="19466" b="1">
                <a:solidFill>
                  <a:schemeClr val="lt2"/>
                </a:solidFill>
                <a:latin typeface="Optimistic Display"/>
                <a:ea typeface="Optimistic Display"/>
                <a:cs typeface="Optimistic Display"/>
                <a:sym typeface="Optimistic Display"/>
              </a:defRPr>
            </a:lvl6pPr>
            <a:lvl7pPr lvl="6" rtl="0">
              <a:spcBef>
                <a:spcPts val="0"/>
              </a:spcBef>
              <a:spcAft>
                <a:spcPts val="0"/>
              </a:spcAft>
              <a:buClr>
                <a:schemeClr val="lt2"/>
              </a:buClr>
              <a:buSzPts val="14600"/>
              <a:buFont typeface="Optimistic Display"/>
              <a:buNone/>
              <a:defRPr sz="19466" b="1">
                <a:solidFill>
                  <a:schemeClr val="lt2"/>
                </a:solidFill>
                <a:latin typeface="Optimistic Display"/>
                <a:ea typeface="Optimistic Display"/>
                <a:cs typeface="Optimistic Display"/>
                <a:sym typeface="Optimistic Display"/>
              </a:defRPr>
            </a:lvl7pPr>
            <a:lvl8pPr lvl="7" rtl="0">
              <a:spcBef>
                <a:spcPts val="0"/>
              </a:spcBef>
              <a:spcAft>
                <a:spcPts val="0"/>
              </a:spcAft>
              <a:buClr>
                <a:schemeClr val="lt2"/>
              </a:buClr>
              <a:buSzPts val="14600"/>
              <a:buFont typeface="Optimistic Display"/>
              <a:buNone/>
              <a:defRPr sz="19466" b="1">
                <a:solidFill>
                  <a:schemeClr val="lt2"/>
                </a:solidFill>
                <a:latin typeface="Optimistic Display"/>
                <a:ea typeface="Optimistic Display"/>
                <a:cs typeface="Optimistic Display"/>
                <a:sym typeface="Optimistic Display"/>
              </a:defRPr>
            </a:lvl8pPr>
            <a:lvl9pPr lvl="8" rtl="0">
              <a:spcBef>
                <a:spcPts val="0"/>
              </a:spcBef>
              <a:spcAft>
                <a:spcPts val="0"/>
              </a:spcAft>
              <a:buClr>
                <a:schemeClr val="lt2"/>
              </a:buClr>
              <a:buSzPts val="14600"/>
              <a:buFont typeface="Optimistic Display"/>
              <a:buNone/>
              <a:defRPr sz="19466" b="1">
                <a:solidFill>
                  <a:schemeClr val="lt2"/>
                </a:solidFill>
                <a:latin typeface="Optimistic Display"/>
                <a:ea typeface="Optimistic Display"/>
                <a:cs typeface="Optimistic Display"/>
                <a:sym typeface="Optimistic Display"/>
              </a:defRPr>
            </a:lvl9pPr>
          </a:lstStyle>
          <a:p>
            <a:pPr lvl="0">
              <a:lnSpc>
                <a:spcPct val="100000"/>
              </a:lnSpc>
              <a:buClr>
                <a:schemeClr val="lt2"/>
              </a:buClr>
              <a:buSzPts val="14600"/>
              <a:buFont typeface="Optimistic Display"/>
              <a:buNone/>
            </a:pPr>
            <a:r>
              <a:rPr lang="en-US" dirty="0"/>
              <a:t>Click to edit Master title style</a:t>
            </a:r>
            <a:endParaRPr dirty="0"/>
          </a:p>
        </p:txBody>
      </p:sp>
      <p:sp>
        <p:nvSpPr>
          <p:cNvPr id="137" name="Google Shape;137;p19"/>
          <p:cNvSpPr txBox="1">
            <a:spLocks noGrp="1"/>
          </p:cNvSpPr>
          <p:nvPr>
            <p:ph type="subTitle" idx="2"/>
          </p:nvPr>
        </p:nvSpPr>
        <p:spPr>
          <a:xfrm>
            <a:off x="1871844" y="7223760"/>
            <a:ext cx="8450300" cy="1600200"/>
          </a:xfrm>
          <a:prstGeom prst="rect">
            <a:avLst/>
          </a:prstGeom>
        </p:spPr>
        <p:txBody>
          <a:bodyPr spcFirstLastPara="1" vert="horz" wrap="square" lIns="0" tIns="0" rIns="0" bIns="0" rtlCol="0" anchor="t" anchorCtr="0">
            <a:noAutofit/>
          </a:bodyPr>
          <a:lstStyle>
            <a:lvl1pPr marL="0" marR="0" lvl="0" indent="0" algn="l" rtl="0">
              <a:lnSpc>
                <a:spcPct val="125000"/>
              </a:lnSpc>
              <a:spcBef>
                <a:spcPts val="0"/>
              </a:spcBef>
              <a:spcAft>
                <a:spcPts val="0"/>
              </a:spcAft>
              <a:buNone/>
              <a:defRPr>
                <a:solidFill>
                  <a:schemeClr val="tx1"/>
                </a:solidFill>
                <a:latin typeface="+mn-lt"/>
              </a:defRPr>
            </a:lvl1pPr>
            <a:lvl2pPr lvl="1" rtl="0">
              <a:lnSpc>
                <a:spcPct val="125000"/>
              </a:lnSpc>
              <a:spcBef>
                <a:spcPts val="0"/>
              </a:spcBef>
              <a:spcAft>
                <a:spcPts val="0"/>
              </a:spcAft>
              <a:buNone/>
              <a:defRPr sz="2400" b="0">
                <a:solidFill>
                  <a:schemeClr val="dk1"/>
                </a:solidFill>
              </a:defRPr>
            </a:lvl2pPr>
            <a:lvl3pPr lvl="2" rtl="0">
              <a:lnSpc>
                <a:spcPct val="125000"/>
              </a:lnSpc>
              <a:spcBef>
                <a:spcPts val="0"/>
              </a:spcBef>
              <a:spcAft>
                <a:spcPts val="0"/>
              </a:spcAft>
              <a:buNone/>
              <a:defRPr sz="2400" b="0">
                <a:solidFill>
                  <a:schemeClr val="dk1"/>
                </a:solidFill>
              </a:defRPr>
            </a:lvl3pPr>
            <a:lvl4pPr lvl="3" rtl="0">
              <a:lnSpc>
                <a:spcPct val="125000"/>
              </a:lnSpc>
              <a:spcBef>
                <a:spcPts val="0"/>
              </a:spcBef>
              <a:spcAft>
                <a:spcPts val="0"/>
              </a:spcAft>
              <a:buNone/>
              <a:defRPr sz="2400" b="0">
                <a:solidFill>
                  <a:schemeClr val="dk1"/>
                </a:solidFill>
              </a:defRPr>
            </a:lvl4pPr>
            <a:lvl5pPr lvl="4" rtl="0">
              <a:lnSpc>
                <a:spcPct val="125000"/>
              </a:lnSpc>
              <a:spcBef>
                <a:spcPts val="0"/>
              </a:spcBef>
              <a:spcAft>
                <a:spcPts val="0"/>
              </a:spcAft>
              <a:buNone/>
              <a:defRPr sz="2400" b="0">
                <a:solidFill>
                  <a:schemeClr val="dk1"/>
                </a:solidFill>
              </a:defRPr>
            </a:lvl5pPr>
            <a:lvl6pPr lvl="5" rtl="0">
              <a:lnSpc>
                <a:spcPct val="125000"/>
              </a:lnSpc>
              <a:spcBef>
                <a:spcPts val="0"/>
              </a:spcBef>
              <a:spcAft>
                <a:spcPts val="0"/>
              </a:spcAft>
              <a:buNone/>
              <a:defRPr sz="2400" b="0">
                <a:solidFill>
                  <a:schemeClr val="dk1"/>
                </a:solidFill>
              </a:defRPr>
            </a:lvl6pPr>
            <a:lvl7pPr lvl="6" rtl="0">
              <a:lnSpc>
                <a:spcPct val="125000"/>
              </a:lnSpc>
              <a:spcBef>
                <a:spcPts val="0"/>
              </a:spcBef>
              <a:spcAft>
                <a:spcPts val="0"/>
              </a:spcAft>
              <a:buNone/>
              <a:defRPr sz="2400" b="0">
                <a:solidFill>
                  <a:schemeClr val="dk1"/>
                </a:solidFill>
              </a:defRPr>
            </a:lvl7pPr>
            <a:lvl8pPr lvl="7" rtl="0">
              <a:lnSpc>
                <a:spcPct val="125000"/>
              </a:lnSpc>
              <a:spcBef>
                <a:spcPts val="0"/>
              </a:spcBef>
              <a:spcAft>
                <a:spcPts val="0"/>
              </a:spcAft>
              <a:buNone/>
              <a:defRPr sz="2400" b="0">
                <a:solidFill>
                  <a:schemeClr val="dk1"/>
                </a:solidFill>
              </a:defRPr>
            </a:lvl8pPr>
            <a:lvl9pPr lvl="8" rtl="0">
              <a:lnSpc>
                <a:spcPct val="125000"/>
              </a:lnSpc>
              <a:spcBef>
                <a:spcPts val="0"/>
              </a:spcBef>
              <a:spcAft>
                <a:spcPts val="0"/>
              </a:spcAft>
              <a:buNone/>
              <a:defRPr sz="2400" b="0">
                <a:solidFill>
                  <a:schemeClr val="dk1"/>
                </a:solidFill>
              </a:defRPr>
            </a:lvl9pPr>
          </a:lstStyle>
          <a:p>
            <a:pPr marL="0" lvl="0" indent="0">
              <a:lnSpc>
                <a:spcPct val="125000"/>
              </a:lnSpc>
              <a:spcAft>
                <a:spcPts val="0"/>
              </a:spcAft>
              <a:buNone/>
            </a:pPr>
            <a:r>
              <a:rPr lang="en-US"/>
              <a:t>Click to edit Master subtitle style</a:t>
            </a:r>
            <a:endParaRPr dirty="0"/>
          </a:p>
        </p:txBody>
      </p:sp>
      <p:sp>
        <p:nvSpPr>
          <p:cNvPr id="140" name="Google Shape;140;p19"/>
          <p:cNvSpPr txBox="1">
            <a:spLocks noGrp="1"/>
          </p:cNvSpPr>
          <p:nvPr>
            <p:ph type="subTitle" idx="5"/>
          </p:nvPr>
        </p:nvSpPr>
        <p:spPr>
          <a:xfrm>
            <a:off x="14077633" y="7223760"/>
            <a:ext cx="8450300" cy="1600200"/>
          </a:xfrm>
          <a:prstGeom prst="rect">
            <a:avLst/>
          </a:prstGeom>
        </p:spPr>
        <p:txBody>
          <a:bodyPr spcFirstLastPara="1" vert="horz" wrap="square" lIns="0" tIns="0" rIns="0" bIns="0" rtlCol="0" anchor="t" anchorCtr="0">
            <a:noAutofit/>
          </a:bodyPr>
          <a:lstStyle>
            <a:lvl1pPr marL="0" marR="0" lvl="0" indent="0" algn="l" rtl="0">
              <a:lnSpc>
                <a:spcPct val="125000"/>
              </a:lnSpc>
              <a:spcBef>
                <a:spcPts val="0"/>
              </a:spcBef>
              <a:spcAft>
                <a:spcPts val="0"/>
              </a:spcAft>
              <a:buNone/>
              <a:defRPr>
                <a:solidFill>
                  <a:schemeClr val="tx1"/>
                </a:solidFill>
                <a:latin typeface="+mn-lt"/>
              </a:defRPr>
            </a:lvl1pPr>
            <a:lvl2pPr lvl="1" rtl="0">
              <a:lnSpc>
                <a:spcPct val="125000"/>
              </a:lnSpc>
              <a:spcBef>
                <a:spcPts val="0"/>
              </a:spcBef>
              <a:spcAft>
                <a:spcPts val="0"/>
              </a:spcAft>
              <a:buNone/>
              <a:defRPr sz="2400" b="0">
                <a:solidFill>
                  <a:schemeClr val="dk1"/>
                </a:solidFill>
              </a:defRPr>
            </a:lvl2pPr>
            <a:lvl3pPr lvl="2" rtl="0">
              <a:lnSpc>
                <a:spcPct val="125000"/>
              </a:lnSpc>
              <a:spcBef>
                <a:spcPts val="0"/>
              </a:spcBef>
              <a:spcAft>
                <a:spcPts val="0"/>
              </a:spcAft>
              <a:buNone/>
              <a:defRPr sz="2400" b="0">
                <a:solidFill>
                  <a:schemeClr val="dk1"/>
                </a:solidFill>
              </a:defRPr>
            </a:lvl3pPr>
            <a:lvl4pPr lvl="3" rtl="0">
              <a:lnSpc>
                <a:spcPct val="125000"/>
              </a:lnSpc>
              <a:spcBef>
                <a:spcPts val="0"/>
              </a:spcBef>
              <a:spcAft>
                <a:spcPts val="0"/>
              </a:spcAft>
              <a:buNone/>
              <a:defRPr sz="2400" b="0">
                <a:solidFill>
                  <a:schemeClr val="dk1"/>
                </a:solidFill>
              </a:defRPr>
            </a:lvl4pPr>
            <a:lvl5pPr lvl="4" rtl="0">
              <a:lnSpc>
                <a:spcPct val="125000"/>
              </a:lnSpc>
              <a:spcBef>
                <a:spcPts val="0"/>
              </a:spcBef>
              <a:spcAft>
                <a:spcPts val="0"/>
              </a:spcAft>
              <a:buNone/>
              <a:defRPr sz="2400" b="0">
                <a:solidFill>
                  <a:schemeClr val="dk1"/>
                </a:solidFill>
              </a:defRPr>
            </a:lvl5pPr>
            <a:lvl6pPr lvl="5" rtl="0">
              <a:lnSpc>
                <a:spcPct val="125000"/>
              </a:lnSpc>
              <a:spcBef>
                <a:spcPts val="0"/>
              </a:spcBef>
              <a:spcAft>
                <a:spcPts val="0"/>
              </a:spcAft>
              <a:buNone/>
              <a:defRPr sz="2400" b="0">
                <a:solidFill>
                  <a:schemeClr val="dk1"/>
                </a:solidFill>
              </a:defRPr>
            </a:lvl6pPr>
            <a:lvl7pPr lvl="6" rtl="0">
              <a:lnSpc>
                <a:spcPct val="125000"/>
              </a:lnSpc>
              <a:spcBef>
                <a:spcPts val="0"/>
              </a:spcBef>
              <a:spcAft>
                <a:spcPts val="0"/>
              </a:spcAft>
              <a:buNone/>
              <a:defRPr sz="2400" b="0">
                <a:solidFill>
                  <a:schemeClr val="dk1"/>
                </a:solidFill>
              </a:defRPr>
            </a:lvl7pPr>
            <a:lvl8pPr lvl="7" rtl="0">
              <a:lnSpc>
                <a:spcPct val="125000"/>
              </a:lnSpc>
              <a:spcBef>
                <a:spcPts val="0"/>
              </a:spcBef>
              <a:spcAft>
                <a:spcPts val="0"/>
              </a:spcAft>
              <a:buNone/>
              <a:defRPr sz="2400" b="0">
                <a:solidFill>
                  <a:schemeClr val="dk1"/>
                </a:solidFill>
              </a:defRPr>
            </a:lvl8pPr>
            <a:lvl9pPr lvl="8" rtl="0">
              <a:lnSpc>
                <a:spcPct val="125000"/>
              </a:lnSpc>
              <a:spcBef>
                <a:spcPts val="0"/>
              </a:spcBef>
              <a:spcAft>
                <a:spcPts val="0"/>
              </a:spcAft>
              <a:buNone/>
              <a:defRPr sz="2400" b="0">
                <a:solidFill>
                  <a:schemeClr val="dk1"/>
                </a:solidFill>
              </a:defRPr>
            </a:lvl9pPr>
          </a:lstStyle>
          <a:p>
            <a:pPr marL="0" lvl="0" indent="0">
              <a:lnSpc>
                <a:spcPct val="125000"/>
              </a:lnSpc>
              <a:spcAft>
                <a:spcPts val="0"/>
              </a:spcAft>
              <a:buNone/>
            </a:pPr>
            <a:r>
              <a:rPr lang="en-US"/>
              <a:t>Click to edit Master subtitle style</a:t>
            </a:r>
            <a:endParaRPr/>
          </a:p>
        </p:txBody>
      </p:sp>
    </p:spTree>
    <p:extLst>
      <p:ext uri="{BB962C8B-B14F-4D97-AF65-F5344CB8AC3E}">
        <p14:creationId xmlns:p14="http://schemas.microsoft.com/office/powerpoint/2010/main" val="10274124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ext (Full)" preserve="1" userDrawn="1">
  <p:cSld name="20_Text">
    <p:spTree>
      <p:nvGrpSpPr>
        <p:cNvPr id="1" name="Shape 65"/>
        <p:cNvGrpSpPr/>
        <p:nvPr/>
      </p:nvGrpSpPr>
      <p:grpSpPr>
        <a:xfrm>
          <a:off x="0" y="0"/>
          <a:ext cx="0" cy="0"/>
          <a:chOff x="0" y="0"/>
          <a:chExt cx="0" cy="0"/>
        </a:xfrm>
      </p:grpSpPr>
      <p:sp>
        <p:nvSpPr>
          <p:cNvPr id="68" name="Google Shape;68;p8"/>
          <p:cNvSpPr txBox="1">
            <a:spLocks noGrp="1"/>
          </p:cNvSpPr>
          <p:nvPr>
            <p:ph type="subTitle" idx="2"/>
          </p:nvPr>
        </p:nvSpPr>
        <p:spPr>
          <a:xfrm>
            <a:off x="932821" y="909036"/>
            <a:ext cx="10328145" cy="463200"/>
          </a:xfrm>
          <a:prstGeom prst="rect">
            <a:avLst/>
          </a:prstGeom>
          <a:noFill/>
          <a:ln>
            <a:noFill/>
          </a:ln>
        </p:spPr>
        <p:txBody>
          <a:bodyPr spcFirstLastPara="1" wrap="square" lIns="0" tIns="0" rIns="0" bIns="0" anchor="t" anchorCtr="0">
            <a:noAutofit/>
          </a:bodyPr>
          <a:lstStyle>
            <a:lvl1pPr marL="0" marR="0" lvl="0" indent="0" algn="l" rtl="0">
              <a:lnSpc>
                <a:spcPct val="120000"/>
              </a:lnSpc>
              <a:spcBef>
                <a:spcPts val="0"/>
              </a:spcBef>
              <a:spcAft>
                <a:spcPts val="0"/>
              </a:spcAft>
              <a:buNone/>
              <a:defRPr sz="2400" b="1" cap="all" spc="240" baseline="0">
                <a:solidFill>
                  <a:schemeClr val="tx1"/>
                </a:solidFill>
                <a:latin typeface="+mn-lt"/>
              </a:defRPr>
            </a:lvl1pPr>
            <a:lvl2pPr lvl="1" rtl="0">
              <a:lnSpc>
                <a:spcPct val="120000"/>
              </a:lnSpc>
              <a:spcBef>
                <a:spcPts val="0"/>
              </a:spcBef>
              <a:spcAft>
                <a:spcPts val="0"/>
              </a:spcAft>
              <a:buNone/>
              <a:defRPr sz="2400">
                <a:solidFill>
                  <a:schemeClr val="lt1"/>
                </a:solidFill>
              </a:defRPr>
            </a:lvl2pPr>
            <a:lvl3pPr lvl="2" rtl="0">
              <a:lnSpc>
                <a:spcPct val="120000"/>
              </a:lnSpc>
              <a:spcBef>
                <a:spcPts val="0"/>
              </a:spcBef>
              <a:spcAft>
                <a:spcPts val="0"/>
              </a:spcAft>
              <a:buNone/>
              <a:defRPr sz="2400">
                <a:solidFill>
                  <a:schemeClr val="lt1"/>
                </a:solidFill>
              </a:defRPr>
            </a:lvl3pPr>
            <a:lvl4pPr lvl="3" rtl="0">
              <a:lnSpc>
                <a:spcPct val="120000"/>
              </a:lnSpc>
              <a:spcBef>
                <a:spcPts val="0"/>
              </a:spcBef>
              <a:spcAft>
                <a:spcPts val="0"/>
              </a:spcAft>
              <a:buNone/>
              <a:defRPr sz="2400">
                <a:solidFill>
                  <a:schemeClr val="lt1"/>
                </a:solidFill>
              </a:defRPr>
            </a:lvl4pPr>
            <a:lvl5pPr lvl="4" rtl="0">
              <a:lnSpc>
                <a:spcPct val="120000"/>
              </a:lnSpc>
              <a:spcBef>
                <a:spcPts val="0"/>
              </a:spcBef>
              <a:spcAft>
                <a:spcPts val="0"/>
              </a:spcAft>
              <a:buNone/>
              <a:defRPr sz="2400">
                <a:solidFill>
                  <a:schemeClr val="lt1"/>
                </a:solidFill>
              </a:defRPr>
            </a:lvl5pPr>
            <a:lvl6pPr lvl="5" rtl="0">
              <a:lnSpc>
                <a:spcPct val="120000"/>
              </a:lnSpc>
              <a:spcBef>
                <a:spcPts val="0"/>
              </a:spcBef>
              <a:spcAft>
                <a:spcPts val="0"/>
              </a:spcAft>
              <a:buNone/>
              <a:defRPr sz="2400">
                <a:solidFill>
                  <a:schemeClr val="lt1"/>
                </a:solidFill>
              </a:defRPr>
            </a:lvl6pPr>
            <a:lvl7pPr lvl="6" rtl="0">
              <a:lnSpc>
                <a:spcPct val="120000"/>
              </a:lnSpc>
              <a:spcBef>
                <a:spcPts val="0"/>
              </a:spcBef>
              <a:spcAft>
                <a:spcPts val="0"/>
              </a:spcAft>
              <a:buNone/>
              <a:defRPr sz="2400">
                <a:solidFill>
                  <a:schemeClr val="lt1"/>
                </a:solidFill>
              </a:defRPr>
            </a:lvl7pPr>
            <a:lvl8pPr lvl="7" rtl="0">
              <a:lnSpc>
                <a:spcPct val="120000"/>
              </a:lnSpc>
              <a:spcBef>
                <a:spcPts val="0"/>
              </a:spcBef>
              <a:spcAft>
                <a:spcPts val="0"/>
              </a:spcAft>
              <a:buNone/>
              <a:defRPr sz="2400">
                <a:solidFill>
                  <a:schemeClr val="lt1"/>
                </a:solidFill>
              </a:defRPr>
            </a:lvl8pPr>
            <a:lvl9pPr lvl="8" rtl="0">
              <a:lnSpc>
                <a:spcPct val="120000"/>
              </a:lnSpc>
              <a:spcBef>
                <a:spcPts val="0"/>
              </a:spcBef>
              <a:spcAft>
                <a:spcPts val="0"/>
              </a:spcAft>
              <a:buNone/>
              <a:defRPr sz="2400">
                <a:solidFill>
                  <a:schemeClr val="lt1"/>
                </a:solidFill>
              </a:defRPr>
            </a:lvl9pPr>
          </a:lstStyle>
          <a:p>
            <a:pPr marL="0" lvl="0" indent="0">
              <a:buNone/>
            </a:pPr>
            <a:r>
              <a:rPr lang="en-US" dirty="0"/>
              <a:t>Click to edit Master subtitle style</a:t>
            </a:r>
            <a:endParaRPr dirty="0"/>
          </a:p>
        </p:txBody>
      </p:sp>
      <p:sp>
        <p:nvSpPr>
          <p:cNvPr id="8" name="Title 7">
            <a:extLst>
              <a:ext uri="{FF2B5EF4-FFF2-40B4-BE49-F238E27FC236}">
                <a16:creationId xmlns:a16="http://schemas.microsoft.com/office/drawing/2014/main" id="{9802A837-703F-8C4E-B9FD-084AD2C8D8CD}"/>
              </a:ext>
            </a:extLst>
          </p:cNvPr>
          <p:cNvSpPr>
            <a:spLocks noGrp="1"/>
          </p:cNvSpPr>
          <p:nvPr>
            <p:ph type="title"/>
          </p:nvPr>
        </p:nvSpPr>
        <p:spPr/>
        <p:txBody>
          <a:bodyPr>
            <a:noAutofit/>
          </a:bodyPr>
          <a:lstStyle>
            <a:lvl1pPr>
              <a:defRPr>
                <a:solidFill>
                  <a:schemeClr val="tx1"/>
                </a:solidFill>
                <a:latin typeface="+mj-lt"/>
              </a:defRPr>
            </a:lvl1pPr>
          </a:lstStyle>
          <a:p>
            <a:r>
              <a:rPr lang="en-US" dirty="0"/>
              <a:t>Click to edit Master title style</a:t>
            </a:r>
          </a:p>
        </p:txBody>
      </p:sp>
      <p:sp>
        <p:nvSpPr>
          <p:cNvPr id="10" name="Text Placeholder 9">
            <a:extLst>
              <a:ext uri="{FF2B5EF4-FFF2-40B4-BE49-F238E27FC236}">
                <a16:creationId xmlns:a16="http://schemas.microsoft.com/office/drawing/2014/main" id="{2B114AAB-F6C5-4D4F-94EF-9DEFEF42DEEC}"/>
              </a:ext>
            </a:extLst>
          </p:cNvPr>
          <p:cNvSpPr>
            <a:spLocks noGrp="1"/>
          </p:cNvSpPr>
          <p:nvPr>
            <p:ph type="body" sz="quarter" idx="10"/>
          </p:nvPr>
        </p:nvSpPr>
        <p:spPr>
          <a:xfrm>
            <a:off x="933450" y="5397135"/>
            <a:ext cx="19716750" cy="6172200"/>
          </a:xfrm>
        </p:spPr>
        <p:txBody>
          <a:bodyPr>
            <a:noAutofit/>
          </a:bodyPr>
          <a:lstStyle>
            <a:lvl1pPr marL="0" indent="0">
              <a:tabLst/>
              <a:defRPr sz="2000">
                <a:solidFill>
                  <a:schemeClr val="tx1"/>
                </a:solidFill>
                <a:latin typeface="+mn-lt"/>
              </a:defRPr>
            </a:lvl1pPr>
            <a:lvl2pPr>
              <a:buClrTx/>
              <a:defRPr sz="2000">
                <a:solidFill>
                  <a:schemeClr val="tx1"/>
                </a:solidFill>
                <a:latin typeface="+mn-lt"/>
              </a:defRPr>
            </a:lvl2pPr>
            <a:lvl3pPr>
              <a:buClrTx/>
              <a:defRPr sz="2000">
                <a:solidFill>
                  <a:schemeClr val="tx1"/>
                </a:solidFill>
                <a:latin typeface="+mn-lt"/>
              </a:defRPr>
            </a:lvl3pPr>
            <a:lvl4pPr>
              <a:buClrTx/>
              <a:defRPr sz="2000">
                <a:solidFill>
                  <a:schemeClr val="tx1"/>
                </a:solidFill>
                <a:latin typeface="+mn-lt"/>
              </a:defRPr>
            </a:lvl4pPr>
            <a:lvl5pPr>
              <a:buClrTx/>
              <a:defRPr sz="2000">
                <a:solidFill>
                  <a:schemeClr val="tx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7319350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Stats (Three)" preserve="1">
  <p:cSld name="Stats (Three)">
    <p:spTree>
      <p:nvGrpSpPr>
        <p:cNvPr id="1" name="Shape 141"/>
        <p:cNvGrpSpPr/>
        <p:nvPr/>
      </p:nvGrpSpPr>
      <p:grpSpPr>
        <a:xfrm>
          <a:off x="0" y="0"/>
          <a:ext cx="0" cy="0"/>
          <a:chOff x="0" y="0"/>
          <a:chExt cx="0" cy="0"/>
        </a:xfrm>
      </p:grpSpPr>
      <p:sp>
        <p:nvSpPr>
          <p:cNvPr id="142" name="Google Shape;142;p20"/>
          <p:cNvSpPr txBox="1">
            <a:spLocks noGrp="1"/>
          </p:cNvSpPr>
          <p:nvPr>
            <p:ph type="subTitle" idx="1"/>
          </p:nvPr>
        </p:nvSpPr>
        <p:spPr>
          <a:xfrm>
            <a:off x="932821" y="905256"/>
            <a:ext cx="10328145" cy="463200"/>
          </a:xfrm>
          <a:prstGeom prst="rect">
            <a:avLst/>
          </a:prstGeom>
          <a:noFill/>
          <a:ln>
            <a:noFill/>
          </a:ln>
        </p:spPr>
        <p:txBody>
          <a:bodyPr spcFirstLastPara="1" vert="horz" wrap="square" lIns="0" tIns="0" rIns="0" bIns="0" rtlCol="0" anchor="t" anchorCtr="0">
            <a:noAutofit/>
          </a:bodyPr>
          <a:lstStyle>
            <a:lvl1pPr marL="0" marR="0" lvl="0" indent="0" algn="l" rtl="0">
              <a:lnSpc>
                <a:spcPct val="120000"/>
              </a:lnSpc>
              <a:spcBef>
                <a:spcPts val="0"/>
              </a:spcBef>
              <a:spcAft>
                <a:spcPts val="0"/>
              </a:spcAft>
              <a:buNone/>
              <a:defRPr b="1" cap="all" spc="240" dirty="0">
                <a:solidFill>
                  <a:schemeClr val="tx1"/>
                </a:solidFill>
                <a:latin typeface="+mn-lt"/>
              </a:defRPr>
            </a:lvl1pPr>
            <a:lvl2pPr lvl="1" rtl="0">
              <a:lnSpc>
                <a:spcPct val="120000"/>
              </a:lnSpc>
              <a:spcBef>
                <a:spcPts val="0"/>
              </a:spcBef>
              <a:spcAft>
                <a:spcPts val="0"/>
              </a:spcAft>
              <a:buNone/>
              <a:defRPr sz="2400">
                <a:solidFill>
                  <a:schemeClr val="lt1"/>
                </a:solidFill>
              </a:defRPr>
            </a:lvl2pPr>
            <a:lvl3pPr lvl="2" rtl="0">
              <a:lnSpc>
                <a:spcPct val="120000"/>
              </a:lnSpc>
              <a:spcBef>
                <a:spcPts val="0"/>
              </a:spcBef>
              <a:spcAft>
                <a:spcPts val="0"/>
              </a:spcAft>
              <a:buNone/>
              <a:defRPr sz="2400">
                <a:solidFill>
                  <a:schemeClr val="lt1"/>
                </a:solidFill>
              </a:defRPr>
            </a:lvl3pPr>
            <a:lvl4pPr lvl="3" rtl="0">
              <a:lnSpc>
                <a:spcPct val="120000"/>
              </a:lnSpc>
              <a:spcBef>
                <a:spcPts val="0"/>
              </a:spcBef>
              <a:spcAft>
                <a:spcPts val="0"/>
              </a:spcAft>
              <a:buNone/>
              <a:defRPr sz="2400">
                <a:solidFill>
                  <a:schemeClr val="lt1"/>
                </a:solidFill>
              </a:defRPr>
            </a:lvl4pPr>
            <a:lvl5pPr lvl="4" rtl="0">
              <a:lnSpc>
                <a:spcPct val="120000"/>
              </a:lnSpc>
              <a:spcBef>
                <a:spcPts val="0"/>
              </a:spcBef>
              <a:spcAft>
                <a:spcPts val="0"/>
              </a:spcAft>
              <a:buNone/>
              <a:defRPr sz="2400">
                <a:solidFill>
                  <a:schemeClr val="lt1"/>
                </a:solidFill>
              </a:defRPr>
            </a:lvl5pPr>
            <a:lvl6pPr lvl="5" rtl="0">
              <a:lnSpc>
                <a:spcPct val="120000"/>
              </a:lnSpc>
              <a:spcBef>
                <a:spcPts val="0"/>
              </a:spcBef>
              <a:spcAft>
                <a:spcPts val="0"/>
              </a:spcAft>
              <a:buNone/>
              <a:defRPr sz="2400">
                <a:solidFill>
                  <a:schemeClr val="lt1"/>
                </a:solidFill>
              </a:defRPr>
            </a:lvl6pPr>
            <a:lvl7pPr lvl="6" rtl="0">
              <a:lnSpc>
                <a:spcPct val="120000"/>
              </a:lnSpc>
              <a:spcBef>
                <a:spcPts val="0"/>
              </a:spcBef>
              <a:spcAft>
                <a:spcPts val="0"/>
              </a:spcAft>
              <a:buNone/>
              <a:defRPr sz="2400">
                <a:solidFill>
                  <a:schemeClr val="lt1"/>
                </a:solidFill>
              </a:defRPr>
            </a:lvl7pPr>
            <a:lvl8pPr lvl="7" rtl="0">
              <a:lnSpc>
                <a:spcPct val="120000"/>
              </a:lnSpc>
              <a:spcBef>
                <a:spcPts val="0"/>
              </a:spcBef>
              <a:spcAft>
                <a:spcPts val="0"/>
              </a:spcAft>
              <a:buNone/>
              <a:defRPr sz="2400">
                <a:solidFill>
                  <a:schemeClr val="lt1"/>
                </a:solidFill>
              </a:defRPr>
            </a:lvl8pPr>
            <a:lvl9pPr lvl="8" rtl="0">
              <a:lnSpc>
                <a:spcPct val="120000"/>
              </a:lnSpc>
              <a:spcBef>
                <a:spcPts val="0"/>
              </a:spcBef>
              <a:spcAft>
                <a:spcPts val="0"/>
              </a:spcAft>
              <a:buNone/>
              <a:defRPr sz="2400">
                <a:solidFill>
                  <a:schemeClr val="lt1"/>
                </a:solidFill>
              </a:defRPr>
            </a:lvl9pPr>
          </a:lstStyle>
          <a:p>
            <a:pPr marL="0" lvl="0" indent="0">
              <a:lnSpc>
                <a:spcPct val="120000"/>
              </a:lnSpc>
              <a:spcAft>
                <a:spcPts val="0"/>
              </a:spcAft>
              <a:buNone/>
            </a:pPr>
            <a:r>
              <a:rPr lang="en-US"/>
              <a:t>Click to edit Master subtitle style</a:t>
            </a:r>
            <a:endParaRPr dirty="0"/>
          </a:p>
        </p:txBody>
      </p:sp>
      <p:sp>
        <p:nvSpPr>
          <p:cNvPr id="143" name="Google Shape;143;p20"/>
          <p:cNvSpPr txBox="1">
            <a:spLocks noGrp="1"/>
          </p:cNvSpPr>
          <p:nvPr>
            <p:ph type="ctrTitle"/>
          </p:nvPr>
        </p:nvSpPr>
        <p:spPr>
          <a:xfrm>
            <a:off x="1871712" y="5431536"/>
            <a:ext cx="5633533" cy="1965960"/>
          </a:xfrm>
          <a:prstGeom prst="rect">
            <a:avLst/>
          </a:prstGeom>
        </p:spPr>
        <p:txBody>
          <a:bodyPr spcFirstLastPara="1" wrap="square" lIns="0" tIns="0" rIns="0" bIns="0" anchor="b" anchorCtr="0">
            <a:noAutofit/>
          </a:bodyPr>
          <a:lstStyle>
            <a:lvl1pPr lvl="0" rtl="0">
              <a:lnSpc>
                <a:spcPct val="100000"/>
              </a:lnSpc>
              <a:spcBef>
                <a:spcPts val="0"/>
              </a:spcBef>
              <a:spcAft>
                <a:spcPts val="0"/>
              </a:spcAft>
              <a:buClr>
                <a:schemeClr val="lt2"/>
              </a:buClr>
              <a:buSzPts val="9600"/>
              <a:buFont typeface="Optimistic Display"/>
              <a:buNone/>
              <a:defRPr sz="13200" b="1" spc="400" baseline="0">
                <a:solidFill>
                  <a:schemeClr val="tx1"/>
                </a:solidFill>
                <a:latin typeface="+mj-lt"/>
                <a:ea typeface="Optimistic Display"/>
                <a:cs typeface="Optimistic Display"/>
                <a:sym typeface="Optimistic Display"/>
              </a:defRPr>
            </a:lvl1pPr>
            <a:lvl2pPr lvl="1"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2pPr>
            <a:lvl3pPr lvl="2"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3pPr>
            <a:lvl4pPr lvl="3"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4pPr>
            <a:lvl5pPr lvl="4"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5pPr>
            <a:lvl6pPr lvl="5"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6pPr>
            <a:lvl7pPr lvl="6"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7pPr>
            <a:lvl8pPr lvl="7"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8pPr>
            <a:lvl9pPr lvl="8"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9pPr>
          </a:lstStyle>
          <a:p>
            <a:r>
              <a:rPr lang="en-US" dirty="0"/>
              <a:t>Click to edit Master title style</a:t>
            </a:r>
            <a:endParaRPr dirty="0"/>
          </a:p>
        </p:txBody>
      </p:sp>
      <p:sp>
        <p:nvSpPr>
          <p:cNvPr id="145" name="Google Shape;145;p20"/>
          <p:cNvSpPr txBox="1">
            <a:spLocks noGrp="1"/>
          </p:cNvSpPr>
          <p:nvPr>
            <p:ph type="subTitle" idx="3"/>
          </p:nvPr>
        </p:nvSpPr>
        <p:spPr>
          <a:xfrm>
            <a:off x="932822" y="12252960"/>
            <a:ext cx="9389222" cy="560800"/>
          </a:xfrm>
          <a:prstGeom prst="rect">
            <a:avLst/>
          </a:prstGeom>
        </p:spPr>
        <p:txBody>
          <a:bodyPr spcFirstLastPara="1" vert="horz" wrap="square" lIns="0" tIns="0" rIns="0" bIns="0" rtlCol="0" anchor="b" anchorCtr="0">
            <a:noAutofit/>
          </a:bodyPr>
          <a:lstStyle>
            <a:lvl1pPr marL="0" marR="0" lvl="0" indent="0" rtl="0">
              <a:lnSpc>
                <a:spcPct val="100000"/>
              </a:lnSpc>
              <a:spcBef>
                <a:spcPts val="0"/>
              </a:spcBef>
              <a:spcAft>
                <a:spcPts val="0"/>
              </a:spcAft>
              <a:buNone/>
              <a:defRPr sz="1800" spc="40">
                <a:solidFill>
                  <a:schemeClr val="tx1"/>
                </a:solidFill>
                <a:latin typeface="+mn-lt"/>
              </a:defRPr>
            </a:lvl1pPr>
            <a:lvl2pPr lvl="1" rtl="0">
              <a:lnSpc>
                <a:spcPct val="100000"/>
              </a:lnSpc>
              <a:spcBef>
                <a:spcPts val="0"/>
              </a:spcBef>
              <a:spcAft>
                <a:spcPts val="0"/>
              </a:spcAft>
              <a:buNone/>
              <a:defRPr sz="1867" b="0">
                <a:solidFill>
                  <a:schemeClr val="dk1"/>
                </a:solidFill>
              </a:defRPr>
            </a:lvl2pPr>
            <a:lvl3pPr lvl="2" rtl="0">
              <a:lnSpc>
                <a:spcPct val="100000"/>
              </a:lnSpc>
              <a:spcBef>
                <a:spcPts val="0"/>
              </a:spcBef>
              <a:spcAft>
                <a:spcPts val="0"/>
              </a:spcAft>
              <a:buNone/>
              <a:defRPr sz="1867" b="0">
                <a:solidFill>
                  <a:schemeClr val="dk1"/>
                </a:solidFill>
              </a:defRPr>
            </a:lvl3pPr>
            <a:lvl4pPr lvl="3" rtl="0">
              <a:lnSpc>
                <a:spcPct val="100000"/>
              </a:lnSpc>
              <a:spcBef>
                <a:spcPts val="0"/>
              </a:spcBef>
              <a:spcAft>
                <a:spcPts val="0"/>
              </a:spcAft>
              <a:buNone/>
              <a:defRPr sz="1867" b="0">
                <a:solidFill>
                  <a:schemeClr val="dk1"/>
                </a:solidFill>
              </a:defRPr>
            </a:lvl4pPr>
            <a:lvl5pPr lvl="4" rtl="0">
              <a:lnSpc>
                <a:spcPct val="100000"/>
              </a:lnSpc>
              <a:spcBef>
                <a:spcPts val="0"/>
              </a:spcBef>
              <a:spcAft>
                <a:spcPts val="0"/>
              </a:spcAft>
              <a:buNone/>
              <a:defRPr sz="1867" b="0">
                <a:solidFill>
                  <a:schemeClr val="dk1"/>
                </a:solidFill>
              </a:defRPr>
            </a:lvl5pPr>
            <a:lvl6pPr lvl="5" rtl="0">
              <a:lnSpc>
                <a:spcPct val="100000"/>
              </a:lnSpc>
              <a:spcBef>
                <a:spcPts val="0"/>
              </a:spcBef>
              <a:spcAft>
                <a:spcPts val="0"/>
              </a:spcAft>
              <a:buNone/>
              <a:defRPr sz="1867" b="0">
                <a:solidFill>
                  <a:schemeClr val="dk1"/>
                </a:solidFill>
              </a:defRPr>
            </a:lvl6pPr>
            <a:lvl7pPr lvl="6" rtl="0">
              <a:lnSpc>
                <a:spcPct val="100000"/>
              </a:lnSpc>
              <a:spcBef>
                <a:spcPts val="0"/>
              </a:spcBef>
              <a:spcAft>
                <a:spcPts val="0"/>
              </a:spcAft>
              <a:buNone/>
              <a:defRPr sz="1867" b="0">
                <a:solidFill>
                  <a:schemeClr val="dk1"/>
                </a:solidFill>
              </a:defRPr>
            </a:lvl7pPr>
            <a:lvl8pPr lvl="7" rtl="0">
              <a:lnSpc>
                <a:spcPct val="100000"/>
              </a:lnSpc>
              <a:spcBef>
                <a:spcPts val="0"/>
              </a:spcBef>
              <a:spcAft>
                <a:spcPts val="0"/>
              </a:spcAft>
              <a:buNone/>
              <a:defRPr sz="1867" b="0">
                <a:solidFill>
                  <a:schemeClr val="dk1"/>
                </a:solidFill>
              </a:defRPr>
            </a:lvl8pPr>
            <a:lvl9pPr lvl="8" rtl="0">
              <a:lnSpc>
                <a:spcPct val="100000"/>
              </a:lnSpc>
              <a:spcBef>
                <a:spcPts val="0"/>
              </a:spcBef>
              <a:spcAft>
                <a:spcPts val="0"/>
              </a:spcAft>
              <a:buNone/>
              <a:defRPr sz="1867" b="0">
                <a:solidFill>
                  <a:schemeClr val="dk1"/>
                </a:solidFill>
              </a:defRPr>
            </a:lvl9pPr>
          </a:lstStyle>
          <a:p>
            <a:pPr marL="0" lvl="0" indent="0">
              <a:lnSpc>
                <a:spcPct val="100000"/>
              </a:lnSpc>
              <a:spcAft>
                <a:spcPts val="0"/>
              </a:spcAft>
              <a:buNone/>
            </a:pPr>
            <a:r>
              <a:rPr lang="en-US"/>
              <a:t>Click to edit Master subtitle style</a:t>
            </a:r>
            <a:endParaRPr/>
          </a:p>
        </p:txBody>
      </p:sp>
      <p:sp>
        <p:nvSpPr>
          <p:cNvPr id="146" name="Google Shape;146;p20"/>
          <p:cNvSpPr txBox="1">
            <a:spLocks noGrp="1"/>
          </p:cNvSpPr>
          <p:nvPr>
            <p:ph type="ctrTitle" idx="4"/>
          </p:nvPr>
        </p:nvSpPr>
        <p:spPr>
          <a:xfrm>
            <a:off x="9376754" y="5431536"/>
            <a:ext cx="5633533" cy="1965960"/>
          </a:xfrm>
          <a:prstGeom prst="rect">
            <a:avLst/>
          </a:prstGeom>
        </p:spPr>
        <p:txBody>
          <a:bodyPr spcFirstLastPara="1" wrap="square" lIns="0" tIns="0" rIns="0" bIns="0" anchor="b" anchorCtr="0">
            <a:noAutofit/>
          </a:bodyPr>
          <a:lstStyle>
            <a:lvl1pPr lvl="0" rtl="0">
              <a:lnSpc>
                <a:spcPct val="100000"/>
              </a:lnSpc>
              <a:spcBef>
                <a:spcPts val="0"/>
              </a:spcBef>
              <a:spcAft>
                <a:spcPts val="0"/>
              </a:spcAft>
              <a:buClr>
                <a:schemeClr val="lt2"/>
              </a:buClr>
              <a:buSzPts val="9600"/>
              <a:buFont typeface="Optimistic Display"/>
              <a:buNone/>
              <a:defRPr sz="13200" b="1" spc="400" baseline="0">
                <a:solidFill>
                  <a:schemeClr val="tx1"/>
                </a:solidFill>
                <a:latin typeface="+mj-lt"/>
                <a:ea typeface="Optimistic Display"/>
                <a:cs typeface="Optimistic Display"/>
                <a:sym typeface="Optimistic Display"/>
              </a:defRPr>
            </a:lvl1pPr>
            <a:lvl2pPr lvl="1"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2pPr>
            <a:lvl3pPr lvl="2"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3pPr>
            <a:lvl4pPr lvl="3"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4pPr>
            <a:lvl5pPr lvl="4"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5pPr>
            <a:lvl6pPr lvl="5"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6pPr>
            <a:lvl7pPr lvl="6"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7pPr>
            <a:lvl8pPr lvl="7"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8pPr>
            <a:lvl9pPr lvl="8"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9pPr>
          </a:lstStyle>
          <a:p>
            <a:r>
              <a:rPr lang="en-US"/>
              <a:t>Click to edit Master title style</a:t>
            </a:r>
            <a:endParaRPr dirty="0"/>
          </a:p>
        </p:txBody>
      </p:sp>
      <p:sp>
        <p:nvSpPr>
          <p:cNvPr id="148" name="Google Shape;148;p20"/>
          <p:cNvSpPr txBox="1">
            <a:spLocks noGrp="1"/>
          </p:cNvSpPr>
          <p:nvPr>
            <p:ph type="ctrTitle" idx="6"/>
          </p:nvPr>
        </p:nvSpPr>
        <p:spPr>
          <a:xfrm>
            <a:off x="16881798" y="5431536"/>
            <a:ext cx="5633533" cy="1965960"/>
          </a:xfrm>
          <a:prstGeom prst="rect">
            <a:avLst/>
          </a:prstGeom>
        </p:spPr>
        <p:txBody>
          <a:bodyPr spcFirstLastPara="1" wrap="square" lIns="0" tIns="0" rIns="0" bIns="0" anchor="b" anchorCtr="0">
            <a:noAutofit/>
          </a:bodyPr>
          <a:lstStyle>
            <a:lvl1pPr lvl="0" rtl="0">
              <a:lnSpc>
                <a:spcPct val="100000"/>
              </a:lnSpc>
              <a:spcBef>
                <a:spcPts val="0"/>
              </a:spcBef>
              <a:spcAft>
                <a:spcPts val="0"/>
              </a:spcAft>
              <a:buClr>
                <a:schemeClr val="lt2"/>
              </a:buClr>
              <a:buSzPts val="9600"/>
              <a:buFont typeface="Optimistic Display"/>
              <a:buNone/>
              <a:defRPr sz="13200" b="1" spc="400" baseline="0">
                <a:solidFill>
                  <a:schemeClr val="tx1"/>
                </a:solidFill>
                <a:latin typeface="+mj-lt"/>
                <a:ea typeface="Optimistic Display"/>
                <a:cs typeface="Optimistic Display"/>
                <a:sym typeface="Optimistic Display"/>
              </a:defRPr>
            </a:lvl1pPr>
            <a:lvl2pPr lvl="1"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2pPr>
            <a:lvl3pPr lvl="2"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3pPr>
            <a:lvl4pPr lvl="3"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4pPr>
            <a:lvl5pPr lvl="4"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5pPr>
            <a:lvl6pPr lvl="5"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6pPr>
            <a:lvl7pPr lvl="6"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7pPr>
            <a:lvl8pPr lvl="7"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8pPr>
            <a:lvl9pPr lvl="8"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9pPr>
          </a:lstStyle>
          <a:p>
            <a:r>
              <a:rPr lang="en-US"/>
              <a:t>Click to edit Master title style</a:t>
            </a:r>
            <a:endParaRPr dirty="0"/>
          </a:p>
        </p:txBody>
      </p:sp>
      <p:sp>
        <p:nvSpPr>
          <p:cNvPr id="144" name="Google Shape;144;p20"/>
          <p:cNvSpPr txBox="1">
            <a:spLocks noGrp="1"/>
          </p:cNvSpPr>
          <p:nvPr>
            <p:ph type="subTitle" idx="2"/>
          </p:nvPr>
        </p:nvSpPr>
        <p:spPr>
          <a:xfrm>
            <a:off x="1871844" y="7223760"/>
            <a:ext cx="5633533" cy="1600200"/>
          </a:xfrm>
          <a:prstGeom prst="rect">
            <a:avLst/>
          </a:prstGeom>
        </p:spPr>
        <p:txBody>
          <a:bodyPr spcFirstLastPara="1" vert="horz" wrap="square" lIns="0" tIns="0" rIns="0" bIns="0" rtlCol="0" anchor="t" anchorCtr="0">
            <a:noAutofit/>
          </a:bodyPr>
          <a:lstStyle>
            <a:lvl1pPr marL="0" marR="0" lvl="0" indent="0" algn="l" rtl="0">
              <a:lnSpc>
                <a:spcPct val="125000"/>
              </a:lnSpc>
              <a:spcBef>
                <a:spcPts val="0"/>
              </a:spcBef>
              <a:spcAft>
                <a:spcPts val="0"/>
              </a:spcAft>
              <a:buNone/>
              <a:defRPr dirty="0">
                <a:solidFill>
                  <a:schemeClr val="tx1"/>
                </a:solidFill>
                <a:latin typeface="+mn-lt"/>
              </a:defRPr>
            </a:lvl1pPr>
            <a:lvl2pPr lvl="1" rtl="0">
              <a:lnSpc>
                <a:spcPct val="125000"/>
              </a:lnSpc>
              <a:spcBef>
                <a:spcPts val="0"/>
              </a:spcBef>
              <a:spcAft>
                <a:spcPts val="0"/>
              </a:spcAft>
              <a:buNone/>
              <a:defRPr sz="2400" b="0">
                <a:solidFill>
                  <a:schemeClr val="dk1"/>
                </a:solidFill>
              </a:defRPr>
            </a:lvl2pPr>
            <a:lvl3pPr lvl="2" rtl="0">
              <a:lnSpc>
                <a:spcPct val="125000"/>
              </a:lnSpc>
              <a:spcBef>
                <a:spcPts val="0"/>
              </a:spcBef>
              <a:spcAft>
                <a:spcPts val="0"/>
              </a:spcAft>
              <a:buNone/>
              <a:defRPr sz="2400" b="0">
                <a:solidFill>
                  <a:schemeClr val="dk1"/>
                </a:solidFill>
              </a:defRPr>
            </a:lvl3pPr>
            <a:lvl4pPr lvl="3" rtl="0">
              <a:lnSpc>
                <a:spcPct val="125000"/>
              </a:lnSpc>
              <a:spcBef>
                <a:spcPts val="0"/>
              </a:spcBef>
              <a:spcAft>
                <a:spcPts val="0"/>
              </a:spcAft>
              <a:buNone/>
              <a:defRPr sz="2400" b="0">
                <a:solidFill>
                  <a:schemeClr val="dk1"/>
                </a:solidFill>
              </a:defRPr>
            </a:lvl4pPr>
            <a:lvl5pPr lvl="4" rtl="0">
              <a:lnSpc>
                <a:spcPct val="125000"/>
              </a:lnSpc>
              <a:spcBef>
                <a:spcPts val="0"/>
              </a:spcBef>
              <a:spcAft>
                <a:spcPts val="0"/>
              </a:spcAft>
              <a:buNone/>
              <a:defRPr sz="2400" b="0">
                <a:solidFill>
                  <a:schemeClr val="dk1"/>
                </a:solidFill>
              </a:defRPr>
            </a:lvl5pPr>
            <a:lvl6pPr lvl="5" rtl="0">
              <a:lnSpc>
                <a:spcPct val="125000"/>
              </a:lnSpc>
              <a:spcBef>
                <a:spcPts val="0"/>
              </a:spcBef>
              <a:spcAft>
                <a:spcPts val="0"/>
              </a:spcAft>
              <a:buNone/>
              <a:defRPr sz="2400" b="0">
                <a:solidFill>
                  <a:schemeClr val="dk1"/>
                </a:solidFill>
              </a:defRPr>
            </a:lvl6pPr>
            <a:lvl7pPr lvl="6" rtl="0">
              <a:lnSpc>
                <a:spcPct val="125000"/>
              </a:lnSpc>
              <a:spcBef>
                <a:spcPts val="0"/>
              </a:spcBef>
              <a:spcAft>
                <a:spcPts val="0"/>
              </a:spcAft>
              <a:buNone/>
              <a:defRPr sz="2400" b="0">
                <a:solidFill>
                  <a:schemeClr val="dk1"/>
                </a:solidFill>
              </a:defRPr>
            </a:lvl7pPr>
            <a:lvl8pPr lvl="7" rtl="0">
              <a:lnSpc>
                <a:spcPct val="125000"/>
              </a:lnSpc>
              <a:spcBef>
                <a:spcPts val="0"/>
              </a:spcBef>
              <a:spcAft>
                <a:spcPts val="0"/>
              </a:spcAft>
              <a:buNone/>
              <a:defRPr sz="2400" b="0">
                <a:solidFill>
                  <a:schemeClr val="dk1"/>
                </a:solidFill>
              </a:defRPr>
            </a:lvl8pPr>
            <a:lvl9pPr lvl="8" rtl="0">
              <a:lnSpc>
                <a:spcPct val="125000"/>
              </a:lnSpc>
              <a:spcBef>
                <a:spcPts val="0"/>
              </a:spcBef>
              <a:spcAft>
                <a:spcPts val="0"/>
              </a:spcAft>
              <a:buNone/>
              <a:defRPr sz="2400" b="0">
                <a:solidFill>
                  <a:schemeClr val="dk1"/>
                </a:solidFill>
              </a:defRPr>
            </a:lvl9pPr>
          </a:lstStyle>
          <a:p>
            <a:pPr marL="0" lvl="0" indent="0">
              <a:lnSpc>
                <a:spcPct val="125000"/>
              </a:lnSpc>
              <a:spcAft>
                <a:spcPts val="0"/>
              </a:spcAft>
              <a:buNone/>
            </a:pPr>
            <a:r>
              <a:rPr lang="en-US"/>
              <a:t>Click to edit Master subtitle style</a:t>
            </a:r>
            <a:endParaRPr dirty="0"/>
          </a:p>
        </p:txBody>
      </p:sp>
      <p:sp>
        <p:nvSpPr>
          <p:cNvPr id="147" name="Google Shape;147;p20"/>
          <p:cNvSpPr txBox="1">
            <a:spLocks noGrp="1"/>
          </p:cNvSpPr>
          <p:nvPr>
            <p:ph type="subTitle" idx="5"/>
          </p:nvPr>
        </p:nvSpPr>
        <p:spPr>
          <a:xfrm>
            <a:off x="9376889" y="7223760"/>
            <a:ext cx="5633533" cy="1600200"/>
          </a:xfrm>
          <a:prstGeom prst="rect">
            <a:avLst/>
          </a:prstGeom>
        </p:spPr>
        <p:txBody>
          <a:bodyPr spcFirstLastPara="1" vert="horz" wrap="square" lIns="0" tIns="0" rIns="0" bIns="0" rtlCol="0" anchor="t" anchorCtr="0">
            <a:noAutofit/>
          </a:bodyPr>
          <a:lstStyle>
            <a:lvl1pPr marL="0" marR="0" lvl="0" indent="0" algn="l" rtl="0">
              <a:lnSpc>
                <a:spcPct val="125000"/>
              </a:lnSpc>
              <a:spcBef>
                <a:spcPts val="0"/>
              </a:spcBef>
              <a:spcAft>
                <a:spcPts val="0"/>
              </a:spcAft>
              <a:buNone/>
              <a:defRPr>
                <a:solidFill>
                  <a:schemeClr val="tx1"/>
                </a:solidFill>
                <a:latin typeface="+mn-lt"/>
              </a:defRPr>
            </a:lvl1pPr>
            <a:lvl2pPr lvl="1" rtl="0">
              <a:lnSpc>
                <a:spcPct val="125000"/>
              </a:lnSpc>
              <a:spcBef>
                <a:spcPts val="0"/>
              </a:spcBef>
              <a:spcAft>
                <a:spcPts val="0"/>
              </a:spcAft>
              <a:buNone/>
              <a:defRPr sz="2400" b="0">
                <a:solidFill>
                  <a:schemeClr val="dk1"/>
                </a:solidFill>
              </a:defRPr>
            </a:lvl2pPr>
            <a:lvl3pPr lvl="2" rtl="0">
              <a:lnSpc>
                <a:spcPct val="125000"/>
              </a:lnSpc>
              <a:spcBef>
                <a:spcPts val="0"/>
              </a:spcBef>
              <a:spcAft>
                <a:spcPts val="0"/>
              </a:spcAft>
              <a:buNone/>
              <a:defRPr sz="2400" b="0">
                <a:solidFill>
                  <a:schemeClr val="dk1"/>
                </a:solidFill>
              </a:defRPr>
            </a:lvl3pPr>
            <a:lvl4pPr lvl="3" rtl="0">
              <a:lnSpc>
                <a:spcPct val="125000"/>
              </a:lnSpc>
              <a:spcBef>
                <a:spcPts val="0"/>
              </a:spcBef>
              <a:spcAft>
                <a:spcPts val="0"/>
              </a:spcAft>
              <a:buNone/>
              <a:defRPr sz="2400" b="0">
                <a:solidFill>
                  <a:schemeClr val="dk1"/>
                </a:solidFill>
              </a:defRPr>
            </a:lvl4pPr>
            <a:lvl5pPr lvl="4" rtl="0">
              <a:lnSpc>
                <a:spcPct val="125000"/>
              </a:lnSpc>
              <a:spcBef>
                <a:spcPts val="0"/>
              </a:spcBef>
              <a:spcAft>
                <a:spcPts val="0"/>
              </a:spcAft>
              <a:buNone/>
              <a:defRPr sz="2400" b="0">
                <a:solidFill>
                  <a:schemeClr val="dk1"/>
                </a:solidFill>
              </a:defRPr>
            </a:lvl5pPr>
            <a:lvl6pPr lvl="5" rtl="0">
              <a:lnSpc>
                <a:spcPct val="125000"/>
              </a:lnSpc>
              <a:spcBef>
                <a:spcPts val="0"/>
              </a:spcBef>
              <a:spcAft>
                <a:spcPts val="0"/>
              </a:spcAft>
              <a:buNone/>
              <a:defRPr sz="2400" b="0">
                <a:solidFill>
                  <a:schemeClr val="dk1"/>
                </a:solidFill>
              </a:defRPr>
            </a:lvl6pPr>
            <a:lvl7pPr lvl="6" rtl="0">
              <a:lnSpc>
                <a:spcPct val="125000"/>
              </a:lnSpc>
              <a:spcBef>
                <a:spcPts val="0"/>
              </a:spcBef>
              <a:spcAft>
                <a:spcPts val="0"/>
              </a:spcAft>
              <a:buNone/>
              <a:defRPr sz="2400" b="0">
                <a:solidFill>
                  <a:schemeClr val="dk1"/>
                </a:solidFill>
              </a:defRPr>
            </a:lvl7pPr>
            <a:lvl8pPr lvl="7" rtl="0">
              <a:lnSpc>
                <a:spcPct val="125000"/>
              </a:lnSpc>
              <a:spcBef>
                <a:spcPts val="0"/>
              </a:spcBef>
              <a:spcAft>
                <a:spcPts val="0"/>
              </a:spcAft>
              <a:buNone/>
              <a:defRPr sz="2400" b="0">
                <a:solidFill>
                  <a:schemeClr val="dk1"/>
                </a:solidFill>
              </a:defRPr>
            </a:lvl8pPr>
            <a:lvl9pPr lvl="8" rtl="0">
              <a:lnSpc>
                <a:spcPct val="125000"/>
              </a:lnSpc>
              <a:spcBef>
                <a:spcPts val="0"/>
              </a:spcBef>
              <a:spcAft>
                <a:spcPts val="0"/>
              </a:spcAft>
              <a:buNone/>
              <a:defRPr sz="2400" b="0">
                <a:solidFill>
                  <a:schemeClr val="dk1"/>
                </a:solidFill>
              </a:defRPr>
            </a:lvl9pPr>
          </a:lstStyle>
          <a:p>
            <a:pPr marL="0" lvl="0" indent="0">
              <a:lnSpc>
                <a:spcPct val="125000"/>
              </a:lnSpc>
              <a:spcAft>
                <a:spcPts val="0"/>
              </a:spcAft>
              <a:buNone/>
            </a:pPr>
            <a:r>
              <a:rPr lang="en-US"/>
              <a:t>Click to edit Master subtitle style</a:t>
            </a:r>
            <a:endParaRPr/>
          </a:p>
        </p:txBody>
      </p:sp>
      <p:sp>
        <p:nvSpPr>
          <p:cNvPr id="149" name="Google Shape;149;p20"/>
          <p:cNvSpPr txBox="1">
            <a:spLocks noGrp="1"/>
          </p:cNvSpPr>
          <p:nvPr>
            <p:ph type="subTitle" idx="7"/>
          </p:nvPr>
        </p:nvSpPr>
        <p:spPr>
          <a:xfrm>
            <a:off x="16881931" y="7223760"/>
            <a:ext cx="5633533" cy="1600200"/>
          </a:xfrm>
          <a:prstGeom prst="rect">
            <a:avLst/>
          </a:prstGeom>
        </p:spPr>
        <p:txBody>
          <a:bodyPr spcFirstLastPara="1" vert="horz" wrap="square" lIns="0" tIns="0" rIns="0" bIns="0" rtlCol="0" anchor="t" anchorCtr="0">
            <a:noAutofit/>
          </a:bodyPr>
          <a:lstStyle>
            <a:lvl1pPr marL="0" marR="0" lvl="0" indent="0" algn="l" rtl="0">
              <a:lnSpc>
                <a:spcPct val="125000"/>
              </a:lnSpc>
              <a:spcBef>
                <a:spcPts val="0"/>
              </a:spcBef>
              <a:spcAft>
                <a:spcPts val="0"/>
              </a:spcAft>
              <a:buNone/>
              <a:defRPr>
                <a:solidFill>
                  <a:schemeClr val="tx1"/>
                </a:solidFill>
                <a:latin typeface="+mn-lt"/>
              </a:defRPr>
            </a:lvl1pPr>
            <a:lvl2pPr lvl="1" rtl="0">
              <a:lnSpc>
                <a:spcPct val="125000"/>
              </a:lnSpc>
              <a:spcBef>
                <a:spcPts val="0"/>
              </a:spcBef>
              <a:spcAft>
                <a:spcPts val="0"/>
              </a:spcAft>
              <a:buNone/>
              <a:defRPr sz="2400" b="0">
                <a:solidFill>
                  <a:schemeClr val="dk1"/>
                </a:solidFill>
              </a:defRPr>
            </a:lvl2pPr>
            <a:lvl3pPr lvl="2" rtl="0">
              <a:lnSpc>
                <a:spcPct val="125000"/>
              </a:lnSpc>
              <a:spcBef>
                <a:spcPts val="0"/>
              </a:spcBef>
              <a:spcAft>
                <a:spcPts val="0"/>
              </a:spcAft>
              <a:buNone/>
              <a:defRPr sz="2400" b="0">
                <a:solidFill>
                  <a:schemeClr val="dk1"/>
                </a:solidFill>
              </a:defRPr>
            </a:lvl3pPr>
            <a:lvl4pPr lvl="3" rtl="0">
              <a:lnSpc>
                <a:spcPct val="125000"/>
              </a:lnSpc>
              <a:spcBef>
                <a:spcPts val="0"/>
              </a:spcBef>
              <a:spcAft>
                <a:spcPts val="0"/>
              </a:spcAft>
              <a:buNone/>
              <a:defRPr sz="2400" b="0">
                <a:solidFill>
                  <a:schemeClr val="dk1"/>
                </a:solidFill>
              </a:defRPr>
            </a:lvl4pPr>
            <a:lvl5pPr lvl="4" rtl="0">
              <a:lnSpc>
                <a:spcPct val="125000"/>
              </a:lnSpc>
              <a:spcBef>
                <a:spcPts val="0"/>
              </a:spcBef>
              <a:spcAft>
                <a:spcPts val="0"/>
              </a:spcAft>
              <a:buNone/>
              <a:defRPr sz="2400" b="0">
                <a:solidFill>
                  <a:schemeClr val="dk1"/>
                </a:solidFill>
              </a:defRPr>
            </a:lvl5pPr>
            <a:lvl6pPr lvl="5" rtl="0">
              <a:lnSpc>
                <a:spcPct val="125000"/>
              </a:lnSpc>
              <a:spcBef>
                <a:spcPts val="0"/>
              </a:spcBef>
              <a:spcAft>
                <a:spcPts val="0"/>
              </a:spcAft>
              <a:buNone/>
              <a:defRPr sz="2400" b="0">
                <a:solidFill>
                  <a:schemeClr val="dk1"/>
                </a:solidFill>
              </a:defRPr>
            </a:lvl6pPr>
            <a:lvl7pPr lvl="6" rtl="0">
              <a:lnSpc>
                <a:spcPct val="125000"/>
              </a:lnSpc>
              <a:spcBef>
                <a:spcPts val="0"/>
              </a:spcBef>
              <a:spcAft>
                <a:spcPts val="0"/>
              </a:spcAft>
              <a:buNone/>
              <a:defRPr sz="2400" b="0">
                <a:solidFill>
                  <a:schemeClr val="dk1"/>
                </a:solidFill>
              </a:defRPr>
            </a:lvl7pPr>
            <a:lvl8pPr lvl="7" rtl="0">
              <a:lnSpc>
                <a:spcPct val="125000"/>
              </a:lnSpc>
              <a:spcBef>
                <a:spcPts val="0"/>
              </a:spcBef>
              <a:spcAft>
                <a:spcPts val="0"/>
              </a:spcAft>
              <a:buNone/>
              <a:defRPr sz="2400" b="0">
                <a:solidFill>
                  <a:schemeClr val="dk1"/>
                </a:solidFill>
              </a:defRPr>
            </a:lvl8pPr>
            <a:lvl9pPr lvl="8" rtl="0">
              <a:lnSpc>
                <a:spcPct val="125000"/>
              </a:lnSpc>
              <a:spcBef>
                <a:spcPts val="0"/>
              </a:spcBef>
              <a:spcAft>
                <a:spcPts val="0"/>
              </a:spcAft>
              <a:buNone/>
              <a:defRPr sz="2400" b="0">
                <a:solidFill>
                  <a:schemeClr val="dk1"/>
                </a:solidFill>
              </a:defRPr>
            </a:lvl9pPr>
          </a:lstStyle>
          <a:p>
            <a:pPr marL="0" lvl="0" indent="0">
              <a:lnSpc>
                <a:spcPct val="125000"/>
              </a:lnSpc>
              <a:spcAft>
                <a:spcPts val="0"/>
              </a:spcAft>
              <a:buNone/>
            </a:pPr>
            <a:r>
              <a:rPr lang="en-US"/>
              <a:t>Click to edit Master subtitle style</a:t>
            </a:r>
            <a:endParaRPr/>
          </a:p>
        </p:txBody>
      </p:sp>
    </p:spTree>
    <p:extLst>
      <p:ext uri="{BB962C8B-B14F-4D97-AF65-F5344CB8AC3E}">
        <p14:creationId xmlns:p14="http://schemas.microsoft.com/office/powerpoint/2010/main" val="429163365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Stat (Half)" preserve="1" userDrawn="1">
  <p:cSld name="Stat (Half)">
    <p:spTree>
      <p:nvGrpSpPr>
        <p:cNvPr id="1" name="Shape 150"/>
        <p:cNvGrpSpPr/>
        <p:nvPr/>
      </p:nvGrpSpPr>
      <p:grpSpPr>
        <a:xfrm>
          <a:off x="0" y="0"/>
          <a:ext cx="0" cy="0"/>
          <a:chOff x="0" y="0"/>
          <a:chExt cx="0" cy="0"/>
        </a:xfrm>
      </p:grpSpPr>
      <p:sp>
        <p:nvSpPr>
          <p:cNvPr id="6" name="Picture Placeholder 5">
            <a:extLst>
              <a:ext uri="{FF2B5EF4-FFF2-40B4-BE49-F238E27FC236}">
                <a16:creationId xmlns:a16="http://schemas.microsoft.com/office/drawing/2014/main" id="{D95D4A3C-F990-0D41-B4A0-0FD4909364EE}"/>
              </a:ext>
            </a:extLst>
          </p:cNvPr>
          <p:cNvSpPr>
            <a:spLocks noGrp="1"/>
          </p:cNvSpPr>
          <p:nvPr>
            <p:ph type="pic" sz="quarter" idx="11"/>
          </p:nvPr>
        </p:nvSpPr>
        <p:spPr>
          <a:xfrm>
            <a:off x="12193589" y="0"/>
            <a:ext cx="12193586" cy="13715999"/>
          </a:xfr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ormAutofit/>
          </a:bodyPr>
          <a:lstStyle>
            <a:lvl1pPr>
              <a:defRPr lang="en-US">
                <a:solidFill>
                  <a:schemeClr val="bg2"/>
                </a:solidFill>
              </a:defRPr>
            </a:lvl1pPr>
          </a:lstStyle>
          <a:p>
            <a:pPr lvl="0" algn="ctr">
              <a:lnSpc>
                <a:spcPct val="125000"/>
              </a:lnSpc>
              <a:spcAft>
                <a:spcPts val="0"/>
              </a:spcAft>
              <a:buFont typeface="Optimistic Text"/>
            </a:pPr>
            <a:endParaRPr lang="en-US"/>
          </a:p>
        </p:txBody>
      </p:sp>
      <p:sp>
        <p:nvSpPr>
          <p:cNvPr id="151" name="Google Shape;151;p21"/>
          <p:cNvSpPr txBox="1">
            <a:spLocks noGrp="1"/>
          </p:cNvSpPr>
          <p:nvPr>
            <p:ph type="subTitle" idx="1"/>
          </p:nvPr>
        </p:nvSpPr>
        <p:spPr>
          <a:xfrm>
            <a:off x="932821" y="905256"/>
            <a:ext cx="10328145" cy="463200"/>
          </a:xfrm>
          <a:prstGeom prst="rect">
            <a:avLst/>
          </a:prstGeom>
          <a:noFill/>
          <a:ln>
            <a:noFill/>
          </a:ln>
        </p:spPr>
        <p:txBody>
          <a:bodyPr spcFirstLastPara="1" vert="horz" wrap="square" lIns="0" tIns="0" rIns="0" bIns="0" rtlCol="0" anchor="t" anchorCtr="0">
            <a:noAutofit/>
          </a:bodyPr>
          <a:lstStyle>
            <a:lvl1pPr marL="0" marR="0" lvl="0" indent="0" algn="l" rtl="0">
              <a:lnSpc>
                <a:spcPct val="120000"/>
              </a:lnSpc>
              <a:spcBef>
                <a:spcPts val="0"/>
              </a:spcBef>
              <a:spcAft>
                <a:spcPts val="0"/>
              </a:spcAft>
              <a:buNone/>
              <a:defRPr b="1" cap="all" spc="240">
                <a:solidFill>
                  <a:schemeClr val="tx1"/>
                </a:solidFill>
                <a:latin typeface="+mn-lt"/>
              </a:defRPr>
            </a:lvl1pPr>
            <a:lvl2pPr lvl="1" rtl="0">
              <a:lnSpc>
                <a:spcPct val="120000"/>
              </a:lnSpc>
              <a:spcBef>
                <a:spcPts val="0"/>
              </a:spcBef>
              <a:spcAft>
                <a:spcPts val="0"/>
              </a:spcAft>
              <a:buNone/>
              <a:defRPr sz="2400">
                <a:solidFill>
                  <a:schemeClr val="lt1"/>
                </a:solidFill>
              </a:defRPr>
            </a:lvl2pPr>
            <a:lvl3pPr lvl="2" rtl="0">
              <a:lnSpc>
                <a:spcPct val="120000"/>
              </a:lnSpc>
              <a:spcBef>
                <a:spcPts val="0"/>
              </a:spcBef>
              <a:spcAft>
                <a:spcPts val="0"/>
              </a:spcAft>
              <a:buNone/>
              <a:defRPr sz="2400">
                <a:solidFill>
                  <a:schemeClr val="lt1"/>
                </a:solidFill>
              </a:defRPr>
            </a:lvl3pPr>
            <a:lvl4pPr lvl="3" rtl="0">
              <a:lnSpc>
                <a:spcPct val="120000"/>
              </a:lnSpc>
              <a:spcBef>
                <a:spcPts val="0"/>
              </a:spcBef>
              <a:spcAft>
                <a:spcPts val="0"/>
              </a:spcAft>
              <a:buNone/>
              <a:defRPr sz="2400">
                <a:solidFill>
                  <a:schemeClr val="lt1"/>
                </a:solidFill>
              </a:defRPr>
            </a:lvl4pPr>
            <a:lvl5pPr lvl="4" rtl="0">
              <a:lnSpc>
                <a:spcPct val="120000"/>
              </a:lnSpc>
              <a:spcBef>
                <a:spcPts val="0"/>
              </a:spcBef>
              <a:spcAft>
                <a:spcPts val="0"/>
              </a:spcAft>
              <a:buNone/>
              <a:defRPr sz="2400">
                <a:solidFill>
                  <a:schemeClr val="lt1"/>
                </a:solidFill>
              </a:defRPr>
            </a:lvl5pPr>
            <a:lvl6pPr lvl="5" rtl="0">
              <a:lnSpc>
                <a:spcPct val="120000"/>
              </a:lnSpc>
              <a:spcBef>
                <a:spcPts val="0"/>
              </a:spcBef>
              <a:spcAft>
                <a:spcPts val="0"/>
              </a:spcAft>
              <a:buNone/>
              <a:defRPr sz="2400">
                <a:solidFill>
                  <a:schemeClr val="lt1"/>
                </a:solidFill>
              </a:defRPr>
            </a:lvl6pPr>
            <a:lvl7pPr lvl="6" rtl="0">
              <a:lnSpc>
                <a:spcPct val="120000"/>
              </a:lnSpc>
              <a:spcBef>
                <a:spcPts val="0"/>
              </a:spcBef>
              <a:spcAft>
                <a:spcPts val="0"/>
              </a:spcAft>
              <a:buNone/>
              <a:defRPr sz="2400">
                <a:solidFill>
                  <a:schemeClr val="lt1"/>
                </a:solidFill>
              </a:defRPr>
            </a:lvl7pPr>
            <a:lvl8pPr lvl="7" rtl="0">
              <a:lnSpc>
                <a:spcPct val="120000"/>
              </a:lnSpc>
              <a:spcBef>
                <a:spcPts val="0"/>
              </a:spcBef>
              <a:spcAft>
                <a:spcPts val="0"/>
              </a:spcAft>
              <a:buNone/>
              <a:defRPr sz="2400">
                <a:solidFill>
                  <a:schemeClr val="lt1"/>
                </a:solidFill>
              </a:defRPr>
            </a:lvl8pPr>
            <a:lvl9pPr lvl="8" rtl="0">
              <a:lnSpc>
                <a:spcPct val="120000"/>
              </a:lnSpc>
              <a:spcBef>
                <a:spcPts val="0"/>
              </a:spcBef>
              <a:spcAft>
                <a:spcPts val="0"/>
              </a:spcAft>
              <a:buNone/>
              <a:defRPr sz="2400">
                <a:solidFill>
                  <a:schemeClr val="lt1"/>
                </a:solidFill>
              </a:defRPr>
            </a:lvl9pPr>
          </a:lstStyle>
          <a:p>
            <a:pPr marL="0" lvl="0" indent="0">
              <a:lnSpc>
                <a:spcPct val="120000"/>
              </a:lnSpc>
              <a:spcAft>
                <a:spcPts val="0"/>
              </a:spcAft>
              <a:buNone/>
            </a:pPr>
            <a:r>
              <a:rPr lang="en-US"/>
              <a:t>Click to edit Master subtitle style</a:t>
            </a:r>
            <a:endParaRPr dirty="0"/>
          </a:p>
        </p:txBody>
      </p:sp>
      <p:sp>
        <p:nvSpPr>
          <p:cNvPr id="153" name="Google Shape;153;p21"/>
          <p:cNvSpPr txBox="1">
            <a:spLocks noGrp="1"/>
          </p:cNvSpPr>
          <p:nvPr>
            <p:ph type="subTitle" idx="2"/>
          </p:nvPr>
        </p:nvSpPr>
        <p:spPr>
          <a:xfrm>
            <a:off x="1871777" y="7223760"/>
            <a:ext cx="9389222" cy="1600200"/>
          </a:xfrm>
          <a:prstGeom prst="rect">
            <a:avLst/>
          </a:prstGeom>
        </p:spPr>
        <p:txBody>
          <a:bodyPr spcFirstLastPara="1" vert="horz" wrap="square" lIns="0" tIns="0" rIns="0" bIns="0" rtlCol="0" anchor="t" anchorCtr="0">
            <a:noAutofit/>
          </a:bodyPr>
          <a:lstStyle>
            <a:lvl1pPr marL="0" marR="0" lvl="0" indent="0" algn="l" rtl="0">
              <a:lnSpc>
                <a:spcPct val="125000"/>
              </a:lnSpc>
              <a:spcBef>
                <a:spcPts val="0"/>
              </a:spcBef>
              <a:spcAft>
                <a:spcPts val="0"/>
              </a:spcAft>
              <a:buNone/>
              <a:defRPr>
                <a:solidFill>
                  <a:schemeClr val="tx1"/>
                </a:solidFill>
                <a:latin typeface="+mn-lt"/>
              </a:defRPr>
            </a:lvl1pPr>
            <a:lvl2pPr lvl="1" rtl="0">
              <a:lnSpc>
                <a:spcPct val="125000"/>
              </a:lnSpc>
              <a:spcBef>
                <a:spcPts val="0"/>
              </a:spcBef>
              <a:spcAft>
                <a:spcPts val="0"/>
              </a:spcAft>
              <a:buNone/>
              <a:defRPr sz="2400" b="0">
                <a:solidFill>
                  <a:schemeClr val="dk1"/>
                </a:solidFill>
              </a:defRPr>
            </a:lvl2pPr>
            <a:lvl3pPr lvl="2" rtl="0">
              <a:lnSpc>
                <a:spcPct val="125000"/>
              </a:lnSpc>
              <a:spcBef>
                <a:spcPts val="0"/>
              </a:spcBef>
              <a:spcAft>
                <a:spcPts val="0"/>
              </a:spcAft>
              <a:buNone/>
              <a:defRPr sz="2400" b="0">
                <a:solidFill>
                  <a:schemeClr val="dk1"/>
                </a:solidFill>
              </a:defRPr>
            </a:lvl3pPr>
            <a:lvl4pPr lvl="3" rtl="0">
              <a:lnSpc>
                <a:spcPct val="125000"/>
              </a:lnSpc>
              <a:spcBef>
                <a:spcPts val="0"/>
              </a:spcBef>
              <a:spcAft>
                <a:spcPts val="0"/>
              </a:spcAft>
              <a:buNone/>
              <a:defRPr sz="2400" b="0">
                <a:solidFill>
                  <a:schemeClr val="dk1"/>
                </a:solidFill>
              </a:defRPr>
            </a:lvl4pPr>
            <a:lvl5pPr lvl="4" rtl="0">
              <a:lnSpc>
                <a:spcPct val="125000"/>
              </a:lnSpc>
              <a:spcBef>
                <a:spcPts val="0"/>
              </a:spcBef>
              <a:spcAft>
                <a:spcPts val="0"/>
              </a:spcAft>
              <a:buNone/>
              <a:defRPr sz="2400" b="0">
                <a:solidFill>
                  <a:schemeClr val="dk1"/>
                </a:solidFill>
              </a:defRPr>
            </a:lvl5pPr>
            <a:lvl6pPr lvl="5" rtl="0">
              <a:lnSpc>
                <a:spcPct val="125000"/>
              </a:lnSpc>
              <a:spcBef>
                <a:spcPts val="0"/>
              </a:spcBef>
              <a:spcAft>
                <a:spcPts val="0"/>
              </a:spcAft>
              <a:buNone/>
              <a:defRPr sz="2400" b="0">
                <a:solidFill>
                  <a:schemeClr val="dk1"/>
                </a:solidFill>
              </a:defRPr>
            </a:lvl6pPr>
            <a:lvl7pPr lvl="6" rtl="0">
              <a:lnSpc>
                <a:spcPct val="125000"/>
              </a:lnSpc>
              <a:spcBef>
                <a:spcPts val="0"/>
              </a:spcBef>
              <a:spcAft>
                <a:spcPts val="0"/>
              </a:spcAft>
              <a:buNone/>
              <a:defRPr sz="2400" b="0">
                <a:solidFill>
                  <a:schemeClr val="dk1"/>
                </a:solidFill>
              </a:defRPr>
            </a:lvl7pPr>
            <a:lvl8pPr lvl="7" rtl="0">
              <a:lnSpc>
                <a:spcPct val="125000"/>
              </a:lnSpc>
              <a:spcBef>
                <a:spcPts val="0"/>
              </a:spcBef>
              <a:spcAft>
                <a:spcPts val="0"/>
              </a:spcAft>
              <a:buNone/>
              <a:defRPr sz="2400" b="0">
                <a:solidFill>
                  <a:schemeClr val="dk1"/>
                </a:solidFill>
              </a:defRPr>
            </a:lvl8pPr>
            <a:lvl9pPr lvl="8" rtl="0">
              <a:lnSpc>
                <a:spcPct val="125000"/>
              </a:lnSpc>
              <a:spcBef>
                <a:spcPts val="0"/>
              </a:spcBef>
              <a:spcAft>
                <a:spcPts val="0"/>
              </a:spcAft>
              <a:buNone/>
              <a:defRPr sz="2400" b="0">
                <a:solidFill>
                  <a:schemeClr val="dk1"/>
                </a:solidFill>
              </a:defRPr>
            </a:lvl9pPr>
          </a:lstStyle>
          <a:p>
            <a:pPr marL="0" lvl="0" indent="0">
              <a:lnSpc>
                <a:spcPct val="125000"/>
              </a:lnSpc>
              <a:spcAft>
                <a:spcPts val="0"/>
              </a:spcAft>
              <a:buNone/>
            </a:pPr>
            <a:r>
              <a:rPr lang="en-US"/>
              <a:t>Click to edit Master subtitle style</a:t>
            </a:r>
            <a:endParaRPr/>
          </a:p>
        </p:txBody>
      </p:sp>
      <p:sp>
        <p:nvSpPr>
          <p:cNvPr id="154" name="Google Shape;154;p21"/>
          <p:cNvSpPr txBox="1">
            <a:spLocks noGrp="1"/>
          </p:cNvSpPr>
          <p:nvPr>
            <p:ph type="subTitle" idx="3"/>
          </p:nvPr>
        </p:nvSpPr>
        <p:spPr>
          <a:xfrm>
            <a:off x="932822" y="12252960"/>
            <a:ext cx="9389222" cy="560800"/>
          </a:xfrm>
          <a:prstGeom prst="rect">
            <a:avLst/>
          </a:prstGeom>
        </p:spPr>
        <p:txBody>
          <a:bodyPr spcFirstLastPara="1" vert="horz" wrap="square" lIns="0" tIns="0" rIns="0" bIns="0" rtlCol="0" anchor="b" anchorCtr="0">
            <a:noAutofit/>
          </a:bodyPr>
          <a:lstStyle>
            <a:lvl1pPr marL="0" marR="0" lvl="0" indent="0" rtl="0">
              <a:lnSpc>
                <a:spcPct val="100000"/>
              </a:lnSpc>
              <a:spcBef>
                <a:spcPts val="0"/>
              </a:spcBef>
              <a:spcAft>
                <a:spcPts val="0"/>
              </a:spcAft>
              <a:buNone/>
              <a:defRPr sz="1800" spc="40">
                <a:solidFill>
                  <a:schemeClr val="tx1"/>
                </a:solidFill>
                <a:latin typeface="+mn-lt"/>
              </a:defRPr>
            </a:lvl1pPr>
            <a:lvl2pPr lvl="1" rtl="0">
              <a:lnSpc>
                <a:spcPct val="100000"/>
              </a:lnSpc>
              <a:spcBef>
                <a:spcPts val="0"/>
              </a:spcBef>
              <a:spcAft>
                <a:spcPts val="0"/>
              </a:spcAft>
              <a:buNone/>
              <a:defRPr sz="1867" b="0">
                <a:solidFill>
                  <a:schemeClr val="dk1"/>
                </a:solidFill>
              </a:defRPr>
            </a:lvl2pPr>
            <a:lvl3pPr lvl="2" rtl="0">
              <a:lnSpc>
                <a:spcPct val="100000"/>
              </a:lnSpc>
              <a:spcBef>
                <a:spcPts val="0"/>
              </a:spcBef>
              <a:spcAft>
                <a:spcPts val="0"/>
              </a:spcAft>
              <a:buNone/>
              <a:defRPr sz="1867" b="0">
                <a:solidFill>
                  <a:schemeClr val="dk1"/>
                </a:solidFill>
              </a:defRPr>
            </a:lvl3pPr>
            <a:lvl4pPr lvl="3" rtl="0">
              <a:lnSpc>
                <a:spcPct val="100000"/>
              </a:lnSpc>
              <a:spcBef>
                <a:spcPts val="0"/>
              </a:spcBef>
              <a:spcAft>
                <a:spcPts val="0"/>
              </a:spcAft>
              <a:buNone/>
              <a:defRPr sz="1867" b="0">
                <a:solidFill>
                  <a:schemeClr val="dk1"/>
                </a:solidFill>
              </a:defRPr>
            </a:lvl4pPr>
            <a:lvl5pPr lvl="4" rtl="0">
              <a:lnSpc>
                <a:spcPct val="100000"/>
              </a:lnSpc>
              <a:spcBef>
                <a:spcPts val="0"/>
              </a:spcBef>
              <a:spcAft>
                <a:spcPts val="0"/>
              </a:spcAft>
              <a:buNone/>
              <a:defRPr sz="1867" b="0">
                <a:solidFill>
                  <a:schemeClr val="dk1"/>
                </a:solidFill>
              </a:defRPr>
            </a:lvl5pPr>
            <a:lvl6pPr lvl="5" rtl="0">
              <a:lnSpc>
                <a:spcPct val="100000"/>
              </a:lnSpc>
              <a:spcBef>
                <a:spcPts val="0"/>
              </a:spcBef>
              <a:spcAft>
                <a:spcPts val="0"/>
              </a:spcAft>
              <a:buNone/>
              <a:defRPr sz="1867" b="0">
                <a:solidFill>
                  <a:schemeClr val="dk1"/>
                </a:solidFill>
              </a:defRPr>
            </a:lvl6pPr>
            <a:lvl7pPr lvl="6" rtl="0">
              <a:lnSpc>
                <a:spcPct val="100000"/>
              </a:lnSpc>
              <a:spcBef>
                <a:spcPts val="0"/>
              </a:spcBef>
              <a:spcAft>
                <a:spcPts val="0"/>
              </a:spcAft>
              <a:buNone/>
              <a:defRPr sz="1867" b="0">
                <a:solidFill>
                  <a:schemeClr val="dk1"/>
                </a:solidFill>
              </a:defRPr>
            </a:lvl7pPr>
            <a:lvl8pPr lvl="7" rtl="0">
              <a:lnSpc>
                <a:spcPct val="100000"/>
              </a:lnSpc>
              <a:spcBef>
                <a:spcPts val="0"/>
              </a:spcBef>
              <a:spcAft>
                <a:spcPts val="0"/>
              </a:spcAft>
              <a:buNone/>
              <a:defRPr sz="1867" b="0">
                <a:solidFill>
                  <a:schemeClr val="dk1"/>
                </a:solidFill>
              </a:defRPr>
            </a:lvl8pPr>
            <a:lvl9pPr lvl="8" rtl="0">
              <a:lnSpc>
                <a:spcPct val="100000"/>
              </a:lnSpc>
              <a:spcBef>
                <a:spcPts val="0"/>
              </a:spcBef>
              <a:spcAft>
                <a:spcPts val="0"/>
              </a:spcAft>
              <a:buNone/>
              <a:defRPr sz="1867" b="0">
                <a:solidFill>
                  <a:schemeClr val="dk1"/>
                </a:solidFill>
              </a:defRPr>
            </a:lvl9pPr>
          </a:lstStyle>
          <a:p>
            <a:pPr marL="0" lvl="0" indent="0">
              <a:lnSpc>
                <a:spcPct val="100000"/>
              </a:lnSpc>
              <a:spcAft>
                <a:spcPts val="0"/>
              </a:spcAft>
              <a:buNone/>
            </a:pPr>
            <a:r>
              <a:rPr lang="en-US"/>
              <a:t>Click to edit Master subtitle style</a:t>
            </a:r>
            <a:endParaRPr dirty="0"/>
          </a:p>
        </p:txBody>
      </p:sp>
      <p:sp>
        <p:nvSpPr>
          <p:cNvPr id="7" name="Google Shape;131;p18">
            <a:extLst>
              <a:ext uri="{FF2B5EF4-FFF2-40B4-BE49-F238E27FC236}">
                <a16:creationId xmlns:a16="http://schemas.microsoft.com/office/drawing/2014/main" id="{932FB5B8-5983-7940-A5A1-6F77390FE9C8}"/>
              </a:ext>
            </a:extLst>
          </p:cNvPr>
          <p:cNvSpPr txBox="1">
            <a:spLocks noGrp="1"/>
          </p:cNvSpPr>
          <p:nvPr>
            <p:ph type="ctrTitle"/>
          </p:nvPr>
        </p:nvSpPr>
        <p:spPr>
          <a:xfrm>
            <a:off x="1871710" y="4672584"/>
            <a:ext cx="9388428" cy="2971800"/>
          </a:xfrm>
          <a:prstGeom prst="rect">
            <a:avLst/>
          </a:prstGeom>
        </p:spPr>
        <p:txBody>
          <a:bodyPr spcFirstLastPara="1" wrap="square" lIns="0" tIns="0" rIns="0" bIns="0" anchor="b" anchorCtr="0">
            <a:noAutofit/>
          </a:bodyPr>
          <a:lstStyle>
            <a:lvl1pPr lvl="0" rtl="0">
              <a:lnSpc>
                <a:spcPct val="100000"/>
              </a:lnSpc>
              <a:spcBef>
                <a:spcPts val="0"/>
              </a:spcBef>
              <a:spcAft>
                <a:spcPts val="0"/>
              </a:spcAft>
              <a:buClr>
                <a:schemeClr val="lt2"/>
              </a:buClr>
              <a:buSzPts val="14600"/>
              <a:buFont typeface="Optimistic Display"/>
              <a:buNone/>
              <a:defRPr sz="19200" b="1" i="0" spc="580" baseline="0">
                <a:solidFill>
                  <a:schemeClr val="tx1"/>
                </a:solidFill>
                <a:latin typeface="+mj-lt"/>
                <a:ea typeface="Optimistic Display" panose="020B0603020203020204" pitchFamily="34" charset="0"/>
                <a:cs typeface="Optimistic Display" panose="020B0603020203020204" pitchFamily="34" charset="0"/>
                <a:sym typeface="Optimistic Display"/>
              </a:defRPr>
            </a:lvl1pPr>
            <a:lvl2pPr lvl="1" rtl="0">
              <a:spcBef>
                <a:spcPts val="0"/>
              </a:spcBef>
              <a:spcAft>
                <a:spcPts val="0"/>
              </a:spcAft>
              <a:buSzPts val="14600"/>
              <a:buNone/>
              <a:defRPr sz="19466"/>
            </a:lvl2pPr>
            <a:lvl3pPr lvl="2" rtl="0">
              <a:spcBef>
                <a:spcPts val="0"/>
              </a:spcBef>
              <a:spcAft>
                <a:spcPts val="0"/>
              </a:spcAft>
              <a:buSzPts val="14600"/>
              <a:buNone/>
              <a:defRPr sz="19466"/>
            </a:lvl3pPr>
            <a:lvl4pPr lvl="3" rtl="0">
              <a:spcBef>
                <a:spcPts val="0"/>
              </a:spcBef>
              <a:spcAft>
                <a:spcPts val="0"/>
              </a:spcAft>
              <a:buSzPts val="14600"/>
              <a:buNone/>
              <a:defRPr sz="19466"/>
            </a:lvl4pPr>
            <a:lvl5pPr lvl="4" rtl="0">
              <a:spcBef>
                <a:spcPts val="0"/>
              </a:spcBef>
              <a:spcAft>
                <a:spcPts val="0"/>
              </a:spcAft>
              <a:buSzPts val="14600"/>
              <a:buNone/>
              <a:defRPr sz="19466"/>
            </a:lvl5pPr>
            <a:lvl6pPr lvl="5" rtl="0">
              <a:spcBef>
                <a:spcPts val="0"/>
              </a:spcBef>
              <a:spcAft>
                <a:spcPts val="0"/>
              </a:spcAft>
              <a:buSzPts val="14600"/>
              <a:buNone/>
              <a:defRPr sz="19466"/>
            </a:lvl6pPr>
            <a:lvl7pPr lvl="6" rtl="0">
              <a:spcBef>
                <a:spcPts val="0"/>
              </a:spcBef>
              <a:spcAft>
                <a:spcPts val="0"/>
              </a:spcAft>
              <a:buSzPts val="14600"/>
              <a:buNone/>
              <a:defRPr sz="19466"/>
            </a:lvl7pPr>
            <a:lvl8pPr lvl="7" rtl="0">
              <a:spcBef>
                <a:spcPts val="0"/>
              </a:spcBef>
              <a:spcAft>
                <a:spcPts val="0"/>
              </a:spcAft>
              <a:buSzPts val="14600"/>
              <a:buNone/>
              <a:defRPr sz="19466"/>
            </a:lvl8pPr>
            <a:lvl9pPr lvl="8" rtl="0">
              <a:spcBef>
                <a:spcPts val="0"/>
              </a:spcBef>
              <a:spcAft>
                <a:spcPts val="0"/>
              </a:spcAft>
              <a:buSzPts val="14600"/>
              <a:buNone/>
              <a:defRPr sz="19466"/>
            </a:lvl9pPr>
          </a:lstStyle>
          <a:p>
            <a:r>
              <a:rPr lang="en-US" dirty="0"/>
              <a:t>Click to edit Master title style</a:t>
            </a:r>
            <a:endParaRPr dirty="0"/>
          </a:p>
        </p:txBody>
      </p:sp>
    </p:spTree>
    <p:extLst>
      <p:ext uri="{BB962C8B-B14F-4D97-AF65-F5344CB8AC3E}">
        <p14:creationId xmlns:p14="http://schemas.microsoft.com/office/powerpoint/2010/main" val="179890885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Stats (Half)" preserve="1" userDrawn="1">
  <p:cSld name="Stats (Half)">
    <p:spTree>
      <p:nvGrpSpPr>
        <p:cNvPr id="1" name="Shape 155"/>
        <p:cNvGrpSpPr/>
        <p:nvPr/>
      </p:nvGrpSpPr>
      <p:grpSpPr>
        <a:xfrm>
          <a:off x="0" y="0"/>
          <a:ext cx="0" cy="0"/>
          <a:chOff x="0" y="0"/>
          <a:chExt cx="0" cy="0"/>
        </a:xfrm>
      </p:grpSpPr>
      <p:sp>
        <p:nvSpPr>
          <p:cNvPr id="8" name="Picture Placeholder 5">
            <a:extLst>
              <a:ext uri="{FF2B5EF4-FFF2-40B4-BE49-F238E27FC236}">
                <a16:creationId xmlns:a16="http://schemas.microsoft.com/office/drawing/2014/main" id="{9CECC0C6-6E4B-5445-8561-D2CBE30C0705}"/>
              </a:ext>
            </a:extLst>
          </p:cNvPr>
          <p:cNvSpPr>
            <a:spLocks noGrp="1"/>
          </p:cNvSpPr>
          <p:nvPr>
            <p:ph type="pic" sz="quarter" idx="11"/>
          </p:nvPr>
        </p:nvSpPr>
        <p:spPr>
          <a:xfrm>
            <a:off x="12193589" y="0"/>
            <a:ext cx="12193586" cy="13715999"/>
          </a:xfr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ormAutofit/>
          </a:bodyPr>
          <a:lstStyle>
            <a:lvl1pPr>
              <a:defRPr lang="en-US">
                <a:solidFill>
                  <a:schemeClr val="bg2"/>
                </a:solidFill>
              </a:defRPr>
            </a:lvl1pPr>
          </a:lstStyle>
          <a:p>
            <a:pPr lvl="0" algn="ctr">
              <a:lnSpc>
                <a:spcPct val="125000"/>
              </a:lnSpc>
              <a:spcAft>
                <a:spcPts val="0"/>
              </a:spcAft>
              <a:buFont typeface="Optimistic Text"/>
            </a:pPr>
            <a:endParaRPr lang="en-US"/>
          </a:p>
        </p:txBody>
      </p:sp>
      <p:sp>
        <p:nvSpPr>
          <p:cNvPr id="156" name="Google Shape;156;p22"/>
          <p:cNvSpPr txBox="1">
            <a:spLocks noGrp="1"/>
          </p:cNvSpPr>
          <p:nvPr>
            <p:ph type="subTitle" idx="1"/>
          </p:nvPr>
        </p:nvSpPr>
        <p:spPr>
          <a:xfrm>
            <a:off x="932821" y="905256"/>
            <a:ext cx="10328145" cy="463200"/>
          </a:xfrm>
          <a:prstGeom prst="rect">
            <a:avLst/>
          </a:prstGeom>
          <a:noFill/>
          <a:ln>
            <a:noFill/>
          </a:ln>
        </p:spPr>
        <p:txBody>
          <a:bodyPr spcFirstLastPara="1" vert="horz" wrap="square" lIns="0" tIns="0" rIns="0" bIns="0" rtlCol="0" anchor="t" anchorCtr="0">
            <a:noAutofit/>
          </a:bodyPr>
          <a:lstStyle>
            <a:lvl1pPr marL="0" marR="0" lvl="0" indent="0" algn="l" rtl="0">
              <a:lnSpc>
                <a:spcPct val="120000"/>
              </a:lnSpc>
              <a:spcBef>
                <a:spcPts val="0"/>
              </a:spcBef>
              <a:spcAft>
                <a:spcPts val="0"/>
              </a:spcAft>
              <a:buNone/>
              <a:defRPr b="1" cap="all" spc="240">
                <a:solidFill>
                  <a:schemeClr val="tx1"/>
                </a:solidFill>
              </a:defRPr>
            </a:lvl1pPr>
            <a:lvl2pPr lvl="1" rtl="0">
              <a:lnSpc>
                <a:spcPct val="120000"/>
              </a:lnSpc>
              <a:spcBef>
                <a:spcPts val="0"/>
              </a:spcBef>
              <a:spcAft>
                <a:spcPts val="0"/>
              </a:spcAft>
              <a:buNone/>
              <a:defRPr sz="2400">
                <a:solidFill>
                  <a:schemeClr val="lt1"/>
                </a:solidFill>
              </a:defRPr>
            </a:lvl2pPr>
            <a:lvl3pPr lvl="2" rtl="0">
              <a:lnSpc>
                <a:spcPct val="120000"/>
              </a:lnSpc>
              <a:spcBef>
                <a:spcPts val="0"/>
              </a:spcBef>
              <a:spcAft>
                <a:spcPts val="0"/>
              </a:spcAft>
              <a:buNone/>
              <a:defRPr sz="2400">
                <a:solidFill>
                  <a:schemeClr val="lt1"/>
                </a:solidFill>
              </a:defRPr>
            </a:lvl3pPr>
            <a:lvl4pPr lvl="3" rtl="0">
              <a:lnSpc>
                <a:spcPct val="120000"/>
              </a:lnSpc>
              <a:spcBef>
                <a:spcPts val="0"/>
              </a:spcBef>
              <a:spcAft>
                <a:spcPts val="0"/>
              </a:spcAft>
              <a:buNone/>
              <a:defRPr sz="2400">
                <a:solidFill>
                  <a:schemeClr val="lt1"/>
                </a:solidFill>
              </a:defRPr>
            </a:lvl4pPr>
            <a:lvl5pPr lvl="4" rtl="0">
              <a:lnSpc>
                <a:spcPct val="120000"/>
              </a:lnSpc>
              <a:spcBef>
                <a:spcPts val="0"/>
              </a:spcBef>
              <a:spcAft>
                <a:spcPts val="0"/>
              </a:spcAft>
              <a:buNone/>
              <a:defRPr sz="2400">
                <a:solidFill>
                  <a:schemeClr val="lt1"/>
                </a:solidFill>
              </a:defRPr>
            </a:lvl5pPr>
            <a:lvl6pPr lvl="5" rtl="0">
              <a:lnSpc>
                <a:spcPct val="120000"/>
              </a:lnSpc>
              <a:spcBef>
                <a:spcPts val="0"/>
              </a:spcBef>
              <a:spcAft>
                <a:spcPts val="0"/>
              </a:spcAft>
              <a:buNone/>
              <a:defRPr sz="2400">
                <a:solidFill>
                  <a:schemeClr val="lt1"/>
                </a:solidFill>
              </a:defRPr>
            </a:lvl6pPr>
            <a:lvl7pPr lvl="6" rtl="0">
              <a:lnSpc>
                <a:spcPct val="120000"/>
              </a:lnSpc>
              <a:spcBef>
                <a:spcPts val="0"/>
              </a:spcBef>
              <a:spcAft>
                <a:spcPts val="0"/>
              </a:spcAft>
              <a:buNone/>
              <a:defRPr sz="2400">
                <a:solidFill>
                  <a:schemeClr val="lt1"/>
                </a:solidFill>
              </a:defRPr>
            </a:lvl7pPr>
            <a:lvl8pPr lvl="7" rtl="0">
              <a:lnSpc>
                <a:spcPct val="120000"/>
              </a:lnSpc>
              <a:spcBef>
                <a:spcPts val="0"/>
              </a:spcBef>
              <a:spcAft>
                <a:spcPts val="0"/>
              </a:spcAft>
              <a:buNone/>
              <a:defRPr sz="2400">
                <a:solidFill>
                  <a:schemeClr val="lt1"/>
                </a:solidFill>
              </a:defRPr>
            </a:lvl8pPr>
            <a:lvl9pPr lvl="8" rtl="0">
              <a:lnSpc>
                <a:spcPct val="120000"/>
              </a:lnSpc>
              <a:spcBef>
                <a:spcPts val="0"/>
              </a:spcBef>
              <a:spcAft>
                <a:spcPts val="0"/>
              </a:spcAft>
              <a:buNone/>
              <a:defRPr sz="2400">
                <a:solidFill>
                  <a:schemeClr val="lt1"/>
                </a:solidFill>
              </a:defRPr>
            </a:lvl9pPr>
          </a:lstStyle>
          <a:p>
            <a:pPr marL="0" lvl="0" indent="0">
              <a:lnSpc>
                <a:spcPct val="120000"/>
              </a:lnSpc>
              <a:spcAft>
                <a:spcPts val="0"/>
              </a:spcAft>
              <a:buNone/>
            </a:pPr>
            <a:r>
              <a:rPr lang="en-US"/>
              <a:t>Click to edit Master subtitle style</a:t>
            </a:r>
            <a:endParaRPr dirty="0"/>
          </a:p>
        </p:txBody>
      </p:sp>
      <p:sp>
        <p:nvSpPr>
          <p:cNvPr id="157" name="Google Shape;157;p22"/>
          <p:cNvSpPr txBox="1">
            <a:spLocks noGrp="1"/>
          </p:cNvSpPr>
          <p:nvPr>
            <p:ph type="ctrTitle"/>
          </p:nvPr>
        </p:nvSpPr>
        <p:spPr>
          <a:xfrm>
            <a:off x="1871711" y="3538728"/>
            <a:ext cx="9389222" cy="1968000"/>
          </a:xfrm>
          <a:prstGeom prst="rect">
            <a:avLst/>
          </a:prstGeom>
        </p:spPr>
        <p:txBody>
          <a:bodyPr spcFirstLastPara="1" vert="horz" wrap="square" lIns="0" tIns="0" rIns="0" bIns="0" rtlCol="0" anchor="b" anchorCtr="0">
            <a:noAutofit/>
          </a:bodyPr>
          <a:lstStyle>
            <a:lvl1pPr lvl="0" rtl="0">
              <a:lnSpc>
                <a:spcPct val="100000"/>
              </a:lnSpc>
              <a:spcBef>
                <a:spcPts val="0"/>
              </a:spcBef>
              <a:spcAft>
                <a:spcPts val="0"/>
              </a:spcAft>
              <a:buClr>
                <a:schemeClr val="lt2"/>
              </a:buClr>
              <a:buSzPts val="9600"/>
              <a:buFont typeface="Optimistic Display"/>
              <a:buNone/>
              <a:defRPr sz="13200" b="1" spc="400">
                <a:solidFill>
                  <a:schemeClr val="tx1"/>
                </a:solidFill>
                <a:latin typeface="+mj-lt"/>
                <a:ea typeface="Optimistic Display"/>
                <a:cs typeface="Optimistic Display"/>
              </a:defRPr>
            </a:lvl1pPr>
            <a:lvl2pPr lvl="1"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2pPr>
            <a:lvl3pPr lvl="2"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3pPr>
            <a:lvl4pPr lvl="3"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4pPr>
            <a:lvl5pPr lvl="4"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5pPr>
            <a:lvl6pPr lvl="5"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6pPr>
            <a:lvl7pPr lvl="6"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7pPr>
            <a:lvl8pPr lvl="7"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8pPr>
            <a:lvl9pPr lvl="8"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9pPr>
          </a:lstStyle>
          <a:p>
            <a:pPr lvl="0">
              <a:lnSpc>
                <a:spcPct val="100000"/>
              </a:lnSpc>
              <a:buClr>
                <a:schemeClr val="lt2"/>
              </a:buClr>
              <a:buSzPts val="9600"/>
              <a:buFont typeface="Optimistic Display"/>
              <a:buNone/>
            </a:pPr>
            <a:r>
              <a:rPr lang="en-US"/>
              <a:t>Click to edit Master title style</a:t>
            </a:r>
            <a:endParaRPr dirty="0"/>
          </a:p>
        </p:txBody>
      </p:sp>
      <p:sp>
        <p:nvSpPr>
          <p:cNvPr id="159" name="Google Shape;159;p22"/>
          <p:cNvSpPr txBox="1">
            <a:spLocks noGrp="1"/>
          </p:cNvSpPr>
          <p:nvPr>
            <p:ph type="subTitle" idx="3"/>
          </p:nvPr>
        </p:nvSpPr>
        <p:spPr>
          <a:xfrm>
            <a:off x="932822" y="12252960"/>
            <a:ext cx="9389222" cy="560800"/>
          </a:xfrm>
          <a:prstGeom prst="rect">
            <a:avLst/>
          </a:prstGeom>
        </p:spPr>
        <p:txBody>
          <a:bodyPr spcFirstLastPara="1" vert="horz" wrap="square" lIns="0" tIns="0" rIns="0" bIns="0" rtlCol="0" anchor="b" anchorCtr="0">
            <a:noAutofit/>
          </a:bodyPr>
          <a:lstStyle>
            <a:lvl1pPr marL="0" marR="0" lvl="0" indent="0" rtl="0">
              <a:lnSpc>
                <a:spcPct val="100000"/>
              </a:lnSpc>
              <a:spcBef>
                <a:spcPts val="0"/>
              </a:spcBef>
              <a:spcAft>
                <a:spcPts val="0"/>
              </a:spcAft>
              <a:buNone/>
              <a:defRPr sz="1800" spc="40">
                <a:solidFill>
                  <a:schemeClr val="tx1"/>
                </a:solidFill>
                <a:latin typeface="+mn-lt"/>
              </a:defRPr>
            </a:lvl1pPr>
            <a:lvl2pPr lvl="1" rtl="0">
              <a:lnSpc>
                <a:spcPct val="100000"/>
              </a:lnSpc>
              <a:spcBef>
                <a:spcPts val="0"/>
              </a:spcBef>
              <a:spcAft>
                <a:spcPts val="0"/>
              </a:spcAft>
              <a:buNone/>
              <a:defRPr sz="1867" b="0">
                <a:solidFill>
                  <a:schemeClr val="dk1"/>
                </a:solidFill>
              </a:defRPr>
            </a:lvl2pPr>
            <a:lvl3pPr lvl="2" rtl="0">
              <a:lnSpc>
                <a:spcPct val="100000"/>
              </a:lnSpc>
              <a:spcBef>
                <a:spcPts val="0"/>
              </a:spcBef>
              <a:spcAft>
                <a:spcPts val="0"/>
              </a:spcAft>
              <a:buNone/>
              <a:defRPr sz="1867" b="0">
                <a:solidFill>
                  <a:schemeClr val="dk1"/>
                </a:solidFill>
              </a:defRPr>
            </a:lvl3pPr>
            <a:lvl4pPr lvl="3" rtl="0">
              <a:lnSpc>
                <a:spcPct val="100000"/>
              </a:lnSpc>
              <a:spcBef>
                <a:spcPts val="0"/>
              </a:spcBef>
              <a:spcAft>
                <a:spcPts val="0"/>
              </a:spcAft>
              <a:buNone/>
              <a:defRPr sz="1867" b="0">
                <a:solidFill>
                  <a:schemeClr val="dk1"/>
                </a:solidFill>
              </a:defRPr>
            </a:lvl4pPr>
            <a:lvl5pPr lvl="4" rtl="0">
              <a:lnSpc>
                <a:spcPct val="100000"/>
              </a:lnSpc>
              <a:spcBef>
                <a:spcPts val="0"/>
              </a:spcBef>
              <a:spcAft>
                <a:spcPts val="0"/>
              </a:spcAft>
              <a:buNone/>
              <a:defRPr sz="1867" b="0">
                <a:solidFill>
                  <a:schemeClr val="dk1"/>
                </a:solidFill>
              </a:defRPr>
            </a:lvl5pPr>
            <a:lvl6pPr lvl="5" rtl="0">
              <a:lnSpc>
                <a:spcPct val="100000"/>
              </a:lnSpc>
              <a:spcBef>
                <a:spcPts val="0"/>
              </a:spcBef>
              <a:spcAft>
                <a:spcPts val="0"/>
              </a:spcAft>
              <a:buNone/>
              <a:defRPr sz="1867" b="0">
                <a:solidFill>
                  <a:schemeClr val="dk1"/>
                </a:solidFill>
              </a:defRPr>
            </a:lvl6pPr>
            <a:lvl7pPr lvl="6" rtl="0">
              <a:lnSpc>
                <a:spcPct val="100000"/>
              </a:lnSpc>
              <a:spcBef>
                <a:spcPts val="0"/>
              </a:spcBef>
              <a:spcAft>
                <a:spcPts val="0"/>
              </a:spcAft>
              <a:buNone/>
              <a:defRPr sz="1867" b="0">
                <a:solidFill>
                  <a:schemeClr val="dk1"/>
                </a:solidFill>
              </a:defRPr>
            </a:lvl7pPr>
            <a:lvl8pPr lvl="7" rtl="0">
              <a:lnSpc>
                <a:spcPct val="100000"/>
              </a:lnSpc>
              <a:spcBef>
                <a:spcPts val="0"/>
              </a:spcBef>
              <a:spcAft>
                <a:spcPts val="0"/>
              </a:spcAft>
              <a:buNone/>
              <a:defRPr sz="1867" b="0">
                <a:solidFill>
                  <a:schemeClr val="dk1"/>
                </a:solidFill>
              </a:defRPr>
            </a:lvl8pPr>
            <a:lvl9pPr lvl="8" rtl="0">
              <a:lnSpc>
                <a:spcPct val="100000"/>
              </a:lnSpc>
              <a:spcBef>
                <a:spcPts val="0"/>
              </a:spcBef>
              <a:spcAft>
                <a:spcPts val="0"/>
              </a:spcAft>
              <a:buNone/>
              <a:defRPr sz="1867" b="0">
                <a:solidFill>
                  <a:schemeClr val="dk1"/>
                </a:solidFill>
              </a:defRPr>
            </a:lvl9pPr>
          </a:lstStyle>
          <a:p>
            <a:pPr marL="0" lvl="0" indent="0">
              <a:lnSpc>
                <a:spcPct val="100000"/>
              </a:lnSpc>
              <a:spcAft>
                <a:spcPts val="0"/>
              </a:spcAft>
              <a:buNone/>
            </a:pPr>
            <a:r>
              <a:rPr lang="en-US"/>
              <a:t>Click to edit Master subtitle style</a:t>
            </a:r>
            <a:endParaRPr dirty="0"/>
          </a:p>
        </p:txBody>
      </p:sp>
      <p:sp>
        <p:nvSpPr>
          <p:cNvPr id="160" name="Google Shape;160;p22"/>
          <p:cNvSpPr txBox="1">
            <a:spLocks noGrp="1"/>
          </p:cNvSpPr>
          <p:nvPr>
            <p:ph type="ctrTitle" idx="4"/>
          </p:nvPr>
        </p:nvSpPr>
        <p:spPr>
          <a:xfrm>
            <a:off x="1871711" y="7315200"/>
            <a:ext cx="9389222" cy="1968000"/>
          </a:xfrm>
          <a:prstGeom prst="rect">
            <a:avLst/>
          </a:prstGeom>
        </p:spPr>
        <p:txBody>
          <a:bodyPr spcFirstLastPara="1" vert="horz" wrap="square" lIns="0" tIns="0" rIns="0" bIns="0" rtlCol="0" anchor="b" anchorCtr="0">
            <a:noAutofit/>
          </a:bodyPr>
          <a:lstStyle>
            <a:lvl1pPr lvl="0" rtl="0">
              <a:lnSpc>
                <a:spcPct val="100000"/>
              </a:lnSpc>
              <a:spcBef>
                <a:spcPts val="0"/>
              </a:spcBef>
              <a:spcAft>
                <a:spcPts val="0"/>
              </a:spcAft>
              <a:buClr>
                <a:schemeClr val="lt2"/>
              </a:buClr>
              <a:buSzPts val="9600"/>
              <a:buFont typeface="Optimistic Display"/>
              <a:buNone/>
              <a:defRPr sz="13200" b="1" spc="400">
                <a:solidFill>
                  <a:schemeClr val="tx1"/>
                </a:solidFill>
                <a:latin typeface="+mj-lt"/>
                <a:ea typeface="Optimistic Display"/>
                <a:cs typeface="Optimistic Display"/>
              </a:defRPr>
            </a:lvl1pPr>
            <a:lvl2pPr lvl="1"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2pPr>
            <a:lvl3pPr lvl="2"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3pPr>
            <a:lvl4pPr lvl="3"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4pPr>
            <a:lvl5pPr lvl="4"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5pPr>
            <a:lvl6pPr lvl="5"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6pPr>
            <a:lvl7pPr lvl="6"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7pPr>
            <a:lvl8pPr lvl="7"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8pPr>
            <a:lvl9pPr lvl="8"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9pPr>
          </a:lstStyle>
          <a:p>
            <a:pPr lvl="0">
              <a:lnSpc>
                <a:spcPct val="100000"/>
              </a:lnSpc>
              <a:buClr>
                <a:schemeClr val="lt2"/>
              </a:buClr>
              <a:buSzPts val="9600"/>
              <a:buFont typeface="Optimistic Display"/>
              <a:buNone/>
            </a:pPr>
            <a:r>
              <a:rPr lang="en-US" dirty="0"/>
              <a:t>Click to edit Master title style</a:t>
            </a:r>
            <a:endParaRPr dirty="0"/>
          </a:p>
        </p:txBody>
      </p:sp>
      <p:sp>
        <p:nvSpPr>
          <p:cNvPr id="158" name="Google Shape;158;p22"/>
          <p:cNvSpPr txBox="1">
            <a:spLocks noGrp="1"/>
          </p:cNvSpPr>
          <p:nvPr>
            <p:ph type="subTitle" idx="2"/>
          </p:nvPr>
        </p:nvSpPr>
        <p:spPr>
          <a:xfrm>
            <a:off x="1871777" y="5303520"/>
            <a:ext cx="9389222" cy="1600200"/>
          </a:xfrm>
          <a:prstGeom prst="rect">
            <a:avLst/>
          </a:prstGeom>
        </p:spPr>
        <p:txBody>
          <a:bodyPr spcFirstLastPara="1" vert="horz" wrap="square" lIns="0" tIns="0" rIns="0" bIns="0" rtlCol="0" anchor="t" anchorCtr="0">
            <a:noAutofit/>
          </a:bodyPr>
          <a:lstStyle>
            <a:lvl1pPr marL="0" marR="0" lvl="0" indent="0" algn="l" rtl="0">
              <a:lnSpc>
                <a:spcPct val="125000"/>
              </a:lnSpc>
              <a:spcBef>
                <a:spcPts val="0"/>
              </a:spcBef>
              <a:spcAft>
                <a:spcPts val="0"/>
              </a:spcAft>
              <a:buNone/>
              <a:defRPr>
                <a:solidFill>
                  <a:schemeClr val="tx1"/>
                </a:solidFill>
                <a:latin typeface="+mn-lt"/>
              </a:defRPr>
            </a:lvl1pPr>
            <a:lvl2pPr lvl="1" rtl="0">
              <a:lnSpc>
                <a:spcPct val="125000"/>
              </a:lnSpc>
              <a:spcBef>
                <a:spcPts val="0"/>
              </a:spcBef>
              <a:spcAft>
                <a:spcPts val="0"/>
              </a:spcAft>
              <a:buNone/>
              <a:defRPr sz="2400" b="0">
                <a:solidFill>
                  <a:schemeClr val="dk1"/>
                </a:solidFill>
              </a:defRPr>
            </a:lvl2pPr>
            <a:lvl3pPr lvl="2" rtl="0">
              <a:lnSpc>
                <a:spcPct val="125000"/>
              </a:lnSpc>
              <a:spcBef>
                <a:spcPts val="0"/>
              </a:spcBef>
              <a:spcAft>
                <a:spcPts val="0"/>
              </a:spcAft>
              <a:buNone/>
              <a:defRPr sz="2400" b="0">
                <a:solidFill>
                  <a:schemeClr val="dk1"/>
                </a:solidFill>
              </a:defRPr>
            </a:lvl3pPr>
            <a:lvl4pPr lvl="3" rtl="0">
              <a:lnSpc>
                <a:spcPct val="125000"/>
              </a:lnSpc>
              <a:spcBef>
                <a:spcPts val="0"/>
              </a:spcBef>
              <a:spcAft>
                <a:spcPts val="0"/>
              </a:spcAft>
              <a:buNone/>
              <a:defRPr sz="2400" b="0">
                <a:solidFill>
                  <a:schemeClr val="dk1"/>
                </a:solidFill>
              </a:defRPr>
            </a:lvl4pPr>
            <a:lvl5pPr lvl="4" rtl="0">
              <a:lnSpc>
                <a:spcPct val="125000"/>
              </a:lnSpc>
              <a:spcBef>
                <a:spcPts val="0"/>
              </a:spcBef>
              <a:spcAft>
                <a:spcPts val="0"/>
              </a:spcAft>
              <a:buNone/>
              <a:defRPr sz="2400" b="0">
                <a:solidFill>
                  <a:schemeClr val="dk1"/>
                </a:solidFill>
              </a:defRPr>
            </a:lvl5pPr>
            <a:lvl6pPr lvl="5" rtl="0">
              <a:lnSpc>
                <a:spcPct val="125000"/>
              </a:lnSpc>
              <a:spcBef>
                <a:spcPts val="0"/>
              </a:spcBef>
              <a:spcAft>
                <a:spcPts val="0"/>
              </a:spcAft>
              <a:buNone/>
              <a:defRPr sz="2400" b="0">
                <a:solidFill>
                  <a:schemeClr val="dk1"/>
                </a:solidFill>
              </a:defRPr>
            </a:lvl6pPr>
            <a:lvl7pPr lvl="6" rtl="0">
              <a:lnSpc>
                <a:spcPct val="125000"/>
              </a:lnSpc>
              <a:spcBef>
                <a:spcPts val="0"/>
              </a:spcBef>
              <a:spcAft>
                <a:spcPts val="0"/>
              </a:spcAft>
              <a:buNone/>
              <a:defRPr sz="2400" b="0">
                <a:solidFill>
                  <a:schemeClr val="dk1"/>
                </a:solidFill>
              </a:defRPr>
            </a:lvl7pPr>
            <a:lvl8pPr lvl="7" rtl="0">
              <a:lnSpc>
                <a:spcPct val="125000"/>
              </a:lnSpc>
              <a:spcBef>
                <a:spcPts val="0"/>
              </a:spcBef>
              <a:spcAft>
                <a:spcPts val="0"/>
              </a:spcAft>
              <a:buNone/>
              <a:defRPr sz="2400" b="0">
                <a:solidFill>
                  <a:schemeClr val="dk1"/>
                </a:solidFill>
              </a:defRPr>
            </a:lvl8pPr>
            <a:lvl9pPr lvl="8" rtl="0">
              <a:lnSpc>
                <a:spcPct val="125000"/>
              </a:lnSpc>
              <a:spcBef>
                <a:spcPts val="0"/>
              </a:spcBef>
              <a:spcAft>
                <a:spcPts val="0"/>
              </a:spcAft>
              <a:buNone/>
              <a:defRPr sz="2400" b="0">
                <a:solidFill>
                  <a:schemeClr val="dk1"/>
                </a:solidFill>
              </a:defRPr>
            </a:lvl9pPr>
          </a:lstStyle>
          <a:p>
            <a:pPr marL="0" lvl="0" indent="0">
              <a:lnSpc>
                <a:spcPct val="125000"/>
              </a:lnSpc>
              <a:spcAft>
                <a:spcPts val="0"/>
              </a:spcAft>
              <a:buNone/>
            </a:pPr>
            <a:r>
              <a:rPr lang="en-US"/>
              <a:t>Click to edit Master subtitle style</a:t>
            </a:r>
            <a:endParaRPr dirty="0"/>
          </a:p>
        </p:txBody>
      </p:sp>
      <p:sp>
        <p:nvSpPr>
          <p:cNvPr id="161" name="Google Shape;161;p22"/>
          <p:cNvSpPr txBox="1">
            <a:spLocks noGrp="1"/>
          </p:cNvSpPr>
          <p:nvPr>
            <p:ph type="subTitle" idx="5"/>
          </p:nvPr>
        </p:nvSpPr>
        <p:spPr>
          <a:xfrm>
            <a:off x="1871777" y="9079992"/>
            <a:ext cx="9389222" cy="1600200"/>
          </a:xfrm>
          <a:prstGeom prst="rect">
            <a:avLst/>
          </a:prstGeom>
        </p:spPr>
        <p:txBody>
          <a:bodyPr spcFirstLastPara="1" vert="horz" wrap="square" lIns="0" tIns="0" rIns="0" bIns="0" rtlCol="0" anchor="t" anchorCtr="0">
            <a:noAutofit/>
          </a:bodyPr>
          <a:lstStyle>
            <a:lvl1pPr marL="0" marR="0" lvl="0" indent="0" algn="l" rtl="0">
              <a:lnSpc>
                <a:spcPct val="125000"/>
              </a:lnSpc>
              <a:spcBef>
                <a:spcPts val="0"/>
              </a:spcBef>
              <a:spcAft>
                <a:spcPts val="0"/>
              </a:spcAft>
              <a:buNone/>
              <a:defRPr>
                <a:solidFill>
                  <a:schemeClr val="tx1"/>
                </a:solidFill>
                <a:latin typeface="+mn-lt"/>
              </a:defRPr>
            </a:lvl1pPr>
            <a:lvl2pPr lvl="1" rtl="0">
              <a:lnSpc>
                <a:spcPct val="125000"/>
              </a:lnSpc>
              <a:spcBef>
                <a:spcPts val="0"/>
              </a:spcBef>
              <a:spcAft>
                <a:spcPts val="0"/>
              </a:spcAft>
              <a:buNone/>
              <a:defRPr sz="2400" b="0">
                <a:solidFill>
                  <a:schemeClr val="dk1"/>
                </a:solidFill>
              </a:defRPr>
            </a:lvl2pPr>
            <a:lvl3pPr lvl="2" rtl="0">
              <a:lnSpc>
                <a:spcPct val="125000"/>
              </a:lnSpc>
              <a:spcBef>
                <a:spcPts val="0"/>
              </a:spcBef>
              <a:spcAft>
                <a:spcPts val="0"/>
              </a:spcAft>
              <a:buNone/>
              <a:defRPr sz="2400" b="0">
                <a:solidFill>
                  <a:schemeClr val="dk1"/>
                </a:solidFill>
              </a:defRPr>
            </a:lvl3pPr>
            <a:lvl4pPr lvl="3" rtl="0">
              <a:lnSpc>
                <a:spcPct val="125000"/>
              </a:lnSpc>
              <a:spcBef>
                <a:spcPts val="0"/>
              </a:spcBef>
              <a:spcAft>
                <a:spcPts val="0"/>
              </a:spcAft>
              <a:buNone/>
              <a:defRPr sz="2400" b="0">
                <a:solidFill>
                  <a:schemeClr val="dk1"/>
                </a:solidFill>
              </a:defRPr>
            </a:lvl4pPr>
            <a:lvl5pPr lvl="4" rtl="0">
              <a:lnSpc>
                <a:spcPct val="125000"/>
              </a:lnSpc>
              <a:spcBef>
                <a:spcPts val="0"/>
              </a:spcBef>
              <a:spcAft>
                <a:spcPts val="0"/>
              </a:spcAft>
              <a:buNone/>
              <a:defRPr sz="2400" b="0">
                <a:solidFill>
                  <a:schemeClr val="dk1"/>
                </a:solidFill>
              </a:defRPr>
            </a:lvl5pPr>
            <a:lvl6pPr lvl="5" rtl="0">
              <a:lnSpc>
                <a:spcPct val="125000"/>
              </a:lnSpc>
              <a:spcBef>
                <a:spcPts val="0"/>
              </a:spcBef>
              <a:spcAft>
                <a:spcPts val="0"/>
              </a:spcAft>
              <a:buNone/>
              <a:defRPr sz="2400" b="0">
                <a:solidFill>
                  <a:schemeClr val="dk1"/>
                </a:solidFill>
              </a:defRPr>
            </a:lvl6pPr>
            <a:lvl7pPr lvl="6" rtl="0">
              <a:lnSpc>
                <a:spcPct val="125000"/>
              </a:lnSpc>
              <a:spcBef>
                <a:spcPts val="0"/>
              </a:spcBef>
              <a:spcAft>
                <a:spcPts val="0"/>
              </a:spcAft>
              <a:buNone/>
              <a:defRPr sz="2400" b="0">
                <a:solidFill>
                  <a:schemeClr val="dk1"/>
                </a:solidFill>
              </a:defRPr>
            </a:lvl7pPr>
            <a:lvl8pPr lvl="7" rtl="0">
              <a:lnSpc>
                <a:spcPct val="125000"/>
              </a:lnSpc>
              <a:spcBef>
                <a:spcPts val="0"/>
              </a:spcBef>
              <a:spcAft>
                <a:spcPts val="0"/>
              </a:spcAft>
              <a:buNone/>
              <a:defRPr sz="2400" b="0">
                <a:solidFill>
                  <a:schemeClr val="dk1"/>
                </a:solidFill>
              </a:defRPr>
            </a:lvl8pPr>
            <a:lvl9pPr lvl="8" rtl="0">
              <a:lnSpc>
                <a:spcPct val="125000"/>
              </a:lnSpc>
              <a:spcBef>
                <a:spcPts val="0"/>
              </a:spcBef>
              <a:spcAft>
                <a:spcPts val="0"/>
              </a:spcAft>
              <a:buNone/>
              <a:defRPr sz="2400" b="0">
                <a:solidFill>
                  <a:schemeClr val="dk1"/>
                </a:solidFill>
              </a:defRPr>
            </a:lvl9pPr>
          </a:lstStyle>
          <a:p>
            <a:pPr marL="0" lvl="0" indent="0">
              <a:lnSpc>
                <a:spcPct val="125000"/>
              </a:lnSpc>
              <a:spcAft>
                <a:spcPts val="0"/>
              </a:spcAft>
              <a:buNone/>
            </a:pPr>
            <a:r>
              <a:rPr lang="en-US"/>
              <a:t>Click to edit Master subtitle style</a:t>
            </a:r>
            <a:endParaRPr dirty="0"/>
          </a:p>
        </p:txBody>
      </p:sp>
    </p:spTree>
    <p:extLst>
      <p:ext uri="{BB962C8B-B14F-4D97-AF65-F5344CB8AC3E}">
        <p14:creationId xmlns:p14="http://schemas.microsoft.com/office/powerpoint/2010/main" val="21285835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Stat (Third)" preserve="1" userDrawn="1">
  <p:cSld name="Stat (Third)">
    <p:spTree>
      <p:nvGrpSpPr>
        <p:cNvPr id="1" name="Shape 162"/>
        <p:cNvGrpSpPr/>
        <p:nvPr/>
      </p:nvGrpSpPr>
      <p:grpSpPr>
        <a:xfrm>
          <a:off x="0" y="0"/>
          <a:ext cx="0" cy="0"/>
          <a:chOff x="0" y="0"/>
          <a:chExt cx="0" cy="0"/>
        </a:xfrm>
      </p:grpSpPr>
      <p:sp>
        <p:nvSpPr>
          <p:cNvPr id="6" name="Picture Placeholder 5">
            <a:extLst>
              <a:ext uri="{FF2B5EF4-FFF2-40B4-BE49-F238E27FC236}">
                <a16:creationId xmlns:a16="http://schemas.microsoft.com/office/drawing/2014/main" id="{F18EF3ED-C1B5-754E-9A80-697E0646B381}"/>
              </a:ext>
            </a:extLst>
          </p:cNvPr>
          <p:cNvSpPr>
            <a:spLocks noGrp="1"/>
          </p:cNvSpPr>
          <p:nvPr>
            <p:ph type="pic" sz="quarter" idx="11"/>
          </p:nvPr>
        </p:nvSpPr>
        <p:spPr>
          <a:xfrm>
            <a:off x="8443913" y="0"/>
            <a:ext cx="15943262" cy="13715999"/>
          </a:xfr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ormAutofit/>
          </a:bodyPr>
          <a:lstStyle>
            <a:lvl1pPr>
              <a:defRPr lang="en-US">
                <a:solidFill>
                  <a:schemeClr val="bg2"/>
                </a:solidFill>
              </a:defRPr>
            </a:lvl1pPr>
          </a:lstStyle>
          <a:p>
            <a:pPr lvl="0" algn="ctr">
              <a:lnSpc>
                <a:spcPct val="125000"/>
              </a:lnSpc>
              <a:spcAft>
                <a:spcPts val="0"/>
              </a:spcAft>
              <a:buFont typeface="Optimistic Text"/>
            </a:pPr>
            <a:endParaRPr lang="en-US"/>
          </a:p>
        </p:txBody>
      </p:sp>
      <p:sp>
        <p:nvSpPr>
          <p:cNvPr id="163" name="Google Shape;163;p23"/>
          <p:cNvSpPr txBox="1">
            <a:spLocks noGrp="1"/>
          </p:cNvSpPr>
          <p:nvPr>
            <p:ph type="subTitle" idx="1"/>
          </p:nvPr>
        </p:nvSpPr>
        <p:spPr>
          <a:xfrm>
            <a:off x="932821" y="905256"/>
            <a:ext cx="6572456" cy="463200"/>
          </a:xfrm>
          <a:prstGeom prst="rect">
            <a:avLst/>
          </a:prstGeom>
          <a:noFill/>
          <a:ln>
            <a:noFill/>
          </a:ln>
        </p:spPr>
        <p:txBody>
          <a:bodyPr spcFirstLastPara="1" vert="horz" wrap="square" lIns="0" tIns="0" rIns="0" bIns="0" rtlCol="0" anchor="t" anchorCtr="0">
            <a:noAutofit/>
          </a:bodyPr>
          <a:lstStyle>
            <a:lvl1pPr marL="0" marR="0" lvl="0" indent="0" algn="l" rtl="0">
              <a:lnSpc>
                <a:spcPct val="120000"/>
              </a:lnSpc>
              <a:spcBef>
                <a:spcPts val="0"/>
              </a:spcBef>
              <a:spcAft>
                <a:spcPts val="0"/>
              </a:spcAft>
              <a:buNone/>
              <a:defRPr b="1" cap="all" spc="240">
                <a:solidFill>
                  <a:schemeClr val="tx1"/>
                </a:solidFill>
                <a:latin typeface="+mn-lt"/>
              </a:defRPr>
            </a:lvl1pPr>
            <a:lvl2pPr lvl="1" rtl="0">
              <a:lnSpc>
                <a:spcPct val="120000"/>
              </a:lnSpc>
              <a:spcBef>
                <a:spcPts val="0"/>
              </a:spcBef>
              <a:spcAft>
                <a:spcPts val="0"/>
              </a:spcAft>
              <a:buNone/>
              <a:defRPr sz="2400">
                <a:solidFill>
                  <a:schemeClr val="lt1"/>
                </a:solidFill>
              </a:defRPr>
            </a:lvl2pPr>
            <a:lvl3pPr lvl="2" rtl="0">
              <a:lnSpc>
                <a:spcPct val="120000"/>
              </a:lnSpc>
              <a:spcBef>
                <a:spcPts val="0"/>
              </a:spcBef>
              <a:spcAft>
                <a:spcPts val="0"/>
              </a:spcAft>
              <a:buNone/>
              <a:defRPr sz="2400">
                <a:solidFill>
                  <a:schemeClr val="lt1"/>
                </a:solidFill>
              </a:defRPr>
            </a:lvl3pPr>
            <a:lvl4pPr lvl="3" rtl="0">
              <a:lnSpc>
                <a:spcPct val="120000"/>
              </a:lnSpc>
              <a:spcBef>
                <a:spcPts val="0"/>
              </a:spcBef>
              <a:spcAft>
                <a:spcPts val="0"/>
              </a:spcAft>
              <a:buNone/>
              <a:defRPr sz="2400">
                <a:solidFill>
                  <a:schemeClr val="lt1"/>
                </a:solidFill>
              </a:defRPr>
            </a:lvl4pPr>
            <a:lvl5pPr lvl="4" rtl="0">
              <a:lnSpc>
                <a:spcPct val="120000"/>
              </a:lnSpc>
              <a:spcBef>
                <a:spcPts val="0"/>
              </a:spcBef>
              <a:spcAft>
                <a:spcPts val="0"/>
              </a:spcAft>
              <a:buNone/>
              <a:defRPr sz="2400">
                <a:solidFill>
                  <a:schemeClr val="lt1"/>
                </a:solidFill>
              </a:defRPr>
            </a:lvl5pPr>
            <a:lvl6pPr lvl="5" rtl="0">
              <a:lnSpc>
                <a:spcPct val="120000"/>
              </a:lnSpc>
              <a:spcBef>
                <a:spcPts val="0"/>
              </a:spcBef>
              <a:spcAft>
                <a:spcPts val="0"/>
              </a:spcAft>
              <a:buNone/>
              <a:defRPr sz="2400">
                <a:solidFill>
                  <a:schemeClr val="lt1"/>
                </a:solidFill>
              </a:defRPr>
            </a:lvl6pPr>
            <a:lvl7pPr lvl="6" rtl="0">
              <a:lnSpc>
                <a:spcPct val="120000"/>
              </a:lnSpc>
              <a:spcBef>
                <a:spcPts val="0"/>
              </a:spcBef>
              <a:spcAft>
                <a:spcPts val="0"/>
              </a:spcAft>
              <a:buNone/>
              <a:defRPr sz="2400">
                <a:solidFill>
                  <a:schemeClr val="lt1"/>
                </a:solidFill>
              </a:defRPr>
            </a:lvl7pPr>
            <a:lvl8pPr lvl="7" rtl="0">
              <a:lnSpc>
                <a:spcPct val="120000"/>
              </a:lnSpc>
              <a:spcBef>
                <a:spcPts val="0"/>
              </a:spcBef>
              <a:spcAft>
                <a:spcPts val="0"/>
              </a:spcAft>
              <a:buNone/>
              <a:defRPr sz="2400">
                <a:solidFill>
                  <a:schemeClr val="lt1"/>
                </a:solidFill>
              </a:defRPr>
            </a:lvl8pPr>
            <a:lvl9pPr lvl="8" rtl="0">
              <a:lnSpc>
                <a:spcPct val="120000"/>
              </a:lnSpc>
              <a:spcBef>
                <a:spcPts val="0"/>
              </a:spcBef>
              <a:spcAft>
                <a:spcPts val="0"/>
              </a:spcAft>
              <a:buNone/>
              <a:defRPr sz="2400">
                <a:solidFill>
                  <a:schemeClr val="lt1"/>
                </a:solidFill>
              </a:defRPr>
            </a:lvl9pPr>
          </a:lstStyle>
          <a:p>
            <a:pPr marL="0" lvl="0" indent="0">
              <a:lnSpc>
                <a:spcPct val="120000"/>
              </a:lnSpc>
              <a:spcAft>
                <a:spcPts val="0"/>
              </a:spcAft>
              <a:buNone/>
            </a:pPr>
            <a:r>
              <a:rPr lang="en-US"/>
              <a:t>Click to edit Master subtitle style</a:t>
            </a:r>
            <a:endParaRPr dirty="0"/>
          </a:p>
        </p:txBody>
      </p:sp>
      <p:sp>
        <p:nvSpPr>
          <p:cNvPr id="164" name="Google Shape;164;p23"/>
          <p:cNvSpPr txBox="1">
            <a:spLocks noGrp="1"/>
          </p:cNvSpPr>
          <p:nvPr>
            <p:ph type="ctrTitle"/>
          </p:nvPr>
        </p:nvSpPr>
        <p:spPr>
          <a:xfrm>
            <a:off x="932788" y="4672584"/>
            <a:ext cx="6572456" cy="2971800"/>
          </a:xfrm>
          <a:prstGeom prst="rect">
            <a:avLst/>
          </a:prstGeom>
        </p:spPr>
        <p:txBody>
          <a:bodyPr spcFirstLastPara="1" vert="horz" wrap="square" lIns="0" tIns="0" rIns="0" bIns="0" rtlCol="0" anchor="b" anchorCtr="0">
            <a:noAutofit/>
          </a:bodyPr>
          <a:lstStyle>
            <a:lvl1pPr lvl="0" rtl="0">
              <a:lnSpc>
                <a:spcPct val="100000"/>
              </a:lnSpc>
              <a:spcBef>
                <a:spcPts val="0"/>
              </a:spcBef>
              <a:spcAft>
                <a:spcPts val="0"/>
              </a:spcAft>
              <a:buClr>
                <a:schemeClr val="lt2"/>
              </a:buClr>
              <a:buSzPts val="14600"/>
              <a:buFont typeface="Optimistic Display"/>
              <a:buNone/>
              <a:defRPr sz="19200" b="1" spc="580" dirty="0">
                <a:solidFill>
                  <a:schemeClr val="tx1"/>
                </a:solidFill>
                <a:latin typeface="+mj-lt"/>
                <a:ea typeface="Optimistic Display" panose="020B0603020203020204" pitchFamily="34" charset="0"/>
                <a:cs typeface="Optimistic Display" panose="020B0603020203020204" pitchFamily="34" charset="0"/>
              </a:defRPr>
            </a:lvl1pPr>
            <a:lvl2pPr lvl="1"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2pPr>
            <a:lvl3pPr lvl="2"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3pPr>
            <a:lvl4pPr lvl="3"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4pPr>
            <a:lvl5pPr lvl="4"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5pPr>
            <a:lvl6pPr lvl="5"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6pPr>
            <a:lvl7pPr lvl="6"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7pPr>
            <a:lvl8pPr lvl="7"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8pPr>
            <a:lvl9pPr lvl="8"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9pPr>
          </a:lstStyle>
          <a:p>
            <a:pPr lvl="0">
              <a:lnSpc>
                <a:spcPct val="100000"/>
              </a:lnSpc>
              <a:buClr>
                <a:schemeClr val="lt2"/>
              </a:buClr>
              <a:buSzPts val="14600"/>
              <a:buFont typeface="Optimistic Display"/>
              <a:buNone/>
            </a:pPr>
            <a:r>
              <a:rPr lang="en-US" dirty="0"/>
              <a:t>Click to edit Master title style</a:t>
            </a:r>
            <a:endParaRPr dirty="0"/>
          </a:p>
        </p:txBody>
      </p:sp>
      <p:sp>
        <p:nvSpPr>
          <p:cNvPr id="166" name="Google Shape;166;p23"/>
          <p:cNvSpPr txBox="1">
            <a:spLocks noGrp="1"/>
          </p:cNvSpPr>
          <p:nvPr>
            <p:ph type="subTitle" idx="3"/>
          </p:nvPr>
        </p:nvSpPr>
        <p:spPr>
          <a:xfrm>
            <a:off x="932821" y="12252960"/>
            <a:ext cx="6572456" cy="560800"/>
          </a:xfrm>
          <a:prstGeom prst="rect">
            <a:avLst/>
          </a:prstGeom>
        </p:spPr>
        <p:txBody>
          <a:bodyPr spcFirstLastPara="1" vert="horz" wrap="square" lIns="0" tIns="0" rIns="0" bIns="0" rtlCol="0" anchor="b" anchorCtr="0">
            <a:noAutofit/>
          </a:bodyPr>
          <a:lstStyle>
            <a:lvl1pPr marL="0" marR="0" lvl="0" indent="0" rtl="0">
              <a:lnSpc>
                <a:spcPct val="100000"/>
              </a:lnSpc>
              <a:spcBef>
                <a:spcPts val="0"/>
              </a:spcBef>
              <a:spcAft>
                <a:spcPts val="0"/>
              </a:spcAft>
              <a:buNone/>
              <a:defRPr sz="1800" spc="40">
                <a:solidFill>
                  <a:schemeClr val="tx1"/>
                </a:solidFill>
                <a:latin typeface="+mn-lt"/>
              </a:defRPr>
            </a:lvl1pPr>
            <a:lvl2pPr lvl="1" rtl="0">
              <a:lnSpc>
                <a:spcPct val="100000"/>
              </a:lnSpc>
              <a:spcBef>
                <a:spcPts val="0"/>
              </a:spcBef>
              <a:spcAft>
                <a:spcPts val="0"/>
              </a:spcAft>
              <a:buNone/>
              <a:defRPr sz="1867" b="0">
                <a:solidFill>
                  <a:schemeClr val="dk1"/>
                </a:solidFill>
              </a:defRPr>
            </a:lvl2pPr>
            <a:lvl3pPr lvl="2" rtl="0">
              <a:lnSpc>
                <a:spcPct val="100000"/>
              </a:lnSpc>
              <a:spcBef>
                <a:spcPts val="0"/>
              </a:spcBef>
              <a:spcAft>
                <a:spcPts val="0"/>
              </a:spcAft>
              <a:buNone/>
              <a:defRPr sz="1867" b="0">
                <a:solidFill>
                  <a:schemeClr val="dk1"/>
                </a:solidFill>
              </a:defRPr>
            </a:lvl3pPr>
            <a:lvl4pPr lvl="3" rtl="0">
              <a:lnSpc>
                <a:spcPct val="100000"/>
              </a:lnSpc>
              <a:spcBef>
                <a:spcPts val="0"/>
              </a:spcBef>
              <a:spcAft>
                <a:spcPts val="0"/>
              </a:spcAft>
              <a:buNone/>
              <a:defRPr sz="1867" b="0">
                <a:solidFill>
                  <a:schemeClr val="dk1"/>
                </a:solidFill>
              </a:defRPr>
            </a:lvl4pPr>
            <a:lvl5pPr lvl="4" rtl="0">
              <a:lnSpc>
                <a:spcPct val="100000"/>
              </a:lnSpc>
              <a:spcBef>
                <a:spcPts val="0"/>
              </a:spcBef>
              <a:spcAft>
                <a:spcPts val="0"/>
              </a:spcAft>
              <a:buNone/>
              <a:defRPr sz="1867" b="0">
                <a:solidFill>
                  <a:schemeClr val="dk1"/>
                </a:solidFill>
              </a:defRPr>
            </a:lvl5pPr>
            <a:lvl6pPr lvl="5" rtl="0">
              <a:lnSpc>
                <a:spcPct val="100000"/>
              </a:lnSpc>
              <a:spcBef>
                <a:spcPts val="0"/>
              </a:spcBef>
              <a:spcAft>
                <a:spcPts val="0"/>
              </a:spcAft>
              <a:buNone/>
              <a:defRPr sz="1867" b="0">
                <a:solidFill>
                  <a:schemeClr val="dk1"/>
                </a:solidFill>
              </a:defRPr>
            </a:lvl6pPr>
            <a:lvl7pPr lvl="6" rtl="0">
              <a:lnSpc>
                <a:spcPct val="100000"/>
              </a:lnSpc>
              <a:spcBef>
                <a:spcPts val="0"/>
              </a:spcBef>
              <a:spcAft>
                <a:spcPts val="0"/>
              </a:spcAft>
              <a:buNone/>
              <a:defRPr sz="1867" b="0">
                <a:solidFill>
                  <a:schemeClr val="dk1"/>
                </a:solidFill>
              </a:defRPr>
            </a:lvl7pPr>
            <a:lvl8pPr lvl="7" rtl="0">
              <a:lnSpc>
                <a:spcPct val="100000"/>
              </a:lnSpc>
              <a:spcBef>
                <a:spcPts val="0"/>
              </a:spcBef>
              <a:spcAft>
                <a:spcPts val="0"/>
              </a:spcAft>
              <a:buNone/>
              <a:defRPr sz="1867" b="0">
                <a:solidFill>
                  <a:schemeClr val="dk1"/>
                </a:solidFill>
              </a:defRPr>
            </a:lvl8pPr>
            <a:lvl9pPr lvl="8" rtl="0">
              <a:lnSpc>
                <a:spcPct val="100000"/>
              </a:lnSpc>
              <a:spcBef>
                <a:spcPts val="0"/>
              </a:spcBef>
              <a:spcAft>
                <a:spcPts val="0"/>
              </a:spcAft>
              <a:buNone/>
              <a:defRPr sz="1867" b="0">
                <a:solidFill>
                  <a:schemeClr val="dk1"/>
                </a:solidFill>
              </a:defRPr>
            </a:lvl9pPr>
          </a:lstStyle>
          <a:p>
            <a:pPr marL="0" lvl="0" indent="0">
              <a:lnSpc>
                <a:spcPct val="100000"/>
              </a:lnSpc>
              <a:spcAft>
                <a:spcPts val="0"/>
              </a:spcAft>
              <a:buNone/>
            </a:pPr>
            <a:r>
              <a:rPr lang="en-US" dirty="0"/>
              <a:t>Click to edit Master subtitle style</a:t>
            </a:r>
            <a:endParaRPr dirty="0"/>
          </a:p>
        </p:txBody>
      </p:sp>
      <p:sp>
        <p:nvSpPr>
          <p:cNvPr id="165" name="Google Shape;165;p23"/>
          <p:cNvSpPr txBox="1">
            <a:spLocks noGrp="1"/>
          </p:cNvSpPr>
          <p:nvPr>
            <p:ph type="subTitle" idx="2"/>
          </p:nvPr>
        </p:nvSpPr>
        <p:spPr>
          <a:xfrm>
            <a:off x="932835" y="7223760"/>
            <a:ext cx="6572456" cy="1600200"/>
          </a:xfrm>
          <a:prstGeom prst="rect">
            <a:avLst/>
          </a:prstGeom>
        </p:spPr>
        <p:txBody>
          <a:bodyPr spcFirstLastPara="1" vert="horz" wrap="square" lIns="0" tIns="0" rIns="0" bIns="0" rtlCol="0" anchor="t" anchorCtr="0">
            <a:noAutofit/>
          </a:bodyPr>
          <a:lstStyle>
            <a:lvl1pPr marL="0" marR="0" lvl="0" indent="0" algn="l" rtl="0">
              <a:lnSpc>
                <a:spcPct val="125000"/>
              </a:lnSpc>
              <a:spcBef>
                <a:spcPts val="0"/>
              </a:spcBef>
              <a:spcAft>
                <a:spcPts val="0"/>
              </a:spcAft>
              <a:buNone/>
              <a:defRPr>
                <a:solidFill>
                  <a:schemeClr val="tx1"/>
                </a:solidFill>
                <a:latin typeface="+mn-lt"/>
              </a:defRPr>
            </a:lvl1pPr>
            <a:lvl2pPr lvl="1" rtl="0">
              <a:lnSpc>
                <a:spcPct val="125000"/>
              </a:lnSpc>
              <a:spcBef>
                <a:spcPts val="0"/>
              </a:spcBef>
              <a:spcAft>
                <a:spcPts val="0"/>
              </a:spcAft>
              <a:buNone/>
              <a:defRPr sz="2400" b="0">
                <a:solidFill>
                  <a:schemeClr val="dk1"/>
                </a:solidFill>
              </a:defRPr>
            </a:lvl2pPr>
            <a:lvl3pPr lvl="2" rtl="0">
              <a:lnSpc>
                <a:spcPct val="125000"/>
              </a:lnSpc>
              <a:spcBef>
                <a:spcPts val="0"/>
              </a:spcBef>
              <a:spcAft>
                <a:spcPts val="0"/>
              </a:spcAft>
              <a:buNone/>
              <a:defRPr sz="2400" b="0">
                <a:solidFill>
                  <a:schemeClr val="dk1"/>
                </a:solidFill>
              </a:defRPr>
            </a:lvl3pPr>
            <a:lvl4pPr lvl="3" rtl="0">
              <a:lnSpc>
                <a:spcPct val="125000"/>
              </a:lnSpc>
              <a:spcBef>
                <a:spcPts val="0"/>
              </a:spcBef>
              <a:spcAft>
                <a:spcPts val="0"/>
              </a:spcAft>
              <a:buNone/>
              <a:defRPr sz="2400" b="0">
                <a:solidFill>
                  <a:schemeClr val="dk1"/>
                </a:solidFill>
              </a:defRPr>
            </a:lvl4pPr>
            <a:lvl5pPr lvl="4" rtl="0">
              <a:lnSpc>
                <a:spcPct val="125000"/>
              </a:lnSpc>
              <a:spcBef>
                <a:spcPts val="0"/>
              </a:spcBef>
              <a:spcAft>
                <a:spcPts val="0"/>
              </a:spcAft>
              <a:buNone/>
              <a:defRPr sz="2400" b="0">
                <a:solidFill>
                  <a:schemeClr val="dk1"/>
                </a:solidFill>
              </a:defRPr>
            </a:lvl5pPr>
            <a:lvl6pPr lvl="5" rtl="0">
              <a:lnSpc>
                <a:spcPct val="125000"/>
              </a:lnSpc>
              <a:spcBef>
                <a:spcPts val="0"/>
              </a:spcBef>
              <a:spcAft>
                <a:spcPts val="0"/>
              </a:spcAft>
              <a:buNone/>
              <a:defRPr sz="2400" b="0">
                <a:solidFill>
                  <a:schemeClr val="dk1"/>
                </a:solidFill>
              </a:defRPr>
            </a:lvl6pPr>
            <a:lvl7pPr lvl="6" rtl="0">
              <a:lnSpc>
                <a:spcPct val="125000"/>
              </a:lnSpc>
              <a:spcBef>
                <a:spcPts val="0"/>
              </a:spcBef>
              <a:spcAft>
                <a:spcPts val="0"/>
              </a:spcAft>
              <a:buNone/>
              <a:defRPr sz="2400" b="0">
                <a:solidFill>
                  <a:schemeClr val="dk1"/>
                </a:solidFill>
              </a:defRPr>
            </a:lvl7pPr>
            <a:lvl8pPr lvl="7" rtl="0">
              <a:lnSpc>
                <a:spcPct val="125000"/>
              </a:lnSpc>
              <a:spcBef>
                <a:spcPts val="0"/>
              </a:spcBef>
              <a:spcAft>
                <a:spcPts val="0"/>
              </a:spcAft>
              <a:buNone/>
              <a:defRPr sz="2400" b="0">
                <a:solidFill>
                  <a:schemeClr val="dk1"/>
                </a:solidFill>
              </a:defRPr>
            </a:lvl8pPr>
            <a:lvl9pPr lvl="8" rtl="0">
              <a:lnSpc>
                <a:spcPct val="125000"/>
              </a:lnSpc>
              <a:spcBef>
                <a:spcPts val="0"/>
              </a:spcBef>
              <a:spcAft>
                <a:spcPts val="0"/>
              </a:spcAft>
              <a:buNone/>
              <a:defRPr sz="2400" b="0">
                <a:solidFill>
                  <a:schemeClr val="dk1"/>
                </a:solidFill>
              </a:defRPr>
            </a:lvl9pPr>
          </a:lstStyle>
          <a:p>
            <a:pPr marL="0" lvl="0" indent="0">
              <a:lnSpc>
                <a:spcPct val="125000"/>
              </a:lnSpc>
              <a:spcAft>
                <a:spcPts val="0"/>
              </a:spcAft>
              <a:buNone/>
            </a:pPr>
            <a:r>
              <a:rPr lang="en-US"/>
              <a:t>Click to edit Master subtitle style</a:t>
            </a:r>
            <a:endParaRPr/>
          </a:p>
        </p:txBody>
      </p:sp>
    </p:spTree>
    <p:extLst>
      <p:ext uri="{BB962C8B-B14F-4D97-AF65-F5344CB8AC3E}">
        <p14:creationId xmlns:p14="http://schemas.microsoft.com/office/powerpoint/2010/main" val="237877624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Stats (Third)" preserve="1" userDrawn="1">
  <p:cSld name="Stats (Third)">
    <p:spTree>
      <p:nvGrpSpPr>
        <p:cNvPr id="1" name="Shape 167"/>
        <p:cNvGrpSpPr/>
        <p:nvPr/>
      </p:nvGrpSpPr>
      <p:grpSpPr>
        <a:xfrm>
          <a:off x="0" y="0"/>
          <a:ext cx="0" cy="0"/>
          <a:chOff x="0" y="0"/>
          <a:chExt cx="0" cy="0"/>
        </a:xfrm>
      </p:grpSpPr>
      <p:sp>
        <p:nvSpPr>
          <p:cNvPr id="8" name="Picture Placeholder 5">
            <a:extLst>
              <a:ext uri="{FF2B5EF4-FFF2-40B4-BE49-F238E27FC236}">
                <a16:creationId xmlns:a16="http://schemas.microsoft.com/office/drawing/2014/main" id="{F31795FF-ED88-C74C-A1DA-2675787BF093}"/>
              </a:ext>
            </a:extLst>
          </p:cNvPr>
          <p:cNvSpPr>
            <a:spLocks noGrp="1"/>
          </p:cNvSpPr>
          <p:nvPr>
            <p:ph type="pic" sz="quarter" idx="11"/>
          </p:nvPr>
        </p:nvSpPr>
        <p:spPr>
          <a:xfrm>
            <a:off x="8443913" y="0"/>
            <a:ext cx="15943262" cy="13715999"/>
          </a:xfr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ormAutofit/>
          </a:bodyPr>
          <a:lstStyle>
            <a:lvl1pPr>
              <a:defRPr lang="en-US">
                <a:solidFill>
                  <a:schemeClr val="bg2"/>
                </a:solidFill>
              </a:defRPr>
            </a:lvl1pPr>
          </a:lstStyle>
          <a:p>
            <a:pPr lvl="0" algn="ctr">
              <a:lnSpc>
                <a:spcPct val="125000"/>
              </a:lnSpc>
              <a:spcAft>
                <a:spcPts val="0"/>
              </a:spcAft>
              <a:buFont typeface="Optimistic Text"/>
            </a:pPr>
            <a:endParaRPr lang="en-US"/>
          </a:p>
        </p:txBody>
      </p:sp>
      <p:sp>
        <p:nvSpPr>
          <p:cNvPr id="168" name="Google Shape;168;p24"/>
          <p:cNvSpPr txBox="1">
            <a:spLocks noGrp="1"/>
          </p:cNvSpPr>
          <p:nvPr>
            <p:ph type="subTitle" idx="1"/>
          </p:nvPr>
        </p:nvSpPr>
        <p:spPr>
          <a:xfrm>
            <a:off x="932809" y="905256"/>
            <a:ext cx="6572456" cy="463200"/>
          </a:xfrm>
          <a:prstGeom prst="rect">
            <a:avLst/>
          </a:prstGeom>
          <a:noFill/>
          <a:ln>
            <a:noFill/>
          </a:ln>
        </p:spPr>
        <p:txBody>
          <a:bodyPr spcFirstLastPara="1" vert="horz" wrap="square" lIns="0" tIns="0" rIns="0" bIns="0" rtlCol="0" anchor="t" anchorCtr="0">
            <a:noAutofit/>
          </a:bodyPr>
          <a:lstStyle>
            <a:lvl1pPr marL="0" marR="0" lvl="0" indent="0" algn="l" rtl="0">
              <a:lnSpc>
                <a:spcPct val="120000"/>
              </a:lnSpc>
              <a:spcBef>
                <a:spcPts val="0"/>
              </a:spcBef>
              <a:spcAft>
                <a:spcPts val="0"/>
              </a:spcAft>
              <a:buNone/>
              <a:defRPr b="1" cap="all" spc="240">
                <a:solidFill>
                  <a:schemeClr val="tx1"/>
                </a:solidFill>
                <a:latin typeface="+mn-lt"/>
              </a:defRPr>
            </a:lvl1pPr>
            <a:lvl2pPr lvl="1" rtl="0">
              <a:lnSpc>
                <a:spcPct val="120000"/>
              </a:lnSpc>
              <a:spcBef>
                <a:spcPts val="0"/>
              </a:spcBef>
              <a:spcAft>
                <a:spcPts val="0"/>
              </a:spcAft>
              <a:buNone/>
              <a:defRPr sz="2400">
                <a:solidFill>
                  <a:schemeClr val="lt1"/>
                </a:solidFill>
              </a:defRPr>
            </a:lvl2pPr>
            <a:lvl3pPr lvl="2" rtl="0">
              <a:lnSpc>
                <a:spcPct val="120000"/>
              </a:lnSpc>
              <a:spcBef>
                <a:spcPts val="0"/>
              </a:spcBef>
              <a:spcAft>
                <a:spcPts val="0"/>
              </a:spcAft>
              <a:buNone/>
              <a:defRPr sz="2400">
                <a:solidFill>
                  <a:schemeClr val="lt1"/>
                </a:solidFill>
              </a:defRPr>
            </a:lvl3pPr>
            <a:lvl4pPr lvl="3" rtl="0">
              <a:lnSpc>
                <a:spcPct val="120000"/>
              </a:lnSpc>
              <a:spcBef>
                <a:spcPts val="0"/>
              </a:spcBef>
              <a:spcAft>
                <a:spcPts val="0"/>
              </a:spcAft>
              <a:buNone/>
              <a:defRPr sz="2400">
                <a:solidFill>
                  <a:schemeClr val="lt1"/>
                </a:solidFill>
              </a:defRPr>
            </a:lvl4pPr>
            <a:lvl5pPr lvl="4" rtl="0">
              <a:lnSpc>
                <a:spcPct val="120000"/>
              </a:lnSpc>
              <a:spcBef>
                <a:spcPts val="0"/>
              </a:spcBef>
              <a:spcAft>
                <a:spcPts val="0"/>
              </a:spcAft>
              <a:buNone/>
              <a:defRPr sz="2400">
                <a:solidFill>
                  <a:schemeClr val="lt1"/>
                </a:solidFill>
              </a:defRPr>
            </a:lvl5pPr>
            <a:lvl6pPr lvl="5" rtl="0">
              <a:lnSpc>
                <a:spcPct val="120000"/>
              </a:lnSpc>
              <a:spcBef>
                <a:spcPts val="0"/>
              </a:spcBef>
              <a:spcAft>
                <a:spcPts val="0"/>
              </a:spcAft>
              <a:buNone/>
              <a:defRPr sz="2400">
                <a:solidFill>
                  <a:schemeClr val="lt1"/>
                </a:solidFill>
              </a:defRPr>
            </a:lvl6pPr>
            <a:lvl7pPr lvl="6" rtl="0">
              <a:lnSpc>
                <a:spcPct val="120000"/>
              </a:lnSpc>
              <a:spcBef>
                <a:spcPts val="0"/>
              </a:spcBef>
              <a:spcAft>
                <a:spcPts val="0"/>
              </a:spcAft>
              <a:buNone/>
              <a:defRPr sz="2400">
                <a:solidFill>
                  <a:schemeClr val="lt1"/>
                </a:solidFill>
              </a:defRPr>
            </a:lvl7pPr>
            <a:lvl8pPr lvl="7" rtl="0">
              <a:lnSpc>
                <a:spcPct val="120000"/>
              </a:lnSpc>
              <a:spcBef>
                <a:spcPts val="0"/>
              </a:spcBef>
              <a:spcAft>
                <a:spcPts val="0"/>
              </a:spcAft>
              <a:buNone/>
              <a:defRPr sz="2400">
                <a:solidFill>
                  <a:schemeClr val="lt1"/>
                </a:solidFill>
              </a:defRPr>
            </a:lvl8pPr>
            <a:lvl9pPr lvl="8" rtl="0">
              <a:lnSpc>
                <a:spcPct val="120000"/>
              </a:lnSpc>
              <a:spcBef>
                <a:spcPts val="0"/>
              </a:spcBef>
              <a:spcAft>
                <a:spcPts val="0"/>
              </a:spcAft>
              <a:buNone/>
              <a:defRPr sz="2400">
                <a:solidFill>
                  <a:schemeClr val="lt1"/>
                </a:solidFill>
              </a:defRPr>
            </a:lvl9pPr>
          </a:lstStyle>
          <a:p>
            <a:pPr marL="0" lvl="0" indent="0">
              <a:lnSpc>
                <a:spcPct val="120000"/>
              </a:lnSpc>
              <a:spcAft>
                <a:spcPts val="0"/>
              </a:spcAft>
              <a:buNone/>
            </a:pPr>
            <a:r>
              <a:rPr lang="en-US"/>
              <a:t>Click to edit Master subtitle style</a:t>
            </a:r>
            <a:endParaRPr dirty="0"/>
          </a:p>
        </p:txBody>
      </p:sp>
      <p:sp>
        <p:nvSpPr>
          <p:cNvPr id="169" name="Google Shape;169;p24"/>
          <p:cNvSpPr txBox="1">
            <a:spLocks noGrp="1"/>
          </p:cNvSpPr>
          <p:nvPr>
            <p:ph type="ctrTitle"/>
          </p:nvPr>
        </p:nvSpPr>
        <p:spPr>
          <a:xfrm>
            <a:off x="932788" y="3538728"/>
            <a:ext cx="6572456" cy="1968000"/>
          </a:xfrm>
          <a:prstGeom prst="rect">
            <a:avLst/>
          </a:prstGeom>
        </p:spPr>
        <p:txBody>
          <a:bodyPr spcFirstLastPara="1" vert="horz" wrap="square" lIns="0" tIns="0" rIns="0" bIns="0" rtlCol="0" anchor="b" anchorCtr="0">
            <a:noAutofit/>
          </a:bodyPr>
          <a:lstStyle>
            <a:lvl1pPr lvl="0" rtl="0">
              <a:lnSpc>
                <a:spcPct val="100000"/>
              </a:lnSpc>
              <a:spcBef>
                <a:spcPts val="0"/>
              </a:spcBef>
              <a:spcAft>
                <a:spcPts val="0"/>
              </a:spcAft>
              <a:buClr>
                <a:schemeClr val="lt2"/>
              </a:buClr>
              <a:buSzPts val="9600"/>
              <a:buFont typeface="Optimistic Display"/>
              <a:buNone/>
              <a:defRPr sz="13200" b="1" spc="400" dirty="0">
                <a:solidFill>
                  <a:schemeClr val="tx1"/>
                </a:solidFill>
                <a:latin typeface="+mj-lt"/>
                <a:ea typeface="Optimistic Display"/>
                <a:cs typeface="Optimistic Display"/>
              </a:defRPr>
            </a:lvl1pPr>
            <a:lvl2pPr lvl="1"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2pPr>
            <a:lvl3pPr lvl="2"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3pPr>
            <a:lvl4pPr lvl="3"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4pPr>
            <a:lvl5pPr lvl="4"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5pPr>
            <a:lvl6pPr lvl="5"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6pPr>
            <a:lvl7pPr lvl="6"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7pPr>
            <a:lvl8pPr lvl="7"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8pPr>
            <a:lvl9pPr lvl="8"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9pPr>
          </a:lstStyle>
          <a:p>
            <a:pPr lvl="0">
              <a:lnSpc>
                <a:spcPct val="100000"/>
              </a:lnSpc>
              <a:buClr>
                <a:schemeClr val="lt2"/>
              </a:buClr>
              <a:buSzPts val="9600"/>
              <a:buFont typeface="Optimistic Display"/>
              <a:buNone/>
            </a:pPr>
            <a:r>
              <a:rPr lang="en-US"/>
              <a:t>Click to edit Master title style</a:t>
            </a:r>
            <a:endParaRPr dirty="0"/>
          </a:p>
        </p:txBody>
      </p:sp>
      <p:sp>
        <p:nvSpPr>
          <p:cNvPr id="171" name="Google Shape;171;p24"/>
          <p:cNvSpPr txBox="1">
            <a:spLocks noGrp="1"/>
          </p:cNvSpPr>
          <p:nvPr>
            <p:ph type="subTitle" idx="3"/>
          </p:nvPr>
        </p:nvSpPr>
        <p:spPr>
          <a:xfrm>
            <a:off x="932821" y="12252960"/>
            <a:ext cx="6572456" cy="560800"/>
          </a:xfrm>
          <a:prstGeom prst="rect">
            <a:avLst/>
          </a:prstGeom>
        </p:spPr>
        <p:txBody>
          <a:bodyPr spcFirstLastPara="1" vert="horz" wrap="square" lIns="0" tIns="0" rIns="0" bIns="0" rtlCol="0" anchor="b" anchorCtr="0">
            <a:noAutofit/>
          </a:bodyPr>
          <a:lstStyle>
            <a:lvl1pPr marL="0" marR="0" lvl="0" indent="0" rtl="0">
              <a:lnSpc>
                <a:spcPct val="100000"/>
              </a:lnSpc>
              <a:spcBef>
                <a:spcPts val="0"/>
              </a:spcBef>
              <a:spcAft>
                <a:spcPts val="0"/>
              </a:spcAft>
              <a:buNone/>
              <a:defRPr sz="1800" spc="40">
                <a:solidFill>
                  <a:schemeClr val="tx1"/>
                </a:solidFill>
                <a:latin typeface="+mn-lt"/>
              </a:defRPr>
            </a:lvl1pPr>
            <a:lvl2pPr lvl="1" rtl="0">
              <a:lnSpc>
                <a:spcPct val="100000"/>
              </a:lnSpc>
              <a:spcBef>
                <a:spcPts val="0"/>
              </a:spcBef>
              <a:spcAft>
                <a:spcPts val="0"/>
              </a:spcAft>
              <a:buNone/>
              <a:defRPr sz="1867" b="0">
                <a:solidFill>
                  <a:schemeClr val="dk1"/>
                </a:solidFill>
              </a:defRPr>
            </a:lvl2pPr>
            <a:lvl3pPr lvl="2" rtl="0">
              <a:lnSpc>
                <a:spcPct val="100000"/>
              </a:lnSpc>
              <a:spcBef>
                <a:spcPts val="0"/>
              </a:spcBef>
              <a:spcAft>
                <a:spcPts val="0"/>
              </a:spcAft>
              <a:buNone/>
              <a:defRPr sz="1867" b="0">
                <a:solidFill>
                  <a:schemeClr val="dk1"/>
                </a:solidFill>
              </a:defRPr>
            </a:lvl3pPr>
            <a:lvl4pPr lvl="3" rtl="0">
              <a:lnSpc>
                <a:spcPct val="100000"/>
              </a:lnSpc>
              <a:spcBef>
                <a:spcPts val="0"/>
              </a:spcBef>
              <a:spcAft>
                <a:spcPts val="0"/>
              </a:spcAft>
              <a:buNone/>
              <a:defRPr sz="1867" b="0">
                <a:solidFill>
                  <a:schemeClr val="dk1"/>
                </a:solidFill>
              </a:defRPr>
            </a:lvl4pPr>
            <a:lvl5pPr lvl="4" rtl="0">
              <a:lnSpc>
                <a:spcPct val="100000"/>
              </a:lnSpc>
              <a:spcBef>
                <a:spcPts val="0"/>
              </a:spcBef>
              <a:spcAft>
                <a:spcPts val="0"/>
              </a:spcAft>
              <a:buNone/>
              <a:defRPr sz="1867" b="0">
                <a:solidFill>
                  <a:schemeClr val="dk1"/>
                </a:solidFill>
              </a:defRPr>
            </a:lvl5pPr>
            <a:lvl6pPr lvl="5" rtl="0">
              <a:lnSpc>
                <a:spcPct val="100000"/>
              </a:lnSpc>
              <a:spcBef>
                <a:spcPts val="0"/>
              </a:spcBef>
              <a:spcAft>
                <a:spcPts val="0"/>
              </a:spcAft>
              <a:buNone/>
              <a:defRPr sz="1867" b="0">
                <a:solidFill>
                  <a:schemeClr val="dk1"/>
                </a:solidFill>
              </a:defRPr>
            </a:lvl6pPr>
            <a:lvl7pPr lvl="6" rtl="0">
              <a:lnSpc>
                <a:spcPct val="100000"/>
              </a:lnSpc>
              <a:spcBef>
                <a:spcPts val="0"/>
              </a:spcBef>
              <a:spcAft>
                <a:spcPts val="0"/>
              </a:spcAft>
              <a:buNone/>
              <a:defRPr sz="1867" b="0">
                <a:solidFill>
                  <a:schemeClr val="dk1"/>
                </a:solidFill>
              </a:defRPr>
            </a:lvl7pPr>
            <a:lvl8pPr lvl="7" rtl="0">
              <a:lnSpc>
                <a:spcPct val="100000"/>
              </a:lnSpc>
              <a:spcBef>
                <a:spcPts val="0"/>
              </a:spcBef>
              <a:spcAft>
                <a:spcPts val="0"/>
              </a:spcAft>
              <a:buNone/>
              <a:defRPr sz="1867" b="0">
                <a:solidFill>
                  <a:schemeClr val="dk1"/>
                </a:solidFill>
              </a:defRPr>
            </a:lvl8pPr>
            <a:lvl9pPr lvl="8" rtl="0">
              <a:lnSpc>
                <a:spcPct val="100000"/>
              </a:lnSpc>
              <a:spcBef>
                <a:spcPts val="0"/>
              </a:spcBef>
              <a:spcAft>
                <a:spcPts val="0"/>
              </a:spcAft>
              <a:buNone/>
              <a:defRPr sz="1867" b="0">
                <a:solidFill>
                  <a:schemeClr val="dk1"/>
                </a:solidFill>
              </a:defRPr>
            </a:lvl9pPr>
          </a:lstStyle>
          <a:p>
            <a:pPr marL="0" lvl="0" indent="0">
              <a:lnSpc>
                <a:spcPct val="100000"/>
              </a:lnSpc>
              <a:spcAft>
                <a:spcPts val="0"/>
              </a:spcAft>
              <a:buNone/>
            </a:pPr>
            <a:r>
              <a:rPr lang="en-US"/>
              <a:t>Click to edit Master subtitle style</a:t>
            </a:r>
            <a:endParaRPr/>
          </a:p>
        </p:txBody>
      </p:sp>
      <p:sp>
        <p:nvSpPr>
          <p:cNvPr id="172" name="Google Shape;172;p24"/>
          <p:cNvSpPr txBox="1">
            <a:spLocks noGrp="1"/>
          </p:cNvSpPr>
          <p:nvPr>
            <p:ph type="ctrTitle" idx="4"/>
          </p:nvPr>
        </p:nvSpPr>
        <p:spPr>
          <a:xfrm>
            <a:off x="932788" y="7315200"/>
            <a:ext cx="6572456" cy="1968000"/>
          </a:xfrm>
          <a:prstGeom prst="rect">
            <a:avLst/>
          </a:prstGeom>
        </p:spPr>
        <p:txBody>
          <a:bodyPr spcFirstLastPara="1" vert="horz" wrap="square" lIns="0" tIns="0" rIns="0" bIns="0" rtlCol="0" anchor="b" anchorCtr="0">
            <a:noAutofit/>
          </a:bodyPr>
          <a:lstStyle>
            <a:lvl1pPr lvl="0" rtl="0">
              <a:lnSpc>
                <a:spcPct val="100000"/>
              </a:lnSpc>
              <a:spcBef>
                <a:spcPts val="0"/>
              </a:spcBef>
              <a:spcAft>
                <a:spcPts val="0"/>
              </a:spcAft>
              <a:buClr>
                <a:schemeClr val="lt2"/>
              </a:buClr>
              <a:buSzPts val="9600"/>
              <a:buFont typeface="Optimistic Display"/>
              <a:buNone/>
              <a:defRPr sz="13200" b="1" spc="400" dirty="0">
                <a:solidFill>
                  <a:schemeClr val="tx1"/>
                </a:solidFill>
                <a:latin typeface="+mj-lt"/>
                <a:ea typeface="Optimistic Display"/>
                <a:cs typeface="Optimistic Display"/>
              </a:defRPr>
            </a:lvl1pPr>
            <a:lvl2pPr lvl="1"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2pPr>
            <a:lvl3pPr lvl="2"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3pPr>
            <a:lvl4pPr lvl="3"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4pPr>
            <a:lvl5pPr lvl="4"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5pPr>
            <a:lvl6pPr lvl="5"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6pPr>
            <a:lvl7pPr lvl="6"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7pPr>
            <a:lvl8pPr lvl="7"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8pPr>
            <a:lvl9pPr lvl="8"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9pPr>
          </a:lstStyle>
          <a:p>
            <a:pPr lvl="0">
              <a:lnSpc>
                <a:spcPct val="100000"/>
              </a:lnSpc>
              <a:buClr>
                <a:schemeClr val="lt2"/>
              </a:buClr>
              <a:buSzPts val="9600"/>
              <a:buFont typeface="Optimistic Display"/>
              <a:buNone/>
            </a:pPr>
            <a:r>
              <a:rPr lang="en-US" dirty="0"/>
              <a:t>Click to edit Master title style</a:t>
            </a:r>
            <a:endParaRPr dirty="0"/>
          </a:p>
        </p:txBody>
      </p:sp>
      <p:sp>
        <p:nvSpPr>
          <p:cNvPr id="170" name="Google Shape;170;p24"/>
          <p:cNvSpPr txBox="1">
            <a:spLocks noGrp="1"/>
          </p:cNvSpPr>
          <p:nvPr>
            <p:ph type="subTitle" idx="2"/>
          </p:nvPr>
        </p:nvSpPr>
        <p:spPr>
          <a:xfrm>
            <a:off x="932835" y="5303520"/>
            <a:ext cx="6572456" cy="1600200"/>
          </a:xfrm>
          <a:prstGeom prst="rect">
            <a:avLst/>
          </a:prstGeom>
        </p:spPr>
        <p:txBody>
          <a:bodyPr spcFirstLastPara="1" vert="horz" wrap="square" lIns="0" tIns="0" rIns="0" bIns="0" rtlCol="0" anchor="t" anchorCtr="0">
            <a:noAutofit/>
          </a:bodyPr>
          <a:lstStyle>
            <a:lvl1pPr marL="0" marR="0" lvl="0" indent="0" algn="l" rtl="0">
              <a:lnSpc>
                <a:spcPct val="125000"/>
              </a:lnSpc>
              <a:spcBef>
                <a:spcPts val="0"/>
              </a:spcBef>
              <a:spcAft>
                <a:spcPts val="0"/>
              </a:spcAft>
              <a:buNone/>
              <a:defRPr dirty="0">
                <a:solidFill>
                  <a:schemeClr val="tx1"/>
                </a:solidFill>
                <a:latin typeface="+mn-lt"/>
              </a:defRPr>
            </a:lvl1pPr>
            <a:lvl2pPr lvl="1" rtl="0">
              <a:lnSpc>
                <a:spcPct val="125000"/>
              </a:lnSpc>
              <a:spcBef>
                <a:spcPts val="0"/>
              </a:spcBef>
              <a:spcAft>
                <a:spcPts val="0"/>
              </a:spcAft>
              <a:buNone/>
              <a:defRPr sz="2400" b="0">
                <a:solidFill>
                  <a:schemeClr val="dk1"/>
                </a:solidFill>
              </a:defRPr>
            </a:lvl2pPr>
            <a:lvl3pPr lvl="2" rtl="0">
              <a:lnSpc>
                <a:spcPct val="125000"/>
              </a:lnSpc>
              <a:spcBef>
                <a:spcPts val="0"/>
              </a:spcBef>
              <a:spcAft>
                <a:spcPts val="0"/>
              </a:spcAft>
              <a:buNone/>
              <a:defRPr sz="2400" b="0">
                <a:solidFill>
                  <a:schemeClr val="dk1"/>
                </a:solidFill>
              </a:defRPr>
            </a:lvl3pPr>
            <a:lvl4pPr lvl="3" rtl="0">
              <a:lnSpc>
                <a:spcPct val="125000"/>
              </a:lnSpc>
              <a:spcBef>
                <a:spcPts val="0"/>
              </a:spcBef>
              <a:spcAft>
                <a:spcPts val="0"/>
              </a:spcAft>
              <a:buNone/>
              <a:defRPr sz="2400" b="0">
                <a:solidFill>
                  <a:schemeClr val="dk1"/>
                </a:solidFill>
              </a:defRPr>
            </a:lvl4pPr>
            <a:lvl5pPr lvl="4" rtl="0">
              <a:lnSpc>
                <a:spcPct val="125000"/>
              </a:lnSpc>
              <a:spcBef>
                <a:spcPts val="0"/>
              </a:spcBef>
              <a:spcAft>
                <a:spcPts val="0"/>
              </a:spcAft>
              <a:buNone/>
              <a:defRPr sz="2400" b="0">
                <a:solidFill>
                  <a:schemeClr val="dk1"/>
                </a:solidFill>
              </a:defRPr>
            </a:lvl5pPr>
            <a:lvl6pPr lvl="5" rtl="0">
              <a:lnSpc>
                <a:spcPct val="125000"/>
              </a:lnSpc>
              <a:spcBef>
                <a:spcPts val="0"/>
              </a:spcBef>
              <a:spcAft>
                <a:spcPts val="0"/>
              </a:spcAft>
              <a:buNone/>
              <a:defRPr sz="2400" b="0">
                <a:solidFill>
                  <a:schemeClr val="dk1"/>
                </a:solidFill>
              </a:defRPr>
            </a:lvl6pPr>
            <a:lvl7pPr lvl="6" rtl="0">
              <a:lnSpc>
                <a:spcPct val="125000"/>
              </a:lnSpc>
              <a:spcBef>
                <a:spcPts val="0"/>
              </a:spcBef>
              <a:spcAft>
                <a:spcPts val="0"/>
              </a:spcAft>
              <a:buNone/>
              <a:defRPr sz="2400" b="0">
                <a:solidFill>
                  <a:schemeClr val="dk1"/>
                </a:solidFill>
              </a:defRPr>
            </a:lvl7pPr>
            <a:lvl8pPr lvl="7" rtl="0">
              <a:lnSpc>
                <a:spcPct val="125000"/>
              </a:lnSpc>
              <a:spcBef>
                <a:spcPts val="0"/>
              </a:spcBef>
              <a:spcAft>
                <a:spcPts val="0"/>
              </a:spcAft>
              <a:buNone/>
              <a:defRPr sz="2400" b="0">
                <a:solidFill>
                  <a:schemeClr val="dk1"/>
                </a:solidFill>
              </a:defRPr>
            </a:lvl8pPr>
            <a:lvl9pPr lvl="8" rtl="0">
              <a:lnSpc>
                <a:spcPct val="125000"/>
              </a:lnSpc>
              <a:spcBef>
                <a:spcPts val="0"/>
              </a:spcBef>
              <a:spcAft>
                <a:spcPts val="0"/>
              </a:spcAft>
              <a:buNone/>
              <a:defRPr sz="2400" b="0">
                <a:solidFill>
                  <a:schemeClr val="dk1"/>
                </a:solidFill>
              </a:defRPr>
            </a:lvl9pPr>
          </a:lstStyle>
          <a:p>
            <a:pPr marL="0" lvl="0" indent="0">
              <a:lnSpc>
                <a:spcPct val="125000"/>
              </a:lnSpc>
              <a:spcAft>
                <a:spcPts val="0"/>
              </a:spcAft>
              <a:buNone/>
            </a:pPr>
            <a:r>
              <a:rPr lang="en-US"/>
              <a:t>Click to edit Master subtitle style</a:t>
            </a:r>
            <a:endParaRPr dirty="0"/>
          </a:p>
        </p:txBody>
      </p:sp>
      <p:sp>
        <p:nvSpPr>
          <p:cNvPr id="173" name="Google Shape;173;p24"/>
          <p:cNvSpPr txBox="1">
            <a:spLocks noGrp="1"/>
          </p:cNvSpPr>
          <p:nvPr>
            <p:ph type="subTitle" idx="5"/>
          </p:nvPr>
        </p:nvSpPr>
        <p:spPr>
          <a:xfrm>
            <a:off x="932835" y="9079992"/>
            <a:ext cx="6572456" cy="1600200"/>
          </a:xfrm>
          <a:prstGeom prst="rect">
            <a:avLst/>
          </a:prstGeom>
        </p:spPr>
        <p:txBody>
          <a:bodyPr spcFirstLastPara="1" vert="horz" wrap="square" lIns="0" tIns="0" rIns="0" bIns="0" rtlCol="0" anchor="t" anchorCtr="0">
            <a:noAutofit/>
          </a:bodyPr>
          <a:lstStyle>
            <a:lvl1pPr marL="0" marR="0" lvl="0" indent="0" algn="l" rtl="0">
              <a:lnSpc>
                <a:spcPct val="125000"/>
              </a:lnSpc>
              <a:spcBef>
                <a:spcPts val="0"/>
              </a:spcBef>
              <a:spcAft>
                <a:spcPts val="0"/>
              </a:spcAft>
              <a:buNone/>
              <a:defRPr dirty="0">
                <a:solidFill>
                  <a:schemeClr val="tx1"/>
                </a:solidFill>
                <a:latin typeface="+mn-lt"/>
              </a:defRPr>
            </a:lvl1pPr>
            <a:lvl2pPr lvl="1" rtl="0">
              <a:lnSpc>
                <a:spcPct val="125000"/>
              </a:lnSpc>
              <a:spcBef>
                <a:spcPts val="0"/>
              </a:spcBef>
              <a:spcAft>
                <a:spcPts val="0"/>
              </a:spcAft>
              <a:buNone/>
              <a:defRPr sz="2400" b="0">
                <a:solidFill>
                  <a:schemeClr val="dk1"/>
                </a:solidFill>
              </a:defRPr>
            </a:lvl2pPr>
            <a:lvl3pPr lvl="2" rtl="0">
              <a:lnSpc>
                <a:spcPct val="125000"/>
              </a:lnSpc>
              <a:spcBef>
                <a:spcPts val="0"/>
              </a:spcBef>
              <a:spcAft>
                <a:spcPts val="0"/>
              </a:spcAft>
              <a:buNone/>
              <a:defRPr sz="2400" b="0">
                <a:solidFill>
                  <a:schemeClr val="dk1"/>
                </a:solidFill>
              </a:defRPr>
            </a:lvl3pPr>
            <a:lvl4pPr lvl="3" rtl="0">
              <a:lnSpc>
                <a:spcPct val="125000"/>
              </a:lnSpc>
              <a:spcBef>
                <a:spcPts val="0"/>
              </a:spcBef>
              <a:spcAft>
                <a:spcPts val="0"/>
              </a:spcAft>
              <a:buNone/>
              <a:defRPr sz="2400" b="0">
                <a:solidFill>
                  <a:schemeClr val="dk1"/>
                </a:solidFill>
              </a:defRPr>
            </a:lvl4pPr>
            <a:lvl5pPr lvl="4" rtl="0">
              <a:lnSpc>
                <a:spcPct val="125000"/>
              </a:lnSpc>
              <a:spcBef>
                <a:spcPts val="0"/>
              </a:spcBef>
              <a:spcAft>
                <a:spcPts val="0"/>
              </a:spcAft>
              <a:buNone/>
              <a:defRPr sz="2400" b="0">
                <a:solidFill>
                  <a:schemeClr val="dk1"/>
                </a:solidFill>
              </a:defRPr>
            </a:lvl5pPr>
            <a:lvl6pPr lvl="5" rtl="0">
              <a:lnSpc>
                <a:spcPct val="125000"/>
              </a:lnSpc>
              <a:spcBef>
                <a:spcPts val="0"/>
              </a:spcBef>
              <a:spcAft>
                <a:spcPts val="0"/>
              </a:spcAft>
              <a:buNone/>
              <a:defRPr sz="2400" b="0">
                <a:solidFill>
                  <a:schemeClr val="dk1"/>
                </a:solidFill>
              </a:defRPr>
            </a:lvl6pPr>
            <a:lvl7pPr lvl="6" rtl="0">
              <a:lnSpc>
                <a:spcPct val="125000"/>
              </a:lnSpc>
              <a:spcBef>
                <a:spcPts val="0"/>
              </a:spcBef>
              <a:spcAft>
                <a:spcPts val="0"/>
              </a:spcAft>
              <a:buNone/>
              <a:defRPr sz="2400" b="0">
                <a:solidFill>
                  <a:schemeClr val="dk1"/>
                </a:solidFill>
              </a:defRPr>
            </a:lvl7pPr>
            <a:lvl8pPr lvl="7" rtl="0">
              <a:lnSpc>
                <a:spcPct val="125000"/>
              </a:lnSpc>
              <a:spcBef>
                <a:spcPts val="0"/>
              </a:spcBef>
              <a:spcAft>
                <a:spcPts val="0"/>
              </a:spcAft>
              <a:buNone/>
              <a:defRPr sz="2400" b="0">
                <a:solidFill>
                  <a:schemeClr val="dk1"/>
                </a:solidFill>
              </a:defRPr>
            </a:lvl8pPr>
            <a:lvl9pPr lvl="8" rtl="0">
              <a:lnSpc>
                <a:spcPct val="125000"/>
              </a:lnSpc>
              <a:spcBef>
                <a:spcPts val="0"/>
              </a:spcBef>
              <a:spcAft>
                <a:spcPts val="0"/>
              </a:spcAft>
              <a:buNone/>
              <a:defRPr sz="2400" b="0">
                <a:solidFill>
                  <a:schemeClr val="dk1"/>
                </a:solidFill>
              </a:defRPr>
            </a:lvl9pPr>
          </a:lstStyle>
          <a:p>
            <a:pPr marL="0" lvl="0" indent="0">
              <a:lnSpc>
                <a:spcPct val="125000"/>
              </a:lnSpc>
              <a:spcAft>
                <a:spcPts val="0"/>
              </a:spcAft>
              <a:buNone/>
            </a:pPr>
            <a:r>
              <a:rPr lang="en-US"/>
              <a:t>Click to edit Master subtitle style</a:t>
            </a:r>
            <a:endParaRPr dirty="0"/>
          </a:p>
        </p:txBody>
      </p:sp>
    </p:spTree>
    <p:extLst>
      <p:ext uri="{BB962C8B-B14F-4D97-AF65-F5344CB8AC3E}">
        <p14:creationId xmlns:p14="http://schemas.microsoft.com/office/powerpoint/2010/main" val="313536245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End Card" preserve="1">
  <p:cSld name="End Card">
    <p:spTree>
      <p:nvGrpSpPr>
        <p:cNvPr id="1" name="Shape 174"/>
        <p:cNvGrpSpPr/>
        <p:nvPr/>
      </p:nvGrpSpPr>
      <p:grpSpPr>
        <a:xfrm>
          <a:off x="0" y="0"/>
          <a:ext cx="0" cy="0"/>
          <a:chOff x="0" y="0"/>
          <a:chExt cx="0" cy="0"/>
        </a:xfrm>
      </p:grpSpPr>
      <p:grpSp>
        <p:nvGrpSpPr>
          <p:cNvPr id="16" name="Group">
            <a:extLst>
              <a:ext uri="{FF2B5EF4-FFF2-40B4-BE49-F238E27FC236}">
                <a16:creationId xmlns:a16="http://schemas.microsoft.com/office/drawing/2014/main" id="{069BDB8B-44BD-F94B-934D-40BA4FBF5DC7}"/>
              </a:ext>
            </a:extLst>
          </p:cNvPr>
          <p:cNvGrpSpPr/>
          <p:nvPr userDrawn="1"/>
        </p:nvGrpSpPr>
        <p:grpSpPr>
          <a:xfrm>
            <a:off x="8764587" y="6166882"/>
            <a:ext cx="6858001" cy="1382236"/>
            <a:chOff x="0" y="0"/>
            <a:chExt cx="6857999" cy="1382235"/>
          </a:xfrm>
        </p:grpSpPr>
        <p:grpSp>
          <p:nvGrpSpPr>
            <p:cNvPr id="17" name="Graphic 16">
              <a:extLst>
                <a:ext uri="{FF2B5EF4-FFF2-40B4-BE49-F238E27FC236}">
                  <a16:creationId xmlns:a16="http://schemas.microsoft.com/office/drawing/2014/main" id="{6FC93178-C32E-0842-86E9-C49AAE258A29}"/>
                </a:ext>
              </a:extLst>
            </p:cNvPr>
            <p:cNvGrpSpPr/>
            <p:nvPr/>
          </p:nvGrpSpPr>
          <p:grpSpPr>
            <a:xfrm>
              <a:off x="2517110" y="44365"/>
              <a:ext cx="4340890" cy="1337319"/>
              <a:chOff x="0" y="0"/>
              <a:chExt cx="4340889" cy="1337317"/>
            </a:xfrm>
          </p:grpSpPr>
          <p:sp>
            <p:nvSpPr>
              <p:cNvPr id="25" name="Freeform 20">
                <a:extLst>
                  <a:ext uri="{FF2B5EF4-FFF2-40B4-BE49-F238E27FC236}">
                    <a16:creationId xmlns:a16="http://schemas.microsoft.com/office/drawing/2014/main" id="{C17FBFE7-A773-1E43-9A85-2C4FBBD8DA66}"/>
                  </a:ext>
                </a:extLst>
              </p:cNvPr>
              <p:cNvSpPr/>
              <p:nvPr/>
            </p:nvSpPr>
            <p:spPr>
              <a:xfrm>
                <a:off x="-1" y="-1"/>
                <a:ext cx="1398136" cy="131382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016" y="0"/>
                    </a:lnTo>
                    <a:lnTo>
                      <a:pt x="10844" y="13145"/>
                    </a:lnTo>
                    <a:lnTo>
                      <a:pt x="17672" y="0"/>
                    </a:lnTo>
                    <a:lnTo>
                      <a:pt x="21600" y="0"/>
                    </a:lnTo>
                    <a:lnTo>
                      <a:pt x="21600" y="21600"/>
                    </a:lnTo>
                    <a:lnTo>
                      <a:pt x="18325" y="21600"/>
                    </a:lnTo>
                    <a:lnTo>
                      <a:pt x="18325" y="5047"/>
                    </a:lnTo>
                    <a:lnTo>
                      <a:pt x="12338" y="16510"/>
                    </a:lnTo>
                    <a:lnTo>
                      <a:pt x="9266" y="16510"/>
                    </a:lnTo>
                    <a:lnTo>
                      <a:pt x="3279" y="5047"/>
                    </a:lnTo>
                    <a:lnTo>
                      <a:pt x="3279" y="21600"/>
                    </a:lnTo>
                    <a:lnTo>
                      <a:pt x="4" y="21600"/>
                    </a:lnTo>
                    <a:lnTo>
                      <a:pt x="4" y="0"/>
                    </a:lnTo>
                    <a:close/>
                  </a:path>
                </a:pathLst>
              </a:custGeom>
              <a:solidFill>
                <a:schemeClr val="tx1"/>
              </a:solidFill>
              <a:ln w="12700" cap="flat">
                <a:noFill/>
                <a:miter lim="400000"/>
              </a:ln>
              <a:effectLst/>
            </p:spPr>
            <p:txBody>
              <a:bodyPr wrap="square" lIns="45719" tIns="45719" rIns="45719" bIns="45719" numCol="1" anchor="ctr">
                <a:noAutofit/>
              </a:bodyPr>
              <a:lstStyle/>
              <a:p>
                <a:pPr defTabSz="914400">
                  <a:buClrTx/>
                  <a:buFontTx/>
                  <a:defRPr>
                    <a:solidFill>
                      <a:srgbClr val="000000"/>
                    </a:solidFill>
                    <a:latin typeface="Calibri"/>
                    <a:ea typeface="Calibri"/>
                    <a:cs typeface="Calibri"/>
                    <a:sym typeface="Calibri"/>
                  </a:defRPr>
                </a:pPr>
                <a:endParaRPr dirty="0"/>
              </a:p>
            </p:txBody>
          </p:sp>
          <p:sp>
            <p:nvSpPr>
              <p:cNvPr id="26" name="Freeform 21">
                <a:extLst>
                  <a:ext uri="{FF2B5EF4-FFF2-40B4-BE49-F238E27FC236}">
                    <a16:creationId xmlns:a16="http://schemas.microsoft.com/office/drawing/2014/main" id="{22B21919-A88A-E44F-8E03-DEFF95DD9FC2}"/>
                  </a:ext>
                </a:extLst>
              </p:cNvPr>
              <p:cNvSpPr/>
              <p:nvPr/>
            </p:nvSpPr>
            <p:spPr>
              <a:xfrm>
                <a:off x="1586633" y="311662"/>
                <a:ext cx="930064" cy="1025656"/>
              </a:xfrm>
              <a:custGeom>
                <a:avLst/>
                <a:gdLst/>
                <a:ahLst/>
                <a:cxnLst>
                  <a:cxn ang="0">
                    <a:pos x="wd2" y="hd2"/>
                  </a:cxn>
                  <a:cxn ang="5400000">
                    <a:pos x="wd2" y="hd2"/>
                  </a:cxn>
                  <a:cxn ang="10800000">
                    <a:pos x="wd2" y="hd2"/>
                  </a:cxn>
                  <a:cxn ang="16200000">
                    <a:pos x="wd2" y="hd2"/>
                  </a:cxn>
                </a:cxnLst>
                <a:rect l="0" t="0" r="r" b="b"/>
                <a:pathLst>
                  <a:path w="21600" h="21600" extrusionOk="0">
                    <a:moveTo>
                      <a:pt x="11506" y="21600"/>
                    </a:moveTo>
                    <a:cubicBezTo>
                      <a:pt x="9224" y="21600"/>
                      <a:pt x="7221" y="21143"/>
                      <a:pt x="5491" y="20226"/>
                    </a:cubicBezTo>
                    <a:cubicBezTo>
                      <a:pt x="3762" y="19309"/>
                      <a:pt x="2414" y="18043"/>
                      <a:pt x="1451" y="16422"/>
                    </a:cubicBezTo>
                    <a:cubicBezTo>
                      <a:pt x="485" y="14801"/>
                      <a:pt x="0" y="12944"/>
                      <a:pt x="0" y="10848"/>
                    </a:cubicBezTo>
                    <a:cubicBezTo>
                      <a:pt x="0" y="8726"/>
                      <a:pt x="472" y="6849"/>
                      <a:pt x="1415" y="5216"/>
                    </a:cubicBezTo>
                    <a:cubicBezTo>
                      <a:pt x="2359" y="3583"/>
                      <a:pt x="3672" y="2305"/>
                      <a:pt x="5350" y="1383"/>
                    </a:cubicBezTo>
                    <a:cubicBezTo>
                      <a:pt x="7029" y="460"/>
                      <a:pt x="8958" y="0"/>
                      <a:pt x="11137" y="0"/>
                    </a:cubicBezTo>
                    <a:cubicBezTo>
                      <a:pt x="13300" y="0"/>
                      <a:pt x="15165" y="466"/>
                      <a:pt x="16728" y="1394"/>
                    </a:cubicBezTo>
                    <a:cubicBezTo>
                      <a:pt x="18291" y="2323"/>
                      <a:pt x="19491" y="3624"/>
                      <a:pt x="20335" y="5297"/>
                    </a:cubicBezTo>
                    <a:cubicBezTo>
                      <a:pt x="21176" y="6971"/>
                      <a:pt x="21600" y="8933"/>
                      <a:pt x="21600" y="11186"/>
                    </a:cubicBezTo>
                    <a:lnTo>
                      <a:pt x="21600" y="12411"/>
                    </a:lnTo>
                    <a:lnTo>
                      <a:pt x="4885" y="12411"/>
                    </a:lnTo>
                    <a:cubicBezTo>
                      <a:pt x="5190" y="14099"/>
                      <a:pt x="5941" y="15426"/>
                      <a:pt x="7141" y="16393"/>
                    </a:cubicBezTo>
                    <a:cubicBezTo>
                      <a:pt x="8338" y="17362"/>
                      <a:pt x="9853" y="17845"/>
                      <a:pt x="11686" y="17845"/>
                    </a:cubicBezTo>
                    <a:cubicBezTo>
                      <a:pt x="13153" y="17845"/>
                      <a:pt x="14417" y="17647"/>
                      <a:pt x="15476" y="17251"/>
                    </a:cubicBezTo>
                    <a:cubicBezTo>
                      <a:pt x="16535" y="16856"/>
                      <a:pt x="17530" y="16256"/>
                      <a:pt x="18461" y="15453"/>
                    </a:cubicBezTo>
                    <a:lnTo>
                      <a:pt x="21077" y="18358"/>
                    </a:lnTo>
                    <a:cubicBezTo>
                      <a:pt x="18474" y="20520"/>
                      <a:pt x="15284" y="21600"/>
                      <a:pt x="11506" y="21600"/>
                    </a:cubicBezTo>
                    <a:close/>
                    <a:moveTo>
                      <a:pt x="15104" y="5187"/>
                    </a:moveTo>
                    <a:cubicBezTo>
                      <a:pt x="14074" y="4232"/>
                      <a:pt x="12722" y="3755"/>
                      <a:pt x="11050" y="3755"/>
                    </a:cubicBezTo>
                    <a:cubicBezTo>
                      <a:pt x="9423" y="3755"/>
                      <a:pt x="8062" y="4244"/>
                      <a:pt x="6965" y="5216"/>
                    </a:cubicBezTo>
                    <a:cubicBezTo>
                      <a:pt x="5867" y="6191"/>
                      <a:pt x="5174" y="7501"/>
                      <a:pt x="4885" y="9148"/>
                    </a:cubicBezTo>
                    <a:lnTo>
                      <a:pt x="16869" y="9148"/>
                    </a:lnTo>
                    <a:cubicBezTo>
                      <a:pt x="16722" y="7463"/>
                      <a:pt x="16134" y="6141"/>
                      <a:pt x="15104" y="5187"/>
                    </a:cubicBezTo>
                    <a:close/>
                  </a:path>
                </a:pathLst>
              </a:custGeom>
              <a:solidFill>
                <a:schemeClr val="tx1"/>
              </a:solidFill>
              <a:ln w="12700" cap="flat">
                <a:noFill/>
                <a:miter lim="400000"/>
              </a:ln>
              <a:effectLst/>
            </p:spPr>
            <p:txBody>
              <a:bodyPr wrap="square" lIns="45719" tIns="45719" rIns="45719" bIns="45719" numCol="1" anchor="ctr">
                <a:noAutofit/>
              </a:bodyPr>
              <a:lstStyle/>
              <a:p>
                <a:pPr defTabSz="914400">
                  <a:buClrTx/>
                  <a:buFontTx/>
                  <a:defRPr>
                    <a:solidFill>
                      <a:srgbClr val="000000"/>
                    </a:solidFill>
                    <a:latin typeface="Calibri"/>
                    <a:ea typeface="Calibri"/>
                    <a:cs typeface="Calibri"/>
                    <a:sym typeface="Calibri"/>
                  </a:defRPr>
                </a:pPr>
                <a:endParaRPr/>
              </a:p>
            </p:txBody>
          </p:sp>
          <p:sp>
            <p:nvSpPr>
              <p:cNvPr id="27" name="Freeform 22">
                <a:extLst>
                  <a:ext uri="{FF2B5EF4-FFF2-40B4-BE49-F238E27FC236}">
                    <a16:creationId xmlns:a16="http://schemas.microsoft.com/office/drawing/2014/main" id="{32A72AC1-4160-1E4E-BD34-2D29A19C9B48}"/>
                  </a:ext>
                </a:extLst>
              </p:cNvPr>
              <p:cNvSpPr/>
              <p:nvPr/>
            </p:nvSpPr>
            <p:spPr>
              <a:xfrm>
                <a:off x="2578607" y="47820"/>
                <a:ext cx="696097" cy="1287425"/>
              </a:xfrm>
              <a:custGeom>
                <a:avLst/>
                <a:gdLst/>
                <a:ahLst/>
                <a:cxnLst>
                  <a:cxn ang="0">
                    <a:pos x="wd2" y="hd2"/>
                  </a:cxn>
                  <a:cxn ang="5400000">
                    <a:pos x="wd2" y="hd2"/>
                  </a:cxn>
                  <a:cxn ang="10800000">
                    <a:pos x="wd2" y="hd2"/>
                  </a:cxn>
                  <a:cxn ang="16200000">
                    <a:pos x="wd2" y="hd2"/>
                  </a:cxn>
                </a:cxnLst>
                <a:rect l="0" t="0" r="r" b="b"/>
                <a:pathLst>
                  <a:path w="21600" h="21600" extrusionOk="0">
                    <a:moveTo>
                      <a:pt x="6055" y="7731"/>
                    </a:moveTo>
                    <a:lnTo>
                      <a:pt x="0" y="7731"/>
                    </a:lnTo>
                    <a:lnTo>
                      <a:pt x="0" y="4819"/>
                    </a:lnTo>
                    <a:lnTo>
                      <a:pt x="6055" y="4819"/>
                    </a:lnTo>
                    <a:lnTo>
                      <a:pt x="6055" y="0"/>
                    </a:lnTo>
                    <a:lnTo>
                      <a:pt x="12402" y="0"/>
                    </a:lnTo>
                    <a:lnTo>
                      <a:pt x="12402" y="4819"/>
                    </a:lnTo>
                    <a:lnTo>
                      <a:pt x="21600" y="4819"/>
                    </a:lnTo>
                    <a:lnTo>
                      <a:pt x="21600" y="7731"/>
                    </a:lnTo>
                    <a:lnTo>
                      <a:pt x="12397" y="7731"/>
                    </a:lnTo>
                    <a:lnTo>
                      <a:pt x="12397" y="15114"/>
                    </a:lnTo>
                    <a:cubicBezTo>
                      <a:pt x="12397" y="16343"/>
                      <a:pt x="12788" y="17220"/>
                      <a:pt x="13564" y="17744"/>
                    </a:cubicBezTo>
                    <a:cubicBezTo>
                      <a:pt x="14340" y="18268"/>
                      <a:pt x="15669" y="18532"/>
                      <a:pt x="17552" y="18530"/>
                    </a:cubicBezTo>
                    <a:cubicBezTo>
                      <a:pt x="18388" y="18530"/>
                      <a:pt x="19096" y="18511"/>
                      <a:pt x="19679" y="18474"/>
                    </a:cubicBezTo>
                    <a:cubicBezTo>
                      <a:pt x="20262" y="18437"/>
                      <a:pt x="20901" y="18388"/>
                      <a:pt x="21600" y="18323"/>
                    </a:cubicBezTo>
                    <a:lnTo>
                      <a:pt x="21600" y="21206"/>
                    </a:lnTo>
                    <a:cubicBezTo>
                      <a:pt x="20802" y="21331"/>
                      <a:pt x="19992" y="21426"/>
                      <a:pt x="19169" y="21489"/>
                    </a:cubicBezTo>
                    <a:cubicBezTo>
                      <a:pt x="18229" y="21563"/>
                      <a:pt x="17282" y="21600"/>
                      <a:pt x="16330" y="21600"/>
                    </a:cubicBezTo>
                    <a:cubicBezTo>
                      <a:pt x="9477" y="21600"/>
                      <a:pt x="6051" y="19573"/>
                      <a:pt x="6051" y="15522"/>
                    </a:cubicBezTo>
                    <a:lnTo>
                      <a:pt x="6055" y="7731"/>
                    </a:lnTo>
                    <a:close/>
                  </a:path>
                </a:pathLst>
              </a:custGeom>
              <a:solidFill>
                <a:schemeClr val="tx1"/>
              </a:solidFill>
              <a:ln w="12700" cap="flat">
                <a:noFill/>
                <a:miter lim="400000"/>
              </a:ln>
              <a:effectLst/>
            </p:spPr>
            <p:txBody>
              <a:bodyPr wrap="square" lIns="45719" tIns="45719" rIns="45719" bIns="45719" numCol="1" anchor="ctr">
                <a:noAutofit/>
              </a:bodyPr>
              <a:lstStyle/>
              <a:p>
                <a:pPr defTabSz="914400">
                  <a:buClrTx/>
                  <a:buFontTx/>
                  <a:defRPr>
                    <a:solidFill>
                      <a:srgbClr val="000000"/>
                    </a:solidFill>
                    <a:latin typeface="Calibri"/>
                    <a:ea typeface="Calibri"/>
                    <a:cs typeface="Calibri"/>
                    <a:sym typeface="Calibri"/>
                  </a:defRPr>
                </a:pPr>
                <a:endParaRPr/>
              </a:p>
            </p:txBody>
          </p:sp>
          <p:sp>
            <p:nvSpPr>
              <p:cNvPr id="28" name="Freeform 23">
                <a:extLst>
                  <a:ext uri="{FF2B5EF4-FFF2-40B4-BE49-F238E27FC236}">
                    <a16:creationId xmlns:a16="http://schemas.microsoft.com/office/drawing/2014/main" id="{202656A9-4237-D049-B54A-6D0A4D9B84FF}"/>
                  </a:ext>
                </a:extLst>
              </p:cNvPr>
              <p:cNvSpPr/>
              <p:nvPr/>
            </p:nvSpPr>
            <p:spPr>
              <a:xfrm>
                <a:off x="3372546" y="311662"/>
                <a:ext cx="968344" cy="1025656"/>
              </a:xfrm>
              <a:custGeom>
                <a:avLst/>
                <a:gdLst/>
                <a:ahLst/>
                <a:cxnLst>
                  <a:cxn ang="0">
                    <a:pos x="wd2" y="hd2"/>
                  </a:cxn>
                  <a:cxn ang="5400000">
                    <a:pos x="wd2" y="hd2"/>
                  </a:cxn>
                  <a:cxn ang="10800000">
                    <a:pos x="wd2" y="hd2"/>
                  </a:cxn>
                  <a:cxn ang="16200000">
                    <a:pos x="wd2" y="hd2"/>
                  </a:cxn>
                </a:cxnLst>
                <a:rect l="0" t="0" r="r" b="b"/>
                <a:pathLst>
                  <a:path w="21600" h="21600" extrusionOk="0">
                    <a:moveTo>
                      <a:pt x="21597" y="21105"/>
                    </a:moveTo>
                    <a:lnTo>
                      <a:pt x="17118" y="21105"/>
                    </a:lnTo>
                    <a:lnTo>
                      <a:pt x="17118" y="18221"/>
                    </a:lnTo>
                    <a:cubicBezTo>
                      <a:pt x="16323" y="19301"/>
                      <a:pt x="15311" y="20136"/>
                      <a:pt x="14085" y="20721"/>
                    </a:cubicBezTo>
                    <a:cubicBezTo>
                      <a:pt x="12858" y="21306"/>
                      <a:pt x="11461" y="21600"/>
                      <a:pt x="9898" y="21600"/>
                    </a:cubicBezTo>
                    <a:cubicBezTo>
                      <a:pt x="7972" y="21600"/>
                      <a:pt x="6267" y="21134"/>
                      <a:pt x="4781" y="20206"/>
                    </a:cubicBezTo>
                    <a:cubicBezTo>
                      <a:pt x="3295" y="19277"/>
                      <a:pt x="2127" y="18000"/>
                      <a:pt x="1276" y="16372"/>
                    </a:cubicBezTo>
                    <a:cubicBezTo>
                      <a:pt x="425" y="14745"/>
                      <a:pt x="0" y="12885"/>
                      <a:pt x="0" y="10790"/>
                    </a:cubicBezTo>
                    <a:cubicBezTo>
                      <a:pt x="0" y="8682"/>
                      <a:pt x="432" y="6817"/>
                      <a:pt x="1298" y="5196"/>
                    </a:cubicBezTo>
                    <a:cubicBezTo>
                      <a:pt x="2164" y="3574"/>
                      <a:pt x="3360" y="2305"/>
                      <a:pt x="4886" y="1383"/>
                    </a:cubicBezTo>
                    <a:cubicBezTo>
                      <a:pt x="6415" y="460"/>
                      <a:pt x="8169" y="0"/>
                      <a:pt x="10151" y="0"/>
                    </a:cubicBezTo>
                    <a:cubicBezTo>
                      <a:pt x="11643" y="0"/>
                      <a:pt x="12984" y="274"/>
                      <a:pt x="14171" y="821"/>
                    </a:cubicBezTo>
                    <a:cubicBezTo>
                      <a:pt x="15342" y="1356"/>
                      <a:pt x="16353" y="2154"/>
                      <a:pt x="17121" y="3144"/>
                    </a:cubicBezTo>
                    <a:lnTo>
                      <a:pt x="17121" y="495"/>
                    </a:lnTo>
                    <a:lnTo>
                      <a:pt x="21600" y="495"/>
                    </a:lnTo>
                    <a:lnTo>
                      <a:pt x="21600" y="21105"/>
                    </a:lnTo>
                    <a:close/>
                    <a:moveTo>
                      <a:pt x="17032" y="7707"/>
                    </a:moveTo>
                    <a:cubicBezTo>
                      <a:pt x="16541" y="6534"/>
                      <a:pt x="15771" y="5609"/>
                      <a:pt x="14720" y="4931"/>
                    </a:cubicBezTo>
                    <a:cubicBezTo>
                      <a:pt x="13665" y="4252"/>
                      <a:pt x="12448" y="3912"/>
                      <a:pt x="11067" y="3912"/>
                    </a:cubicBezTo>
                    <a:cubicBezTo>
                      <a:pt x="9112" y="3912"/>
                      <a:pt x="7559" y="4532"/>
                      <a:pt x="6400" y="5769"/>
                    </a:cubicBezTo>
                    <a:cubicBezTo>
                      <a:pt x="5240" y="7006"/>
                      <a:pt x="4661" y="8680"/>
                      <a:pt x="4661" y="10790"/>
                    </a:cubicBezTo>
                    <a:cubicBezTo>
                      <a:pt x="4661" y="12912"/>
                      <a:pt x="5219" y="14591"/>
                      <a:pt x="6335" y="15828"/>
                    </a:cubicBezTo>
                    <a:cubicBezTo>
                      <a:pt x="7451" y="17068"/>
                      <a:pt x="8964" y="17685"/>
                      <a:pt x="10876" y="17685"/>
                    </a:cubicBezTo>
                    <a:cubicBezTo>
                      <a:pt x="12284" y="17685"/>
                      <a:pt x="13539" y="17342"/>
                      <a:pt x="14642" y="16658"/>
                    </a:cubicBezTo>
                    <a:cubicBezTo>
                      <a:pt x="15746" y="15974"/>
                      <a:pt x="16541" y="15051"/>
                      <a:pt x="17028" y="13890"/>
                    </a:cubicBezTo>
                    <a:lnTo>
                      <a:pt x="17032" y="7707"/>
                    </a:lnTo>
                    <a:close/>
                  </a:path>
                </a:pathLst>
              </a:custGeom>
              <a:solidFill>
                <a:schemeClr val="tx1"/>
              </a:solidFill>
              <a:ln w="12700" cap="flat">
                <a:noFill/>
                <a:miter lim="400000"/>
              </a:ln>
              <a:effectLst/>
            </p:spPr>
            <p:txBody>
              <a:bodyPr wrap="square" lIns="45719" tIns="45719" rIns="45719" bIns="45719" numCol="1" anchor="ctr">
                <a:noAutofit/>
              </a:bodyPr>
              <a:lstStyle/>
              <a:p>
                <a:pPr defTabSz="914400">
                  <a:buClrTx/>
                  <a:buFontTx/>
                  <a:defRPr>
                    <a:solidFill>
                      <a:srgbClr val="000000"/>
                    </a:solidFill>
                    <a:latin typeface="Calibri"/>
                    <a:ea typeface="Calibri"/>
                    <a:cs typeface="Calibri"/>
                    <a:sym typeface="Calibri"/>
                  </a:defRPr>
                </a:pPr>
                <a:endParaRPr/>
              </a:p>
            </p:txBody>
          </p:sp>
        </p:grpSp>
        <p:grpSp>
          <p:nvGrpSpPr>
            <p:cNvPr id="18" name="Group 31">
              <a:extLst>
                <a:ext uri="{FF2B5EF4-FFF2-40B4-BE49-F238E27FC236}">
                  <a16:creationId xmlns:a16="http://schemas.microsoft.com/office/drawing/2014/main" id="{52E47198-B9FA-CE44-9420-10D6911BD568}"/>
                </a:ext>
              </a:extLst>
            </p:cNvPr>
            <p:cNvGrpSpPr/>
            <p:nvPr/>
          </p:nvGrpSpPr>
          <p:grpSpPr>
            <a:xfrm>
              <a:off x="-1" y="-1"/>
              <a:ext cx="2079721" cy="1382237"/>
              <a:chOff x="0" y="0"/>
              <a:chExt cx="2079719" cy="1382235"/>
            </a:xfrm>
          </p:grpSpPr>
          <p:grpSp>
            <p:nvGrpSpPr>
              <p:cNvPr id="19" name="Graphic 16">
                <a:extLst>
                  <a:ext uri="{FF2B5EF4-FFF2-40B4-BE49-F238E27FC236}">
                    <a16:creationId xmlns:a16="http://schemas.microsoft.com/office/drawing/2014/main" id="{4CD76513-9068-7C4D-9FFC-B13C19153CF5}"/>
                  </a:ext>
                </a:extLst>
              </p:cNvPr>
              <p:cNvGrpSpPr/>
              <p:nvPr/>
            </p:nvGrpSpPr>
            <p:grpSpPr>
              <a:xfrm>
                <a:off x="-1" y="-1"/>
                <a:ext cx="2079721" cy="1382237"/>
                <a:chOff x="0" y="0"/>
                <a:chExt cx="2079719" cy="1382235"/>
              </a:xfrm>
            </p:grpSpPr>
            <p:sp>
              <p:nvSpPr>
                <p:cNvPr id="21" name="Freeform 25">
                  <a:extLst>
                    <a:ext uri="{FF2B5EF4-FFF2-40B4-BE49-F238E27FC236}">
                      <a16:creationId xmlns:a16="http://schemas.microsoft.com/office/drawing/2014/main" id="{BAE99678-9EE6-B64A-8706-C56826617180}"/>
                    </a:ext>
                  </a:extLst>
                </p:cNvPr>
                <p:cNvSpPr/>
                <p:nvPr/>
              </p:nvSpPr>
              <p:spPr>
                <a:xfrm>
                  <a:off x="1040343" y="432596"/>
                  <a:ext cx="1039377" cy="949640"/>
                </a:xfrm>
                <a:custGeom>
                  <a:avLst/>
                  <a:gdLst/>
                  <a:ahLst/>
                  <a:cxnLst>
                    <a:cxn ang="0">
                      <a:pos x="wd2" y="hd2"/>
                    </a:cxn>
                    <a:cxn ang="5400000">
                      <a:pos x="wd2" y="hd2"/>
                    </a:cxn>
                    <a:cxn ang="10800000">
                      <a:pos x="wd2" y="hd2"/>
                    </a:cxn>
                    <a:cxn ang="16200000">
                      <a:pos x="wd2" y="hd2"/>
                    </a:cxn>
                  </a:cxnLst>
                  <a:rect l="0" t="0" r="r" b="b"/>
                  <a:pathLst>
                    <a:path w="21600" h="21600" extrusionOk="0">
                      <a:moveTo>
                        <a:pt x="20945" y="4074"/>
                      </a:moveTo>
                      <a:lnTo>
                        <a:pt x="16744" y="4074"/>
                      </a:lnTo>
                      <a:cubicBezTo>
                        <a:pt x="17215" y="6168"/>
                        <a:pt x="17476" y="8488"/>
                        <a:pt x="17476" y="10930"/>
                      </a:cubicBezTo>
                      <a:cubicBezTo>
                        <a:pt x="17476" y="14442"/>
                        <a:pt x="16425" y="16482"/>
                        <a:pt x="14248" y="16482"/>
                      </a:cubicBezTo>
                      <a:cubicBezTo>
                        <a:pt x="12160" y="16482"/>
                        <a:pt x="11163" y="14973"/>
                        <a:pt x="7200" y="7994"/>
                      </a:cubicBezTo>
                      <a:lnTo>
                        <a:pt x="4667" y="3370"/>
                      </a:lnTo>
                      <a:cubicBezTo>
                        <a:pt x="3981" y="2150"/>
                        <a:pt x="3323" y="1025"/>
                        <a:pt x="2691" y="0"/>
                      </a:cubicBezTo>
                      <a:lnTo>
                        <a:pt x="350" y="0"/>
                      </a:lnTo>
                      <a:lnTo>
                        <a:pt x="0" y="4980"/>
                      </a:lnTo>
                      <a:cubicBezTo>
                        <a:pt x="454" y="5781"/>
                        <a:pt x="933" y="6646"/>
                        <a:pt x="1436" y="7573"/>
                      </a:cubicBezTo>
                      <a:lnTo>
                        <a:pt x="3555" y="11474"/>
                      </a:lnTo>
                      <a:cubicBezTo>
                        <a:pt x="7682" y="19035"/>
                        <a:pt x="9983" y="21600"/>
                        <a:pt x="14153" y="21600"/>
                      </a:cubicBezTo>
                      <a:cubicBezTo>
                        <a:pt x="18938" y="21600"/>
                        <a:pt x="21600" y="17359"/>
                        <a:pt x="21600" y="10588"/>
                      </a:cubicBezTo>
                      <a:cubicBezTo>
                        <a:pt x="21597" y="8318"/>
                        <a:pt x="21367" y="6127"/>
                        <a:pt x="20945" y="4074"/>
                      </a:cubicBezTo>
                      <a:close/>
                    </a:path>
                  </a:pathLst>
                </a:custGeom>
                <a:gradFill flip="none" rotWithShape="1">
                  <a:gsLst>
                    <a:gs pos="13000">
                      <a:srgbClr val="0064E0"/>
                    </a:gs>
                    <a:gs pos="82000">
                      <a:srgbClr val="2C7FF4"/>
                    </a:gs>
                  </a:gsLst>
                  <a:lin ang="0" scaled="0"/>
                </a:gradFill>
                <a:ln w="12700" cap="flat">
                  <a:noFill/>
                  <a:miter lim="400000"/>
                </a:ln>
                <a:effectLst/>
              </p:spPr>
              <p:txBody>
                <a:bodyPr wrap="square" lIns="45719" tIns="45719" rIns="45719" bIns="45719" numCol="1" anchor="ctr">
                  <a:noAutofit/>
                </a:bodyPr>
                <a:lstStyle/>
                <a:p>
                  <a:pPr defTabSz="914400">
                    <a:buClrTx/>
                    <a:buFontTx/>
                    <a:defRPr>
                      <a:solidFill>
                        <a:srgbClr val="000000"/>
                      </a:solidFill>
                      <a:latin typeface="Calibri"/>
                      <a:ea typeface="Calibri"/>
                      <a:cs typeface="Calibri"/>
                      <a:sym typeface="Calibri"/>
                    </a:defRPr>
                  </a:pPr>
                  <a:endParaRPr/>
                </a:p>
              </p:txBody>
            </p:sp>
            <p:sp>
              <p:nvSpPr>
                <p:cNvPr id="22" name="Freeform 26">
                  <a:extLst>
                    <a:ext uri="{FF2B5EF4-FFF2-40B4-BE49-F238E27FC236}">
                      <a16:creationId xmlns:a16="http://schemas.microsoft.com/office/drawing/2014/main" id="{CF45D5C4-7EBF-1F45-B172-CD7553D69F66}"/>
                    </a:ext>
                  </a:extLst>
                </p:cNvPr>
                <p:cNvSpPr/>
                <p:nvPr/>
              </p:nvSpPr>
              <p:spPr>
                <a:xfrm>
                  <a:off x="1057341" y="0"/>
                  <a:ext cx="991008" cy="611717"/>
                </a:xfrm>
                <a:custGeom>
                  <a:avLst/>
                  <a:gdLst/>
                  <a:ahLst/>
                  <a:cxnLst>
                    <a:cxn ang="0">
                      <a:pos x="wd2" y="hd2"/>
                    </a:cxn>
                    <a:cxn ang="5400000">
                      <a:pos x="wd2" y="hd2"/>
                    </a:cxn>
                    <a:cxn ang="10800000">
                      <a:pos x="wd2" y="hd2"/>
                    </a:cxn>
                    <a:cxn ang="16200000">
                      <a:pos x="wd2" y="hd2"/>
                    </a:cxn>
                  </a:cxnLst>
                  <a:rect l="0" t="0" r="r" b="b"/>
                  <a:pathLst>
                    <a:path w="21600" h="21600" extrusionOk="0">
                      <a:moveTo>
                        <a:pt x="9175" y="6296"/>
                      </a:moveTo>
                      <a:cubicBezTo>
                        <a:pt x="12762" y="6296"/>
                        <a:pt x="15823" y="12586"/>
                        <a:pt x="17193" y="21600"/>
                      </a:cubicBezTo>
                      <a:lnTo>
                        <a:pt x="21600" y="21600"/>
                      </a:lnTo>
                      <a:cubicBezTo>
                        <a:pt x="19874" y="9170"/>
                        <a:pt x="15073" y="0"/>
                        <a:pt x="9488" y="0"/>
                      </a:cubicBezTo>
                      <a:cubicBezTo>
                        <a:pt x="5771" y="0"/>
                        <a:pt x="2868" y="4534"/>
                        <a:pt x="235" y="10297"/>
                      </a:cubicBezTo>
                      <a:lnTo>
                        <a:pt x="0" y="15270"/>
                      </a:lnTo>
                      <a:lnTo>
                        <a:pt x="2455" y="15270"/>
                      </a:lnTo>
                      <a:cubicBezTo>
                        <a:pt x="4847" y="9277"/>
                        <a:pt x="6822" y="6296"/>
                        <a:pt x="9175" y="6296"/>
                      </a:cubicBezTo>
                      <a:close/>
                    </a:path>
                  </a:pathLst>
                </a:custGeom>
                <a:gradFill flip="none" rotWithShape="1">
                  <a:gsLst>
                    <a:gs pos="13000">
                      <a:srgbClr val="2C7FF4"/>
                    </a:gs>
                    <a:gs pos="100000">
                      <a:srgbClr val="2D81F6"/>
                    </a:gs>
                  </a:gsLst>
                  <a:lin ang="10800000" scaled="0"/>
                </a:gradFill>
                <a:ln w="12700" cap="flat">
                  <a:noFill/>
                  <a:miter lim="400000"/>
                </a:ln>
                <a:effectLst/>
              </p:spPr>
              <p:txBody>
                <a:bodyPr wrap="square" lIns="45719" tIns="45719" rIns="45719" bIns="45719" numCol="1" anchor="ctr">
                  <a:noAutofit/>
                </a:bodyPr>
                <a:lstStyle/>
                <a:p>
                  <a:pPr defTabSz="914400">
                    <a:buClrTx/>
                    <a:buFontTx/>
                    <a:defRPr>
                      <a:solidFill>
                        <a:srgbClr val="000000"/>
                      </a:solidFill>
                      <a:latin typeface="Calibri"/>
                      <a:ea typeface="Calibri"/>
                      <a:cs typeface="Calibri"/>
                      <a:sym typeface="Calibri"/>
                    </a:defRPr>
                  </a:pPr>
                  <a:endParaRPr/>
                </a:p>
              </p:txBody>
            </p:sp>
            <p:sp>
              <p:nvSpPr>
                <p:cNvPr id="23" name="Freeform 27">
                  <a:extLst>
                    <a:ext uri="{FF2B5EF4-FFF2-40B4-BE49-F238E27FC236}">
                      <a16:creationId xmlns:a16="http://schemas.microsoft.com/office/drawing/2014/main" id="{A0542C75-E191-6E48-BF2C-C421A480C983}"/>
                    </a:ext>
                  </a:extLst>
                </p:cNvPr>
                <p:cNvSpPr/>
                <p:nvPr/>
              </p:nvSpPr>
              <p:spPr>
                <a:xfrm>
                  <a:off x="-1" y="-1"/>
                  <a:ext cx="1067984" cy="1382099"/>
                </a:xfrm>
                <a:custGeom>
                  <a:avLst/>
                  <a:gdLst/>
                  <a:ahLst/>
                  <a:cxnLst>
                    <a:cxn ang="0">
                      <a:pos x="wd2" y="hd2"/>
                    </a:cxn>
                    <a:cxn ang="5400000">
                      <a:pos x="wd2" y="hd2"/>
                    </a:cxn>
                    <a:cxn ang="10800000">
                      <a:pos x="wd2" y="hd2"/>
                    </a:cxn>
                    <a:cxn ang="16200000">
                      <a:pos x="wd2" y="hd2"/>
                    </a:cxn>
                  </a:cxnLst>
                  <a:rect l="0" t="0" r="r" b="b"/>
                  <a:pathLst>
                    <a:path w="21600" h="21600" extrusionOk="0">
                      <a:moveTo>
                        <a:pt x="12086" y="0"/>
                      </a:moveTo>
                      <a:cubicBezTo>
                        <a:pt x="5243" y="0"/>
                        <a:pt x="0" y="6882"/>
                        <a:pt x="0" y="14167"/>
                      </a:cubicBezTo>
                      <a:cubicBezTo>
                        <a:pt x="0" y="18725"/>
                        <a:pt x="2854" y="21600"/>
                        <a:pt x="7633" y="21600"/>
                      </a:cubicBezTo>
                      <a:cubicBezTo>
                        <a:pt x="11074" y="21600"/>
                        <a:pt x="13548" y="20347"/>
                        <a:pt x="17947" y="14405"/>
                      </a:cubicBezTo>
                      <a:cubicBezTo>
                        <a:pt x="17947" y="14405"/>
                        <a:pt x="19780" y="11904"/>
                        <a:pt x="21041" y="10180"/>
                      </a:cubicBezTo>
                      <a:lnTo>
                        <a:pt x="21600" y="4558"/>
                      </a:lnTo>
                      <a:cubicBezTo>
                        <a:pt x="18246" y="1257"/>
                        <a:pt x="15443" y="0"/>
                        <a:pt x="12086" y="0"/>
                      </a:cubicBezTo>
                      <a:close/>
                      <a:moveTo>
                        <a:pt x="14593" y="12796"/>
                      </a:moveTo>
                      <a:cubicBezTo>
                        <a:pt x="11026" y="17116"/>
                        <a:pt x="9794" y="18084"/>
                        <a:pt x="7807" y="18084"/>
                      </a:cubicBezTo>
                      <a:cubicBezTo>
                        <a:pt x="5763" y="18084"/>
                        <a:pt x="4548" y="16697"/>
                        <a:pt x="4548" y="14226"/>
                      </a:cubicBezTo>
                      <a:cubicBezTo>
                        <a:pt x="4548" y="8938"/>
                        <a:pt x="7960" y="3529"/>
                        <a:pt x="12027" y="3529"/>
                      </a:cubicBezTo>
                      <a:cubicBezTo>
                        <a:pt x="14230" y="3529"/>
                        <a:pt x="16071" y="4512"/>
                        <a:pt x="18889" y="7631"/>
                      </a:cubicBezTo>
                      <a:cubicBezTo>
                        <a:pt x="16214" y="10806"/>
                        <a:pt x="14593" y="12796"/>
                        <a:pt x="14593" y="12796"/>
                      </a:cubicBezTo>
                      <a:close/>
                    </a:path>
                  </a:pathLst>
                </a:custGeom>
                <a:gradFill flip="none" rotWithShape="1">
                  <a:gsLst>
                    <a:gs pos="41000">
                      <a:srgbClr val="0064E0"/>
                    </a:gs>
                    <a:gs pos="99000">
                      <a:srgbClr val="2D81F6"/>
                    </a:gs>
                  </a:gsLst>
                  <a:lin ang="1800000" scaled="0"/>
                </a:gradFill>
                <a:ln w="12700" cap="flat">
                  <a:noFill/>
                  <a:miter lim="400000"/>
                </a:ln>
                <a:effectLst/>
              </p:spPr>
              <p:txBody>
                <a:bodyPr wrap="square" lIns="45719" tIns="45719" rIns="45719" bIns="45719" numCol="1" anchor="ctr">
                  <a:noAutofit/>
                </a:bodyPr>
                <a:lstStyle/>
                <a:p>
                  <a:pPr defTabSz="914400">
                    <a:buClrTx/>
                    <a:buFontTx/>
                    <a:defRPr>
                      <a:solidFill>
                        <a:srgbClr val="000000"/>
                      </a:solidFill>
                      <a:latin typeface="Calibri"/>
                      <a:ea typeface="Calibri"/>
                      <a:cs typeface="Calibri"/>
                      <a:sym typeface="Calibri"/>
                    </a:defRPr>
                  </a:pPr>
                  <a:endParaRPr/>
                </a:p>
              </p:txBody>
            </p:sp>
            <p:sp>
              <p:nvSpPr>
                <p:cNvPr id="24" name="Freeform 28">
                  <a:extLst>
                    <a:ext uri="{FF2B5EF4-FFF2-40B4-BE49-F238E27FC236}">
                      <a16:creationId xmlns:a16="http://schemas.microsoft.com/office/drawing/2014/main" id="{D62589D3-FEA8-D34B-98C9-3A9744E04E93}"/>
                    </a:ext>
                  </a:extLst>
                </p:cNvPr>
                <p:cNvSpPr/>
                <p:nvPr/>
              </p:nvSpPr>
              <p:spPr>
                <a:xfrm>
                  <a:off x="594659" y="-1"/>
                  <a:ext cx="670392" cy="790976"/>
                </a:xfrm>
                <a:custGeom>
                  <a:avLst/>
                  <a:gdLst/>
                  <a:ahLst/>
                  <a:cxnLst>
                    <a:cxn ang="0">
                      <a:pos x="wd2" y="hd2"/>
                    </a:cxn>
                    <a:cxn ang="5400000">
                      <a:pos x="wd2" y="hd2"/>
                    </a:cxn>
                    <a:cxn ang="10800000">
                      <a:pos x="wd2" y="hd2"/>
                    </a:cxn>
                    <a:cxn ang="16200000">
                      <a:pos x="wd2" y="hd2"/>
                    </a:cxn>
                  </a:cxnLst>
                  <a:rect l="0" t="0" r="r" b="b"/>
                  <a:pathLst>
                    <a:path w="21600" h="21600" extrusionOk="0">
                      <a:moveTo>
                        <a:pt x="21600" y="15856"/>
                      </a:moveTo>
                      <a:cubicBezTo>
                        <a:pt x="13082" y="4114"/>
                        <a:pt x="7414" y="0"/>
                        <a:pt x="94" y="0"/>
                      </a:cubicBezTo>
                      <a:lnTo>
                        <a:pt x="0" y="6167"/>
                      </a:lnTo>
                      <a:cubicBezTo>
                        <a:pt x="4791" y="6167"/>
                        <a:pt x="8505" y="9368"/>
                        <a:pt x="16582" y="20898"/>
                      </a:cubicBezTo>
                      <a:lnTo>
                        <a:pt x="17076" y="21600"/>
                      </a:lnTo>
                      <a:lnTo>
                        <a:pt x="21600" y="15856"/>
                      </a:lnTo>
                      <a:close/>
                    </a:path>
                  </a:pathLst>
                </a:custGeom>
                <a:solidFill>
                  <a:srgbClr val="0064E0"/>
                </a:solidFill>
                <a:ln w="12700" cap="flat">
                  <a:noFill/>
                  <a:miter lim="400000"/>
                </a:ln>
                <a:effectLst/>
              </p:spPr>
              <p:txBody>
                <a:bodyPr wrap="square" lIns="45719" tIns="45719" rIns="45719" bIns="45719" numCol="1" anchor="ctr">
                  <a:noAutofit/>
                </a:bodyPr>
                <a:lstStyle/>
                <a:p>
                  <a:pPr defTabSz="914400">
                    <a:buClrTx/>
                    <a:buFontTx/>
                    <a:defRPr>
                      <a:solidFill>
                        <a:srgbClr val="000000"/>
                      </a:solidFill>
                      <a:latin typeface="Calibri"/>
                      <a:ea typeface="Calibri"/>
                      <a:cs typeface="Calibri"/>
                      <a:sym typeface="Calibri"/>
                    </a:defRPr>
                  </a:pPr>
                  <a:endParaRPr/>
                </a:p>
              </p:txBody>
            </p:sp>
          </p:grpSp>
          <p:sp>
            <p:nvSpPr>
              <p:cNvPr id="20" name="Freeform 30">
                <a:extLst>
                  <a:ext uri="{FF2B5EF4-FFF2-40B4-BE49-F238E27FC236}">
                    <a16:creationId xmlns:a16="http://schemas.microsoft.com/office/drawing/2014/main" id="{8717FF6A-FA31-1C4B-8110-C053D2444FAD}"/>
                  </a:ext>
                </a:extLst>
              </p:cNvPr>
              <p:cNvSpPr/>
              <p:nvPr/>
            </p:nvSpPr>
            <p:spPr>
              <a:xfrm>
                <a:off x="1802081" y="403434"/>
                <a:ext cx="259811" cy="285128"/>
              </a:xfrm>
              <a:custGeom>
                <a:avLst/>
                <a:gdLst/>
                <a:ahLst/>
                <a:cxnLst>
                  <a:cxn ang="0">
                    <a:pos x="wd2" y="hd2"/>
                  </a:cxn>
                  <a:cxn ang="5400000">
                    <a:pos x="wd2" y="hd2"/>
                  </a:cxn>
                  <a:cxn ang="10800000">
                    <a:pos x="wd2" y="hd2"/>
                  </a:cxn>
                  <a:cxn ang="16200000">
                    <a:pos x="wd2" y="hd2"/>
                  </a:cxn>
                </a:cxnLst>
                <a:rect l="0" t="0" r="r" b="b"/>
                <a:pathLst>
                  <a:path w="21600" h="21600" extrusionOk="0">
                    <a:moveTo>
                      <a:pt x="20463" y="15779"/>
                    </a:moveTo>
                    <a:cubicBezTo>
                      <a:pt x="19095" y="10167"/>
                      <a:pt x="17188" y="4869"/>
                      <a:pt x="14844" y="0"/>
                    </a:cubicBezTo>
                    <a:lnTo>
                      <a:pt x="0" y="5413"/>
                    </a:lnTo>
                    <a:cubicBezTo>
                      <a:pt x="1436" y="8617"/>
                      <a:pt x="2666" y="12093"/>
                      <a:pt x="3665" y="15779"/>
                    </a:cubicBezTo>
                    <a:lnTo>
                      <a:pt x="3654" y="15779"/>
                    </a:lnTo>
                    <a:cubicBezTo>
                      <a:pt x="4159" y="17663"/>
                      <a:pt x="4607" y="19611"/>
                      <a:pt x="4986" y="21600"/>
                    </a:cubicBezTo>
                    <a:lnTo>
                      <a:pt x="21600" y="21108"/>
                    </a:lnTo>
                    <a:cubicBezTo>
                      <a:pt x="21278" y="19297"/>
                      <a:pt x="20899" y="17527"/>
                      <a:pt x="20463" y="15779"/>
                    </a:cubicBezTo>
                    <a:close/>
                  </a:path>
                </a:pathLst>
              </a:custGeom>
              <a:solidFill>
                <a:srgbClr val="2C7FF4"/>
              </a:solidFill>
              <a:ln w="12700" cap="flat">
                <a:noFill/>
                <a:miter lim="400000"/>
              </a:ln>
              <a:effectLst/>
            </p:spPr>
            <p:txBody>
              <a:bodyPr wrap="square" lIns="45719" tIns="45719" rIns="45719" bIns="45719" numCol="1" anchor="ctr">
                <a:noAutofit/>
              </a:bodyPr>
              <a:lstStyle/>
              <a:p>
                <a:pPr defTabSz="914400">
                  <a:buClrTx/>
                  <a:buFontTx/>
                  <a:defRPr>
                    <a:solidFill>
                      <a:srgbClr val="000000"/>
                    </a:solidFill>
                    <a:latin typeface="Calibri"/>
                    <a:ea typeface="Calibri"/>
                    <a:cs typeface="Calibri"/>
                    <a:sym typeface="Calibri"/>
                  </a:defRPr>
                </a:pPr>
                <a:endParaRPr dirty="0"/>
              </a:p>
            </p:txBody>
          </p:sp>
        </p:grpSp>
      </p:grpSp>
    </p:spTree>
    <p:extLst>
      <p:ext uri="{BB962C8B-B14F-4D97-AF65-F5344CB8AC3E}">
        <p14:creationId xmlns:p14="http://schemas.microsoft.com/office/powerpoint/2010/main" val="387273222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Light Color" preserve="1">
  <p:cSld name="Light Color">
    <p:spTree>
      <p:nvGrpSpPr>
        <p:cNvPr id="1" name="Shape 547"/>
        <p:cNvGrpSpPr/>
        <p:nvPr/>
      </p:nvGrpSpPr>
      <p:grpSpPr>
        <a:xfrm>
          <a:off x="0" y="0"/>
          <a:ext cx="0" cy="0"/>
          <a:chOff x="0" y="0"/>
          <a:chExt cx="0" cy="0"/>
        </a:xfrm>
      </p:grpSpPr>
    </p:spTree>
    <p:extLst>
      <p:ext uri="{BB962C8B-B14F-4D97-AF65-F5344CB8AC3E}">
        <p14:creationId xmlns:p14="http://schemas.microsoft.com/office/powerpoint/2010/main" val="24653368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ext (Full)" preserve="1" userDrawn="1">
  <p:cSld name="1_Text (Full)">
    <p:bg>
      <p:bgPr>
        <a:solidFill>
          <a:schemeClr val="bg1"/>
        </a:solidFill>
        <a:effectLst/>
      </p:bgPr>
    </p:bg>
    <p:spTree>
      <p:nvGrpSpPr>
        <p:cNvPr id="1" name="Shape 65"/>
        <p:cNvGrpSpPr/>
        <p:nvPr/>
      </p:nvGrpSpPr>
      <p:grpSpPr>
        <a:xfrm>
          <a:off x="0" y="0"/>
          <a:ext cx="0" cy="0"/>
          <a:chOff x="0" y="0"/>
          <a:chExt cx="0" cy="0"/>
        </a:xfrm>
      </p:grpSpPr>
      <p:sp>
        <p:nvSpPr>
          <p:cNvPr id="6" name="Rectangle 5">
            <a:extLst>
              <a:ext uri="{FF2B5EF4-FFF2-40B4-BE49-F238E27FC236}">
                <a16:creationId xmlns:a16="http://schemas.microsoft.com/office/drawing/2014/main" id="{89604893-2110-1241-B13A-0FA51BB3F6AD}"/>
              </a:ext>
            </a:extLst>
          </p:cNvPr>
          <p:cNvSpPr/>
          <p:nvPr userDrawn="1"/>
        </p:nvSpPr>
        <p:spPr>
          <a:xfrm>
            <a:off x="12193587" y="0"/>
            <a:ext cx="12193587" cy="1371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US" sz="2400" spc="50" dirty="0">
              <a:solidFill>
                <a:srgbClr val="1C2B33"/>
              </a:solidFill>
              <a:cs typeface="Optimistic Text" panose="020B0503020203020204" pitchFamily="34" charset="0"/>
            </a:endParaRPr>
          </a:p>
        </p:txBody>
      </p:sp>
      <p:sp>
        <p:nvSpPr>
          <p:cNvPr id="68" name="Google Shape;68;p8"/>
          <p:cNvSpPr txBox="1">
            <a:spLocks noGrp="1"/>
          </p:cNvSpPr>
          <p:nvPr>
            <p:ph type="subTitle" idx="2"/>
          </p:nvPr>
        </p:nvSpPr>
        <p:spPr>
          <a:xfrm>
            <a:off x="932821" y="909036"/>
            <a:ext cx="10328145" cy="463200"/>
          </a:xfrm>
          <a:prstGeom prst="rect">
            <a:avLst/>
          </a:prstGeom>
          <a:noFill/>
          <a:ln>
            <a:noFill/>
          </a:ln>
        </p:spPr>
        <p:txBody>
          <a:bodyPr spcFirstLastPara="1" wrap="square" lIns="0" tIns="0" rIns="0" bIns="0" anchor="t" anchorCtr="0">
            <a:noAutofit/>
          </a:bodyPr>
          <a:lstStyle>
            <a:lvl1pPr marL="0" marR="0" lvl="0" indent="0" algn="l" rtl="0">
              <a:lnSpc>
                <a:spcPct val="120000"/>
              </a:lnSpc>
              <a:spcBef>
                <a:spcPts val="0"/>
              </a:spcBef>
              <a:spcAft>
                <a:spcPts val="0"/>
              </a:spcAft>
              <a:buNone/>
              <a:defRPr sz="2400" b="1" cap="all" spc="240" baseline="0">
                <a:solidFill>
                  <a:schemeClr val="tx1"/>
                </a:solidFill>
                <a:latin typeface="+mn-lt"/>
              </a:defRPr>
            </a:lvl1pPr>
            <a:lvl2pPr lvl="1" rtl="0">
              <a:lnSpc>
                <a:spcPct val="120000"/>
              </a:lnSpc>
              <a:spcBef>
                <a:spcPts val="0"/>
              </a:spcBef>
              <a:spcAft>
                <a:spcPts val="0"/>
              </a:spcAft>
              <a:buNone/>
              <a:defRPr sz="2400">
                <a:solidFill>
                  <a:schemeClr val="lt1"/>
                </a:solidFill>
              </a:defRPr>
            </a:lvl2pPr>
            <a:lvl3pPr lvl="2" rtl="0">
              <a:lnSpc>
                <a:spcPct val="120000"/>
              </a:lnSpc>
              <a:spcBef>
                <a:spcPts val="0"/>
              </a:spcBef>
              <a:spcAft>
                <a:spcPts val="0"/>
              </a:spcAft>
              <a:buNone/>
              <a:defRPr sz="2400">
                <a:solidFill>
                  <a:schemeClr val="lt1"/>
                </a:solidFill>
              </a:defRPr>
            </a:lvl3pPr>
            <a:lvl4pPr lvl="3" rtl="0">
              <a:lnSpc>
                <a:spcPct val="120000"/>
              </a:lnSpc>
              <a:spcBef>
                <a:spcPts val="0"/>
              </a:spcBef>
              <a:spcAft>
                <a:spcPts val="0"/>
              </a:spcAft>
              <a:buNone/>
              <a:defRPr sz="2400">
                <a:solidFill>
                  <a:schemeClr val="lt1"/>
                </a:solidFill>
              </a:defRPr>
            </a:lvl4pPr>
            <a:lvl5pPr lvl="4" rtl="0">
              <a:lnSpc>
                <a:spcPct val="120000"/>
              </a:lnSpc>
              <a:spcBef>
                <a:spcPts val="0"/>
              </a:spcBef>
              <a:spcAft>
                <a:spcPts val="0"/>
              </a:spcAft>
              <a:buNone/>
              <a:defRPr sz="2400">
                <a:solidFill>
                  <a:schemeClr val="lt1"/>
                </a:solidFill>
              </a:defRPr>
            </a:lvl5pPr>
            <a:lvl6pPr lvl="5" rtl="0">
              <a:lnSpc>
                <a:spcPct val="120000"/>
              </a:lnSpc>
              <a:spcBef>
                <a:spcPts val="0"/>
              </a:spcBef>
              <a:spcAft>
                <a:spcPts val="0"/>
              </a:spcAft>
              <a:buNone/>
              <a:defRPr sz="2400">
                <a:solidFill>
                  <a:schemeClr val="lt1"/>
                </a:solidFill>
              </a:defRPr>
            </a:lvl6pPr>
            <a:lvl7pPr lvl="6" rtl="0">
              <a:lnSpc>
                <a:spcPct val="120000"/>
              </a:lnSpc>
              <a:spcBef>
                <a:spcPts val="0"/>
              </a:spcBef>
              <a:spcAft>
                <a:spcPts val="0"/>
              </a:spcAft>
              <a:buNone/>
              <a:defRPr sz="2400">
                <a:solidFill>
                  <a:schemeClr val="lt1"/>
                </a:solidFill>
              </a:defRPr>
            </a:lvl7pPr>
            <a:lvl8pPr lvl="7" rtl="0">
              <a:lnSpc>
                <a:spcPct val="120000"/>
              </a:lnSpc>
              <a:spcBef>
                <a:spcPts val="0"/>
              </a:spcBef>
              <a:spcAft>
                <a:spcPts val="0"/>
              </a:spcAft>
              <a:buNone/>
              <a:defRPr sz="2400">
                <a:solidFill>
                  <a:schemeClr val="lt1"/>
                </a:solidFill>
              </a:defRPr>
            </a:lvl8pPr>
            <a:lvl9pPr lvl="8" rtl="0">
              <a:lnSpc>
                <a:spcPct val="120000"/>
              </a:lnSpc>
              <a:spcBef>
                <a:spcPts val="0"/>
              </a:spcBef>
              <a:spcAft>
                <a:spcPts val="0"/>
              </a:spcAft>
              <a:buNone/>
              <a:defRPr sz="2400">
                <a:solidFill>
                  <a:schemeClr val="lt1"/>
                </a:solidFill>
              </a:defRPr>
            </a:lvl9pPr>
          </a:lstStyle>
          <a:p>
            <a:pPr marL="0" lvl="0" indent="0">
              <a:buNone/>
            </a:pPr>
            <a:r>
              <a:rPr lang="en-US" dirty="0"/>
              <a:t>Click to edit Master subtitle style</a:t>
            </a:r>
            <a:endParaRPr dirty="0"/>
          </a:p>
        </p:txBody>
      </p:sp>
      <p:sp>
        <p:nvSpPr>
          <p:cNvPr id="9" name="Google Shape;984;p86">
            <a:extLst>
              <a:ext uri="{FF2B5EF4-FFF2-40B4-BE49-F238E27FC236}">
                <a16:creationId xmlns:a16="http://schemas.microsoft.com/office/drawing/2014/main" id="{0C2FBDE9-D8A9-CE4C-BE76-5A65938D0D96}"/>
              </a:ext>
            </a:extLst>
          </p:cNvPr>
          <p:cNvSpPr/>
          <p:nvPr userDrawn="1"/>
        </p:nvSpPr>
        <p:spPr>
          <a:xfrm>
            <a:off x="936809" y="5721272"/>
            <a:ext cx="2310688" cy="2273456"/>
          </a:xfrm>
          <a:custGeom>
            <a:avLst/>
            <a:gdLst/>
            <a:ahLst/>
            <a:cxnLst/>
            <a:rect l="l" t="t" r="r" b="b"/>
            <a:pathLst>
              <a:path w="528091" h="519582" extrusionOk="0">
                <a:moveTo>
                  <a:pt x="0" y="259791"/>
                </a:moveTo>
                <a:cubicBezTo>
                  <a:pt x="0" y="108788"/>
                  <a:pt x="100584" y="0"/>
                  <a:pt x="258660" y="0"/>
                </a:cubicBezTo>
                <a:lnTo>
                  <a:pt x="269430" y="0"/>
                </a:lnTo>
                <a:cubicBezTo>
                  <a:pt x="427494" y="0"/>
                  <a:pt x="528091" y="108788"/>
                  <a:pt x="528091" y="259791"/>
                </a:cubicBezTo>
                <a:cubicBezTo>
                  <a:pt x="528091" y="410794"/>
                  <a:pt x="427494" y="519582"/>
                  <a:pt x="269430" y="519582"/>
                </a:cubicBezTo>
                <a:lnTo>
                  <a:pt x="258660" y="519582"/>
                </a:lnTo>
                <a:cubicBezTo>
                  <a:pt x="100584" y="519582"/>
                  <a:pt x="0" y="410794"/>
                  <a:pt x="0" y="259791"/>
                </a:cubicBezTo>
                <a:close/>
              </a:path>
            </a:pathLst>
          </a:custGeom>
          <a:solidFill>
            <a:schemeClr val="accent2"/>
          </a:solidFill>
          <a:ln w="9525" cap="flat" cmpd="sng">
            <a:noFill/>
            <a:prstDash val="solid"/>
            <a:round/>
            <a:headEnd type="none" w="sm" len="sm"/>
            <a:tailEnd type="none" w="sm" len="sm"/>
          </a:ln>
        </p:spPr>
        <p:txBody>
          <a:bodyPr spcFirstLastPara="1" wrap="square" lIns="457125" tIns="228500" rIns="457125" bIns="228500" anchor="ctr" anchorCtr="0">
            <a:noAutofit/>
          </a:bodyPr>
          <a:lstStyle/>
          <a:p>
            <a:pPr marL="0" marR="0" lvl="0" indent="0" algn="ctr" rtl="0">
              <a:spcBef>
                <a:spcPts val="0"/>
              </a:spcBef>
              <a:spcAft>
                <a:spcPts val="0"/>
              </a:spcAft>
              <a:buNone/>
            </a:pPr>
            <a:endParaRPr sz="9000" b="0" i="0" u="none" strike="noStrike" cap="none">
              <a:solidFill>
                <a:srgbClr val="000000"/>
              </a:solidFill>
              <a:latin typeface="Calibri"/>
              <a:ea typeface="Calibri"/>
              <a:cs typeface="Calibri"/>
              <a:sym typeface="Calibri"/>
            </a:endParaRPr>
          </a:p>
        </p:txBody>
      </p:sp>
      <p:sp>
        <p:nvSpPr>
          <p:cNvPr id="3" name="Text Placeholder 2">
            <a:extLst>
              <a:ext uri="{FF2B5EF4-FFF2-40B4-BE49-F238E27FC236}">
                <a16:creationId xmlns:a16="http://schemas.microsoft.com/office/drawing/2014/main" id="{0D4CD1E3-67E7-7546-B70E-DDF0191CA107}"/>
              </a:ext>
            </a:extLst>
          </p:cNvPr>
          <p:cNvSpPr>
            <a:spLocks noGrp="1"/>
          </p:cNvSpPr>
          <p:nvPr>
            <p:ph type="body" sz="quarter" idx="10" hasCustomPrompt="1"/>
          </p:nvPr>
        </p:nvSpPr>
        <p:spPr>
          <a:xfrm>
            <a:off x="3749676" y="4572000"/>
            <a:ext cx="7529446" cy="4572000"/>
          </a:xfrm>
        </p:spPr>
        <p:txBody>
          <a:bodyPr vert="horz" lIns="0" tIns="0" rIns="0" bIns="0" rtlCol="0" anchor="ctr" anchorCtr="0">
            <a:noAutofit/>
          </a:bodyPr>
          <a:lstStyle>
            <a:lvl1pPr marL="0" indent="0">
              <a:buNone/>
              <a:defRPr lang="en-US" sz="7200" kern="0" spc="220" dirty="0">
                <a:latin typeface="+mj-lt"/>
                <a:ea typeface="Optimistic Display Medium"/>
                <a:cs typeface="Optimistic Display Medium"/>
                <a:sym typeface="Arial"/>
              </a:defRPr>
            </a:lvl1pPr>
          </a:lstStyle>
          <a:p>
            <a:pPr lvl="0">
              <a:lnSpc>
                <a:spcPts val="8640"/>
              </a:lnSpc>
              <a:spcAft>
                <a:spcPts val="0"/>
              </a:spcAft>
              <a:buFont typeface="Optimistic Display Medium"/>
            </a:pPr>
            <a:r>
              <a:rPr lang="en-US" dirty="0"/>
              <a:t>Subsection title</a:t>
            </a:r>
          </a:p>
        </p:txBody>
      </p:sp>
      <p:sp>
        <p:nvSpPr>
          <p:cNvPr id="12" name="Text Placeholder 11">
            <a:extLst>
              <a:ext uri="{FF2B5EF4-FFF2-40B4-BE49-F238E27FC236}">
                <a16:creationId xmlns:a16="http://schemas.microsoft.com/office/drawing/2014/main" id="{54F5D93B-30F4-8040-A44E-A8C447C9228D}"/>
              </a:ext>
            </a:extLst>
          </p:cNvPr>
          <p:cNvSpPr>
            <a:spLocks noGrp="1"/>
          </p:cNvSpPr>
          <p:nvPr>
            <p:ph type="body" sz="quarter" idx="11"/>
          </p:nvPr>
        </p:nvSpPr>
        <p:spPr>
          <a:xfrm>
            <a:off x="13138150" y="4257675"/>
            <a:ext cx="10315575" cy="5200650"/>
          </a:xfrm>
        </p:spPr>
        <p:txBody>
          <a:bodyPr vert="horz" lIns="0" tIns="0" rIns="0" bIns="0" rtlCol="0" anchor="ctr">
            <a:noAutofit/>
          </a:bodyPr>
          <a:lstStyle>
            <a:lvl1pPr>
              <a:defRPr lang="en-US" sz="2800" spc="40" smtClean="0">
                <a:latin typeface="Optimistic Text" panose="020B0503020203020204" pitchFamily="34" charset="0"/>
                <a:sym typeface="Arial"/>
              </a:defRPr>
            </a:lvl1pPr>
            <a:lvl2pPr>
              <a:defRPr lang="en-US" sz="2000" smtClean="0">
                <a:sym typeface="Arial"/>
              </a:defRPr>
            </a:lvl2pPr>
            <a:lvl3pPr>
              <a:defRPr lang="en-US" sz="2000" smtClean="0">
                <a:sym typeface="Arial"/>
              </a:defRPr>
            </a:lvl3pPr>
            <a:lvl4pPr>
              <a:defRPr lang="en-US" sz="2000" smtClean="0">
                <a:sym typeface="Arial"/>
              </a:defRPr>
            </a:lvl4pPr>
            <a:lvl5pPr>
              <a:defRPr lang="en-US" sz="2000">
                <a:sym typeface="Arial"/>
              </a:defRPr>
            </a:lvl5pPr>
          </a:lstStyle>
          <a:p>
            <a:pPr marL="0" lvl="0" indent="0" defTabSz="1828800">
              <a:lnSpc>
                <a:spcPts val="4200"/>
              </a:lnSpc>
              <a:spcAft>
                <a:spcPts val="1800"/>
              </a:spcAft>
              <a:buNone/>
            </a:pPr>
            <a:r>
              <a:rPr lang="en-US" dirty="0"/>
              <a:t>Click to edit Master text styles</a:t>
            </a:r>
          </a:p>
        </p:txBody>
      </p:sp>
      <p:sp>
        <p:nvSpPr>
          <p:cNvPr id="7" name="TextBox 6">
            <a:extLst>
              <a:ext uri="{FF2B5EF4-FFF2-40B4-BE49-F238E27FC236}">
                <a16:creationId xmlns:a16="http://schemas.microsoft.com/office/drawing/2014/main" id="{73EFB397-A893-9D42-B5BB-C3F43B3AD16F}"/>
              </a:ext>
            </a:extLst>
          </p:cNvPr>
          <p:cNvSpPr txBox="1"/>
          <p:nvPr userDrawn="1"/>
        </p:nvSpPr>
        <p:spPr>
          <a:xfrm>
            <a:off x="22024975" y="12668250"/>
            <a:ext cx="1428750" cy="438150"/>
          </a:xfrm>
          <a:prstGeom prst="rect">
            <a:avLst/>
          </a:prstGeom>
        </p:spPr>
        <p:txBody>
          <a:bodyPr rIns="0">
            <a:noAutofit/>
          </a:bodyPr>
          <a:lstStyle>
            <a:defPPr marR="0" lvl="0" algn="l" rtl="0">
              <a:lnSpc>
                <a:spcPct val="100000"/>
              </a:lnSpc>
              <a:spcBef>
                <a:spcPts val="0"/>
              </a:spcBef>
              <a:spcAft>
                <a:spcPts val="0"/>
              </a:spcAft>
              <a:defRPr/>
            </a:defPPr>
            <a:lvl1pPr marL="45720" indent="-45720" algn="r" eaLnBrk="1" hangingPunct="1">
              <a:lnSpc>
                <a:spcPct val="129000"/>
              </a:lnSpc>
              <a:spcAft>
                <a:spcPts val="1200"/>
              </a:spcAft>
              <a:buSzPct val="25000"/>
              <a:buFontTx/>
              <a:buBlip>
                <a:blip r:embed="rId2"/>
              </a:buBlip>
              <a:tabLst/>
              <a:defRPr sz="1600" spc="50" baseline="0">
                <a:solidFill>
                  <a:schemeClr val="tx1"/>
                </a:solidFill>
              </a:defRPr>
            </a:lvl1pPr>
            <a:lvl2pPr marL="640080" indent="-365760" eaLnBrk="1" hangingPunct="1">
              <a:lnSpc>
                <a:spcPct val="129000"/>
              </a:lnSpc>
              <a:spcAft>
                <a:spcPts val="1200"/>
              </a:spcAft>
              <a:buClrTx/>
              <a:buSzPct val="85000"/>
              <a:buFont typeface="Optimistic Text" panose="020B0604020202020204" pitchFamily="34" charset="0"/>
              <a:buChar char="•"/>
              <a:defRPr spc="50" baseline="0">
                <a:solidFill>
                  <a:schemeClr val="tx1"/>
                </a:solidFill>
              </a:defRPr>
            </a:lvl2pPr>
            <a:lvl3pPr marL="1005840" indent="-365760" eaLnBrk="1" hangingPunct="1">
              <a:lnSpc>
                <a:spcPct val="129000"/>
              </a:lnSpc>
              <a:spcAft>
                <a:spcPts val="1200"/>
              </a:spcAft>
              <a:buClrTx/>
              <a:buSzPct val="85000"/>
              <a:buFont typeface=".PingFang SC Regular"/>
              <a:buChar char="﹘"/>
              <a:defRPr spc="50" baseline="0">
                <a:solidFill>
                  <a:schemeClr val="tx1"/>
                </a:solidFill>
              </a:defRPr>
            </a:lvl3pPr>
            <a:lvl4pPr marL="1371600" indent="-365760" eaLnBrk="1" hangingPunct="1">
              <a:lnSpc>
                <a:spcPct val="129000"/>
              </a:lnSpc>
              <a:spcAft>
                <a:spcPts val="1200"/>
              </a:spcAft>
              <a:buClrTx/>
              <a:buSzPct val="85000"/>
              <a:buFont typeface=".PingFang SC Regular"/>
              <a:buChar char="﹘"/>
              <a:defRPr spc="50" baseline="0">
                <a:solidFill>
                  <a:schemeClr val="tx1"/>
                </a:solidFill>
              </a:defRPr>
            </a:lvl4pPr>
            <a:lvl5pPr marL="1737360" indent="-365760" eaLnBrk="1" hangingPunct="1">
              <a:lnSpc>
                <a:spcPct val="129000"/>
              </a:lnSpc>
              <a:spcAft>
                <a:spcPts val="1200"/>
              </a:spcAft>
              <a:buClrTx/>
              <a:buSzPct val="85000"/>
              <a:buFont typeface=".PingFang SC Regular"/>
              <a:buChar char="﹘"/>
              <a:defRPr spc="50" baseline="0">
                <a:solidFill>
                  <a:schemeClr val="tx1"/>
                </a:solidFill>
              </a:defRPr>
            </a:lvl5pPr>
            <a:lvl6pPr eaLnBrk="1" hangingPunct="1"/>
            <a:lvl7pPr eaLnBrk="1" hangingPunct="1"/>
            <a:lvl8pPr eaLnBrk="1" hangingPunct="1"/>
            <a:lvl9pPr eaLnBrk="1" hangingPunct="1"/>
          </a:lstStyle>
          <a:p>
            <a:pPr lvl="0"/>
            <a:fld id="{FDB46036-B8C8-1B45-BC70-41893D8B3A8D}" type="slidenum">
              <a:rPr lang="en-US" smtClean="0"/>
              <a:pPr lvl="0"/>
              <a:t>‹#›</a:t>
            </a:fld>
            <a:endParaRPr lang="en-US" dirty="0"/>
          </a:p>
        </p:txBody>
      </p:sp>
    </p:spTree>
    <p:extLst>
      <p:ext uri="{BB962C8B-B14F-4D97-AF65-F5344CB8AC3E}">
        <p14:creationId xmlns:p14="http://schemas.microsoft.com/office/powerpoint/2010/main" val="9849674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ext (Two-Thirds)" preserve="1" userDrawn="1">
  <p:cSld name="23_Text (Two-Thirds)">
    <p:spTree>
      <p:nvGrpSpPr>
        <p:cNvPr id="1" name="Shape 69"/>
        <p:cNvGrpSpPr/>
        <p:nvPr/>
      </p:nvGrpSpPr>
      <p:grpSpPr>
        <a:xfrm>
          <a:off x="0" y="0"/>
          <a:ext cx="0" cy="0"/>
          <a:chOff x="0" y="0"/>
          <a:chExt cx="0" cy="0"/>
        </a:xfrm>
      </p:grpSpPr>
      <p:sp>
        <p:nvSpPr>
          <p:cNvPr id="6" name="Picture Placeholder 5">
            <a:extLst>
              <a:ext uri="{FF2B5EF4-FFF2-40B4-BE49-F238E27FC236}">
                <a16:creationId xmlns:a16="http://schemas.microsoft.com/office/drawing/2014/main" id="{CAF891E7-7BD0-5E44-844F-8D901D889496}"/>
              </a:ext>
            </a:extLst>
          </p:cNvPr>
          <p:cNvSpPr>
            <a:spLocks noGrp="1"/>
          </p:cNvSpPr>
          <p:nvPr>
            <p:ph type="pic" sz="quarter" idx="11"/>
          </p:nvPr>
        </p:nvSpPr>
        <p:spPr>
          <a:xfrm>
            <a:off x="15955963" y="0"/>
            <a:ext cx="8431211" cy="13715999"/>
          </a:xfr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a:ea typeface="+mn-ea"/>
                <a:sym typeface="Arial"/>
              </a:defRPr>
            </a:lvl1pPr>
          </a:lstStyle>
          <a:p>
            <a:pPr lvl="0" algn="ctr">
              <a:lnSpc>
                <a:spcPct val="125000"/>
              </a:lnSpc>
              <a:spcAft>
                <a:spcPts val="0"/>
              </a:spcAft>
              <a:buFont typeface="Optimistic Text"/>
            </a:pPr>
            <a:r>
              <a:rPr lang="en-US"/>
              <a:t>Click icon to add picture</a:t>
            </a:r>
          </a:p>
        </p:txBody>
      </p:sp>
      <p:sp>
        <p:nvSpPr>
          <p:cNvPr id="10" name="Google Shape;68;p8">
            <a:extLst>
              <a:ext uri="{FF2B5EF4-FFF2-40B4-BE49-F238E27FC236}">
                <a16:creationId xmlns:a16="http://schemas.microsoft.com/office/drawing/2014/main" id="{84D29419-7329-034D-BFB2-B9BC9B2E629E}"/>
              </a:ext>
            </a:extLst>
          </p:cNvPr>
          <p:cNvSpPr txBox="1">
            <a:spLocks noGrp="1"/>
          </p:cNvSpPr>
          <p:nvPr>
            <p:ph type="subTitle" idx="2"/>
          </p:nvPr>
        </p:nvSpPr>
        <p:spPr>
          <a:xfrm>
            <a:off x="932821" y="909036"/>
            <a:ext cx="10328145" cy="463200"/>
          </a:xfrm>
          <a:prstGeom prst="rect">
            <a:avLst/>
          </a:prstGeom>
          <a:noFill/>
          <a:ln>
            <a:noFill/>
          </a:ln>
        </p:spPr>
        <p:txBody>
          <a:bodyPr spcFirstLastPara="1" wrap="square" lIns="0" tIns="0" rIns="0" bIns="0" anchor="t" anchorCtr="0">
            <a:noAutofit/>
          </a:bodyPr>
          <a:lstStyle>
            <a:lvl1pPr marL="0" marR="0" lvl="0" indent="0" algn="l" rtl="0">
              <a:lnSpc>
                <a:spcPct val="120000"/>
              </a:lnSpc>
              <a:spcBef>
                <a:spcPts val="0"/>
              </a:spcBef>
              <a:spcAft>
                <a:spcPts val="0"/>
              </a:spcAft>
              <a:buNone/>
              <a:defRPr sz="2400" b="1" cap="all" spc="240" baseline="0">
                <a:solidFill>
                  <a:schemeClr val="tx1"/>
                </a:solidFill>
                <a:latin typeface="+mn-lt"/>
              </a:defRPr>
            </a:lvl1pPr>
            <a:lvl2pPr lvl="1" rtl="0">
              <a:lnSpc>
                <a:spcPct val="120000"/>
              </a:lnSpc>
              <a:spcBef>
                <a:spcPts val="0"/>
              </a:spcBef>
              <a:spcAft>
                <a:spcPts val="0"/>
              </a:spcAft>
              <a:buNone/>
              <a:defRPr sz="2400">
                <a:solidFill>
                  <a:schemeClr val="lt1"/>
                </a:solidFill>
              </a:defRPr>
            </a:lvl2pPr>
            <a:lvl3pPr lvl="2" rtl="0">
              <a:lnSpc>
                <a:spcPct val="120000"/>
              </a:lnSpc>
              <a:spcBef>
                <a:spcPts val="0"/>
              </a:spcBef>
              <a:spcAft>
                <a:spcPts val="0"/>
              </a:spcAft>
              <a:buNone/>
              <a:defRPr sz="2400">
                <a:solidFill>
                  <a:schemeClr val="lt1"/>
                </a:solidFill>
              </a:defRPr>
            </a:lvl3pPr>
            <a:lvl4pPr lvl="3" rtl="0">
              <a:lnSpc>
                <a:spcPct val="120000"/>
              </a:lnSpc>
              <a:spcBef>
                <a:spcPts val="0"/>
              </a:spcBef>
              <a:spcAft>
                <a:spcPts val="0"/>
              </a:spcAft>
              <a:buNone/>
              <a:defRPr sz="2400">
                <a:solidFill>
                  <a:schemeClr val="lt1"/>
                </a:solidFill>
              </a:defRPr>
            </a:lvl4pPr>
            <a:lvl5pPr lvl="4" rtl="0">
              <a:lnSpc>
                <a:spcPct val="120000"/>
              </a:lnSpc>
              <a:spcBef>
                <a:spcPts val="0"/>
              </a:spcBef>
              <a:spcAft>
                <a:spcPts val="0"/>
              </a:spcAft>
              <a:buNone/>
              <a:defRPr sz="2400">
                <a:solidFill>
                  <a:schemeClr val="lt1"/>
                </a:solidFill>
              </a:defRPr>
            </a:lvl5pPr>
            <a:lvl6pPr lvl="5" rtl="0">
              <a:lnSpc>
                <a:spcPct val="120000"/>
              </a:lnSpc>
              <a:spcBef>
                <a:spcPts val="0"/>
              </a:spcBef>
              <a:spcAft>
                <a:spcPts val="0"/>
              </a:spcAft>
              <a:buNone/>
              <a:defRPr sz="2400">
                <a:solidFill>
                  <a:schemeClr val="lt1"/>
                </a:solidFill>
              </a:defRPr>
            </a:lvl6pPr>
            <a:lvl7pPr lvl="6" rtl="0">
              <a:lnSpc>
                <a:spcPct val="120000"/>
              </a:lnSpc>
              <a:spcBef>
                <a:spcPts val="0"/>
              </a:spcBef>
              <a:spcAft>
                <a:spcPts val="0"/>
              </a:spcAft>
              <a:buNone/>
              <a:defRPr sz="2400">
                <a:solidFill>
                  <a:schemeClr val="lt1"/>
                </a:solidFill>
              </a:defRPr>
            </a:lvl7pPr>
            <a:lvl8pPr lvl="7" rtl="0">
              <a:lnSpc>
                <a:spcPct val="120000"/>
              </a:lnSpc>
              <a:spcBef>
                <a:spcPts val="0"/>
              </a:spcBef>
              <a:spcAft>
                <a:spcPts val="0"/>
              </a:spcAft>
              <a:buNone/>
              <a:defRPr sz="2400">
                <a:solidFill>
                  <a:schemeClr val="lt1"/>
                </a:solidFill>
              </a:defRPr>
            </a:lvl8pPr>
            <a:lvl9pPr lvl="8" rtl="0">
              <a:lnSpc>
                <a:spcPct val="120000"/>
              </a:lnSpc>
              <a:spcBef>
                <a:spcPts val="0"/>
              </a:spcBef>
              <a:spcAft>
                <a:spcPts val="0"/>
              </a:spcAft>
              <a:buNone/>
              <a:defRPr sz="2400">
                <a:solidFill>
                  <a:schemeClr val="lt1"/>
                </a:solidFill>
              </a:defRPr>
            </a:lvl9pPr>
          </a:lstStyle>
          <a:p>
            <a:pPr marL="0" lvl="0" indent="0">
              <a:buNone/>
            </a:pPr>
            <a:r>
              <a:rPr lang="en-US"/>
              <a:t>Click to edit Master subtitle style</a:t>
            </a:r>
            <a:endParaRPr dirty="0"/>
          </a:p>
        </p:txBody>
      </p:sp>
      <p:sp>
        <p:nvSpPr>
          <p:cNvPr id="11" name="Title 7">
            <a:extLst>
              <a:ext uri="{FF2B5EF4-FFF2-40B4-BE49-F238E27FC236}">
                <a16:creationId xmlns:a16="http://schemas.microsoft.com/office/drawing/2014/main" id="{17059566-AACA-6842-8A17-FDCD70EB04D8}"/>
              </a:ext>
            </a:extLst>
          </p:cNvPr>
          <p:cNvSpPr>
            <a:spLocks noGrp="1"/>
          </p:cNvSpPr>
          <p:nvPr>
            <p:ph type="title"/>
          </p:nvPr>
        </p:nvSpPr>
        <p:spPr>
          <a:xfrm>
            <a:off x="932690" y="3382159"/>
            <a:ext cx="14083474" cy="2514600"/>
          </a:xfrm>
        </p:spPr>
        <p:txBody>
          <a:bodyPr/>
          <a:lstStyle>
            <a:lvl1pPr>
              <a:defRPr>
                <a:solidFill>
                  <a:schemeClr val="tx1"/>
                </a:solidFill>
                <a:latin typeface="+mj-lt"/>
              </a:defRPr>
            </a:lvl1pPr>
          </a:lstStyle>
          <a:p>
            <a:r>
              <a:rPr lang="en-US"/>
              <a:t>Click to edit Master title style</a:t>
            </a:r>
            <a:endParaRPr lang="en-US" dirty="0"/>
          </a:p>
        </p:txBody>
      </p:sp>
      <p:sp>
        <p:nvSpPr>
          <p:cNvPr id="12" name="Text Placeholder 9">
            <a:extLst>
              <a:ext uri="{FF2B5EF4-FFF2-40B4-BE49-F238E27FC236}">
                <a16:creationId xmlns:a16="http://schemas.microsoft.com/office/drawing/2014/main" id="{8164FD95-6641-FF4C-B71F-02364BC969AB}"/>
              </a:ext>
            </a:extLst>
          </p:cNvPr>
          <p:cNvSpPr>
            <a:spLocks noGrp="1"/>
          </p:cNvSpPr>
          <p:nvPr>
            <p:ph type="body" sz="quarter" idx="10"/>
          </p:nvPr>
        </p:nvSpPr>
        <p:spPr>
          <a:xfrm>
            <a:off x="877824" y="6584734"/>
            <a:ext cx="14122662" cy="6197816"/>
          </a:xfrm>
        </p:spPr>
        <p:txBody>
          <a:bodyPr/>
          <a:lstStyle>
            <a:lvl1pPr>
              <a:defRPr>
                <a:solidFill>
                  <a:schemeClr val="tx1"/>
                </a:solidFill>
                <a:latin typeface="+mn-lt"/>
              </a:defRPr>
            </a:lvl1pPr>
            <a:lvl2pPr>
              <a:buClrTx/>
              <a:defRPr>
                <a:solidFill>
                  <a:schemeClr val="tx1"/>
                </a:solidFill>
                <a:latin typeface="+mn-lt"/>
              </a:defRPr>
            </a:lvl2pPr>
            <a:lvl3pPr>
              <a:buClrTx/>
              <a:defRPr>
                <a:solidFill>
                  <a:schemeClr val="tx1"/>
                </a:solidFill>
                <a:latin typeface="+mn-lt"/>
              </a:defRPr>
            </a:lvl3pPr>
            <a:lvl4pPr>
              <a:buClrTx/>
              <a:defRPr>
                <a:solidFill>
                  <a:schemeClr val="tx1"/>
                </a:solidFill>
                <a:latin typeface="+mn-lt"/>
              </a:defRPr>
            </a:lvl4pPr>
            <a:lvl5pPr>
              <a:buClrTx/>
              <a:defRPr>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203115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slideLayout" Target="../slideLayouts/slideLayout44.xml"/><Relationship Id="rId26" Type="http://schemas.openxmlformats.org/officeDocument/2006/relationships/theme" Target="../theme/theme2.xml"/><Relationship Id="rId3" Type="http://schemas.openxmlformats.org/officeDocument/2006/relationships/slideLayout" Target="../slideLayouts/slideLayout29.xml"/><Relationship Id="rId21" Type="http://schemas.openxmlformats.org/officeDocument/2006/relationships/slideLayout" Target="../slideLayouts/slideLayout47.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5" Type="http://schemas.openxmlformats.org/officeDocument/2006/relationships/slideLayout" Target="../slideLayouts/slideLayout51.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20" Type="http://schemas.openxmlformats.org/officeDocument/2006/relationships/slideLayout" Target="../slideLayouts/slideLayout46.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24" Type="http://schemas.openxmlformats.org/officeDocument/2006/relationships/slideLayout" Target="../slideLayouts/slideLayout50.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23" Type="http://schemas.openxmlformats.org/officeDocument/2006/relationships/slideLayout" Target="../slideLayouts/slideLayout49.xml"/><Relationship Id="rId10" Type="http://schemas.openxmlformats.org/officeDocument/2006/relationships/slideLayout" Target="../slideLayouts/slideLayout36.xml"/><Relationship Id="rId19" Type="http://schemas.openxmlformats.org/officeDocument/2006/relationships/slideLayout" Target="../slideLayouts/slideLayout45.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 Id="rId22" Type="http://schemas.openxmlformats.org/officeDocument/2006/relationships/slideLayout" Target="../slideLayouts/slideLayout48.xml"/><Relationship Id="rId27"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18" Type="http://schemas.openxmlformats.org/officeDocument/2006/relationships/slideLayout" Target="../slideLayouts/slideLayout69.xml"/><Relationship Id="rId26" Type="http://schemas.openxmlformats.org/officeDocument/2006/relationships/theme" Target="../theme/theme3.xml"/><Relationship Id="rId3" Type="http://schemas.openxmlformats.org/officeDocument/2006/relationships/slideLayout" Target="../slideLayouts/slideLayout54.xml"/><Relationship Id="rId21" Type="http://schemas.openxmlformats.org/officeDocument/2006/relationships/slideLayout" Target="../slideLayouts/slideLayout72.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17" Type="http://schemas.openxmlformats.org/officeDocument/2006/relationships/slideLayout" Target="../slideLayouts/slideLayout68.xml"/><Relationship Id="rId25" Type="http://schemas.openxmlformats.org/officeDocument/2006/relationships/slideLayout" Target="../slideLayouts/slideLayout76.xml"/><Relationship Id="rId2" Type="http://schemas.openxmlformats.org/officeDocument/2006/relationships/slideLayout" Target="../slideLayouts/slideLayout53.xml"/><Relationship Id="rId16" Type="http://schemas.openxmlformats.org/officeDocument/2006/relationships/slideLayout" Target="../slideLayouts/slideLayout67.xml"/><Relationship Id="rId20" Type="http://schemas.openxmlformats.org/officeDocument/2006/relationships/slideLayout" Target="../slideLayouts/slideLayout71.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24" Type="http://schemas.openxmlformats.org/officeDocument/2006/relationships/slideLayout" Target="../slideLayouts/slideLayout75.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23" Type="http://schemas.openxmlformats.org/officeDocument/2006/relationships/slideLayout" Target="../slideLayouts/slideLayout74.xml"/><Relationship Id="rId10" Type="http://schemas.openxmlformats.org/officeDocument/2006/relationships/slideLayout" Target="../slideLayouts/slideLayout61.xml"/><Relationship Id="rId19" Type="http://schemas.openxmlformats.org/officeDocument/2006/relationships/slideLayout" Target="../slideLayouts/slideLayout70.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 Id="rId22" Type="http://schemas.openxmlformats.org/officeDocument/2006/relationships/slideLayout" Target="../slideLayouts/slideLayout73.xml"/><Relationship Id="rId27"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bg2"/>
        </a:solidFill>
        <a:effectLst/>
      </p:bgPr>
    </p:bg>
    <p:spTree>
      <p:nvGrpSpPr>
        <p:cNvPr id="1" name="Shape 5"/>
        <p:cNvGrpSpPr/>
        <p:nvPr/>
      </p:nvGrpSpPr>
      <p:grpSpPr>
        <a:xfrm>
          <a:off x="0" y="0"/>
          <a:ext cx="0" cy="0"/>
          <a:chOff x="0" y="0"/>
          <a:chExt cx="0" cy="0"/>
        </a:xfrm>
      </p:grpSpPr>
      <p:sp>
        <p:nvSpPr>
          <p:cNvPr id="5" name="Title Placeholder 4">
            <a:extLst>
              <a:ext uri="{FF2B5EF4-FFF2-40B4-BE49-F238E27FC236}">
                <a16:creationId xmlns:a16="http://schemas.microsoft.com/office/drawing/2014/main" id="{0816DB76-3B35-7642-9818-030A6E3FE87F}"/>
              </a:ext>
            </a:extLst>
          </p:cNvPr>
          <p:cNvSpPr>
            <a:spLocks noGrp="1"/>
          </p:cNvSpPr>
          <p:nvPr>
            <p:ph type="title"/>
          </p:nvPr>
        </p:nvSpPr>
        <p:spPr>
          <a:xfrm>
            <a:off x="932689" y="2194560"/>
            <a:ext cx="19717511" cy="2514600"/>
          </a:xfrm>
          <a:prstGeom prst="rect">
            <a:avLst/>
          </a:prstGeom>
        </p:spPr>
        <p:txBody>
          <a:bodyPr vert="horz" lIns="0" tIns="0" rIns="0" bIns="0" rtlCol="0" anchor="b" anchorCtr="0">
            <a:normAutofit/>
          </a:body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C99DE1C5-9183-6D48-B023-BB967E7B9860}"/>
              </a:ext>
            </a:extLst>
          </p:cNvPr>
          <p:cNvSpPr>
            <a:spLocks noGrp="1"/>
          </p:cNvSpPr>
          <p:nvPr>
            <p:ph type="body" idx="1"/>
          </p:nvPr>
        </p:nvSpPr>
        <p:spPr>
          <a:xfrm>
            <a:off x="877824" y="5397135"/>
            <a:ext cx="19772376" cy="6172200"/>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extBox 2">
            <a:extLst>
              <a:ext uri="{FF2B5EF4-FFF2-40B4-BE49-F238E27FC236}">
                <a16:creationId xmlns:a16="http://schemas.microsoft.com/office/drawing/2014/main" id="{CB5BB25C-D758-9042-BBB3-6CD753E7CDBE}"/>
              </a:ext>
            </a:extLst>
          </p:cNvPr>
          <p:cNvSpPr txBox="1"/>
          <p:nvPr userDrawn="1"/>
        </p:nvSpPr>
        <p:spPr>
          <a:xfrm>
            <a:off x="22024975" y="12668250"/>
            <a:ext cx="1428750" cy="438150"/>
          </a:xfrm>
          <a:prstGeom prst="rect">
            <a:avLst/>
          </a:prstGeom>
        </p:spPr>
        <p:txBody>
          <a:bodyPr rIns="0">
            <a:noAutofit/>
          </a:bodyPr>
          <a:lstStyle>
            <a:defPPr marR="0" lvl="0" algn="l" rtl="0">
              <a:lnSpc>
                <a:spcPct val="100000"/>
              </a:lnSpc>
              <a:spcBef>
                <a:spcPts val="0"/>
              </a:spcBef>
              <a:spcAft>
                <a:spcPts val="0"/>
              </a:spcAft>
              <a:defRPr/>
            </a:defPPr>
            <a:lvl1pPr marL="45720" indent="-45720" algn="r" eaLnBrk="1" hangingPunct="1">
              <a:lnSpc>
                <a:spcPct val="129000"/>
              </a:lnSpc>
              <a:spcAft>
                <a:spcPts val="1200"/>
              </a:spcAft>
              <a:buSzPct val="25000"/>
              <a:buFontTx/>
              <a:buBlip>
                <a:blip r:embed="rId28"/>
              </a:buBlip>
              <a:tabLst/>
              <a:defRPr sz="1600" spc="50" baseline="0">
                <a:solidFill>
                  <a:schemeClr val="tx1"/>
                </a:solidFill>
              </a:defRPr>
            </a:lvl1pPr>
            <a:lvl2pPr marL="640080" indent="-365760" eaLnBrk="1" hangingPunct="1">
              <a:lnSpc>
                <a:spcPct val="129000"/>
              </a:lnSpc>
              <a:spcAft>
                <a:spcPts val="1200"/>
              </a:spcAft>
              <a:buClrTx/>
              <a:buSzPct val="85000"/>
              <a:buFont typeface="Optimistic Text" panose="020B0604020202020204" pitchFamily="34" charset="0"/>
              <a:buChar char="•"/>
              <a:defRPr spc="50" baseline="0">
                <a:solidFill>
                  <a:schemeClr val="tx1"/>
                </a:solidFill>
              </a:defRPr>
            </a:lvl2pPr>
            <a:lvl3pPr marL="1005840" indent="-365760" eaLnBrk="1" hangingPunct="1">
              <a:lnSpc>
                <a:spcPct val="129000"/>
              </a:lnSpc>
              <a:spcAft>
                <a:spcPts val="1200"/>
              </a:spcAft>
              <a:buClrTx/>
              <a:buSzPct val="85000"/>
              <a:buFont typeface=".PingFang SC Regular"/>
              <a:buChar char="﹘"/>
              <a:defRPr spc="50" baseline="0">
                <a:solidFill>
                  <a:schemeClr val="tx1"/>
                </a:solidFill>
              </a:defRPr>
            </a:lvl3pPr>
            <a:lvl4pPr marL="1371600" indent="-365760" eaLnBrk="1" hangingPunct="1">
              <a:lnSpc>
                <a:spcPct val="129000"/>
              </a:lnSpc>
              <a:spcAft>
                <a:spcPts val="1200"/>
              </a:spcAft>
              <a:buClrTx/>
              <a:buSzPct val="85000"/>
              <a:buFont typeface=".PingFang SC Regular"/>
              <a:buChar char="﹘"/>
              <a:defRPr spc="50" baseline="0">
                <a:solidFill>
                  <a:schemeClr val="tx1"/>
                </a:solidFill>
              </a:defRPr>
            </a:lvl4pPr>
            <a:lvl5pPr marL="1737360" indent="-365760" eaLnBrk="1" hangingPunct="1">
              <a:lnSpc>
                <a:spcPct val="129000"/>
              </a:lnSpc>
              <a:spcAft>
                <a:spcPts val="1200"/>
              </a:spcAft>
              <a:buClrTx/>
              <a:buSzPct val="85000"/>
              <a:buFont typeface=".PingFang SC Regular"/>
              <a:buChar char="﹘"/>
              <a:defRPr spc="50" baseline="0">
                <a:solidFill>
                  <a:schemeClr val="tx1"/>
                </a:solidFill>
              </a:defRPr>
            </a:lvl5pPr>
            <a:lvl6pPr eaLnBrk="1" hangingPunct="1"/>
            <a:lvl7pPr eaLnBrk="1" hangingPunct="1"/>
            <a:lvl8pPr eaLnBrk="1" hangingPunct="1"/>
            <a:lvl9pPr eaLnBrk="1" hangingPunct="1"/>
          </a:lstStyle>
          <a:p>
            <a:pPr lvl="0"/>
            <a:fld id="{FDB46036-B8C8-1B45-BC70-41893D8B3A8D}" type="slidenum">
              <a:rPr lang="en-US" smtClean="0"/>
              <a:pPr lvl="0"/>
              <a:t>‹#›</a:t>
            </a:fld>
            <a:endParaRPr lang="en-US" dirty="0"/>
          </a:p>
        </p:txBody>
      </p:sp>
    </p:spTree>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803" r:id="rId8"/>
    <p:sldLayoutId id="2147483733" r:id="rId9"/>
    <p:sldLayoutId id="2147483734" r:id="rId10"/>
    <p:sldLayoutId id="2147483735" r:id="rId11"/>
    <p:sldLayoutId id="2147483736" r:id="rId12"/>
    <p:sldLayoutId id="2147483737" r:id="rId13"/>
    <p:sldLayoutId id="2147483738" r:id="rId14"/>
    <p:sldLayoutId id="2147483739" r:id="rId15"/>
    <p:sldLayoutId id="2147483740" r:id="rId16"/>
    <p:sldLayoutId id="2147483741" r:id="rId17"/>
    <p:sldLayoutId id="2147483742" r:id="rId18"/>
    <p:sldLayoutId id="2147483743" r:id="rId19"/>
    <p:sldLayoutId id="2147483744" r:id="rId20"/>
    <p:sldLayoutId id="2147483745" r:id="rId21"/>
    <p:sldLayoutId id="2147483746" r:id="rId22"/>
    <p:sldLayoutId id="2147483747" r:id="rId23"/>
    <p:sldLayoutId id="2147483748" r:id="rId24"/>
    <p:sldLayoutId id="2147483749" r:id="rId25"/>
    <p:sldLayoutId id="2147483750" r:id="rId26"/>
  </p:sldLayoutIdLst>
  <p:hf sldNum="0" hdr="0" ftr="0" dt="0"/>
  <p:txStyles>
    <p:titleStyle>
      <a:defPPr marR="0" lvl="0" algn="l" rtl="0">
        <a:lnSpc>
          <a:spcPct val="100000"/>
        </a:lnSpc>
        <a:spcBef>
          <a:spcPts val="0"/>
        </a:spcBef>
        <a:spcAft>
          <a:spcPts val="0"/>
        </a:spcAft>
      </a:defPPr>
      <a:lvl1pPr marR="0" lvl="0" algn="l" rtl="0" eaLnBrk="1" hangingPunct="1">
        <a:lnSpc>
          <a:spcPct val="108000"/>
        </a:lnSpc>
        <a:spcBef>
          <a:spcPts val="0"/>
        </a:spcBef>
        <a:spcAft>
          <a:spcPts val="0"/>
        </a:spcAft>
        <a:buClr>
          <a:srgbClr val="1C2B33"/>
        </a:buClr>
        <a:buFont typeface="Optimistic Display Medium"/>
        <a:defRPr sz="7200" b="0" i="0" u="none" strike="noStrike" kern="0" cap="none" spc="220" baseline="0" dirty="0">
          <a:solidFill>
            <a:schemeClr val="tx1"/>
          </a:solidFill>
          <a:latin typeface="+mj-lt"/>
          <a:ea typeface="Optimistic Display Medium"/>
          <a:cs typeface="Optimistic Display Medium"/>
          <a:sym typeface="Optimistic Display Medium"/>
        </a:defRPr>
      </a:lvl1pPr>
      <a:lvl2pPr marR="0" lvl="1"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2pPr>
      <a:lvl3pPr marR="0" lvl="2"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3pPr>
      <a:lvl4pPr marR="0" lvl="3"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4pPr>
      <a:lvl5pPr marR="0" lvl="4"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p:titleStyle>
    <p:bodyStyle>
      <a:defPPr marR="0" lvl="0" algn="l" rtl="0">
        <a:lnSpc>
          <a:spcPct val="100000"/>
        </a:lnSpc>
        <a:spcBef>
          <a:spcPts val="0"/>
        </a:spcBef>
        <a:spcAft>
          <a:spcPts val="0"/>
        </a:spcAft>
      </a:defPPr>
      <a:lvl1pPr marL="45720" marR="0" lvl="0" indent="-45720" algn="l" rtl="0" eaLnBrk="1" hangingPunct="1">
        <a:lnSpc>
          <a:spcPct val="129000"/>
        </a:lnSpc>
        <a:spcBef>
          <a:spcPts val="0"/>
        </a:spcBef>
        <a:spcAft>
          <a:spcPts val="1200"/>
        </a:spcAft>
        <a:buClr>
          <a:srgbClr val="1C2B33"/>
        </a:buClr>
        <a:buSzPct val="25000"/>
        <a:buFontTx/>
        <a:buBlip>
          <a:blip r:embed="rId28"/>
        </a:buBlip>
        <a:tabLst/>
        <a:defRPr sz="24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4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4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4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4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1pPr>
      <a:lvl2pPr marR="0" lvl="1"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2pPr>
      <a:lvl3pPr marR="0" lvl="2"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3pPr>
      <a:lvl4pPr marR="0" lvl="3"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4pPr>
      <a:lvl5pPr marR="0" lvl="4"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p:otherStyle>
  </p:txStyles>
  <p:extLst>
    <p:ext uri="{27BBF7A9-308A-43DC-89C8-2F10F3537804}">
      <p15:sldGuideLst xmlns:p15="http://schemas.microsoft.com/office/powerpoint/2012/main">
        <p15:guide id="1" orient="horz" pos="4320" userDrawn="1">
          <p15:clr>
            <a:srgbClr val="EA4335"/>
          </p15:clr>
        </p15:guide>
        <p15:guide id="2" pos="7681" userDrawn="1">
          <p15:clr>
            <a:srgbClr val="EA4335"/>
          </p15:clr>
        </p15:guide>
        <p15:guide id="3" pos="588" userDrawn="1">
          <p15:clr>
            <a:srgbClr val="EA4335"/>
          </p15:clr>
        </p15:guide>
        <p15:guide id="4" orient="horz" pos="588" userDrawn="1">
          <p15:clr>
            <a:srgbClr val="EA4335"/>
          </p15:clr>
        </p15:guide>
        <p15:guide id="5" pos="14774" userDrawn="1">
          <p15:clr>
            <a:srgbClr val="EA4335"/>
          </p15:clr>
        </p15:guide>
        <p15:guide id="6" orient="horz" pos="8040" userDrawn="1">
          <p15:clr>
            <a:srgbClr val="EA4335"/>
          </p15:clr>
        </p15:guide>
        <p15:guide id="7" pos="1771" userDrawn="1">
          <p15:clr>
            <a:srgbClr val="EA4335"/>
          </p15:clr>
        </p15:guide>
        <p15:guide id="8" pos="2954" userDrawn="1">
          <p15:clr>
            <a:srgbClr val="EA4335"/>
          </p15:clr>
        </p15:guide>
        <p15:guide id="9" pos="4137" userDrawn="1">
          <p15:clr>
            <a:srgbClr val="EA4335"/>
          </p15:clr>
        </p15:guide>
        <p15:guide id="10" pos="5319" userDrawn="1">
          <p15:clr>
            <a:srgbClr val="EA4335"/>
          </p15:clr>
        </p15:guide>
        <p15:guide id="11" pos="6502" userDrawn="1">
          <p15:clr>
            <a:srgbClr val="EA4335"/>
          </p15:clr>
        </p15:guide>
        <p15:guide id="12" pos="8868" userDrawn="1">
          <p15:clr>
            <a:srgbClr val="EA4335"/>
          </p15:clr>
        </p15:guide>
        <p15:guide id="13" pos="10057" userDrawn="1">
          <p15:clr>
            <a:srgbClr val="EA4335"/>
          </p15:clr>
        </p15:guide>
        <p15:guide id="14" pos="11233" userDrawn="1">
          <p15:clr>
            <a:srgbClr val="EA4335"/>
          </p15:clr>
        </p15:guide>
        <p15:guide id="15" pos="12416" userDrawn="1">
          <p15:clr>
            <a:srgbClr val="EA4335"/>
          </p15:clr>
        </p15:guide>
        <p15:guide id="16" pos="13599" userDrawn="1">
          <p15:clr>
            <a:srgbClr val="EA4335"/>
          </p15:clr>
        </p15:guide>
        <p15:guide id="17" pos="1179" userDrawn="1">
          <p15:clr>
            <a:srgbClr val="EA4335"/>
          </p15:clr>
        </p15:guide>
        <p15:guide id="18" pos="2362" userDrawn="1">
          <p15:clr>
            <a:srgbClr val="EA4335"/>
          </p15:clr>
        </p15:guide>
        <p15:guide id="19" pos="3544" userDrawn="1">
          <p15:clr>
            <a:srgbClr val="EA4335"/>
          </p15:clr>
        </p15:guide>
        <p15:guide id="20" pos="4727" userDrawn="1">
          <p15:clr>
            <a:srgbClr val="EA4335"/>
          </p15:clr>
        </p15:guide>
        <p15:guide id="21" pos="5910" userDrawn="1">
          <p15:clr>
            <a:srgbClr val="EA4335"/>
          </p15:clr>
        </p15:guide>
        <p15:guide id="22" pos="7093" userDrawn="1">
          <p15:clr>
            <a:srgbClr val="EA4335"/>
          </p15:clr>
        </p15:guide>
        <p15:guide id="23" pos="8276" userDrawn="1">
          <p15:clr>
            <a:srgbClr val="EA4335"/>
          </p15:clr>
        </p15:guide>
        <p15:guide id="24" pos="9459" userDrawn="1">
          <p15:clr>
            <a:srgbClr val="EA4335"/>
          </p15:clr>
        </p15:guide>
        <p15:guide id="25" pos="10641" userDrawn="1">
          <p15:clr>
            <a:srgbClr val="EA4335"/>
          </p15:clr>
        </p15:guide>
        <p15:guide id="26" pos="11826" userDrawn="1">
          <p15:clr>
            <a:srgbClr val="EA4335"/>
          </p15:clr>
        </p15:guide>
        <p15:guide id="27" pos="13008" userDrawn="1">
          <p15:clr>
            <a:srgbClr val="EA4335"/>
          </p15:clr>
        </p15:guide>
        <p15:guide id="28" pos="14191" userDrawn="1">
          <p15:clr>
            <a:srgbClr val="EA4335"/>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Shape 5"/>
        <p:cNvGrpSpPr/>
        <p:nvPr/>
      </p:nvGrpSpPr>
      <p:grpSpPr>
        <a:xfrm>
          <a:off x="0" y="0"/>
          <a:ext cx="0" cy="0"/>
          <a:chOff x="0" y="0"/>
          <a:chExt cx="0" cy="0"/>
        </a:xfrm>
      </p:grpSpPr>
      <p:sp>
        <p:nvSpPr>
          <p:cNvPr id="5" name="Title Placeholder 4">
            <a:extLst>
              <a:ext uri="{FF2B5EF4-FFF2-40B4-BE49-F238E27FC236}">
                <a16:creationId xmlns:a16="http://schemas.microsoft.com/office/drawing/2014/main" id="{0816DB76-3B35-7642-9818-030A6E3FE87F}"/>
              </a:ext>
            </a:extLst>
          </p:cNvPr>
          <p:cNvSpPr>
            <a:spLocks noGrp="1"/>
          </p:cNvSpPr>
          <p:nvPr>
            <p:ph type="title"/>
          </p:nvPr>
        </p:nvSpPr>
        <p:spPr>
          <a:xfrm>
            <a:off x="932689" y="2194560"/>
            <a:ext cx="19717511" cy="2514600"/>
          </a:xfrm>
          <a:prstGeom prst="rect">
            <a:avLst/>
          </a:prstGeom>
        </p:spPr>
        <p:txBody>
          <a:bodyPr vert="horz" lIns="0" tIns="0" rIns="0" bIns="0" rtlCol="0" anchor="b" anchorCtr="0">
            <a:normAutofit/>
          </a:bodyPr>
          <a:lstStyle/>
          <a:p>
            <a:r>
              <a:rPr lang="en-US" dirty="0"/>
              <a:t>Click to edit Master title style</a:t>
            </a:r>
          </a:p>
        </p:txBody>
      </p:sp>
      <p:sp>
        <p:nvSpPr>
          <p:cNvPr id="10" name="Text Placeholder 9">
            <a:extLst>
              <a:ext uri="{FF2B5EF4-FFF2-40B4-BE49-F238E27FC236}">
                <a16:creationId xmlns:a16="http://schemas.microsoft.com/office/drawing/2014/main" id="{C99DE1C5-9183-6D48-B023-BB967E7B9860}"/>
              </a:ext>
            </a:extLst>
          </p:cNvPr>
          <p:cNvSpPr>
            <a:spLocks noGrp="1"/>
          </p:cNvSpPr>
          <p:nvPr>
            <p:ph type="body" idx="1"/>
          </p:nvPr>
        </p:nvSpPr>
        <p:spPr>
          <a:xfrm>
            <a:off x="877824" y="5397135"/>
            <a:ext cx="19772376" cy="6172200"/>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16809606"/>
      </p:ext>
    </p:extLst>
  </p:cSld>
  <p:clrMap bg1="dk1" tx1="lt1" bg2="dk2" tx2="lt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 id="2147483789" r:id="rId12"/>
    <p:sldLayoutId id="2147483790" r:id="rId13"/>
    <p:sldLayoutId id="2147483791" r:id="rId14"/>
    <p:sldLayoutId id="2147483792" r:id="rId15"/>
    <p:sldLayoutId id="2147483793" r:id="rId16"/>
    <p:sldLayoutId id="2147483794" r:id="rId17"/>
    <p:sldLayoutId id="2147483795" r:id="rId18"/>
    <p:sldLayoutId id="2147483796" r:id="rId19"/>
    <p:sldLayoutId id="2147483797" r:id="rId20"/>
    <p:sldLayoutId id="2147483798" r:id="rId21"/>
    <p:sldLayoutId id="2147483799" r:id="rId22"/>
    <p:sldLayoutId id="2147483800" r:id="rId23"/>
    <p:sldLayoutId id="2147483801" r:id="rId24"/>
    <p:sldLayoutId id="2147483802" r:id="rId25"/>
  </p:sldLayoutIdLst>
  <p:hf sldNum="0" hdr="0" ftr="0" dt="0"/>
  <p:txStyles>
    <p:titleStyle>
      <a:defPPr marR="0" lvl="0" algn="l" rtl="0">
        <a:lnSpc>
          <a:spcPct val="100000"/>
        </a:lnSpc>
        <a:spcBef>
          <a:spcPts val="0"/>
        </a:spcBef>
        <a:spcAft>
          <a:spcPts val="0"/>
        </a:spcAft>
      </a:defPPr>
      <a:lvl1pPr marR="0" lvl="0" algn="l" rtl="0" eaLnBrk="1" hangingPunct="1">
        <a:lnSpc>
          <a:spcPct val="108000"/>
        </a:lnSpc>
        <a:spcBef>
          <a:spcPts val="0"/>
        </a:spcBef>
        <a:spcAft>
          <a:spcPts val="0"/>
        </a:spcAft>
        <a:buClr>
          <a:srgbClr val="1C2B33"/>
        </a:buClr>
        <a:buFont typeface="Optimistic Display Medium"/>
        <a:defRPr sz="7200" b="0" i="0" u="none" strike="noStrike" kern="0" cap="none" spc="220" baseline="0" dirty="0">
          <a:solidFill>
            <a:schemeClr val="tx2"/>
          </a:solidFill>
          <a:latin typeface="+mj-lt"/>
          <a:ea typeface="Optimistic Display Medium"/>
          <a:cs typeface="Optimistic Display Medium"/>
          <a:sym typeface="Optimistic Display Medium"/>
        </a:defRPr>
      </a:lvl1pPr>
      <a:lvl2pPr marR="0" lvl="1"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2pPr>
      <a:lvl3pPr marR="0" lvl="2"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3pPr>
      <a:lvl4pPr marR="0" lvl="3"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4pPr>
      <a:lvl5pPr marR="0" lvl="4"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p:titleStyle>
    <p:bodyStyle>
      <a:defPPr marR="0" lvl="0" algn="l" rtl="0">
        <a:lnSpc>
          <a:spcPct val="100000"/>
        </a:lnSpc>
        <a:spcBef>
          <a:spcPts val="0"/>
        </a:spcBef>
        <a:spcAft>
          <a:spcPts val="0"/>
        </a:spcAft>
      </a:defPPr>
      <a:lvl1pPr marL="45720" marR="0" lvl="0" indent="-45720" algn="l" rtl="0" eaLnBrk="1" hangingPunct="1">
        <a:lnSpc>
          <a:spcPct val="129000"/>
        </a:lnSpc>
        <a:spcBef>
          <a:spcPts val="0"/>
        </a:spcBef>
        <a:spcAft>
          <a:spcPts val="1200"/>
        </a:spcAft>
        <a:buClr>
          <a:srgbClr val="1C2B33"/>
        </a:buClr>
        <a:buSzPct val="25000"/>
        <a:buFontTx/>
        <a:buBlip>
          <a:blip r:embed="rId27"/>
        </a:buBlip>
        <a:tabLst/>
        <a:defRPr sz="2400" b="0" i="0" u="none" strike="noStrike" cap="none" spc="50" baseline="0">
          <a:solidFill>
            <a:schemeClr val="tx2"/>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400" b="0" i="0" u="none" strike="noStrike" cap="none" spc="50" baseline="0">
          <a:solidFill>
            <a:schemeClr val="tx2"/>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400" b="0" i="0" u="none" strike="noStrike" cap="none" spc="50" baseline="0">
          <a:solidFill>
            <a:schemeClr val="tx2"/>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400" b="0" i="0" u="none" strike="noStrike" cap="none" spc="50" baseline="0">
          <a:solidFill>
            <a:schemeClr val="tx2"/>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400" b="0" i="0" u="none" strike="noStrike" cap="none" spc="50" baseline="0">
          <a:solidFill>
            <a:schemeClr val="tx2"/>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1pPr>
      <a:lvl2pPr marR="0" lvl="1"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2pPr>
      <a:lvl3pPr marR="0" lvl="2"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3pPr>
      <a:lvl4pPr marR="0" lvl="3"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4pPr>
      <a:lvl5pPr marR="0" lvl="4"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p:otherStyle>
  </p:txStyles>
  <p:extLst>
    <p:ext uri="{27BBF7A9-308A-43DC-89C8-2F10F3537804}">
      <p15:sldGuideLst xmlns:p15="http://schemas.microsoft.com/office/powerpoint/2012/main">
        <p15:guide id="1" orient="horz" pos="4320" userDrawn="1">
          <p15:clr>
            <a:srgbClr val="EA4335"/>
          </p15:clr>
        </p15:guide>
        <p15:guide id="2" pos="7681" userDrawn="1">
          <p15:clr>
            <a:srgbClr val="EA4335"/>
          </p15:clr>
        </p15:guide>
        <p15:guide id="3" pos="588" userDrawn="1">
          <p15:clr>
            <a:srgbClr val="EA4335"/>
          </p15:clr>
        </p15:guide>
        <p15:guide id="4" orient="horz" pos="588" userDrawn="1">
          <p15:clr>
            <a:srgbClr val="EA4335"/>
          </p15:clr>
        </p15:guide>
        <p15:guide id="5" pos="14774" userDrawn="1">
          <p15:clr>
            <a:srgbClr val="EA4335"/>
          </p15:clr>
        </p15:guide>
        <p15:guide id="6" orient="horz" pos="8052" userDrawn="1">
          <p15:clr>
            <a:srgbClr val="EA4335"/>
          </p15:clr>
        </p15:guide>
        <p15:guide id="7" pos="1771" userDrawn="1">
          <p15:clr>
            <a:srgbClr val="EA4335"/>
          </p15:clr>
        </p15:guide>
        <p15:guide id="8" pos="2954" userDrawn="1">
          <p15:clr>
            <a:srgbClr val="EA4335"/>
          </p15:clr>
        </p15:guide>
        <p15:guide id="9" pos="4137" userDrawn="1">
          <p15:clr>
            <a:srgbClr val="EA4335"/>
          </p15:clr>
        </p15:guide>
        <p15:guide id="10" pos="5319" userDrawn="1">
          <p15:clr>
            <a:srgbClr val="EA4335"/>
          </p15:clr>
        </p15:guide>
        <p15:guide id="11" pos="6502" userDrawn="1">
          <p15:clr>
            <a:srgbClr val="EA4335"/>
          </p15:clr>
        </p15:guide>
        <p15:guide id="12" pos="8868" userDrawn="1">
          <p15:clr>
            <a:srgbClr val="EA4335"/>
          </p15:clr>
        </p15:guide>
        <p15:guide id="13" pos="10051" userDrawn="1">
          <p15:clr>
            <a:srgbClr val="EA4335"/>
          </p15:clr>
        </p15:guide>
        <p15:guide id="14" pos="11233" userDrawn="1">
          <p15:clr>
            <a:srgbClr val="EA4335"/>
          </p15:clr>
        </p15:guide>
        <p15:guide id="15" pos="12416" userDrawn="1">
          <p15:clr>
            <a:srgbClr val="EA4335"/>
          </p15:clr>
        </p15:guide>
        <p15:guide id="16" pos="13599" userDrawn="1">
          <p15:clr>
            <a:srgbClr val="EA4335"/>
          </p15:clr>
        </p15:guide>
        <p15:guide id="17" pos="1179" userDrawn="1">
          <p15:clr>
            <a:srgbClr val="EA4335"/>
          </p15:clr>
        </p15:guide>
        <p15:guide id="18" pos="2362" userDrawn="1">
          <p15:clr>
            <a:srgbClr val="EA4335"/>
          </p15:clr>
        </p15:guide>
        <p15:guide id="19" pos="3544" userDrawn="1">
          <p15:clr>
            <a:srgbClr val="EA4335"/>
          </p15:clr>
        </p15:guide>
        <p15:guide id="20" pos="4727" userDrawn="1">
          <p15:clr>
            <a:srgbClr val="EA4335"/>
          </p15:clr>
        </p15:guide>
        <p15:guide id="21" pos="5910" userDrawn="1">
          <p15:clr>
            <a:srgbClr val="EA4335"/>
          </p15:clr>
        </p15:guide>
        <p15:guide id="22" pos="7093" userDrawn="1">
          <p15:clr>
            <a:srgbClr val="EA4335"/>
          </p15:clr>
        </p15:guide>
        <p15:guide id="23" pos="8276" userDrawn="1">
          <p15:clr>
            <a:srgbClr val="EA4335"/>
          </p15:clr>
        </p15:guide>
        <p15:guide id="24" pos="9459" userDrawn="1">
          <p15:clr>
            <a:srgbClr val="EA4335"/>
          </p15:clr>
        </p15:guide>
        <p15:guide id="25" pos="10641" userDrawn="1">
          <p15:clr>
            <a:srgbClr val="EA4335"/>
          </p15:clr>
        </p15:guide>
        <p15:guide id="26" pos="11826" userDrawn="1">
          <p15:clr>
            <a:srgbClr val="EA4335"/>
          </p15:clr>
        </p15:guide>
        <p15:guide id="27" pos="13008" userDrawn="1">
          <p15:clr>
            <a:srgbClr val="EA4335"/>
          </p15:clr>
        </p15:guide>
        <p15:guide id="28" pos="14191" userDrawn="1">
          <p15:clr>
            <a:srgbClr val="EA4335"/>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Shape 5"/>
        <p:cNvGrpSpPr/>
        <p:nvPr/>
      </p:nvGrpSpPr>
      <p:grpSpPr>
        <a:xfrm>
          <a:off x="0" y="0"/>
          <a:ext cx="0" cy="0"/>
          <a:chOff x="0" y="0"/>
          <a:chExt cx="0" cy="0"/>
        </a:xfrm>
      </p:grpSpPr>
      <p:sp>
        <p:nvSpPr>
          <p:cNvPr id="5" name="Title Placeholder 4">
            <a:extLst>
              <a:ext uri="{FF2B5EF4-FFF2-40B4-BE49-F238E27FC236}">
                <a16:creationId xmlns:a16="http://schemas.microsoft.com/office/drawing/2014/main" id="{0816DB76-3B35-7642-9818-030A6E3FE87F}"/>
              </a:ext>
            </a:extLst>
          </p:cNvPr>
          <p:cNvSpPr>
            <a:spLocks noGrp="1"/>
          </p:cNvSpPr>
          <p:nvPr>
            <p:ph type="title"/>
          </p:nvPr>
        </p:nvSpPr>
        <p:spPr>
          <a:xfrm>
            <a:off x="932689" y="2194560"/>
            <a:ext cx="19717511" cy="2514600"/>
          </a:xfrm>
          <a:prstGeom prst="rect">
            <a:avLst/>
          </a:prstGeom>
        </p:spPr>
        <p:txBody>
          <a:bodyPr vert="horz" lIns="0" tIns="0" rIns="0" bIns="0" rtlCol="0" anchor="b" anchorCtr="0">
            <a:normAutofit/>
          </a:bodyPr>
          <a:lstStyle/>
          <a:p>
            <a:r>
              <a:rPr lang="en-US" dirty="0"/>
              <a:t>Click to edit Master title style</a:t>
            </a:r>
          </a:p>
        </p:txBody>
      </p:sp>
      <p:sp>
        <p:nvSpPr>
          <p:cNvPr id="10" name="Text Placeholder 9">
            <a:extLst>
              <a:ext uri="{FF2B5EF4-FFF2-40B4-BE49-F238E27FC236}">
                <a16:creationId xmlns:a16="http://schemas.microsoft.com/office/drawing/2014/main" id="{C99DE1C5-9183-6D48-B023-BB967E7B9860}"/>
              </a:ext>
            </a:extLst>
          </p:cNvPr>
          <p:cNvSpPr>
            <a:spLocks noGrp="1"/>
          </p:cNvSpPr>
          <p:nvPr>
            <p:ph type="body" idx="1"/>
          </p:nvPr>
        </p:nvSpPr>
        <p:spPr>
          <a:xfrm>
            <a:off x="877824" y="5397135"/>
            <a:ext cx="19772376" cy="6172200"/>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15789512"/>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 id="2147483764" r:id="rId13"/>
    <p:sldLayoutId id="2147483765" r:id="rId14"/>
    <p:sldLayoutId id="2147483766" r:id="rId15"/>
    <p:sldLayoutId id="2147483767" r:id="rId16"/>
    <p:sldLayoutId id="2147483768" r:id="rId17"/>
    <p:sldLayoutId id="2147483769" r:id="rId18"/>
    <p:sldLayoutId id="2147483770" r:id="rId19"/>
    <p:sldLayoutId id="2147483771" r:id="rId20"/>
    <p:sldLayoutId id="2147483772" r:id="rId21"/>
    <p:sldLayoutId id="2147483773" r:id="rId22"/>
    <p:sldLayoutId id="2147483774" r:id="rId23"/>
    <p:sldLayoutId id="2147483775" r:id="rId24"/>
    <p:sldLayoutId id="2147483776" r:id="rId25"/>
  </p:sldLayoutIdLst>
  <p:hf sldNum="0" hdr="0" ftr="0" dt="0"/>
  <p:txStyles>
    <p:titleStyle>
      <a:defPPr marR="0" lvl="0" algn="l" rtl="0">
        <a:lnSpc>
          <a:spcPct val="100000"/>
        </a:lnSpc>
        <a:spcBef>
          <a:spcPts val="0"/>
        </a:spcBef>
        <a:spcAft>
          <a:spcPts val="0"/>
        </a:spcAft>
      </a:defPPr>
      <a:lvl1pPr marR="0" lvl="0" algn="l" rtl="0" eaLnBrk="1" hangingPunct="1">
        <a:lnSpc>
          <a:spcPct val="108000"/>
        </a:lnSpc>
        <a:spcBef>
          <a:spcPts val="0"/>
        </a:spcBef>
        <a:spcAft>
          <a:spcPts val="0"/>
        </a:spcAft>
        <a:buClr>
          <a:srgbClr val="1C2B33"/>
        </a:buClr>
        <a:buFont typeface="Optimistic Display Medium"/>
        <a:defRPr sz="7200" b="0" i="0" u="none" strike="noStrike" kern="0" cap="none" spc="220" baseline="0" dirty="0">
          <a:solidFill>
            <a:schemeClr val="tx1"/>
          </a:solidFill>
          <a:latin typeface="+mj-lt"/>
          <a:ea typeface="Optimistic Display Medium"/>
          <a:cs typeface="Optimistic Display Medium"/>
          <a:sym typeface="Optimistic Display Medium"/>
        </a:defRPr>
      </a:lvl1pPr>
      <a:lvl2pPr marR="0" lvl="1"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2pPr>
      <a:lvl3pPr marR="0" lvl="2"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3pPr>
      <a:lvl4pPr marR="0" lvl="3"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4pPr>
      <a:lvl5pPr marR="0" lvl="4"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p:titleStyle>
    <p:bodyStyle>
      <a:defPPr marR="0" lvl="0" algn="l" rtl="0">
        <a:lnSpc>
          <a:spcPct val="100000"/>
        </a:lnSpc>
        <a:spcBef>
          <a:spcPts val="0"/>
        </a:spcBef>
        <a:spcAft>
          <a:spcPts val="0"/>
        </a:spcAft>
      </a:defPPr>
      <a:lvl1pPr marL="45720" marR="0" lvl="0" indent="-45720" algn="l" rtl="0" eaLnBrk="1" hangingPunct="1">
        <a:lnSpc>
          <a:spcPct val="129000"/>
        </a:lnSpc>
        <a:spcBef>
          <a:spcPts val="0"/>
        </a:spcBef>
        <a:spcAft>
          <a:spcPts val="1200"/>
        </a:spcAft>
        <a:buClr>
          <a:srgbClr val="1C2B33"/>
        </a:buClr>
        <a:buSzPct val="25000"/>
        <a:buFontTx/>
        <a:buBlip>
          <a:blip r:embed="rId27"/>
        </a:buBlip>
        <a:tabLst/>
        <a:defRPr sz="24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4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4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4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4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1pPr>
      <a:lvl2pPr marR="0" lvl="1"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2pPr>
      <a:lvl3pPr marR="0" lvl="2"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3pPr>
      <a:lvl4pPr marR="0" lvl="3"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4pPr>
      <a:lvl5pPr marR="0" lvl="4"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p:otherStyle>
  </p:txStyles>
  <p:extLst>
    <p:ext uri="{27BBF7A9-308A-43DC-89C8-2F10F3537804}">
      <p15:sldGuideLst xmlns:p15="http://schemas.microsoft.com/office/powerpoint/2012/main">
        <p15:guide id="1" orient="horz" pos="4320" userDrawn="1">
          <p15:clr>
            <a:srgbClr val="EA4335"/>
          </p15:clr>
        </p15:guide>
        <p15:guide id="2" pos="7681" userDrawn="1">
          <p15:clr>
            <a:srgbClr val="EA4335"/>
          </p15:clr>
        </p15:guide>
        <p15:guide id="3" pos="588" userDrawn="1">
          <p15:clr>
            <a:srgbClr val="EA4335"/>
          </p15:clr>
        </p15:guide>
        <p15:guide id="4" orient="horz" pos="588" userDrawn="1">
          <p15:clr>
            <a:srgbClr val="EA4335"/>
          </p15:clr>
        </p15:guide>
        <p15:guide id="5" pos="14774" userDrawn="1">
          <p15:clr>
            <a:srgbClr val="EA4335"/>
          </p15:clr>
        </p15:guide>
        <p15:guide id="6" orient="horz" pos="8052" userDrawn="1">
          <p15:clr>
            <a:srgbClr val="EA4335"/>
          </p15:clr>
        </p15:guide>
        <p15:guide id="7" pos="1771" userDrawn="1">
          <p15:clr>
            <a:srgbClr val="EA4335"/>
          </p15:clr>
        </p15:guide>
        <p15:guide id="8" pos="2954" userDrawn="1">
          <p15:clr>
            <a:srgbClr val="EA4335"/>
          </p15:clr>
        </p15:guide>
        <p15:guide id="9" pos="4137" userDrawn="1">
          <p15:clr>
            <a:srgbClr val="EA4335"/>
          </p15:clr>
        </p15:guide>
        <p15:guide id="10" pos="5319" userDrawn="1">
          <p15:clr>
            <a:srgbClr val="EA4335"/>
          </p15:clr>
        </p15:guide>
        <p15:guide id="11" pos="6502" userDrawn="1">
          <p15:clr>
            <a:srgbClr val="EA4335"/>
          </p15:clr>
        </p15:guide>
        <p15:guide id="12" pos="8868" userDrawn="1">
          <p15:clr>
            <a:srgbClr val="EA4335"/>
          </p15:clr>
        </p15:guide>
        <p15:guide id="13" pos="10051" userDrawn="1">
          <p15:clr>
            <a:srgbClr val="EA4335"/>
          </p15:clr>
        </p15:guide>
        <p15:guide id="14" pos="11233" userDrawn="1">
          <p15:clr>
            <a:srgbClr val="EA4335"/>
          </p15:clr>
        </p15:guide>
        <p15:guide id="15" pos="12416" userDrawn="1">
          <p15:clr>
            <a:srgbClr val="EA4335"/>
          </p15:clr>
        </p15:guide>
        <p15:guide id="16" pos="13599" userDrawn="1">
          <p15:clr>
            <a:srgbClr val="EA4335"/>
          </p15:clr>
        </p15:guide>
        <p15:guide id="17" pos="1179" userDrawn="1">
          <p15:clr>
            <a:srgbClr val="EA4335"/>
          </p15:clr>
        </p15:guide>
        <p15:guide id="18" pos="2362" userDrawn="1">
          <p15:clr>
            <a:srgbClr val="EA4335"/>
          </p15:clr>
        </p15:guide>
        <p15:guide id="19" pos="3544" userDrawn="1">
          <p15:clr>
            <a:srgbClr val="EA4335"/>
          </p15:clr>
        </p15:guide>
        <p15:guide id="20" pos="4727" userDrawn="1">
          <p15:clr>
            <a:srgbClr val="EA4335"/>
          </p15:clr>
        </p15:guide>
        <p15:guide id="21" pos="5910" userDrawn="1">
          <p15:clr>
            <a:srgbClr val="EA4335"/>
          </p15:clr>
        </p15:guide>
        <p15:guide id="22" pos="7093" userDrawn="1">
          <p15:clr>
            <a:srgbClr val="EA4335"/>
          </p15:clr>
        </p15:guide>
        <p15:guide id="23" pos="8276" userDrawn="1">
          <p15:clr>
            <a:srgbClr val="EA4335"/>
          </p15:clr>
        </p15:guide>
        <p15:guide id="24" pos="9459" userDrawn="1">
          <p15:clr>
            <a:srgbClr val="EA4335"/>
          </p15:clr>
        </p15:guide>
        <p15:guide id="25" pos="10641" userDrawn="1">
          <p15:clr>
            <a:srgbClr val="EA4335"/>
          </p15:clr>
        </p15:guide>
        <p15:guide id="26" pos="11826" userDrawn="1">
          <p15:clr>
            <a:srgbClr val="EA4335"/>
          </p15:clr>
        </p15:guide>
        <p15:guide id="27" pos="13008" userDrawn="1">
          <p15:clr>
            <a:srgbClr val="EA4335"/>
          </p15:clr>
        </p15:guide>
        <p15:guide id="28" pos="14191" userDrawn="1">
          <p15:clr>
            <a:srgbClr val="EA4335"/>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6.xml"/></Relationships>
</file>

<file path=ppt/slides/_rels/slide1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6.xml"/><Relationship Id="rId1" Type="http://schemas.openxmlformats.org/officeDocument/2006/relationships/slideLayout" Target="../slideLayouts/slideLayout8.xml"/></Relationships>
</file>

<file path=ppt/slides/_rels/slide10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97.xml"/><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1.png"/><Relationship Id="rId4" Type="http://schemas.openxmlformats.org/officeDocument/2006/relationships/hyperlink" Target="https://www.facebook.com/hacked" TargetMode="External"/></Relationships>
</file>

<file path=ppt/slides/_rels/slide10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8.xml"/><Relationship Id="rId1" Type="http://schemas.openxmlformats.org/officeDocument/2006/relationships/slideLayout" Target="../slideLayouts/slideLayout7.xml"/><Relationship Id="rId5" Type="http://schemas.openxmlformats.org/officeDocument/2006/relationships/image" Target="../media/image75.png"/><Relationship Id="rId4" Type="http://schemas.openxmlformats.org/officeDocument/2006/relationships/image" Target="../media/image55.png"/></Relationships>
</file>

<file path=ppt/slides/_rels/slide10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9.xml"/><Relationship Id="rId1" Type="http://schemas.openxmlformats.org/officeDocument/2006/relationships/slideLayout" Target="../slideLayouts/slideLayout7.xml"/><Relationship Id="rId6" Type="http://schemas.openxmlformats.org/officeDocument/2006/relationships/image" Target="../media/image76.png"/><Relationship Id="rId5" Type="http://schemas.openxmlformats.org/officeDocument/2006/relationships/image" Target="../media/image55.png"/><Relationship Id="rId4" Type="http://schemas.openxmlformats.org/officeDocument/2006/relationships/hyperlink" Target="https://help.instagram.com/149494825257596?helpref=uf_permalink" TargetMode="External"/></Relationships>
</file>

<file path=ppt/slides/_rels/slide10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0.xml"/><Relationship Id="rId1" Type="http://schemas.openxmlformats.org/officeDocument/2006/relationships/slideLayout" Target="../slideLayouts/slideLayout7.xml"/><Relationship Id="rId6" Type="http://schemas.openxmlformats.org/officeDocument/2006/relationships/image" Target="../media/image77.png"/><Relationship Id="rId5" Type="http://schemas.openxmlformats.org/officeDocument/2006/relationships/image" Target="../media/image55.png"/><Relationship Id="rId4" Type="http://schemas.openxmlformats.org/officeDocument/2006/relationships/hyperlink" Target="https://help.instagram.com/149494825257596?helpref=uf_permalink" TargetMode="External"/></Relationships>
</file>

<file path=ppt/slides/_rels/slide10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1.xml"/><Relationship Id="rId1" Type="http://schemas.openxmlformats.org/officeDocument/2006/relationships/slideLayout" Target="../slideLayouts/slideLayout7.xml"/><Relationship Id="rId6" Type="http://schemas.openxmlformats.org/officeDocument/2006/relationships/image" Target="../media/image78.png"/><Relationship Id="rId5" Type="http://schemas.openxmlformats.org/officeDocument/2006/relationships/image" Target="../media/image55.png"/><Relationship Id="rId4" Type="http://schemas.openxmlformats.org/officeDocument/2006/relationships/hyperlink" Target="https://help.instagram.com/149494825257596?helpref=uf_permalink" TargetMode="External"/></Relationships>
</file>

<file path=ppt/slides/_rels/slide10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2.xml"/><Relationship Id="rId1" Type="http://schemas.openxmlformats.org/officeDocument/2006/relationships/slideLayout" Target="../slideLayouts/slideLayout7.xml"/><Relationship Id="rId6" Type="http://schemas.openxmlformats.org/officeDocument/2006/relationships/image" Target="../media/image79.png"/><Relationship Id="rId5" Type="http://schemas.openxmlformats.org/officeDocument/2006/relationships/image" Target="../media/image45.png"/><Relationship Id="rId4" Type="http://schemas.openxmlformats.org/officeDocument/2006/relationships/hyperlink" Target="https://faq.whatsapp.com/general/account-and-profile/stolen-accounts/" TargetMode="External"/></Relationships>
</file>

<file path=ppt/slides/_rels/slide10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3.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4.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5.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8.jp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hyperlink" Target="https://docs.google.com/document/d/1GcRyndD5fkSxH0Ssv-6gGuijt6jMblxWu8blfig2SBA/edit"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18.jpg"/></Relationships>
</file>

<file path=ppt/slides/_rels/slide2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3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3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9.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0.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hyperlink" Target="https://www.facebook.com/help/148233965247823"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1.xml"/><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hyperlink" Target="https://help.instagram.com/566810106808145"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2.xml"/><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hyperlink" Target="https://faq.whatsapp.com/general/verification/how-to-manage-two-step-verification-settings/?lang=en" TargetMode="External"/></Relationships>
</file>

<file path=ppt/slides/_rels/slide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hyperlink" Target="https://www.facebook.com/help/213395615347144?helpref=topq" TargetMode="External"/><Relationship Id="rId2" Type="http://schemas.openxmlformats.org/officeDocument/2006/relationships/notesSlide" Target="../notesSlides/notesSlide44.xml"/><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1.png"/></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5.xml"/><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png"/></Relationships>
</file>

<file path=ppt/slides/_rels/slide49.xml.rels><?xml version="1.0" encoding="UTF-8" standalone="yes"?>
<Relationships xmlns="http://schemas.openxmlformats.org/package/2006/relationships"><Relationship Id="rId3" Type="http://schemas.openxmlformats.org/officeDocument/2006/relationships/hyperlink" Target="https://www.instagram.com/accounts/password/reset/" TargetMode="External"/><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hyperlink" Target="https://faq.whatsapp.com/general/verification/how-to-reset-your-two-step-verification-pin" TargetMode="External"/><Relationship Id="rId2" Type="http://schemas.openxmlformats.org/officeDocument/2006/relationships/notesSlide" Target="../notesSlides/notesSlide47.xml"/><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1.png"/></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2.xml"/><Relationship Id="rId1" Type="http://schemas.openxmlformats.org/officeDocument/2006/relationships/slideLayout" Target="../slideLayouts/slideLayout7.xml"/><Relationship Id="rId4" Type="http://schemas.openxmlformats.org/officeDocument/2006/relationships/image" Target="../media/image37.jpg"/></Relationships>
</file>

<file path=ppt/slides/_rels/slide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image" Target="../media/image40.jpg"/></Relationships>
</file>

<file path=ppt/slides/_rels/slide6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8.xml"/><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hyperlink" Target="https://www.facebook.com/help/337244676357509" TargetMode="External"/></Relationships>
</file>

<file path=ppt/slides/_rels/slide6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9.xm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63.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1.png"/><Relationship Id="rId7" Type="http://schemas.openxmlformats.org/officeDocument/2006/relationships/image" Target="../media/image33.png"/><Relationship Id="rId2" Type="http://schemas.openxmlformats.org/officeDocument/2006/relationships/notesSlide" Target="../notesSlides/notesSlide60.xml"/><Relationship Id="rId1" Type="http://schemas.openxmlformats.org/officeDocument/2006/relationships/slideLayout" Target="../slideLayouts/slideLayout7.xml"/><Relationship Id="rId6" Type="http://schemas.openxmlformats.org/officeDocument/2006/relationships/hyperlink" Target="https://l.facebook.com/l.php?u=https://www.tumblr.com/preferences&amp;h=AT0Uohl7o0eA7_9hGJokB3QNxML4XNDuWUg7i2GUsSibzV3apq5u8ONRPka6qJfac8lZbnJmUXn4u0BBlAMTBdR7JkNFkbATWJ-h5CTlr8a0PQCfTi0W65ZOstcTwdw2GDz8XCs8" TargetMode="External"/><Relationship Id="rId5" Type="http://schemas.openxmlformats.org/officeDocument/2006/relationships/hyperlink" Target="https://www.facebook.com/editapps.php" TargetMode="External"/><Relationship Id="rId4" Type="http://schemas.openxmlformats.org/officeDocument/2006/relationships/hyperlink" Target="https://twitter.com/settings/applications" TargetMode="External"/></Relationships>
</file>

<file path=ppt/slides/_rels/slide6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1.xml"/><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6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2.xml"/><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45.png"/></Relationships>
</file>

<file path=ppt/slides/_rels/slide6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3.xml"/><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5.png"/><Relationship Id="rId4" Type="http://schemas.openxmlformats.org/officeDocument/2006/relationships/hyperlink" Target="https://faq.whatsapp.com/android/troubleshooting/finding-the-more-options-icon" TargetMode="External"/></Relationships>
</file>

<file path=ppt/slides/_rels/slide6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4.xml"/><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45.png"/></Relationships>
</file>

<file path=ppt/slides/_rels/slide6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5.xml"/><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45.png"/></Relationships>
</file>

<file path=ppt/slides/_rels/slide6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6.xml"/><Relationship Id="rId1" Type="http://schemas.openxmlformats.org/officeDocument/2006/relationships/slideLayout" Target="../slideLayouts/slideLayout7.xml"/><Relationship Id="rId5" Type="http://schemas.openxmlformats.org/officeDocument/2006/relationships/image" Target="../media/image50.png"/><Relationship Id="rId4" Type="http://schemas.openxmlformats.org/officeDocument/2006/relationships/image" Target="../media/image45.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67.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7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8.xml"/><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7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9.xml"/><Relationship Id="rId1" Type="http://schemas.openxmlformats.org/officeDocument/2006/relationships/slideLayout" Target="../slideLayouts/slideLayout7.xml"/><Relationship Id="rId5" Type="http://schemas.openxmlformats.org/officeDocument/2006/relationships/image" Target="../media/image54.png"/><Relationship Id="rId4" Type="http://schemas.openxmlformats.org/officeDocument/2006/relationships/image" Target="../media/image53.png"/></Relationships>
</file>

<file path=ppt/slides/_rels/slide7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0.xml"/><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33.png"/><Relationship Id="rId4" Type="http://schemas.openxmlformats.org/officeDocument/2006/relationships/image" Target="../media/image55.png"/></Relationships>
</file>

<file path=ppt/slides/_rels/slide7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1.xml"/><Relationship Id="rId1" Type="http://schemas.openxmlformats.org/officeDocument/2006/relationships/slideLayout" Target="../slideLayouts/slideLayout7.xml"/><Relationship Id="rId5" Type="http://schemas.openxmlformats.org/officeDocument/2006/relationships/image" Target="../media/image57.png"/><Relationship Id="rId4" Type="http://schemas.openxmlformats.org/officeDocument/2006/relationships/image" Target="../media/image55.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2.xml"/><Relationship Id="rId1" Type="http://schemas.openxmlformats.org/officeDocument/2006/relationships/slideLayout" Target="../slideLayouts/slideLayout7.xml"/><Relationship Id="rId5" Type="http://schemas.openxmlformats.org/officeDocument/2006/relationships/image" Target="../media/image58.png"/><Relationship Id="rId4" Type="http://schemas.openxmlformats.org/officeDocument/2006/relationships/image" Target="../media/image53.png"/></Relationships>
</file>

<file path=ppt/slides/_rels/slide7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3.xml"/><Relationship Id="rId1" Type="http://schemas.openxmlformats.org/officeDocument/2006/relationships/slideLayout" Target="../slideLayouts/slideLayout7.xml"/><Relationship Id="rId5" Type="http://schemas.openxmlformats.org/officeDocument/2006/relationships/image" Target="../media/image59.png"/><Relationship Id="rId4" Type="http://schemas.openxmlformats.org/officeDocument/2006/relationships/image" Target="../media/image55.png"/></Relationships>
</file>

<file path=ppt/slides/_rels/slide7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4.xml"/><Relationship Id="rId1" Type="http://schemas.openxmlformats.org/officeDocument/2006/relationships/slideLayout" Target="../slideLayouts/slideLayout7.xml"/><Relationship Id="rId5" Type="http://schemas.openxmlformats.org/officeDocument/2006/relationships/image" Target="../media/image60.png"/><Relationship Id="rId4" Type="http://schemas.openxmlformats.org/officeDocument/2006/relationships/image" Target="../media/image55.png"/></Relationships>
</file>

<file path=ppt/slides/_rels/slide7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5.xml"/><Relationship Id="rId1" Type="http://schemas.openxmlformats.org/officeDocument/2006/relationships/slideLayout" Target="../slideLayouts/slideLayout7.xml"/><Relationship Id="rId5" Type="http://schemas.openxmlformats.org/officeDocument/2006/relationships/image" Target="../media/image61.png"/><Relationship Id="rId4" Type="http://schemas.openxmlformats.org/officeDocument/2006/relationships/image" Target="../media/image45.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6.xml"/><Relationship Id="rId1" Type="http://schemas.openxmlformats.org/officeDocument/2006/relationships/slideLayout" Target="../slideLayouts/slideLayout7.xml"/><Relationship Id="rId5" Type="http://schemas.openxmlformats.org/officeDocument/2006/relationships/image" Target="../media/image62.png"/><Relationship Id="rId4" Type="http://schemas.openxmlformats.org/officeDocument/2006/relationships/image" Target="../media/image45.png"/></Relationships>
</file>

<file path=ppt/slides/_rels/slide8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7.xml"/><Relationship Id="rId1" Type="http://schemas.openxmlformats.org/officeDocument/2006/relationships/slideLayout" Target="../slideLayouts/slideLayout7.xml"/><Relationship Id="rId5" Type="http://schemas.openxmlformats.org/officeDocument/2006/relationships/image" Target="../media/image63.png"/><Relationship Id="rId4" Type="http://schemas.openxmlformats.org/officeDocument/2006/relationships/image" Target="../media/image45.png"/></Relationships>
</file>

<file path=ppt/slides/_rels/slide8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8.xml"/><Relationship Id="rId1" Type="http://schemas.openxmlformats.org/officeDocument/2006/relationships/slideLayout" Target="../slideLayouts/slideLayout7.xml"/><Relationship Id="rId5" Type="http://schemas.openxmlformats.org/officeDocument/2006/relationships/image" Target="../media/image64.png"/><Relationship Id="rId4" Type="http://schemas.openxmlformats.org/officeDocument/2006/relationships/image" Target="../media/image45.png"/></Relationships>
</file>

<file path=ppt/slides/_rels/slide8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9.xml"/><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45.png"/><Relationship Id="rId4" Type="http://schemas.openxmlformats.org/officeDocument/2006/relationships/hyperlink" Target="https://faq.whatsapp.com/general/security-and-privacy/being-blocked-by-someone" TargetMode="External"/></Relationships>
</file>

<file path=ppt/slides/_rels/slide8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0.xml"/><Relationship Id="rId1" Type="http://schemas.openxmlformats.org/officeDocument/2006/relationships/slideLayout" Target="../slideLayouts/slideLayout7.xml"/><Relationship Id="rId5" Type="http://schemas.openxmlformats.org/officeDocument/2006/relationships/image" Target="../media/image66.png"/><Relationship Id="rId4" Type="http://schemas.openxmlformats.org/officeDocument/2006/relationships/image" Target="../media/image45.png"/></Relationships>
</file>

<file path=ppt/slides/_rels/slide8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1.xml"/><Relationship Id="rId1" Type="http://schemas.openxmlformats.org/officeDocument/2006/relationships/slideLayout" Target="../slideLayouts/slideLayout8.xml"/></Relationships>
</file>

<file path=ppt/slides/_rels/slide8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2.xml"/><Relationship Id="rId1" Type="http://schemas.openxmlformats.org/officeDocument/2006/relationships/slideLayout" Target="../slideLayouts/slideLayout7.xml"/><Relationship Id="rId5" Type="http://schemas.openxmlformats.org/officeDocument/2006/relationships/image" Target="../media/image67.png"/><Relationship Id="rId4" Type="http://schemas.openxmlformats.org/officeDocument/2006/relationships/image" Target="../media/image53.png"/></Relationships>
</file>

<file path=ppt/slides/_rels/slide8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3.xml"/><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8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4.xml"/><Relationship Id="rId1" Type="http://schemas.openxmlformats.org/officeDocument/2006/relationships/slideLayout" Target="../slideLayouts/slideLayout7.xml"/><Relationship Id="rId4" Type="http://schemas.openxmlformats.org/officeDocument/2006/relationships/image" Target="../media/image69.png"/></Relationships>
</file>

<file path=ppt/slides/_rels/slide8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87.xml"/><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8.xml"/><Relationship Id="rId1" Type="http://schemas.openxmlformats.org/officeDocument/2006/relationships/slideLayout" Target="../slideLayouts/slideLayout8.xml"/></Relationships>
</file>

<file path=ppt/slides/_rels/slide93.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89.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9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0.xml"/><Relationship Id="rId1" Type="http://schemas.openxmlformats.org/officeDocument/2006/relationships/slideLayout" Target="../slideLayouts/slideLayout8.xml"/></Relationships>
</file>

<file path=ppt/slides/_rels/slide95.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91.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9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2.xml"/><Relationship Id="rId1" Type="http://schemas.openxmlformats.org/officeDocument/2006/relationships/slideLayout" Target="../slideLayouts/slideLayout8.xml"/></Relationships>
</file>

<file path=ppt/slides/_rels/slide9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4.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5.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0CDA77C-D082-3E43-9D05-94DF45D83131}"/>
              </a:ext>
            </a:extLst>
          </p:cNvPr>
          <p:cNvSpPr txBox="1">
            <a:spLocks/>
          </p:cNvSpPr>
          <p:nvPr/>
        </p:nvSpPr>
        <p:spPr>
          <a:xfrm>
            <a:off x="933450" y="3056021"/>
            <a:ext cx="10326687" cy="7402429"/>
          </a:xfrm>
          <a:prstGeom prst="rect">
            <a:avLst/>
          </a:prstGeom>
        </p:spPr>
        <p:txBody>
          <a:bodyPr vert="horz" lIns="0" tIns="0" rIns="0" bIns="0" rtlCol="0" anchor="t">
            <a:noAutofit/>
          </a:bodyPr>
          <a:lstStyle>
            <a:defPPr marR="0" lvl="0" algn="l" rtl="0">
              <a:lnSpc>
                <a:spcPct val="100000"/>
              </a:lnSpc>
              <a:spcBef>
                <a:spcPts val="0"/>
              </a:spcBef>
              <a:spcAft>
                <a:spcPts val="0"/>
              </a:spcAft>
            </a:defPPr>
            <a:lvl1pPr marL="0" marR="0" lvl="0" indent="0" algn="l" rtl="0" eaLnBrk="1" hangingPunct="1">
              <a:lnSpc>
                <a:spcPct val="129000"/>
              </a:lnSpc>
              <a:spcBef>
                <a:spcPts val="0"/>
              </a:spcBef>
              <a:spcAft>
                <a:spcPts val="1200"/>
              </a:spcAft>
              <a:buClr>
                <a:srgbClr val="1C2B33"/>
              </a:buClr>
              <a:buSzPct val="25000"/>
              <a:buFontTx/>
              <a:buBlip>
                <a:blip r:embed="rId2"/>
              </a:buBlip>
              <a:tabLst/>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marL="17463" marR="0" lvl="1" indent="0" algn="l" defTabSz="1828800" rtl="0" eaLnBrk="1" fontAlgn="base" latinLnBrk="0" hangingPunct="1">
              <a:lnSpc>
                <a:spcPts val="2700"/>
              </a:lnSpc>
              <a:spcBef>
                <a:spcPts val="1800"/>
              </a:spcBef>
              <a:spcAft>
                <a:spcPts val="0"/>
              </a:spcAft>
              <a:buClrTx/>
              <a:buSzPct val="85000"/>
              <a:buFont typeface="Optimistic Text" panose="020B0604020202020204" pitchFamily="34" charset="0"/>
              <a:buNone/>
              <a:tabLst/>
              <a:defRPr/>
            </a:pPr>
            <a:r>
              <a:rPr kumimoji="0" lang="en-US" sz="1800" b="1" i="0" u="none" strike="noStrike" kern="0" cap="none" spc="30" normalizeH="0" baseline="0" noProof="0" dirty="0" err="1">
                <a:ln>
                  <a:noFill/>
                </a:ln>
                <a:solidFill>
                  <a:srgbClr val="1C2B33"/>
                </a:solidFill>
                <a:effectLst/>
                <a:uLnTx/>
                <a:uFillTx/>
                <a:latin typeface="Optimistic Text" panose="020B0503020203020204" pitchFamily="34" charset="0"/>
                <a:cs typeface="Optimistic Text" panose="020B0503020203020204" pitchFamily="34" charset="0"/>
                <a:sym typeface="Arial"/>
              </a:rPr>
              <a:t>Texte</a:t>
            </a:r>
            <a:endParaRPr kumimoji="0" lang="en-US" sz="1800" b="1" i="0" u="none" strike="noStrike" kern="0" cap="none" spc="30" normalizeH="0" baseline="0" noProof="0" dirty="0">
              <a:ln>
                <a:noFill/>
              </a:ln>
              <a:solidFill>
                <a:srgbClr val="1C2B33"/>
              </a:solidFill>
              <a:effectLst/>
              <a:uLnTx/>
              <a:uFillTx/>
              <a:latin typeface="Optimistic Text" panose="020B0503020203020204" pitchFamily="34" charset="0"/>
              <a:cs typeface="Optimistic Text" panose="020B0503020203020204" pitchFamily="34" charset="0"/>
              <a:sym typeface="Arial"/>
            </a:endParaRPr>
          </a:p>
          <a:p>
            <a:pPr marL="360363" lvl="1" indent="-342900" defTabSz="1828800" fontAlgn="base">
              <a:lnSpc>
                <a:spcPts val="2700"/>
              </a:lnSpc>
              <a:spcBef>
                <a:spcPts val="1800"/>
              </a:spcBef>
              <a:spcAft>
                <a:spcPts val="0"/>
              </a:spcAft>
              <a:buSzPct val="100000"/>
              <a:defRPr/>
            </a:pPr>
            <a:r>
              <a:rPr lang="fr-FR" sz="1800" spc="30" dirty="0">
                <a:solidFill>
                  <a:srgbClr val="1C2B33"/>
                </a:solidFill>
                <a:latin typeface="Optimistic Text" panose="020B0503020203020204" pitchFamily="34" charset="0"/>
                <a:sym typeface="Arial"/>
              </a:rPr>
              <a:t>Le texte peut être utilisé pour créer des expériences d'apprentissage virtuel asynchrones </a:t>
            </a:r>
            <a:r>
              <a:rPr lang="fr-CA" sz="1800" spc="30" dirty="0">
                <a:solidFill>
                  <a:srgbClr val="1C2B33"/>
                </a:solidFill>
                <a:latin typeface="Optimistic Text" panose="020B0503020203020204" pitchFamily="34" charset="0"/>
                <a:sym typeface="Arial"/>
              </a:rPr>
              <a:t>à travers</a:t>
            </a:r>
            <a:r>
              <a:rPr lang="fr-FR" sz="1800" spc="30" dirty="0">
                <a:solidFill>
                  <a:srgbClr val="1C2B33"/>
                </a:solidFill>
                <a:latin typeface="Optimistic Text" panose="020B0503020203020204" pitchFamily="34" charset="0"/>
                <a:sym typeface="Arial"/>
              </a:rPr>
              <a:t> une plateforme d'apprentissage interactive</a:t>
            </a:r>
            <a:r>
              <a:rPr kumimoji="0" lang="en-US" sz="1800" b="0" i="0" u="none" strike="noStrike" kern="0" cap="none" spc="30" normalizeH="0" baseline="0" noProof="0" dirty="0">
                <a:ln>
                  <a:noFill/>
                </a:ln>
                <a:solidFill>
                  <a:srgbClr val="1C2B33"/>
                </a:solidFill>
                <a:effectLst/>
                <a:uLnTx/>
                <a:uFillTx/>
                <a:latin typeface="Optimistic Text" panose="020B0503020203020204" pitchFamily="34" charset="0"/>
                <a:cs typeface="Optimistic Text" panose="020B0503020203020204" pitchFamily="34" charset="0"/>
                <a:sym typeface="Arial"/>
              </a:rPr>
              <a:t>. </a:t>
            </a:r>
          </a:p>
          <a:p>
            <a:pPr marL="360363" lvl="1" indent="-342900" defTabSz="1828800" fontAlgn="base">
              <a:lnSpc>
                <a:spcPts val="2700"/>
              </a:lnSpc>
              <a:spcBef>
                <a:spcPts val="1800"/>
              </a:spcBef>
              <a:spcAft>
                <a:spcPts val="0"/>
              </a:spcAft>
              <a:buSzPct val="100000"/>
              <a:defRPr/>
            </a:pPr>
            <a:r>
              <a:rPr lang="fr-FR" sz="1800" spc="30" dirty="0">
                <a:solidFill>
                  <a:srgbClr val="1C2B33"/>
                </a:solidFill>
                <a:latin typeface="Optimistic Text" panose="020B0503020203020204" pitchFamily="34" charset="0"/>
                <a:sym typeface="Arial"/>
              </a:rPr>
              <a:t>Le texte peut également être utilisé comme base pour des expériences d'apprentissage synchrones (en personne ou virtuel).</a:t>
            </a:r>
            <a:r>
              <a:rPr kumimoji="0" lang="en-US" sz="1800" b="0" i="0" u="none" strike="noStrike" kern="0" cap="none" spc="30" normalizeH="0" baseline="0" noProof="0" dirty="0">
                <a:ln>
                  <a:noFill/>
                </a:ln>
                <a:solidFill>
                  <a:srgbClr val="1C2B33"/>
                </a:solidFill>
                <a:effectLst/>
                <a:uLnTx/>
                <a:uFillTx/>
                <a:latin typeface="Optimistic Text" panose="020B0503020203020204" pitchFamily="34" charset="0"/>
                <a:cs typeface="Optimistic Text" panose="020B0503020203020204" pitchFamily="34" charset="0"/>
                <a:sym typeface="Arial"/>
              </a:rPr>
              <a:t> </a:t>
            </a:r>
          </a:p>
          <a:p>
            <a:pPr marL="360363" lvl="1" indent="-342900" defTabSz="1828800" fontAlgn="base">
              <a:lnSpc>
                <a:spcPts val="2700"/>
              </a:lnSpc>
              <a:spcBef>
                <a:spcPts val="1800"/>
              </a:spcBef>
              <a:spcAft>
                <a:spcPts val="0"/>
              </a:spcAft>
              <a:buSzPct val="100000"/>
              <a:defRPr/>
            </a:pPr>
            <a:r>
              <a:rPr lang="fr-FR" sz="1800" spc="30" dirty="0">
                <a:solidFill>
                  <a:srgbClr val="1C2B33"/>
                </a:solidFill>
                <a:latin typeface="Optimistic Text" panose="020B0503020203020204" pitchFamily="34" charset="0"/>
                <a:sym typeface="Arial"/>
              </a:rPr>
              <a:t>Avec des expériences d'apprentissage asynchrones et synchrones, un texte peut être ajouté aux remarques du présentateur d'une présentation de diapositives et aligné avec des diapositives visuelles. Cela peut inclure des graphiques, des images, des informations essentielles et du vocabulaire, des instructions d'activité, des questions de discussion et d'</a:t>
            </a:r>
            <a:r>
              <a:rPr lang="fr-FR" sz="1800" spc="30" dirty="0" err="1">
                <a:solidFill>
                  <a:srgbClr val="1C2B33"/>
                </a:solidFill>
                <a:latin typeface="Optimistic Text" panose="020B0503020203020204" pitchFamily="34" charset="0"/>
                <a:sym typeface="Arial"/>
              </a:rPr>
              <a:t>auto-réflexion</a:t>
            </a:r>
            <a:r>
              <a:rPr lang="fr-FR" sz="1800" spc="30" dirty="0">
                <a:solidFill>
                  <a:srgbClr val="1C2B33"/>
                </a:solidFill>
                <a:latin typeface="Optimistic Text" panose="020B0503020203020204" pitchFamily="34" charset="0"/>
                <a:sym typeface="Arial"/>
              </a:rPr>
              <a:t>, des liens vers des ressources supplémentaires, etc.</a:t>
            </a:r>
            <a:endParaRPr kumimoji="0" lang="en-US" sz="1800" b="0" i="0" u="none" strike="noStrike" kern="0" cap="none" spc="30" normalizeH="0" baseline="0" noProof="0" dirty="0">
              <a:ln>
                <a:noFill/>
              </a:ln>
              <a:solidFill>
                <a:srgbClr val="1C2B33"/>
              </a:solidFill>
              <a:effectLst/>
              <a:uLnTx/>
              <a:uFillTx/>
              <a:latin typeface="Optimistic Text" panose="020B0503020203020204" pitchFamily="34" charset="0"/>
              <a:cs typeface="Optimistic Text" panose="020B0503020203020204" pitchFamily="34" charset="0"/>
              <a:sym typeface="Arial"/>
            </a:endParaRPr>
          </a:p>
          <a:p>
            <a:pPr marL="17463" marR="0" lvl="1" indent="0" algn="l" defTabSz="1828800" rtl="0" eaLnBrk="1" fontAlgn="base" latinLnBrk="0" hangingPunct="1">
              <a:lnSpc>
                <a:spcPts val="2700"/>
              </a:lnSpc>
              <a:spcBef>
                <a:spcPts val="1800"/>
              </a:spcBef>
              <a:spcAft>
                <a:spcPts val="0"/>
              </a:spcAft>
              <a:buClrTx/>
              <a:buSzPct val="85000"/>
              <a:buFont typeface="Optimistic Text" panose="020B0604020202020204" pitchFamily="34" charset="0"/>
              <a:buNone/>
              <a:tabLst/>
              <a:defRPr/>
            </a:pPr>
            <a:r>
              <a:rPr lang="en-US" sz="1800" b="1" spc="30" dirty="0">
                <a:solidFill>
                  <a:srgbClr val="1C2B33"/>
                </a:solidFill>
                <a:latin typeface="Optimistic Text" panose="020B0503020203020204" pitchFamily="34" charset="0"/>
                <a:sym typeface="Arial"/>
              </a:rPr>
              <a:t>M</a:t>
            </a:r>
            <a:r>
              <a:rPr kumimoji="0" lang="en-US" sz="1800" b="1" i="0" u="none" strike="noStrike" kern="0" cap="none" spc="30" normalizeH="0" baseline="0" noProof="0" dirty="0" err="1">
                <a:ln>
                  <a:noFill/>
                </a:ln>
                <a:solidFill>
                  <a:srgbClr val="1C2B33"/>
                </a:solidFill>
                <a:effectLst/>
                <a:uLnTx/>
                <a:uFillTx/>
                <a:latin typeface="Optimistic Text" panose="020B0503020203020204" pitchFamily="34" charset="0"/>
                <a:cs typeface="Optimistic Text" panose="020B0503020203020204" pitchFamily="34" charset="0"/>
                <a:sym typeface="Arial"/>
              </a:rPr>
              <a:t>odifications</a:t>
            </a:r>
            <a:r>
              <a:rPr kumimoji="0" lang="en-US" sz="1800" b="1" i="0" u="none" strike="noStrike" kern="0" cap="none" spc="30" normalizeH="0" baseline="0" noProof="0" dirty="0">
                <a:ln>
                  <a:noFill/>
                </a:ln>
                <a:solidFill>
                  <a:srgbClr val="1C2B33"/>
                </a:solidFill>
                <a:effectLst/>
                <a:uLnTx/>
                <a:uFillTx/>
                <a:latin typeface="Optimistic Text" panose="020B0503020203020204" pitchFamily="34" charset="0"/>
                <a:cs typeface="Optimistic Text" panose="020B0503020203020204" pitchFamily="34" charset="0"/>
                <a:sym typeface="Arial"/>
              </a:rPr>
              <a:t> </a:t>
            </a:r>
            <a:r>
              <a:rPr kumimoji="0" lang="en-US" sz="1800" b="1" i="0" u="none" strike="noStrike" kern="0" cap="none" spc="30" normalizeH="0" baseline="0" noProof="0" dirty="0" err="1">
                <a:ln>
                  <a:noFill/>
                </a:ln>
                <a:solidFill>
                  <a:srgbClr val="1C2B33"/>
                </a:solidFill>
                <a:effectLst/>
                <a:uLnTx/>
                <a:uFillTx/>
                <a:latin typeface="Optimistic Text" panose="020B0503020203020204" pitchFamily="34" charset="0"/>
                <a:cs typeface="Optimistic Text" panose="020B0503020203020204" pitchFamily="34" charset="0"/>
                <a:sym typeface="Arial"/>
              </a:rPr>
              <a:t>régionales</a:t>
            </a:r>
            <a:r>
              <a:rPr kumimoji="0" lang="en-US" sz="1800" b="1" i="0" u="none" strike="noStrike" kern="0" cap="none" spc="30" normalizeH="0" baseline="0" noProof="0" dirty="0">
                <a:ln>
                  <a:noFill/>
                </a:ln>
                <a:solidFill>
                  <a:srgbClr val="1C2B33"/>
                </a:solidFill>
                <a:effectLst/>
                <a:uLnTx/>
                <a:uFillTx/>
                <a:latin typeface="Optimistic Text" panose="020B0503020203020204" pitchFamily="34" charset="0"/>
                <a:cs typeface="Optimistic Text" panose="020B0503020203020204" pitchFamily="34" charset="0"/>
                <a:sym typeface="Arial"/>
              </a:rPr>
              <a:t> – </a:t>
            </a:r>
            <a:r>
              <a:rPr lang="en-US" sz="1800" b="1" spc="30" dirty="0" err="1">
                <a:solidFill>
                  <a:srgbClr val="1C2B33"/>
                </a:solidFill>
                <a:highlight>
                  <a:srgbClr val="FF00FF"/>
                </a:highlight>
                <a:latin typeface="Optimistic Text" panose="020B0503020203020204" pitchFamily="34" charset="0"/>
                <a:sym typeface="Arial"/>
              </a:rPr>
              <a:t>Surlignées</a:t>
            </a:r>
            <a:r>
              <a:rPr lang="en-US" sz="1800" b="1" spc="30" dirty="0">
                <a:solidFill>
                  <a:srgbClr val="1C2B33"/>
                </a:solidFill>
                <a:highlight>
                  <a:srgbClr val="FF00FF"/>
                </a:highlight>
                <a:latin typeface="Optimistic Text" panose="020B0503020203020204" pitchFamily="34" charset="0"/>
                <a:sym typeface="Arial"/>
              </a:rPr>
              <a:t> en violet </a:t>
            </a:r>
            <a:r>
              <a:rPr lang="en-US" sz="1800" b="1" spc="30" dirty="0" err="1">
                <a:solidFill>
                  <a:srgbClr val="1C2B33"/>
                </a:solidFill>
                <a:highlight>
                  <a:srgbClr val="FF00FF"/>
                </a:highlight>
                <a:latin typeface="Optimistic Text" panose="020B0503020203020204" pitchFamily="34" charset="0"/>
                <a:sym typeface="Arial"/>
              </a:rPr>
              <a:t>dans</a:t>
            </a:r>
            <a:r>
              <a:rPr lang="en-US" sz="1800" b="1" spc="30" dirty="0">
                <a:solidFill>
                  <a:srgbClr val="1C2B33"/>
                </a:solidFill>
                <a:highlight>
                  <a:srgbClr val="FF00FF"/>
                </a:highlight>
                <a:latin typeface="Optimistic Text" panose="020B0503020203020204" pitchFamily="34" charset="0"/>
                <a:sym typeface="Arial"/>
              </a:rPr>
              <a:t> les </a:t>
            </a:r>
            <a:r>
              <a:rPr lang="en-US" sz="1800" b="1" spc="30" dirty="0" err="1">
                <a:solidFill>
                  <a:srgbClr val="1C2B33"/>
                </a:solidFill>
                <a:highlight>
                  <a:srgbClr val="FF00FF"/>
                </a:highlight>
                <a:latin typeface="Optimistic Text" panose="020B0503020203020204" pitchFamily="34" charset="0"/>
                <a:sym typeface="Arial"/>
              </a:rPr>
              <a:t>remarque</a:t>
            </a:r>
            <a:r>
              <a:rPr kumimoji="0" lang="en-US" sz="1800" b="1" i="0" u="none" strike="noStrike" kern="0" cap="none" spc="30" normalizeH="0" baseline="0" noProof="0" dirty="0">
                <a:ln>
                  <a:noFill/>
                </a:ln>
                <a:solidFill>
                  <a:srgbClr val="1C2B33"/>
                </a:solidFill>
                <a:effectLst/>
                <a:highlight>
                  <a:srgbClr val="FF00FF"/>
                </a:highlight>
                <a:uLnTx/>
                <a:uFillTx/>
                <a:latin typeface="Optimistic Text" panose="020B0503020203020204" pitchFamily="34" charset="0"/>
                <a:cs typeface="Optimistic Text" panose="020B0503020203020204" pitchFamily="34" charset="0"/>
                <a:sym typeface="Arial"/>
              </a:rPr>
              <a:t>s du </a:t>
            </a:r>
            <a:r>
              <a:rPr kumimoji="0" lang="en-US" sz="1800" b="1" i="0" u="none" strike="noStrike" kern="0" cap="none" spc="30" normalizeH="0" baseline="0" noProof="0" dirty="0" err="1">
                <a:ln>
                  <a:noFill/>
                </a:ln>
                <a:solidFill>
                  <a:srgbClr val="1C2B33"/>
                </a:solidFill>
                <a:effectLst/>
                <a:highlight>
                  <a:srgbClr val="FF00FF"/>
                </a:highlight>
                <a:uLnTx/>
                <a:uFillTx/>
                <a:latin typeface="Optimistic Text" panose="020B0503020203020204" pitchFamily="34" charset="0"/>
                <a:cs typeface="Optimistic Text" panose="020B0503020203020204" pitchFamily="34" charset="0"/>
                <a:sym typeface="Arial"/>
              </a:rPr>
              <a:t>présentateur</a:t>
            </a:r>
            <a:endParaRPr kumimoji="0" lang="en-US" sz="1800" b="1" i="0" u="none" strike="noStrike" kern="0" cap="none" spc="30" normalizeH="0" baseline="0" noProof="0" dirty="0">
              <a:ln>
                <a:noFill/>
              </a:ln>
              <a:solidFill>
                <a:srgbClr val="1C2B33"/>
              </a:solidFill>
              <a:effectLst/>
              <a:highlight>
                <a:srgbClr val="FF00FF"/>
              </a:highlight>
              <a:uLnTx/>
              <a:uFillTx/>
              <a:latin typeface="Optimistic Text" panose="020B0503020203020204" pitchFamily="34" charset="0"/>
              <a:cs typeface="Optimistic Text" panose="020B0503020203020204" pitchFamily="34" charset="0"/>
              <a:sym typeface="Arial"/>
            </a:endParaRPr>
          </a:p>
          <a:p>
            <a:pPr marL="360363" lvl="1" indent="-342900" defTabSz="1828800" fontAlgn="base">
              <a:lnSpc>
                <a:spcPts val="2700"/>
              </a:lnSpc>
              <a:spcBef>
                <a:spcPts val="1800"/>
              </a:spcBef>
              <a:spcAft>
                <a:spcPts val="0"/>
              </a:spcAft>
              <a:buSzPct val="100000"/>
              <a:defRPr/>
            </a:pPr>
            <a:r>
              <a:rPr lang="fr-FR" sz="1800" spc="30" dirty="0">
                <a:solidFill>
                  <a:srgbClr val="1C2B33"/>
                </a:solidFill>
                <a:latin typeface="Optimistic Text" panose="020B0503020203020204" pitchFamily="34" charset="0"/>
                <a:sym typeface="Arial"/>
              </a:rPr>
              <a:t>Différents partenaires régionaux peuvent adapter des exemples et des scénarios pour mieux correspondre aux attitudes, croyances, pratiques culturelles locales, </a:t>
            </a:r>
            <a:r>
              <a:rPr lang="fr-FR" sz="1800" spc="30" dirty="0" err="1">
                <a:solidFill>
                  <a:srgbClr val="1C2B33"/>
                </a:solidFill>
                <a:latin typeface="Optimistic Text" panose="020B0503020203020204" pitchFamily="34" charset="0"/>
                <a:sym typeface="Arial"/>
              </a:rPr>
              <a:t>etc</a:t>
            </a:r>
            <a:r>
              <a:rPr kumimoji="0" lang="en-US" sz="1800" b="0" i="0" u="none" strike="noStrike" kern="0" cap="none" spc="30" normalizeH="0" baseline="0" noProof="0" dirty="0">
                <a:ln>
                  <a:noFill/>
                </a:ln>
                <a:solidFill>
                  <a:srgbClr val="1C2B33"/>
                </a:solidFill>
                <a:effectLst/>
                <a:uLnTx/>
                <a:uFillTx/>
                <a:latin typeface="Optimistic Text" panose="020B0503020203020204" pitchFamily="34" charset="0"/>
                <a:cs typeface="Optimistic Text" panose="020B0503020203020204" pitchFamily="34" charset="0"/>
                <a:sym typeface="Arial"/>
              </a:rPr>
              <a:t>. </a:t>
            </a:r>
          </a:p>
          <a:p>
            <a:pPr marL="360363" lvl="1" indent="-342900" defTabSz="1828800" fontAlgn="base">
              <a:lnSpc>
                <a:spcPts val="2700"/>
              </a:lnSpc>
              <a:spcBef>
                <a:spcPts val="1800"/>
              </a:spcBef>
              <a:spcAft>
                <a:spcPts val="0"/>
              </a:spcAft>
              <a:buSzPct val="100000"/>
              <a:defRPr/>
            </a:pPr>
            <a:r>
              <a:rPr lang="fr-FR" sz="1800" spc="30" dirty="0">
                <a:solidFill>
                  <a:srgbClr val="1C2B33"/>
                </a:solidFill>
                <a:latin typeface="Optimistic Text" panose="020B0503020203020204" pitchFamily="34" charset="0"/>
                <a:sym typeface="Arial"/>
              </a:rPr>
              <a:t>Actuellement, les zones d'exemples personnalisés sont répertoriées ci-dessous sous la forme "[Fournir des exemples]". Nous avons fourni des exemples limités, mais nous pouvons les construire avec des exemples plus robustes si vous le souhaitez.</a:t>
            </a:r>
            <a:endParaRPr kumimoji="0" lang="en-US" sz="1800" b="0" i="0" u="none" strike="noStrike" kern="0" cap="none" spc="30" normalizeH="0" baseline="0" noProof="0" dirty="0">
              <a:ln>
                <a:noFill/>
              </a:ln>
              <a:solidFill>
                <a:srgbClr val="1C2B33"/>
              </a:solidFill>
              <a:effectLst/>
              <a:uLnTx/>
              <a:uFillTx/>
              <a:latin typeface="Optimistic Text" panose="020B0503020203020204" pitchFamily="34" charset="0"/>
              <a:cs typeface="Optimistic Text" panose="020B0503020203020204" pitchFamily="34" charset="0"/>
              <a:sym typeface="Arial"/>
            </a:endParaRPr>
          </a:p>
          <a:p>
            <a:pPr marL="17463" marR="0" lvl="1" indent="0" algn="l" defTabSz="1828800" rtl="0" eaLnBrk="1" fontAlgn="base" latinLnBrk="0" hangingPunct="1">
              <a:lnSpc>
                <a:spcPts val="2700"/>
              </a:lnSpc>
              <a:spcBef>
                <a:spcPts val="1800"/>
              </a:spcBef>
              <a:spcAft>
                <a:spcPts val="0"/>
              </a:spcAft>
              <a:buClrTx/>
              <a:buSzPct val="85000"/>
              <a:buFont typeface="Optimistic Text" panose="020B0604020202020204" pitchFamily="34" charset="0"/>
              <a:buNone/>
              <a:tabLst/>
              <a:defRPr/>
            </a:pPr>
            <a:r>
              <a:rPr lang="en-US" sz="1800" b="1" spc="30" dirty="0">
                <a:solidFill>
                  <a:srgbClr val="1C2B33"/>
                </a:solidFill>
                <a:latin typeface="Optimistic Text" panose="020B0503020203020204" pitchFamily="34" charset="0"/>
                <a:sym typeface="Arial"/>
              </a:rPr>
              <a:t>Mo</a:t>
            </a:r>
            <a:r>
              <a:rPr kumimoji="0" lang="en-US" sz="1800" b="1" i="0" u="none" strike="noStrike" kern="0" cap="none" spc="30" normalizeH="0" baseline="0" noProof="0" dirty="0" err="1">
                <a:ln>
                  <a:noFill/>
                </a:ln>
                <a:solidFill>
                  <a:srgbClr val="1C2B33"/>
                </a:solidFill>
                <a:effectLst/>
                <a:uLnTx/>
                <a:uFillTx/>
                <a:latin typeface="Optimistic Text" panose="020B0503020203020204" pitchFamily="34" charset="0"/>
                <a:cs typeface="Optimistic Text" panose="020B0503020203020204" pitchFamily="34" charset="0"/>
                <a:sym typeface="Arial"/>
              </a:rPr>
              <a:t>ment</a:t>
            </a:r>
            <a:r>
              <a:rPr kumimoji="0" lang="en-US" sz="1800" b="1" i="0" u="none" strike="noStrike" kern="0" cap="none" spc="30" normalizeH="0" baseline="0" noProof="0" dirty="0">
                <a:ln>
                  <a:noFill/>
                </a:ln>
                <a:solidFill>
                  <a:srgbClr val="1C2B33"/>
                </a:solidFill>
                <a:effectLst/>
                <a:uLnTx/>
                <a:uFillTx/>
                <a:latin typeface="Optimistic Text" panose="020B0503020203020204" pitchFamily="34" charset="0"/>
                <a:cs typeface="Optimistic Text" panose="020B0503020203020204" pitchFamily="34" charset="0"/>
                <a:sym typeface="Arial"/>
              </a:rPr>
              <a:t> de </a:t>
            </a:r>
            <a:r>
              <a:rPr kumimoji="0" lang="en-US" sz="1800" b="1" i="0" u="none" strike="noStrike" kern="0" cap="none" spc="30" normalizeH="0" baseline="0" noProof="0" dirty="0" err="1">
                <a:ln>
                  <a:noFill/>
                </a:ln>
                <a:solidFill>
                  <a:srgbClr val="1C2B33"/>
                </a:solidFill>
                <a:effectLst/>
                <a:uLnTx/>
                <a:uFillTx/>
                <a:latin typeface="Optimistic Text" panose="020B0503020203020204" pitchFamily="34" charset="0"/>
                <a:cs typeface="Optimistic Text" panose="020B0503020203020204" pitchFamily="34" charset="0"/>
                <a:sym typeface="Arial"/>
              </a:rPr>
              <a:t>connaissance</a:t>
            </a:r>
            <a:r>
              <a:rPr kumimoji="0" lang="en-US" sz="1800" b="1" i="0" u="none" strike="noStrike" kern="0" cap="none" spc="30" normalizeH="0" baseline="0" noProof="0" dirty="0">
                <a:ln>
                  <a:noFill/>
                </a:ln>
                <a:solidFill>
                  <a:srgbClr val="1C2B33"/>
                </a:solidFill>
                <a:effectLst/>
                <a:uLnTx/>
                <a:uFillTx/>
                <a:latin typeface="Optimistic Text" panose="020B0503020203020204" pitchFamily="34" charset="0"/>
                <a:cs typeface="Optimistic Text" panose="020B0503020203020204" pitchFamily="34" charset="0"/>
                <a:sym typeface="Arial"/>
              </a:rPr>
              <a:t> du </a:t>
            </a:r>
            <a:r>
              <a:rPr kumimoji="0" lang="en-US" sz="1800" b="1" i="0" u="none" strike="noStrike" kern="0" cap="none" spc="30" normalizeH="0" baseline="0" noProof="0" dirty="0" err="1">
                <a:ln>
                  <a:noFill/>
                </a:ln>
                <a:solidFill>
                  <a:srgbClr val="1C2B33"/>
                </a:solidFill>
                <a:effectLst/>
                <a:uLnTx/>
                <a:uFillTx/>
                <a:latin typeface="Optimistic Text" panose="020B0503020203020204" pitchFamily="34" charset="0"/>
                <a:cs typeface="Optimistic Text" panose="020B0503020203020204" pitchFamily="34" charset="0"/>
                <a:sym typeface="Arial"/>
              </a:rPr>
              <a:t>produit</a:t>
            </a:r>
            <a:endParaRPr kumimoji="0" lang="en-US" sz="1800" b="1" i="0" u="none" strike="noStrike" kern="0" cap="none" spc="30" normalizeH="0" baseline="0" noProof="0" dirty="0">
              <a:ln>
                <a:noFill/>
              </a:ln>
              <a:solidFill>
                <a:srgbClr val="1C2B33"/>
              </a:solidFill>
              <a:effectLst/>
              <a:uLnTx/>
              <a:uFillTx/>
              <a:latin typeface="Optimistic Text" panose="020B0503020203020204" pitchFamily="34" charset="0"/>
              <a:cs typeface="Optimistic Text" panose="020B0503020203020204" pitchFamily="34" charset="0"/>
              <a:sym typeface="Arial"/>
            </a:endParaRPr>
          </a:p>
          <a:p>
            <a:pPr marL="360363" lvl="1" indent="-342900" defTabSz="1828800" fontAlgn="base">
              <a:lnSpc>
                <a:spcPts val="2700"/>
              </a:lnSpc>
              <a:spcBef>
                <a:spcPts val="1800"/>
              </a:spcBef>
              <a:spcAft>
                <a:spcPts val="0"/>
              </a:spcAft>
              <a:buSzPct val="100000"/>
              <a:defRPr/>
            </a:pPr>
            <a:r>
              <a:rPr lang="fr-FR" sz="1800" spc="30" dirty="0">
                <a:solidFill>
                  <a:srgbClr val="1C2B33"/>
                </a:solidFill>
                <a:latin typeface="Optimistic Text" panose="020B0503020203020204" pitchFamily="34" charset="0"/>
                <a:sym typeface="Arial"/>
              </a:rPr>
              <a:t>Parfois, il peut être judicieux d'explorer un concept d'apprentissage dans le contexte d'un produit spécifique. Ces opportunités sont répertoriées comme "[Moment produit]" pour Facebook, </a:t>
            </a:r>
            <a:r>
              <a:rPr lang="fr-FR" sz="1800" spc="30" dirty="0" err="1">
                <a:solidFill>
                  <a:srgbClr val="1C2B33"/>
                </a:solidFill>
                <a:latin typeface="Optimistic Text" panose="020B0503020203020204" pitchFamily="34" charset="0"/>
                <a:sym typeface="Arial"/>
              </a:rPr>
              <a:t>Instagram</a:t>
            </a:r>
            <a:r>
              <a:rPr lang="fr-FR" sz="1800" spc="30" dirty="0">
                <a:solidFill>
                  <a:srgbClr val="1C2B33"/>
                </a:solidFill>
                <a:latin typeface="Optimistic Text" panose="020B0503020203020204" pitchFamily="34" charset="0"/>
                <a:sym typeface="Arial"/>
              </a:rPr>
              <a:t> et </a:t>
            </a:r>
            <a:r>
              <a:rPr lang="fr-FR" sz="1800" spc="30" dirty="0" err="1">
                <a:solidFill>
                  <a:srgbClr val="1C2B33"/>
                </a:solidFill>
                <a:latin typeface="Optimistic Text" panose="020B0503020203020204" pitchFamily="34" charset="0"/>
                <a:sym typeface="Arial"/>
              </a:rPr>
              <a:t>WhatsApp</a:t>
            </a:r>
            <a:r>
              <a:rPr kumimoji="0" lang="en-US" sz="1800" b="0" i="0" u="none" strike="noStrike" kern="0" cap="none" spc="30" normalizeH="0" baseline="0" noProof="0" dirty="0">
                <a:ln>
                  <a:noFill/>
                </a:ln>
                <a:solidFill>
                  <a:srgbClr val="1C2B33"/>
                </a:solidFill>
                <a:effectLst/>
                <a:uLnTx/>
                <a:uFillTx/>
                <a:latin typeface="Optimistic Text" panose="020B0503020203020204" pitchFamily="34" charset="0"/>
                <a:cs typeface="Optimistic Text" panose="020B0503020203020204" pitchFamily="34" charset="0"/>
                <a:sym typeface="Arial"/>
              </a:rPr>
              <a:t>.</a:t>
            </a:r>
          </a:p>
          <a:p>
            <a:pPr marL="17463" lvl="1" indent="0" defTabSz="1828800" fontAlgn="base">
              <a:lnSpc>
                <a:spcPts val="2700"/>
              </a:lnSpc>
              <a:spcBef>
                <a:spcPts val="1800"/>
              </a:spcBef>
              <a:spcAft>
                <a:spcPts val="0"/>
              </a:spcAft>
              <a:buNone/>
              <a:defRPr/>
            </a:pPr>
            <a:r>
              <a:rPr lang="en-US" sz="1800" b="1" spc="30" dirty="0" err="1">
                <a:solidFill>
                  <a:srgbClr val="1C2B33"/>
                </a:solidFill>
                <a:latin typeface="Optimistic Text" panose="020B0503020203020204" pitchFamily="34" charset="0"/>
                <a:sym typeface="Arial"/>
              </a:rPr>
              <a:t>Remarques</a:t>
            </a:r>
            <a:r>
              <a:rPr lang="en-US" sz="1800" b="1" spc="30" dirty="0">
                <a:solidFill>
                  <a:srgbClr val="1C2B33"/>
                </a:solidFill>
                <a:latin typeface="Optimistic Text" panose="020B0503020203020204" pitchFamily="34" charset="0"/>
                <a:sym typeface="Arial"/>
              </a:rPr>
              <a:t> de </a:t>
            </a:r>
            <a:r>
              <a:rPr lang="en-US" sz="1800" b="1" spc="30" dirty="0" err="1">
                <a:solidFill>
                  <a:srgbClr val="1C2B33"/>
                </a:solidFill>
                <a:latin typeface="Optimistic Text" panose="020B0503020203020204" pitchFamily="34" charset="0"/>
                <a:sym typeface="Arial"/>
              </a:rPr>
              <a:t>l’animateur</a:t>
            </a:r>
            <a:r>
              <a:rPr lang="en-US" sz="1800" b="1" spc="30" dirty="0">
                <a:solidFill>
                  <a:srgbClr val="1C2B33"/>
                </a:solidFill>
                <a:latin typeface="Optimistic Text" panose="020B0503020203020204" pitchFamily="34" charset="0"/>
                <a:sym typeface="Arial"/>
              </a:rPr>
              <a:t>– </a:t>
            </a:r>
            <a:r>
              <a:rPr lang="en-US" sz="1800" b="1" spc="30" dirty="0" err="1">
                <a:solidFill>
                  <a:srgbClr val="1C2B33"/>
                </a:solidFill>
                <a:highlight>
                  <a:srgbClr val="00FFFF"/>
                </a:highlight>
                <a:latin typeface="Optimistic Text" panose="020B0503020203020204" pitchFamily="34" charset="0"/>
                <a:sym typeface="Arial"/>
              </a:rPr>
              <a:t>Surlignées</a:t>
            </a:r>
            <a:r>
              <a:rPr lang="en-US" sz="1800" b="1" spc="30" dirty="0">
                <a:solidFill>
                  <a:srgbClr val="1C2B33"/>
                </a:solidFill>
                <a:highlight>
                  <a:srgbClr val="00FFFF"/>
                </a:highlight>
                <a:latin typeface="Optimistic Text" panose="020B0503020203020204" pitchFamily="34" charset="0"/>
                <a:sym typeface="Arial"/>
              </a:rPr>
              <a:t> en bleu </a:t>
            </a:r>
            <a:r>
              <a:rPr lang="en-US" sz="1800" b="1" spc="30" dirty="0" err="1">
                <a:solidFill>
                  <a:srgbClr val="1C2B33"/>
                </a:solidFill>
                <a:highlight>
                  <a:srgbClr val="00FFFF"/>
                </a:highlight>
                <a:latin typeface="Optimistic Text" panose="020B0503020203020204" pitchFamily="34" charset="0"/>
                <a:sym typeface="Arial"/>
              </a:rPr>
              <a:t>dans</a:t>
            </a:r>
            <a:r>
              <a:rPr lang="en-US" sz="1800" b="1" spc="30" dirty="0">
                <a:solidFill>
                  <a:srgbClr val="1C2B33"/>
                </a:solidFill>
                <a:highlight>
                  <a:srgbClr val="00FFFF"/>
                </a:highlight>
                <a:latin typeface="Optimistic Text" panose="020B0503020203020204" pitchFamily="34" charset="0"/>
                <a:sym typeface="Arial"/>
              </a:rPr>
              <a:t> les </a:t>
            </a:r>
            <a:r>
              <a:rPr lang="en-US" sz="1800" b="1" spc="30" dirty="0" err="1">
                <a:solidFill>
                  <a:srgbClr val="1C2B33"/>
                </a:solidFill>
                <a:highlight>
                  <a:srgbClr val="00FFFF"/>
                </a:highlight>
                <a:latin typeface="Optimistic Text" panose="020B0503020203020204" pitchFamily="34" charset="0"/>
                <a:sym typeface="Arial"/>
              </a:rPr>
              <a:t>remarques</a:t>
            </a:r>
            <a:r>
              <a:rPr lang="en-US" sz="1800" b="1" spc="30" dirty="0">
                <a:solidFill>
                  <a:srgbClr val="1C2B33"/>
                </a:solidFill>
                <a:highlight>
                  <a:srgbClr val="00FFFF"/>
                </a:highlight>
                <a:latin typeface="Optimistic Text" panose="020B0503020203020204" pitchFamily="34" charset="0"/>
                <a:sym typeface="Arial"/>
              </a:rPr>
              <a:t> du </a:t>
            </a:r>
            <a:r>
              <a:rPr lang="en-US" sz="1800" b="1" spc="30" dirty="0" err="1">
                <a:solidFill>
                  <a:srgbClr val="1C2B33"/>
                </a:solidFill>
                <a:highlight>
                  <a:srgbClr val="00FFFF"/>
                </a:highlight>
                <a:latin typeface="Optimistic Text" panose="020B0503020203020204" pitchFamily="34" charset="0"/>
                <a:sym typeface="Arial"/>
              </a:rPr>
              <a:t>présentateur</a:t>
            </a:r>
            <a:endParaRPr lang="en-US" sz="1800" b="1" spc="30" dirty="0">
              <a:solidFill>
                <a:srgbClr val="1C2B33"/>
              </a:solidFill>
              <a:highlight>
                <a:srgbClr val="00FFFF"/>
              </a:highlight>
              <a:latin typeface="Optimistic Text" panose="020B0503020203020204" pitchFamily="34" charset="0"/>
              <a:sym typeface="Arial"/>
            </a:endParaRPr>
          </a:p>
        </p:txBody>
      </p:sp>
      <p:sp>
        <p:nvSpPr>
          <p:cNvPr id="2" name="Title 2">
            <a:extLst>
              <a:ext uri="{FF2B5EF4-FFF2-40B4-BE49-F238E27FC236}">
                <a16:creationId xmlns:a16="http://schemas.microsoft.com/office/drawing/2014/main" id="{809DC6AD-8191-DF49-9C58-A03C63B9958C}"/>
              </a:ext>
            </a:extLst>
          </p:cNvPr>
          <p:cNvSpPr txBox="1">
            <a:spLocks/>
          </p:cNvSpPr>
          <p:nvPr/>
        </p:nvSpPr>
        <p:spPr>
          <a:xfrm>
            <a:off x="933450" y="2004060"/>
            <a:ext cx="10644138" cy="1443990"/>
          </a:xfrm>
          <a:prstGeom prst="rect">
            <a:avLst/>
          </a:prstGeom>
        </p:spPr>
        <p:txBody>
          <a:bodyPr lIns="0"/>
          <a:lstStyle>
            <a:defPPr marR="0" lvl="0" algn="l" rtl="0">
              <a:lnSpc>
                <a:spcPct val="100000"/>
              </a:lnSpc>
              <a:spcBef>
                <a:spcPts val="0"/>
              </a:spcBef>
              <a:spcAft>
                <a:spcPts val="0"/>
              </a:spcAft>
            </a:defPPr>
            <a:lvl1pPr marR="0" lvl="0" algn="l" rtl="0" eaLnBrk="1" hangingPunct="1">
              <a:lnSpc>
                <a:spcPct val="108000"/>
              </a:lnSpc>
              <a:spcBef>
                <a:spcPts val="0"/>
              </a:spcBef>
              <a:spcAft>
                <a:spcPts val="0"/>
              </a:spcAft>
              <a:buClr>
                <a:srgbClr val="1C2B33"/>
              </a:buClr>
              <a:buFont typeface="Optimistic Display Medium"/>
              <a:defRPr sz="7200" b="0" i="0" u="none" strike="noStrike" kern="0" cap="none" spc="220" baseline="0" dirty="0">
                <a:solidFill>
                  <a:schemeClr val="tx1"/>
                </a:solidFill>
                <a:latin typeface="+mj-lt"/>
                <a:ea typeface="Optimistic Display Medium"/>
                <a:cs typeface="Optimistic Display Medium"/>
                <a:sym typeface="Optimistic Display Medium"/>
              </a:defRPr>
            </a:lvl1pPr>
            <a:lvl2pPr marR="0" lvl="1"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2pPr>
            <a:lvl3pPr marR="0" lvl="2"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3pPr>
            <a:lvl4pPr marR="0" lvl="3"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4pPr>
            <a:lvl5pPr marR="0" lvl="4"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marL="0" marR="0" lvl="0" indent="0" algn="l" defTabSz="914400" rtl="0" eaLnBrk="1" fontAlgn="auto" latinLnBrk="0" hangingPunct="1">
              <a:lnSpc>
                <a:spcPts val="8640"/>
              </a:lnSpc>
              <a:spcBef>
                <a:spcPts val="0"/>
              </a:spcBef>
              <a:spcAft>
                <a:spcPts val="0"/>
              </a:spcAft>
              <a:buClr>
                <a:srgbClr val="1C2B33"/>
              </a:buClr>
              <a:buSzTx/>
              <a:buFont typeface="Optimistic Display Medium"/>
              <a:buNone/>
              <a:tabLst/>
              <a:defRPr/>
            </a:pPr>
            <a:r>
              <a:rPr lang="en-US" sz="6000" dirty="0" err="1">
                <a:solidFill>
                  <a:srgbClr val="1C2B33"/>
                </a:solidFill>
                <a:latin typeface="Optimistic Display Medium"/>
              </a:rPr>
              <a:t>Remarques</a:t>
            </a:r>
            <a:r>
              <a:rPr lang="en-US" sz="6000" dirty="0">
                <a:solidFill>
                  <a:srgbClr val="1C2B33"/>
                </a:solidFill>
                <a:latin typeface="Optimistic Display Medium"/>
              </a:rPr>
              <a:t> </a:t>
            </a:r>
            <a:r>
              <a:rPr lang="en-US" sz="6000" dirty="0" err="1">
                <a:solidFill>
                  <a:srgbClr val="1C2B33"/>
                </a:solidFill>
                <a:latin typeface="Optimistic Display Medium"/>
              </a:rPr>
              <a:t>sur</a:t>
            </a:r>
            <a:r>
              <a:rPr lang="en-US" sz="6000" dirty="0">
                <a:solidFill>
                  <a:srgbClr val="1C2B33"/>
                </a:solidFill>
                <a:latin typeface="Optimistic Display Medium"/>
              </a:rPr>
              <a:t> les modules</a:t>
            </a:r>
            <a:endParaRPr kumimoji="0" lang="en-US" sz="6000" b="0" i="0" u="none" strike="noStrike" kern="0" cap="none" spc="220" normalizeH="0" baseline="0" noProof="0" dirty="0">
              <a:ln>
                <a:noFill/>
              </a:ln>
              <a:solidFill>
                <a:srgbClr val="1C2B33"/>
              </a:solidFill>
              <a:effectLst/>
              <a:uLnTx/>
              <a:uFillTx/>
              <a:latin typeface="Optimistic Display Medium"/>
              <a:sym typeface="Optimistic Display Medium"/>
            </a:endParaRPr>
          </a:p>
        </p:txBody>
      </p:sp>
      <p:sp>
        <p:nvSpPr>
          <p:cNvPr id="5" name="Text Placeholder 3">
            <a:extLst>
              <a:ext uri="{FF2B5EF4-FFF2-40B4-BE49-F238E27FC236}">
                <a16:creationId xmlns:a16="http://schemas.microsoft.com/office/drawing/2014/main" id="{96D57F2F-E962-CE4E-8283-8B1B3AC82D7F}"/>
              </a:ext>
            </a:extLst>
          </p:cNvPr>
          <p:cNvSpPr txBox="1">
            <a:spLocks/>
          </p:cNvSpPr>
          <p:nvPr/>
        </p:nvSpPr>
        <p:spPr>
          <a:xfrm>
            <a:off x="12193588" y="3248526"/>
            <a:ext cx="10334626" cy="2149079"/>
          </a:xfrm>
          <a:prstGeom prst="rect">
            <a:avLst/>
          </a:prstGeom>
        </p:spPr>
        <p:txBody>
          <a:bodyPr vert="horz" lIns="0" tIns="0" rIns="0" bIns="0" rtlCol="0" anchor="t">
            <a:noAutofit/>
          </a:bodyPr>
          <a:lstStyle>
            <a:defPPr marR="0" lvl="0" algn="l" rtl="0">
              <a:lnSpc>
                <a:spcPct val="100000"/>
              </a:lnSpc>
              <a:spcBef>
                <a:spcPts val="0"/>
              </a:spcBef>
              <a:spcAft>
                <a:spcPts val="0"/>
              </a:spcAft>
            </a:defPPr>
            <a:lvl1pPr marL="0" marR="0" lvl="0" indent="0" algn="l" rtl="0" eaLnBrk="1" hangingPunct="1">
              <a:lnSpc>
                <a:spcPct val="129000"/>
              </a:lnSpc>
              <a:spcBef>
                <a:spcPts val="0"/>
              </a:spcBef>
              <a:spcAft>
                <a:spcPts val="1200"/>
              </a:spcAft>
              <a:buClr>
                <a:srgbClr val="1C2B33"/>
              </a:buClr>
              <a:buSzPct val="25000"/>
              <a:buFontTx/>
              <a:buBlip>
                <a:blip r:embed="rId2"/>
              </a:buBlip>
              <a:tabLst/>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marL="17463" marR="0" lvl="1" indent="0" algn="l" defTabSz="1828800" rtl="0" eaLnBrk="1" fontAlgn="base" latinLnBrk="0" hangingPunct="1">
              <a:lnSpc>
                <a:spcPts val="2700"/>
              </a:lnSpc>
              <a:spcBef>
                <a:spcPts val="1800"/>
              </a:spcBef>
              <a:spcAft>
                <a:spcPts val="0"/>
              </a:spcAft>
              <a:buClrTx/>
              <a:buSzPct val="85000"/>
              <a:buFont typeface="Optimistic Text" panose="020B0604020202020204" pitchFamily="34" charset="0"/>
              <a:buNone/>
              <a:tabLst/>
              <a:defRPr/>
            </a:pPr>
            <a:r>
              <a:rPr lang="fr-CA" sz="1800" b="1" spc="30" dirty="0">
                <a:solidFill>
                  <a:srgbClr val="1C2B33"/>
                </a:solidFill>
                <a:latin typeface="Optimistic Text" panose="020B0503020203020204" pitchFamily="34" charset="0"/>
                <a:sym typeface="Arial"/>
              </a:rPr>
              <a:t>Normes communautaires</a:t>
            </a:r>
            <a:endParaRPr kumimoji="0" lang="en-US" sz="1800" b="1" i="0" u="none" strike="noStrike" kern="0" cap="none" spc="30" normalizeH="0" baseline="0" noProof="0" dirty="0">
              <a:ln>
                <a:noFill/>
              </a:ln>
              <a:solidFill>
                <a:srgbClr val="1C2B33"/>
              </a:solidFill>
              <a:effectLst/>
              <a:uLnTx/>
              <a:uFillTx/>
              <a:latin typeface="Optimistic Text" panose="020B0503020203020204" pitchFamily="34" charset="0"/>
              <a:cs typeface="Optimistic Text" panose="020B0503020203020204" pitchFamily="34" charset="0"/>
              <a:sym typeface="Arial"/>
            </a:endParaRPr>
          </a:p>
          <a:p>
            <a:pPr marL="360363" lvl="1" indent="-342900" defTabSz="1828800" fontAlgn="base">
              <a:lnSpc>
                <a:spcPts val="2700"/>
              </a:lnSpc>
              <a:spcBef>
                <a:spcPts val="1800"/>
              </a:spcBef>
              <a:spcAft>
                <a:spcPts val="0"/>
              </a:spcAft>
              <a:buSzPct val="100000"/>
              <a:defRPr/>
            </a:pPr>
            <a:r>
              <a:rPr lang="fr-FR" sz="1800" spc="30" dirty="0">
                <a:solidFill>
                  <a:srgbClr val="1C2B33"/>
                </a:solidFill>
                <a:latin typeface="Optimistic Text" panose="020B0503020203020204" pitchFamily="34" charset="0"/>
                <a:sym typeface="Arial"/>
              </a:rPr>
              <a:t>Les références aux normes communautaires doivent être lues dans leur intégralité.</a:t>
            </a:r>
          </a:p>
          <a:p>
            <a:pPr marL="360363" lvl="1" indent="-342900" defTabSz="1828800" fontAlgn="base">
              <a:lnSpc>
                <a:spcPts val="2700"/>
              </a:lnSpc>
              <a:spcBef>
                <a:spcPts val="1800"/>
              </a:spcBef>
              <a:spcAft>
                <a:spcPts val="0"/>
              </a:spcAft>
              <a:buSzPct val="100000"/>
              <a:defRPr/>
            </a:pPr>
            <a:r>
              <a:rPr lang="fr-FR" sz="1800" spc="30" dirty="0">
                <a:solidFill>
                  <a:srgbClr val="1C2B33"/>
                </a:solidFill>
                <a:latin typeface="Optimistic Text" panose="020B0503020203020204" pitchFamily="34" charset="0"/>
                <a:sym typeface="Arial"/>
              </a:rPr>
              <a:t>Les mots de vocabulaire sont d'abord introduits en texte gras bleu-gris. Ceux-ci pourraient être insérés au début de chaque leçon dans une fenêtre contextuelle. Le vocabulaire pourrait également être ajouté à la section "vérifier la compréhension" de chaque leçon en tant qu'activité correspondante pour les publics numériques ou une révision avec un animateur en direct). </a:t>
            </a:r>
          </a:p>
          <a:p>
            <a:pPr marL="360363" lvl="1" indent="-342900" defTabSz="1828800" fontAlgn="base">
              <a:lnSpc>
                <a:spcPts val="2700"/>
              </a:lnSpc>
              <a:spcBef>
                <a:spcPts val="1800"/>
              </a:spcBef>
              <a:spcAft>
                <a:spcPts val="0"/>
              </a:spcAft>
              <a:buSzPct val="100000"/>
              <a:defRPr/>
            </a:pPr>
            <a:r>
              <a:rPr kumimoji="0" lang="en-US" sz="1800" b="1" i="0" u="none" strike="noStrike" kern="0" cap="none" spc="30" normalizeH="0" baseline="0" noProof="0" dirty="0" err="1">
                <a:ln>
                  <a:noFill/>
                </a:ln>
                <a:solidFill>
                  <a:srgbClr val="1C2B33"/>
                </a:solidFill>
                <a:effectLst/>
                <a:uLnTx/>
                <a:uFillTx/>
                <a:latin typeface="Optimistic Text" panose="020B0503020203020204" pitchFamily="34" charset="0"/>
                <a:cs typeface="Optimistic Text" panose="020B0503020203020204" pitchFamily="34" charset="0"/>
                <a:sym typeface="Arial"/>
              </a:rPr>
              <a:t>Activités</a:t>
            </a:r>
            <a:endParaRPr kumimoji="0" lang="en-US" sz="1800" b="1" i="0" u="none" strike="noStrike" kern="0" cap="none" spc="30" normalizeH="0" baseline="0" noProof="0" dirty="0">
              <a:ln>
                <a:noFill/>
              </a:ln>
              <a:solidFill>
                <a:srgbClr val="1C2B33"/>
              </a:solidFill>
              <a:effectLst/>
              <a:uLnTx/>
              <a:uFillTx/>
              <a:latin typeface="Optimistic Text" panose="020B0503020203020204" pitchFamily="34" charset="0"/>
              <a:cs typeface="Optimistic Text" panose="020B0503020203020204" pitchFamily="34" charset="0"/>
              <a:sym typeface="Arial"/>
            </a:endParaRPr>
          </a:p>
          <a:p>
            <a:pPr marL="360363" lvl="1" indent="-342900" defTabSz="1828800" fontAlgn="base">
              <a:lnSpc>
                <a:spcPts val="2700"/>
              </a:lnSpc>
              <a:spcBef>
                <a:spcPts val="1800"/>
              </a:spcBef>
              <a:spcAft>
                <a:spcPts val="0"/>
              </a:spcAft>
              <a:buSzPct val="100000"/>
              <a:defRPr/>
            </a:pPr>
            <a:r>
              <a:rPr lang="fr-FR" sz="1800" spc="30" dirty="0">
                <a:solidFill>
                  <a:srgbClr val="1C2B33"/>
                </a:solidFill>
                <a:latin typeface="Optimistic Text" panose="020B0503020203020204" pitchFamily="34" charset="0"/>
                <a:sym typeface="Arial"/>
              </a:rPr>
              <a:t>Avec chacune des activités, les participants asynchrones pourraient être amenés à faire des activités dans un format numérique. Il existe également des options synchrones répertoriées</a:t>
            </a:r>
            <a:r>
              <a:rPr kumimoji="0" lang="en-US" sz="1800" b="0" i="0" u="none" strike="noStrike" kern="0" cap="none" spc="30" normalizeH="0" baseline="0" noProof="0" dirty="0">
                <a:ln>
                  <a:noFill/>
                </a:ln>
                <a:solidFill>
                  <a:srgbClr val="1C2B33"/>
                </a:solidFill>
                <a:effectLst/>
                <a:uLnTx/>
                <a:uFillTx/>
                <a:latin typeface="Optimistic Text" panose="020B0503020203020204" pitchFamily="34" charset="0"/>
                <a:cs typeface="Optimistic Text" panose="020B0503020203020204" pitchFamily="34" charset="0"/>
                <a:sym typeface="Arial"/>
              </a:rPr>
              <a:t>.</a:t>
            </a:r>
            <a:endParaRPr kumimoji="0" lang="en-US" sz="1800" b="1" i="0" u="none" strike="noStrike" kern="0" cap="none" spc="30" normalizeH="0" baseline="0" noProof="0" dirty="0">
              <a:ln>
                <a:noFill/>
              </a:ln>
              <a:solidFill>
                <a:srgbClr val="1C2B33"/>
              </a:solidFill>
              <a:effectLst/>
              <a:uLnTx/>
              <a:uFillTx/>
              <a:latin typeface="Optimistic Text" panose="020B0503020203020204" pitchFamily="34" charset="0"/>
              <a:cs typeface="Optimistic Text" panose="020B0503020203020204" pitchFamily="34" charset="0"/>
              <a:sym typeface="Arial"/>
            </a:endParaRPr>
          </a:p>
          <a:p>
            <a:pPr marL="17463" marR="0" lvl="1" indent="0" algn="l" defTabSz="1828800" rtl="0" eaLnBrk="1" fontAlgn="base" latinLnBrk="0" hangingPunct="1">
              <a:lnSpc>
                <a:spcPts val="2700"/>
              </a:lnSpc>
              <a:spcBef>
                <a:spcPts val="1800"/>
              </a:spcBef>
              <a:spcAft>
                <a:spcPts val="0"/>
              </a:spcAft>
              <a:buClrTx/>
              <a:buSzPct val="85000"/>
              <a:buFont typeface="Optimistic Text" panose="020B0604020202020204" pitchFamily="34" charset="0"/>
              <a:buNone/>
              <a:tabLst/>
              <a:defRPr/>
            </a:pPr>
            <a:r>
              <a:rPr lang="fr-CA" sz="1800" b="1" spc="30" dirty="0">
                <a:solidFill>
                  <a:srgbClr val="1C2B33"/>
                </a:solidFill>
                <a:latin typeface="Optimistic Text" panose="020B0503020203020204" pitchFamily="34" charset="0"/>
                <a:sym typeface="Arial"/>
              </a:rPr>
              <a:t>Vérifiez la compréhension</a:t>
            </a:r>
            <a:endParaRPr kumimoji="0" lang="en-US" sz="1800" b="1" i="0" u="none" strike="noStrike" kern="0" cap="none" spc="30" normalizeH="0" baseline="0" noProof="0" dirty="0">
              <a:ln>
                <a:noFill/>
              </a:ln>
              <a:solidFill>
                <a:srgbClr val="1C2B33"/>
              </a:solidFill>
              <a:effectLst/>
              <a:uLnTx/>
              <a:uFillTx/>
              <a:latin typeface="Optimistic Text" panose="020B0503020203020204" pitchFamily="34" charset="0"/>
              <a:cs typeface="Optimistic Text" panose="020B0503020203020204" pitchFamily="34" charset="0"/>
              <a:sym typeface="Arial"/>
            </a:endParaRPr>
          </a:p>
          <a:p>
            <a:pPr marL="360363" lvl="1" indent="-342900" defTabSz="1828800" fontAlgn="base">
              <a:lnSpc>
                <a:spcPts val="2700"/>
              </a:lnSpc>
              <a:spcBef>
                <a:spcPts val="1800"/>
              </a:spcBef>
              <a:spcAft>
                <a:spcPts val="0"/>
              </a:spcAft>
              <a:buSzPct val="100000"/>
              <a:defRPr/>
            </a:pPr>
            <a:r>
              <a:rPr lang="fr-FR" sz="1800" spc="30" dirty="0">
                <a:solidFill>
                  <a:srgbClr val="1C2B33"/>
                </a:solidFill>
                <a:latin typeface="Optimistic Text" panose="020B0503020203020204" pitchFamily="34" charset="0"/>
                <a:sym typeface="Arial"/>
              </a:rPr>
              <a:t>Des sous-sections pour vérifier la compréhension des participants sont incluses à la fin de chaque section et comprennent des aide-mémoire ou des questions à choix multiples ou vrai-faux. La bonne réponse apparaîtra au clic.</a:t>
            </a:r>
          </a:p>
          <a:p>
            <a:pPr marL="360363" lvl="1" indent="-342900" defTabSz="1828800" fontAlgn="base">
              <a:lnSpc>
                <a:spcPts val="2700"/>
              </a:lnSpc>
              <a:spcBef>
                <a:spcPts val="1800"/>
              </a:spcBef>
              <a:spcAft>
                <a:spcPts val="0"/>
              </a:spcAft>
              <a:buSzPct val="100000"/>
              <a:defRPr/>
            </a:pPr>
            <a:r>
              <a:rPr lang="fr-FR" sz="1800" spc="30" dirty="0">
                <a:solidFill>
                  <a:srgbClr val="1C2B33"/>
                </a:solidFill>
                <a:latin typeface="Optimistic Text" panose="020B0503020203020204" pitchFamily="34" charset="0"/>
                <a:sym typeface="Arial"/>
              </a:rPr>
              <a:t>Dans un format numérique, les participants pouvaient recevoir un pourcentage ou un score en fonction de leurs réponses.</a:t>
            </a:r>
            <a:r>
              <a:rPr kumimoji="0" lang="en-US" sz="1800" b="0" i="0" u="none" strike="noStrike" kern="0" cap="none" spc="30" normalizeH="0" baseline="0" noProof="0" dirty="0">
                <a:ln>
                  <a:noFill/>
                </a:ln>
                <a:solidFill>
                  <a:srgbClr val="1C2B33"/>
                </a:solidFill>
                <a:effectLst/>
                <a:uLnTx/>
                <a:uFillTx/>
                <a:latin typeface="Optimistic Text" panose="020B0503020203020204" pitchFamily="34" charset="0"/>
                <a:cs typeface="Optimistic Text" panose="020B0503020203020204" pitchFamily="34" charset="0"/>
                <a:sym typeface="Arial"/>
              </a:rPr>
              <a:t> </a:t>
            </a:r>
          </a:p>
          <a:p>
            <a:pPr marL="360363" lvl="1" indent="-342900" defTabSz="1828800" fontAlgn="base">
              <a:lnSpc>
                <a:spcPts val="2700"/>
              </a:lnSpc>
              <a:spcBef>
                <a:spcPts val="1800"/>
              </a:spcBef>
              <a:spcAft>
                <a:spcPts val="0"/>
              </a:spcAft>
              <a:buSzPct val="100000"/>
              <a:defRPr/>
            </a:pPr>
            <a:r>
              <a:rPr lang="fr-FR" sz="1800" spc="30" dirty="0">
                <a:solidFill>
                  <a:srgbClr val="1C2B33"/>
                </a:solidFill>
                <a:latin typeface="Optimistic Text" panose="020B0503020203020204" pitchFamily="34" charset="0"/>
                <a:sym typeface="Arial"/>
              </a:rPr>
              <a:t>Lors d'une session en direct, l'animateur pourrait poser ces questions à l'ensemble du groupe et fournir un contexte basé sur les réponses du groupe. Les questions pourraient également être complétées individuellement avec du papier et un crayon ou sur un appareil personnel en utilisant le format numérique.</a:t>
            </a:r>
            <a:endParaRPr kumimoji="0" lang="en-US" sz="1800" b="1" i="0" u="none" strike="noStrike" kern="0" cap="none" spc="30" normalizeH="0" baseline="0" noProof="0" dirty="0">
              <a:ln>
                <a:noFill/>
              </a:ln>
              <a:solidFill>
                <a:srgbClr val="1C2B33"/>
              </a:solidFill>
              <a:effectLst/>
              <a:uLnTx/>
              <a:uFillTx/>
              <a:latin typeface="Optimistic Text" panose="020B0503020203020204" pitchFamily="34" charset="0"/>
              <a:cs typeface="Optimistic Text" panose="020B0503020203020204" pitchFamily="34" charset="0"/>
              <a:sym typeface="Arial"/>
            </a:endParaRPr>
          </a:p>
        </p:txBody>
      </p:sp>
      <p:sp>
        <p:nvSpPr>
          <p:cNvPr id="6" name="Rectangle 5">
            <a:extLst>
              <a:ext uri="{FF2B5EF4-FFF2-40B4-BE49-F238E27FC236}">
                <a16:creationId xmlns:a16="http://schemas.microsoft.com/office/drawing/2014/main" id="{9437200C-2D04-C74C-9DCE-A7C063EDF929}"/>
              </a:ext>
            </a:extLst>
          </p:cNvPr>
          <p:cNvSpPr/>
          <p:nvPr/>
        </p:nvSpPr>
        <p:spPr>
          <a:xfrm>
            <a:off x="0" y="0"/>
            <a:ext cx="24387175" cy="62865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5000"/>
              </a:lnSpc>
              <a:spcBef>
                <a:spcPts val="0"/>
              </a:spcBef>
              <a:spcAft>
                <a:spcPts val="0"/>
              </a:spcAft>
              <a:buClr>
                <a:srgbClr val="1C2B33"/>
              </a:buClr>
              <a:buSzTx/>
              <a:buFont typeface="Optimistic Text"/>
              <a:buNone/>
              <a:tabLst/>
              <a:defRPr/>
            </a:pPr>
            <a:r>
              <a:rPr kumimoji="0" lang="en-US" sz="2400" b="1" i="0" u="none" strike="noStrike" kern="0" cap="none" spc="50" normalizeH="0" baseline="0" noProof="0" dirty="0">
                <a:ln>
                  <a:noFill/>
                </a:ln>
                <a:solidFill>
                  <a:srgbClr val="FFFFFF"/>
                </a:solidFill>
                <a:effectLst/>
                <a:uLnTx/>
                <a:uFillTx/>
                <a:latin typeface="Optimistic Text" panose="020B0503020203020204" pitchFamily="34" charset="0"/>
                <a:ea typeface="+mn-ea"/>
                <a:cs typeface="Optimistic Text" panose="020B0503020203020204" pitchFamily="34" charset="0"/>
                <a:sym typeface="Arial"/>
              </a:rPr>
              <a:t>FACILITATOR NOTES - KEEP SLIDE HIDDEN</a:t>
            </a:r>
          </a:p>
        </p:txBody>
      </p:sp>
    </p:spTree>
    <p:extLst>
      <p:ext uri="{BB962C8B-B14F-4D97-AF65-F5344CB8AC3E}">
        <p14:creationId xmlns:p14="http://schemas.microsoft.com/office/powerpoint/2010/main" val="4096110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209A7-A0E4-F242-8995-A70503964571}"/>
              </a:ext>
            </a:extLst>
          </p:cNvPr>
          <p:cNvSpPr>
            <a:spLocks noGrp="1"/>
          </p:cNvSpPr>
          <p:nvPr>
            <p:ph type="ctrTitle"/>
          </p:nvPr>
        </p:nvSpPr>
        <p:spPr>
          <a:xfrm>
            <a:off x="1871711" y="3520440"/>
            <a:ext cx="8300990" cy="2542032"/>
          </a:xfrm>
        </p:spPr>
        <p:txBody>
          <a:bodyPr/>
          <a:lstStyle/>
          <a:p>
            <a:r>
              <a:rPr lang="en-US" dirty="0"/>
              <a:t>02</a:t>
            </a:r>
            <a:br>
              <a:rPr lang="en-US" dirty="0"/>
            </a:br>
            <a:r>
              <a:rPr lang="en-US" dirty="0" err="1"/>
              <a:t>Gestion</a:t>
            </a:r>
            <a:r>
              <a:rPr lang="en-US" dirty="0"/>
              <a:t> de la </a:t>
            </a:r>
            <a:r>
              <a:rPr lang="en-US" dirty="0" err="1"/>
              <a:t>sécurité</a:t>
            </a:r>
            <a:r>
              <a:rPr lang="en-US" dirty="0"/>
              <a:t> </a:t>
            </a:r>
            <a:r>
              <a:rPr lang="en-US" dirty="0" err="1"/>
              <a:t>personnelle</a:t>
            </a:r>
            <a:endParaRPr lang="en-US" dirty="0"/>
          </a:p>
        </p:txBody>
      </p:sp>
      <p:pic>
        <p:nvPicPr>
          <p:cNvPr id="4" name="Picture 3" descr="A person sitting at a desk with a computer&#10;&#10;Description automatically generated with low confidence">
            <a:extLst>
              <a:ext uri="{FF2B5EF4-FFF2-40B4-BE49-F238E27FC236}">
                <a16:creationId xmlns:a16="http://schemas.microsoft.com/office/drawing/2014/main" id="{8692402A-5404-2AC4-F99C-AA8D7323E156}"/>
              </a:ext>
            </a:extLst>
          </p:cNvPr>
          <p:cNvPicPr>
            <a:picLocks noChangeAspect="1"/>
          </p:cNvPicPr>
          <p:nvPr/>
        </p:nvPicPr>
        <p:blipFill rotWithShape="1">
          <a:blip r:embed="rId3"/>
          <a:srcRect l="28614"/>
          <a:stretch/>
        </p:blipFill>
        <p:spPr>
          <a:xfrm>
            <a:off x="11260138" y="0"/>
            <a:ext cx="13127037" cy="12274276"/>
          </a:xfrm>
          <a:prstGeom prst="rect">
            <a:avLst/>
          </a:prstGeom>
        </p:spPr>
      </p:pic>
    </p:spTree>
    <p:extLst>
      <p:ext uri="{BB962C8B-B14F-4D97-AF65-F5344CB8AC3E}">
        <p14:creationId xmlns:p14="http://schemas.microsoft.com/office/powerpoint/2010/main" val="2263337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B4D12791-4BAA-704B-9641-87428BB0EF87}"/>
              </a:ext>
            </a:extLst>
          </p:cNvPr>
          <p:cNvSpPr txBox="1">
            <a:spLocks/>
          </p:cNvSpPr>
          <p:nvPr/>
        </p:nvSpPr>
        <p:spPr>
          <a:xfrm>
            <a:off x="3749676" y="6141720"/>
            <a:ext cx="6851650" cy="1432560"/>
          </a:xfrm>
          <a:prstGeom prst="rect">
            <a:avLst/>
          </a:prstGeom>
        </p:spPr>
        <p:txBody>
          <a:bodyPr vert="horz" lIns="0" tIns="0" rIns="0" bIns="0" rtlCol="0" anchor="ctr" anchorCtr="0">
            <a:noAutofit/>
          </a:bodyPr>
          <a:lstStyle>
            <a:defPPr marR="0" lvl="0" algn="l" rtl="0">
              <a:lnSpc>
                <a:spcPct val="100000"/>
              </a:lnSpc>
              <a:spcBef>
                <a:spcPts val="0"/>
              </a:spcBef>
              <a:spcAft>
                <a:spcPts val="0"/>
              </a:spcAft>
            </a:defPPr>
            <a:lvl1pPr marR="0" lvl="0" algn="l" rtl="0" eaLnBrk="1" hangingPunct="1">
              <a:lnSpc>
                <a:spcPct val="108000"/>
              </a:lnSpc>
              <a:spcBef>
                <a:spcPts val="0"/>
              </a:spcBef>
              <a:spcAft>
                <a:spcPts val="0"/>
              </a:spcAft>
              <a:buClr>
                <a:srgbClr val="1C2B33"/>
              </a:buClr>
              <a:buFont typeface="Optimistic Display Medium"/>
              <a:defRPr sz="7200" b="0" i="0" u="none" strike="noStrike" kern="0" cap="none" spc="220" baseline="0">
                <a:solidFill>
                  <a:schemeClr val="tx1"/>
                </a:solidFill>
                <a:latin typeface="+mj-lt"/>
                <a:ea typeface="Optimistic Display Medium"/>
                <a:cs typeface="Optimistic Display Medium"/>
                <a:sym typeface="Optimistic Display Medium"/>
              </a:defRPr>
            </a:lvl1pPr>
            <a:lvl2pPr marR="0" lvl="1"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2pPr>
            <a:lvl3pPr marR="0" lvl="2"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3pPr>
            <a:lvl4pPr marR="0" lvl="3"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4pPr>
            <a:lvl5pPr marR="0" lvl="4"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lvl="0">
              <a:lnSpc>
                <a:spcPts val="8640"/>
              </a:lnSpc>
              <a:defRPr/>
            </a:pPr>
            <a:r>
              <a:rPr lang="en-US" dirty="0">
                <a:solidFill>
                  <a:srgbClr val="1C2B33"/>
                </a:solidFill>
              </a:rPr>
              <a:t>Signaler les </a:t>
            </a:r>
            <a:r>
              <a:rPr lang="en-US" dirty="0" err="1">
                <a:solidFill>
                  <a:srgbClr val="1C2B33"/>
                </a:solidFill>
              </a:rPr>
              <a:t>comptes</a:t>
            </a:r>
            <a:r>
              <a:rPr lang="en-US" dirty="0">
                <a:solidFill>
                  <a:srgbClr val="1C2B33"/>
                </a:solidFill>
              </a:rPr>
              <a:t> </a:t>
            </a:r>
            <a:r>
              <a:rPr lang="en-US" dirty="0" err="1">
                <a:solidFill>
                  <a:srgbClr val="1C2B33"/>
                </a:solidFill>
              </a:rPr>
              <a:t>piratés</a:t>
            </a:r>
            <a:endParaRPr kumimoji="0" lang="en-US" sz="7200" b="0" i="0" u="none" strike="noStrike" kern="0" cap="none" spc="220" normalizeH="0" baseline="0" noProof="0" dirty="0">
              <a:ln>
                <a:noFill/>
              </a:ln>
              <a:solidFill>
                <a:srgbClr val="1C2B33"/>
              </a:solidFill>
              <a:effectLst/>
              <a:uLnTx/>
              <a:uFillTx/>
              <a:latin typeface="Optimistic Display Medium"/>
              <a:sym typeface="Optimistic Display Medium"/>
            </a:endParaRPr>
          </a:p>
        </p:txBody>
      </p:sp>
      <p:sp>
        <p:nvSpPr>
          <p:cNvPr id="8" name="Text Placeholder 3">
            <a:extLst>
              <a:ext uri="{FF2B5EF4-FFF2-40B4-BE49-F238E27FC236}">
                <a16:creationId xmlns:a16="http://schemas.microsoft.com/office/drawing/2014/main" id="{D1C40F14-CDE2-3F4B-9AD4-5EB5467256E4}"/>
              </a:ext>
            </a:extLst>
          </p:cNvPr>
          <p:cNvSpPr txBox="1">
            <a:spLocks/>
          </p:cNvSpPr>
          <p:nvPr/>
        </p:nvSpPr>
        <p:spPr>
          <a:xfrm>
            <a:off x="13138910" y="4838570"/>
            <a:ext cx="9388475" cy="4038860"/>
          </a:xfrm>
          <a:prstGeom prst="rect">
            <a:avLst/>
          </a:prstGeom>
        </p:spPr>
        <p:txBody>
          <a:bodyPr vert="horz" lIns="0" tIns="0" rIns="0" bIns="0" rtlCol="0" anchor="ctr">
            <a:noAutofit/>
          </a:bodyPr>
          <a:lstStyle>
            <a:defPPr marR="0" lvl="0" algn="l" rtl="0">
              <a:lnSpc>
                <a:spcPct val="100000"/>
              </a:lnSpc>
              <a:spcBef>
                <a:spcPts val="0"/>
              </a:spcBef>
              <a:spcAft>
                <a:spcPts val="0"/>
              </a:spcAft>
            </a:defPPr>
            <a:lvl1pPr marL="0" marR="0" lvl="0" indent="0" algn="l" rtl="0" eaLnBrk="1" hangingPunct="1">
              <a:lnSpc>
                <a:spcPct val="129000"/>
              </a:lnSpc>
              <a:spcBef>
                <a:spcPts val="0"/>
              </a:spcBef>
              <a:spcAft>
                <a:spcPts val="1200"/>
              </a:spcAft>
              <a:buClr>
                <a:srgbClr val="1C2B33"/>
              </a:buClr>
              <a:buSzPct val="25000"/>
              <a:buFontTx/>
              <a:buBlip>
                <a:blip r:embed="rId3"/>
              </a:buBlip>
              <a:tabLst/>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lvl="0" defTabSz="1828800">
              <a:lnSpc>
                <a:spcPts val="4200"/>
              </a:lnSpc>
              <a:spcAft>
                <a:spcPts val="1800"/>
              </a:spcAft>
              <a:buNone/>
            </a:pPr>
            <a:r>
              <a:rPr lang="fr-FR" sz="2800" spc="40" dirty="0">
                <a:solidFill>
                  <a:srgbClr val="1C2B33"/>
                </a:solidFill>
                <a:latin typeface="Optimistic Text" panose="020B0503020203020204" pitchFamily="34" charset="0"/>
                <a:sym typeface="Arial"/>
              </a:rPr>
              <a:t>Si vous avez des doutes sur la sécurité de votre compte, nous pouvons vous aider</a:t>
            </a:r>
            <a:r>
              <a:rPr lang="en-US" sz="2800" spc="40" dirty="0">
                <a:solidFill>
                  <a:srgbClr val="1C2B33"/>
                </a:solidFill>
                <a:latin typeface="Optimistic Text" panose="020B0503020203020204" pitchFamily="34" charset="0"/>
                <a:sym typeface="Arial"/>
              </a:rPr>
              <a:t>.</a:t>
            </a:r>
          </a:p>
        </p:txBody>
      </p:sp>
      <p:sp>
        <p:nvSpPr>
          <p:cNvPr id="2" name="Subtitle 1">
            <a:extLst>
              <a:ext uri="{FF2B5EF4-FFF2-40B4-BE49-F238E27FC236}">
                <a16:creationId xmlns:a16="http://schemas.microsoft.com/office/drawing/2014/main" id="{3B429F7B-BF7F-A541-9B1D-E7BF2BA86BD4}"/>
              </a:ext>
            </a:extLst>
          </p:cNvPr>
          <p:cNvSpPr>
            <a:spLocks noGrp="1"/>
          </p:cNvSpPr>
          <p:nvPr>
            <p:ph type="subTitle" idx="2"/>
          </p:nvPr>
        </p:nvSpPr>
        <p:spPr/>
        <p:txBody>
          <a:bodyPr/>
          <a:lstStyle/>
          <a:p>
            <a:r>
              <a:rPr lang="en-US" dirty="0"/>
              <a:t>04 </a:t>
            </a:r>
            <a:r>
              <a:rPr lang="en-US" dirty="0" err="1"/>
              <a:t>gestion</a:t>
            </a:r>
            <a:r>
              <a:rPr lang="en-US" dirty="0"/>
              <a:t> des </a:t>
            </a:r>
            <a:r>
              <a:rPr lang="en-US" dirty="0" err="1"/>
              <a:t>comptes</a:t>
            </a:r>
            <a:r>
              <a:rPr lang="en-US" dirty="0"/>
              <a:t> </a:t>
            </a:r>
            <a:r>
              <a:rPr lang="en-US" dirty="0" err="1"/>
              <a:t>piratés</a:t>
            </a:r>
            <a:endParaRPr lang="en-US" dirty="0"/>
          </a:p>
        </p:txBody>
      </p:sp>
      <p:grpSp>
        <p:nvGrpSpPr>
          <p:cNvPr id="25" name="Google Shape;1369;p90">
            <a:extLst>
              <a:ext uri="{FF2B5EF4-FFF2-40B4-BE49-F238E27FC236}">
                <a16:creationId xmlns:a16="http://schemas.microsoft.com/office/drawing/2014/main" id="{5D355B72-2354-C744-812F-5FB8DC6BE1F0}"/>
              </a:ext>
            </a:extLst>
          </p:cNvPr>
          <p:cNvGrpSpPr/>
          <p:nvPr/>
        </p:nvGrpSpPr>
        <p:grpSpPr>
          <a:xfrm>
            <a:off x="1446802" y="6286500"/>
            <a:ext cx="1282727" cy="1028701"/>
            <a:chOff x="14105566" y="7674250"/>
            <a:chExt cx="708660" cy="568320"/>
          </a:xfrm>
          <a:solidFill>
            <a:schemeClr val="bg1"/>
          </a:solidFill>
        </p:grpSpPr>
        <p:sp>
          <p:nvSpPr>
            <p:cNvPr id="26" name="Google Shape;1370;p90">
              <a:extLst>
                <a:ext uri="{FF2B5EF4-FFF2-40B4-BE49-F238E27FC236}">
                  <a16:creationId xmlns:a16="http://schemas.microsoft.com/office/drawing/2014/main" id="{1413B6C5-0103-8D4C-93D5-A3CA1E26DD22}"/>
                </a:ext>
              </a:extLst>
            </p:cNvPr>
            <p:cNvSpPr/>
            <p:nvPr/>
          </p:nvSpPr>
          <p:spPr>
            <a:xfrm>
              <a:off x="14105566" y="7674250"/>
              <a:ext cx="708660" cy="568320"/>
            </a:xfrm>
            <a:custGeom>
              <a:avLst/>
              <a:gdLst/>
              <a:ahLst/>
              <a:cxnLst/>
              <a:rect l="l" t="t" r="r" b="b"/>
              <a:pathLst>
                <a:path w="70866" h="56832" extrusionOk="0">
                  <a:moveTo>
                    <a:pt x="65849" y="56832"/>
                  </a:moveTo>
                  <a:lnTo>
                    <a:pt x="5029" y="56832"/>
                  </a:lnTo>
                  <a:cubicBezTo>
                    <a:pt x="3251" y="56832"/>
                    <a:pt x="1701" y="55905"/>
                    <a:pt x="850" y="54356"/>
                  </a:cubicBezTo>
                  <a:cubicBezTo>
                    <a:pt x="0" y="52806"/>
                    <a:pt x="63" y="50990"/>
                    <a:pt x="1015" y="49504"/>
                  </a:cubicBezTo>
                  <a:lnTo>
                    <a:pt x="31445" y="2184"/>
                  </a:lnTo>
                  <a:cubicBezTo>
                    <a:pt x="32321" y="812"/>
                    <a:pt x="33807" y="0"/>
                    <a:pt x="35433" y="0"/>
                  </a:cubicBezTo>
                  <a:cubicBezTo>
                    <a:pt x="37058" y="0"/>
                    <a:pt x="38557" y="812"/>
                    <a:pt x="39446" y="2184"/>
                  </a:cubicBezTo>
                  <a:lnTo>
                    <a:pt x="69850" y="49504"/>
                  </a:lnTo>
                  <a:cubicBezTo>
                    <a:pt x="70802" y="50990"/>
                    <a:pt x="70866" y="52806"/>
                    <a:pt x="70027" y="54356"/>
                  </a:cubicBezTo>
                  <a:cubicBezTo>
                    <a:pt x="69176" y="55905"/>
                    <a:pt x="67627" y="56832"/>
                    <a:pt x="65849" y="56832"/>
                  </a:cubicBezTo>
                  <a:close/>
                  <a:moveTo>
                    <a:pt x="3340" y="50990"/>
                  </a:moveTo>
                  <a:cubicBezTo>
                    <a:pt x="2933" y="51612"/>
                    <a:pt x="2908" y="52374"/>
                    <a:pt x="3263" y="53035"/>
                  </a:cubicBezTo>
                  <a:cubicBezTo>
                    <a:pt x="3619" y="53682"/>
                    <a:pt x="4279" y="54076"/>
                    <a:pt x="5029" y="54076"/>
                  </a:cubicBezTo>
                  <a:lnTo>
                    <a:pt x="65849" y="54076"/>
                  </a:lnTo>
                  <a:cubicBezTo>
                    <a:pt x="66586" y="54076"/>
                    <a:pt x="67246" y="53682"/>
                    <a:pt x="67614" y="53035"/>
                  </a:cubicBezTo>
                  <a:cubicBezTo>
                    <a:pt x="67970" y="52374"/>
                    <a:pt x="67945" y="51612"/>
                    <a:pt x="67538" y="50990"/>
                  </a:cubicBezTo>
                  <a:lnTo>
                    <a:pt x="37122" y="3670"/>
                  </a:lnTo>
                  <a:cubicBezTo>
                    <a:pt x="36753" y="3086"/>
                    <a:pt x="36131" y="2743"/>
                    <a:pt x="35433" y="2743"/>
                  </a:cubicBezTo>
                  <a:cubicBezTo>
                    <a:pt x="34747" y="2743"/>
                    <a:pt x="34137" y="3086"/>
                    <a:pt x="33756" y="3670"/>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27" name="Google Shape;1371;p90">
              <a:extLst>
                <a:ext uri="{FF2B5EF4-FFF2-40B4-BE49-F238E27FC236}">
                  <a16:creationId xmlns:a16="http://schemas.microsoft.com/office/drawing/2014/main" id="{BB9D88CB-3CF2-014D-B53F-23FCD5394C28}"/>
                </a:ext>
              </a:extLst>
            </p:cNvPr>
            <p:cNvSpPr/>
            <p:nvPr/>
          </p:nvSpPr>
          <p:spPr>
            <a:xfrm>
              <a:off x="14446121" y="7811650"/>
              <a:ext cx="27550" cy="293370"/>
            </a:xfrm>
            <a:custGeom>
              <a:avLst/>
              <a:gdLst/>
              <a:ahLst/>
              <a:cxnLst/>
              <a:rect l="l" t="t" r="r" b="b"/>
              <a:pathLst>
                <a:path w="2755" h="29337" extrusionOk="0">
                  <a:moveTo>
                    <a:pt x="2298" y="29337"/>
                  </a:moveTo>
                  <a:lnTo>
                    <a:pt x="457" y="29337"/>
                  </a:lnTo>
                  <a:cubicBezTo>
                    <a:pt x="215" y="29337"/>
                    <a:pt x="0" y="29133"/>
                    <a:pt x="0" y="28879"/>
                  </a:cubicBezTo>
                  <a:lnTo>
                    <a:pt x="0" y="469"/>
                  </a:lnTo>
                  <a:cubicBezTo>
                    <a:pt x="0" y="215"/>
                    <a:pt x="215" y="0"/>
                    <a:pt x="457" y="0"/>
                  </a:cubicBezTo>
                  <a:lnTo>
                    <a:pt x="2298" y="0"/>
                  </a:lnTo>
                  <a:cubicBezTo>
                    <a:pt x="2552" y="0"/>
                    <a:pt x="2755" y="215"/>
                    <a:pt x="2755" y="469"/>
                  </a:cubicBezTo>
                  <a:lnTo>
                    <a:pt x="2755" y="28879"/>
                  </a:lnTo>
                  <a:cubicBezTo>
                    <a:pt x="2755" y="29133"/>
                    <a:pt x="2552" y="29337"/>
                    <a:pt x="2298" y="29337"/>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28" name="Google Shape;1372;p90">
              <a:extLst>
                <a:ext uri="{FF2B5EF4-FFF2-40B4-BE49-F238E27FC236}">
                  <a16:creationId xmlns:a16="http://schemas.microsoft.com/office/drawing/2014/main" id="{9A636014-EFB0-DB4A-AF42-482CB6D142D3}"/>
                </a:ext>
              </a:extLst>
            </p:cNvPr>
            <p:cNvSpPr/>
            <p:nvPr/>
          </p:nvSpPr>
          <p:spPr>
            <a:xfrm>
              <a:off x="14446121" y="8132500"/>
              <a:ext cx="27550" cy="36709"/>
            </a:xfrm>
            <a:custGeom>
              <a:avLst/>
              <a:gdLst/>
              <a:ahLst/>
              <a:cxnLst/>
              <a:rect l="l" t="t" r="r" b="b"/>
              <a:pathLst>
                <a:path w="2755" h="3670" extrusionOk="0">
                  <a:moveTo>
                    <a:pt x="2298" y="3670"/>
                  </a:moveTo>
                  <a:lnTo>
                    <a:pt x="457" y="3670"/>
                  </a:lnTo>
                  <a:cubicBezTo>
                    <a:pt x="215" y="3670"/>
                    <a:pt x="0" y="3467"/>
                    <a:pt x="0" y="3213"/>
                  </a:cubicBezTo>
                  <a:lnTo>
                    <a:pt x="0" y="469"/>
                  </a:lnTo>
                  <a:cubicBezTo>
                    <a:pt x="0" y="215"/>
                    <a:pt x="215" y="0"/>
                    <a:pt x="457" y="0"/>
                  </a:cubicBezTo>
                  <a:lnTo>
                    <a:pt x="2298" y="0"/>
                  </a:lnTo>
                  <a:cubicBezTo>
                    <a:pt x="2552" y="0"/>
                    <a:pt x="2755" y="215"/>
                    <a:pt x="2755" y="469"/>
                  </a:cubicBezTo>
                  <a:lnTo>
                    <a:pt x="2755" y="3213"/>
                  </a:lnTo>
                  <a:cubicBezTo>
                    <a:pt x="2755" y="3467"/>
                    <a:pt x="2552" y="3670"/>
                    <a:pt x="2298" y="3670"/>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grpSp>
    </p:spTree>
    <p:extLst>
      <p:ext uri="{BB962C8B-B14F-4D97-AF65-F5344CB8AC3E}">
        <p14:creationId xmlns:p14="http://schemas.microsoft.com/office/powerpoint/2010/main" val="3477134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3B429F7B-BF7F-A541-9B1D-E7BF2BA86BD4}"/>
              </a:ext>
            </a:extLst>
          </p:cNvPr>
          <p:cNvSpPr>
            <a:spLocks noGrp="1"/>
          </p:cNvSpPr>
          <p:nvPr>
            <p:ph type="subTitle" idx="2"/>
          </p:nvPr>
        </p:nvSpPr>
        <p:spPr>
          <a:xfrm>
            <a:off x="932821" y="909036"/>
            <a:ext cx="14689766" cy="463200"/>
          </a:xfrm>
        </p:spPr>
        <p:txBody>
          <a:bodyPr/>
          <a:lstStyle/>
          <a:p>
            <a:r>
              <a:rPr lang="en-US" dirty="0"/>
              <a:t>04 </a:t>
            </a:r>
            <a:r>
              <a:rPr lang="en-US" dirty="0" err="1"/>
              <a:t>gestion</a:t>
            </a:r>
            <a:r>
              <a:rPr lang="en-US" dirty="0"/>
              <a:t> des </a:t>
            </a:r>
            <a:r>
              <a:rPr lang="en-US" dirty="0" err="1"/>
              <a:t>comptes</a:t>
            </a:r>
            <a:r>
              <a:rPr lang="en-US" dirty="0"/>
              <a:t> </a:t>
            </a:r>
            <a:r>
              <a:rPr lang="en-US" dirty="0" err="1"/>
              <a:t>piratés</a:t>
            </a:r>
            <a:endParaRPr lang="en-US" dirty="0"/>
          </a:p>
        </p:txBody>
      </p:sp>
      <p:sp>
        <p:nvSpPr>
          <p:cNvPr id="5" name="Rectangle 4">
            <a:extLst>
              <a:ext uri="{FF2B5EF4-FFF2-40B4-BE49-F238E27FC236}">
                <a16:creationId xmlns:a16="http://schemas.microsoft.com/office/drawing/2014/main" id="{3F987E87-D888-604B-A62D-C5FD8C022B9B}"/>
              </a:ext>
            </a:extLst>
          </p:cNvPr>
          <p:cNvSpPr/>
          <p:nvPr/>
        </p:nvSpPr>
        <p:spPr>
          <a:xfrm>
            <a:off x="13138150" y="-15240"/>
            <a:ext cx="11249025" cy="137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5000"/>
              </a:lnSpc>
              <a:spcBef>
                <a:spcPts val="0"/>
              </a:spcBef>
              <a:spcAft>
                <a:spcPts val="0"/>
              </a:spcAft>
              <a:buClr>
                <a:srgbClr val="1C2B33"/>
              </a:buClr>
              <a:buSzTx/>
              <a:buFont typeface="Optimistic Text"/>
              <a:buNone/>
              <a:tabLst/>
              <a:defRPr/>
            </a:pPr>
            <a:endParaRPr kumimoji="0" lang="en-US" sz="2400" b="0" i="0" u="none" strike="noStrike" kern="0" cap="none" spc="50" normalizeH="0" baseline="0" noProof="0" dirty="0">
              <a:ln>
                <a:noFill/>
              </a:ln>
              <a:solidFill>
                <a:srgbClr val="1C2B33"/>
              </a:solidFill>
              <a:effectLst/>
              <a:uLnTx/>
              <a:uFillTx/>
              <a:latin typeface="Optimistic Text"/>
              <a:ea typeface="+mn-ea"/>
              <a:cs typeface="Optimistic Text" panose="020B0503020203020204" pitchFamily="34" charset="0"/>
              <a:sym typeface="Arial"/>
            </a:endParaRPr>
          </a:p>
        </p:txBody>
      </p:sp>
      <p:sp>
        <p:nvSpPr>
          <p:cNvPr id="8" name="Google Shape;10949;p744">
            <a:extLst>
              <a:ext uri="{FF2B5EF4-FFF2-40B4-BE49-F238E27FC236}">
                <a16:creationId xmlns:a16="http://schemas.microsoft.com/office/drawing/2014/main" id="{B09B49CD-6106-2347-882F-A8C6C4E2BAB4}"/>
              </a:ext>
            </a:extLst>
          </p:cNvPr>
          <p:cNvSpPr/>
          <p:nvPr/>
        </p:nvSpPr>
        <p:spPr>
          <a:xfrm>
            <a:off x="11249025" y="1394867"/>
            <a:ext cx="17376000" cy="11236000"/>
          </a:xfrm>
          <a:prstGeom prst="roundRect">
            <a:avLst>
              <a:gd name="adj" fmla="val 2691"/>
            </a:avLst>
          </a:prstGeom>
          <a:solidFill>
            <a:srgbClr val="FFFFFF"/>
          </a:solidFill>
          <a:ln w="9525" cap="flat" cmpd="sng">
            <a:solidFill>
              <a:srgbClr val="CBD2D9"/>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ea typeface="Optimistic Text"/>
              <a:cs typeface="Optimistic Text"/>
              <a:sym typeface="Optimistic Text"/>
            </a:endParaRPr>
          </a:p>
        </p:txBody>
      </p:sp>
      <p:pic>
        <p:nvPicPr>
          <p:cNvPr id="9" name="Google Shape;10950;p744">
            <a:extLst>
              <a:ext uri="{FF2B5EF4-FFF2-40B4-BE49-F238E27FC236}">
                <a16:creationId xmlns:a16="http://schemas.microsoft.com/office/drawing/2014/main" id="{FAF7D296-782F-1341-ACFF-287A2F442FA5}"/>
              </a:ext>
            </a:extLst>
          </p:cNvPr>
          <p:cNvPicPr preferRelativeResize="0"/>
          <p:nvPr/>
        </p:nvPicPr>
        <p:blipFill rotWithShape="1">
          <a:blip r:embed="rId3"/>
          <a:srcRect l="1" t="332" r="-28237" b="-17457"/>
          <a:stretch/>
        </p:blipFill>
        <p:spPr>
          <a:xfrm>
            <a:off x="11755191" y="1893833"/>
            <a:ext cx="16361664" cy="10228867"/>
          </a:xfrm>
          <a:prstGeom prst="rect">
            <a:avLst/>
          </a:prstGeom>
          <a:solidFill>
            <a:srgbClr val="111316"/>
          </a:solidFill>
          <a:ln w="6350">
            <a:solidFill>
              <a:srgbClr val="CBD2D9"/>
            </a:solidFill>
          </a:ln>
        </p:spPr>
      </p:pic>
      <p:sp>
        <p:nvSpPr>
          <p:cNvPr id="10" name="Title 2">
            <a:extLst>
              <a:ext uri="{FF2B5EF4-FFF2-40B4-BE49-F238E27FC236}">
                <a16:creationId xmlns:a16="http://schemas.microsoft.com/office/drawing/2014/main" id="{3D62CC9B-6DBC-C84A-9179-69EA7F2FE4B1}"/>
              </a:ext>
            </a:extLst>
          </p:cNvPr>
          <p:cNvSpPr txBox="1">
            <a:spLocks/>
          </p:cNvSpPr>
          <p:nvPr/>
        </p:nvSpPr>
        <p:spPr>
          <a:xfrm>
            <a:off x="932689" y="5105400"/>
            <a:ext cx="8974138" cy="1752600"/>
          </a:xfrm>
          <a:prstGeom prst="rect">
            <a:avLst/>
          </a:prstGeom>
        </p:spPr>
        <p:txBody>
          <a:bodyPr vert="horz" lIns="0" tIns="0" rIns="0" bIns="0" rtlCol="0" anchor="t" anchorCtr="0">
            <a:noAutofit/>
          </a:bodyPr>
          <a:lstStyle>
            <a:defPPr marR="0" lvl="0" algn="l" rtl="0">
              <a:lnSpc>
                <a:spcPct val="100000"/>
              </a:lnSpc>
              <a:spcBef>
                <a:spcPts val="0"/>
              </a:spcBef>
              <a:spcAft>
                <a:spcPts val="0"/>
              </a:spcAft>
            </a:defPPr>
            <a:lvl1pPr marR="0" lvl="0" algn="l" rtl="0" eaLnBrk="1" hangingPunct="1">
              <a:lnSpc>
                <a:spcPct val="108000"/>
              </a:lnSpc>
              <a:spcBef>
                <a:spcPts val="0"/>
              </a:spcBef>
              <a:spcAft>
                <a:spcPts val="0"/>
              </a:spcAft>
              <a:buClr>
                <a:srgbClr val="1C2B33"/>
              </a:buClr>
              <a:buFont typeface="Optimistic Display Medium"/>
              <a:defRPr sz="7200" b="0" i="0" u="none" strike="noStrike" kern="0" cap="none" spc="220" baseline="0">
                <a:solidFill>
                  <a:schemeClr val="tx1"/>
                </a:solidFill>
                <a:latin typeface="+mj-lt"/>
                <a:ea typeface="Optimistic Display Medium"/>
                <a:cs typeface="Optimistic Display Medium"/>
                <a:sym typeface="Optimistic Display Medium"/>
              </a:defRPr>
            </a:lvl1pPr>
            <a:lvl2pPr marR="0" lvl="1"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2pPr>
            <a:lvl3pPr marR="0" lvl="2"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3pPr>
            <a:lvl4pPr marR="0" lvl="3"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4pPr>
            <a:lvl5pPr marR="0" lvl="4"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defTabSz="1828800" fontAlgn="base">
              <a:lnSpc>
                <a:spcPts val="7200"/>
              </a:lnSpc>
              <a:buSzPct val="25000"/>
            </a:pPr>
            <a:r>
              <a:rPr lang="en-US" sz="6000" spc="260" dirty="0">
                <a:solidFill>
                  <a:srgbClr val="1C2B33"/>
                </a:solidFill>
                <a:latin typeface="Optimistic Display" panose="020B0603020203020204" pitchFamily="34" charset="0"/>
                <a:cs typeface="Optimistic Display" panose="020B0603020203020204" pitchFamily="34" charset="0"/>
                <a:sym typeface="Arial"/>
              </a:rPr>
              <a:t>Signaler un </a:t>
            </a:r>
            <a:r>
              <a:rPr lang="en-US" sz="6000" spc="260" dirty="0" err="1">
                <a:solidFill>
                  <a:srgbClr val="1C2B33"/>
                </a:solidFill>
                <a:latin typeface="Optimistic Display" panose="020B0603020203020204" pitchFamily="34" charset="0"/>
                <a:cs typeface="Optimistic Display" panose="020B0603020203020204" pitchFamily="34" charset="0"/>
                <a:sym typeface="Arial"/>
              </a:rPr>
              <a:t>compte</a:t>
            </a:r>
            <a:r>
              <a:rPr lang="en-US" sz="6000" spc="260" dirty="0">
                <a:solidFill>
                  <a:srgbClr val="1C2B33"/>
                </a:solidFill>
                <a:latin typeface="Optimistic Display" panose="020B0603020203020204" pitchFamily="34" charset="0"/>
                <a:cs typeface="Optimistic Display" panose="020B0603020203020204" pitchFamily="34" charset="0"/>
                <a:sym typeface="Arial"/>
              </a:rPr>
              <a:t> pirate </a:t>
            </a:r>
            <a:r>
              <a:rPr lang="en-US" sz="6000" spc="260" dirty="0" err="1">
                <a:solidFill>
                  <a:srgbClr val="1C2B33"/>
                </a:solidFill>
                <a:latin typeface="Optimistic Display" panose="020B0603020203020204" pitchFamily="34" charset="0"/>
                <a:cs typeface="Optimistic Display" panose="020B0603020203020204" pitchFamily="34" charset="0"/>
                <a:sym typeface="Arial"/>
              </a:rPr>
              <a:t>sur</a:t>
            </a:r>
            <a:r>
              <a:rPr lang="en-US" sz="6000" spc="260" dirty="0">
                <a:solidFill>
                  <a:srgbClr val="1C2B33"/>
                </a:solidFill>
                <a:latin typeface="Optimistic Display" panose="020B0603020203020204" pitchFamily="34" charset="0"/>
                <a:cs typeface="Optimistic Display" panose="020B0603020203020204" pitchFamily="34" charset="0"/>
                <a:sym typeface="Arial"/>
              </a:rPr>
              <a:t> </a:t>
            </a:r>
            <a:r>
              <a:rPr lang="en-US" sz="6000" spc="260" dirty="0">
                <a:solidFill>
                  <a:srgbClr val="1C2B33"/>
                </a:solidFill>
                <a:latin typeface="Optimistic Display" panose="020B0603020203020204" pitchFamily="34" charset="0"/>
                <a:cs typeface="Optimistic Display" panose="020B0603020203020204" pitchFamily="34" charset="0"/>
                <a:sym typeface="Arial"/>
                <a:hlinkClick r:id="rId4"/>
              </a:rPr>
              <a:t>Facebook</a:t>
            </a:r>
            <a:endParaRPr lang="en-US" sz="6000" spc="260" dirty="0">
              <a:solidFill>
                <a:srgbClr val="1C2B33"/>
              </a:solidFill>
              <a:latin typeface="Optimistic Display" panose="020B0603020203020204" pitchFamily="34" charset="0"/>
              <a:cs typeface="Optimistic Display" panose="020B0603020203020204" pitchFamily="34" charset="0"/>
              <a:sym typeface="Arial"/>
            </a:endParaRPr>
          </a:p>
        </p:txBody>
      </p:sp>
      <p:sp>
        <p:nvSpPr>
          <p:cNvPr id="12" name="Text Placeholder 3">
            <a:extLst>
              <a:ext uri="{FF2B5EF4-FFF2-40B4-BE49-F238E27FC236}">
                <a16:creationId xmlns:a16="http://schemas.microsoft.com/office/drawing/2014/main" id="{CBF5444B-A28C-2942-8585-90AF3A966F9F}"/>
              </a:ext>
            </a:extLst>
          </p:cNvPr>
          <p:cNvSpPr txBox="1">
            <a:spLocks/>
          </p:cNvSpPr>
          <p:nvPr/>
        </p:nvSpPr>
        <p:spPr>
          <a:xfrm>
            <a:off x="933450" y="7083831"/>
            <a:ext cx="9388475" cy="4038860"/>
          </a:xfrm>
          <a:prstGeom prst="rect">
            <a:avLst/>
          </a:prstGeom>
        </p:spPr>
        <p:txBody>
          <a:bodyPr vert="horz" lIns="0" tIns="0" rIns="0" bIns="0" rtlCol="0" anchor="t">
            <a:noAutofit/>
          </a:bodyPr>
          <a:lstStyle>
            <a:defPPr marR="0" lvl="0" algn="l" rtl="0">
              <a:lnSpc>
                <a:spcPct val="100000"/>
              </a:lnSpc>
              <a:spcBef>
                <a:spcPts val="0"/>
              </a:spcBef>
              <a:spcAft>
                <a:spcPts val="0"/>
              </a:spcAft>
            </a:defPPr>
            <a:lvl1pPr marL="0" marR="0" lvl="0" indent="0" algn="l" rtl="0" eaLnBrk="1" hangingPunct="1">
              <a:lnSpc>
                <a:spcPct val="129000"/>
              </a:lnSpc>
              <a:spcBef>
                <a:spcPts val="0"/>
              </a:spcBef>
              <a:spcAft>
                <a:spcPts val="1200"/>
              </a:spcAft>
              <a:buClr>
                <a:srgbClr val="1C2B33"/>
              </a:buClr>
              <a:buSzPct val="25000"/>
              <a:buFontTx/>
              <a:buBlip>
                <a:blip r:embed="rId5"/>
              </a:buBlip>
              <a:tabLst/>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lvl="0" defTabSz="1828800">
              <a:lnSpc>
                <a:spcPts val="4200"/>
              </a:lnSpc>
              <a:spcAft>
                <a:spcPts val="1800"/>
              </a:spcAft>
              <a:buNone/>
            </a:pPr>
            <a:r>
              <a:rPr lang="fr-FR" sz="2800" spc="40" dirty="0">
                <a:solidFill>
                  <a:srgbClr val="1C2B33"/>
                </a:solidFill>
                <a:latin typeface="Optimistic Text" panose="020B0503020203020204" pitchFamily="34" charset="0"/>
                <a:sym typeface="Arial"/>
              </a:rPr>
              <a:t>Si vous pensez que votre compte a été piraté par une autre personne ou par un virus, veuillez cliquer sur le bouton "Mon compte est piraté". Nous vous aiderons à vous reconnecter à votre compte afin que vous puissiez reprendre le contrôle</a:t>
            </a:r>
            <a:r>
              <a:rPr lang="en-US" sz="2800" spc="40" dirty="0">
                <a:solidFill>
                  <a:srgbClr val="1C2B33"/>
                </a:solidFill>
                <a:latin typeface="Optimistic Text" panose="020B0503020203020204" pitchFamily="34" charset="0"/>
                <a:sym typeface="Arial"/>
              </a:rPr>
              <a:t>.</a:t>
            </a:r>
          </a:p>
        </p:txBody>
      </p:sp>
      <p:sp>
        <p:nvSpPr>
          <p:cNvPr id="16" name="Rectangle 15">
            <a:extLst>
              <a:ext uri="{FF2B5EF4-FFF2-40B4-BE49-F238E27FC236}">
                <a16:creationId xmlns:a16="http://schemas.microsoft.com/office/drawing/2014/main" id="{590283D4-4A1B-DC4A-AF54-CFC5F216F47C}"/>
              </a:ext>
            </a:extLst>
          </p:cNvPr>
          <p:cNvSpPr/>
          <p:nvPr/>
        </p:nvSpPr>
        <p:spPr>
          <a:xfrm>
            <a:off x="11755191" y="9826625"/>
            <a:ext cx="12631984" cy="2296075"/>
          </a:xfrm>
          <a:prstGeom prst="rect">
            <a:avLst/>
          </a:prstGeom>
          <a:solidFill>
            <a:srgbClr val="2523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US" sz="2400" spc="50" dirty="0">
              <a:solidFill>
                <a:srgbClr val="1C2B33"/>
              </a:solidFill>
              <a:cs typeface="Optimistic Text" panose="020B0503020203020204" pitchFamily="34" charset="0"/>
            </a:endParaRPr>
          </a:p>
        </p:txBody>
      </p:sp>
      <p:sp>
        <p:nvSpPr>
          <p:cNvPr id="11" name="TextBox 10">
            <a:extLst>
              <a:ext uri="{FF2B5EF4-FFF2-40B4-BE49-F238E27FC236}">
                <a16:creationId xmlns:a16="http://schemas.microsoft.com/office/drawing/2014/main" id="{F48638DE-6267-DB4A-90C3-628ECD459F16}"/>
              </a:ext>
            </a:extLst>
          </p:cNvPr>
          <p:cNvSpPr txBox="1"/>
          <p:nvPr/>
        </p:nvSpPr>
        <p:spPr>
          <a:xfrm>
            <a:off x="22024975" y="12668250"/>
            <a:ext cx="1428750" cy="438150"/>
          </a:xfrm>
          <a:prstGeom prst="rect">
            <a:avLst/>
          </a:prstGeom>
        </p:spPr>
        <p:txBody>
          <a:bodyPr rIns="0">
            <a:noAutofit/>
          </a:bodyPr>
          <a:lstStyle>
            <a:defPPr marR="0" lvl="0" algn="l" rtl="0">
              <a:lnSpc>
                <a:spcPct val="100000"/>
              </a:lnSpc>
              <a:spcBef>
                <a:spcPts val="0"/>
              </a:spcBef>
              <a:spcAft>
                <a:spcPts val="0"/>
              </a:spcAft>
              <a:defRPr/>
            </a:defPPr>
            <a:lvl1pPr marL="45720" indent="-45720" algn="r" eaLnBrk="1" hangingPunct="1">
              <a:lnSpc>
                <a:spcPct val="129000"/>
              </a:lnSpc>
              <a:spcAft>
                <a:spcPts val="1200"/>
              </a:spcAft>
              <a:buSzPct val="25000"/>
              <a:buFontTx/>
              <a:buBlip>
                <a:blip r:embed="rId5"/>
              </a:buBlip>
              <a:tabLst/>
              <a:defRPr sz="1600" spc="50" baseline="0">
                <a:solidFill>
                  <a:schemeClr val="tx1"/>
                </a:solidFill>
              </a:defRPr>
            </a:lvl1pPr>
            <a:lvl2pPr marL="640080" indent="-365760" eaLnBrk="1" hangingPunct="1">
              <a:lnSpc>
                <a:spcPct val="129000"/>
              </a:lnSpc>
              <a:spcAft>
                <a:spcPts val="1200"/>
              </a:spcAft>
              <a:buClrTx/>
              <a:buSzPct val="85000"/>
              <a:buFont typeface="Optimistic Text" panose="020B0604020202020204" pitchFamily="34" charset="0"/>
              <a:buChar char="•"/>
              <a:defRPr spc="50" baseline="0">
                <a:solidFill>
                  <a:schemeClr val="tx1"/>
                </a:solidFill>
              </a:defRPr>
            </a:lvl2pPr>
            <a:lvl3pPr marL="1005840" indent="-365760" eaLnBrk="1" hangingPunct="1">
              <a:lnSpc>
                <a:spcPct val="129000"/>
              </a:lnSpc>
              <a:spcAft>
                <a:spcPts val="1200"/>
              </a:spcAft>
              <a:buClrTx/>
              <a:buSzPct val="85000"/>
              <a:buFont typeface=".PingFang SC Regular"/>
              <a:buChar char="﹘"/>
              <a:defRPr spc="50" baseline="0">
                <a:solidFill>
                  <a:schemeClr val="tx1"/>
                </a:solidFill>
              </a:defRPr>
            </a:lvl3pPr>
            <a:lvl4pPr marL="1371600" indent="-365760" eaLnBrk="1" hangingPunct="1">
              <a:lnSpc>
                <a:spcPct val="129000"/>
              </a:lnSpc>
              <a:spcAft>
                <a:spcPts val="1200"/>
              </a:spcAft>
              <a:buClrTx/>
              <a:buSzPct val="85000"/>
              <a:buFont typeface=".PingFang SC Regular"/>
              <a:buChar char="﹘"/>
              <a:defRPr spc="50" baseline="0">
                <a:solidFill>
                  <a:schemeClr val="tx1"/>
                </a:solidFill>
              </a:defRPr>
            </a:lvl4pPr>
            <a:lvl5pPr marL="1737360" indent="-365760" eaLnBrk="1" hangingPunct="1">
              <a:lnSpc>
                <a:spcPct val="129000"/>
              </a:lnSpc>
              <a:spcAft>
                <a:spcPts val="1200"/>
              </a:spcAft>
              <a:buClrTx/>
              <a:buSzPct val="85000"/>
              <a:buFont typeface=".PingFang SC Regular"/>
              <a:buChar char="﹘"/>
              <a:defRPr spc="50" baseline="0">
                <a:solidFill>
                  <a:schemeClr val="tx1"/>
                </a:solidFill>
              </a:defRPr>
            </a:lvl5pPr>
            <a:lvl6pPr eaLnBrk="1" hangingPunct="1"/>
            <a:lvl7pPr eaLnBrk="1" hangingPunct="1"/>
            <a:lvl8pPr eaLnBrk="1" hangingPunct="1"/>
            <a:lvl9pPr eaLnBrk="1" hangingPunct="1"/>
          </a:lstStyle>
          <a:p>
            <a:pPr lvl="0"/>
            <a:fld id="{FDB46036-B8C8-1B45-BC70-41893D8B3A8D}" type="slidenum">
              <a:rPr lang="en-US" smtClean="0"/>
              <a:pPr lvl="0"/>
              <a:t>101</a:t>
            </a:fld>
            <a:endParaRPr lang="en-US" dirty="0"/>
          </a:p>
        </p:txBody>
      </p:sp>
      <p:pic>
        <p:nvPicPr>
          <p:cNvPr id="3" name="Picture 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3571621" y="3128210"/>
            <a:ext cx="11321720" cy="4355431"/>
          </a:xfrm>
          <a:prstGeom prst="rect">
            <a:avLst/>
          </a:prstGeom>
        </p:spPr>
      </p:pic>
    </p:spTree>
    <p:extLst>
      <p:ext uri="{BB962C8B-B14F-4D97-AF65-F5344CB8AC3E}">
        <p14:creationId xmlns:p14="http://schemas.microsoft.com/office/powerpoint/2010/main" val="1041802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3B429F7B-BF7F-A541-9B1D-E7BF2BA86BD4}"/>
              </a:ext>
            </a:extLst>
          </p:cNvPr>
          <p:cNvSpPr>
            <a:spLocks noGrp="1"/>
          </p:cNvSpPr>
          <p:nvPr>
            <p:ph type="subTitle" idx="2"/>
          </p:nvPr>
        </p:nvSpPr>
        <p:spPr>
          <a:xfrm>
            <a:off x="932821" y="909036"/>
            <a:ext cx="14689766" cy="463200"/>
          </a:xfrm>
        </p:spPr>
        <p:txBody>
          <a:bodyPr/>
          <a:lstStyle/>
          <a:p>
            <a:r>
              <a:rPr lang="en-US" dirty="0"/>
              <a:t>04 </a:t>
            </a:r>
            <a:r>
              <a:rPr lang="en-US" dirty="0" err="1"/>
              <a:t>gestion</a:t>
            </a:r>
            <a:r>
              <a:rPr lang="en-US" dirty="0"/>
              <a:t> des </a:t>
            </a:r>
            <a:r>
              <a:rPr lang="en-US" dirty="0" err="1"/>
              <a:t>comptes</a:t>
            </a:r>
            <a:r>
              <a:rPr lang="en-US" dirty="0"/>
              <a:t> </a:t>
            </a:r>
            <a:r>
              <a:rPr lang="en-US" dirty="0" err="1"/>
              <a:t>piratés</a:t>
            </a:r>
            <a:endParaRPr lang="en-US" dirty="0"/>
          </a:p>
        </p:txBody>
      </p:sp>
      <p:sp>
        <p:nvSpPr>
          <p:cNvPr id="8" name="Text Placeholder 6">
            <a:extLst>
              <a:ext uri="{FF2B5EF4-FFF2-40B4-BE49-F238E27FC236}">
                <a16:creationId xmlns:a16="http://schemas.microsoft.com/office/drawing/2014/main" id="{A3CCC0D8-52AB-A148-90AC-609D9FB72CB7}"/>
              </a:ext>
            </a:extLst>
          </p:cNvPr>
          <p:cNvSpPr txBox="1">
            <a:spLocks/>
          </p:cNvSpPr>
          <p:nvPr/>
        </p:nvSpPr>
        <p:spPr>
          <a:xfrm>
            <a:off x="933447" y="4946476"/>
            <a:ext cx="11953877" cy="6337650"/>
          </a:xfrm>
          <a:prstGeom prst="rect">
            <a:avLst/>
          </a:prstGeom>
        </p:spPr>
        <p:txBody>
          <a:bodyPr vert="horz" lIns="0" tIns="0" rIns="0" bIns="0" rtlCol="0">
            <a:noAutofit/>
          </a:bodyPr>
          <a:lstStyle>
            <a:defPPr marR="0" lvl="0" algn="l" rtl="0">
              <a:lnSpc>
                <a:spcPct val="100000"/>
              </a:lnSpc>
              <a:spcBef>
                <a:spcPts val="0"/>
              </a:spcBef>
              <a:spcAft>
                <a:spcPts val="0"/>
              </a:spcAft>
            </a:defPPr>
            <a:lvl1pPr marL="0" marR="0" lvl="0" indent="0" algn="l" rtl="0" eaLnBrk="1" hangingPunct="1">
              <a:lnSpc>
                <a:spcPct val="129000"/>
              </a:lnSpc>
              <a:spcBef>
                <a:spcPts val="0"/>
              </a:spcBef>
              <a:spcAft>
                <a:spcPts val="1200"/>
              </a:spcAft>
              <a:buClr>
                <a:srgbClr val="1C2B33"/>
              </a:buClr>
              <a:buSzPct val="25000"/>
              <a:buFontTx/>
              <a:buBlip>
                <a:blip r:embed="rId3"/>
              </a:buBlip>
              <a:tabLst/>
              <a:defRPr sz="24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4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4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4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4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fontAlgn="base">
              <a:lnSpc>
                <a:spcPts val="3000"/>
              </a:lnSpc>
              <a:buSzPct val="100000"/>
              <a:buNone/>
            </a:pPr>
            <a:r>
              <a:rPr lang="fr-FR" sz="2000" b="1" dirty="0"/>
              <a:t>Je pense que mon compte </a:t>
            </a:r>
            <a:r>
              <a:rPr lang="fr-FR" sz="2000" b="1" dirty="0" err="1"/>
              <a:t>Instagram</a:t>
            </a:r>
            <a:r>
              <a:rPr lang="fr-FR" sz="2000" b="1" dirty="0"/>
              <a:t> a été piraté</a:t>
            </a:r>
          </a:p>
          <a:p>
            <a:pPr fontAlgn="base">
              <a:lnSpc>
                <a:spcPts val="3000"/>
              </a:lnSpc>
              <a:buSzPct val="100000"/>
              <a:buNone/>
            </a:pPr>
            <a:r>
              <a:rPr lang="fr-FR" sz="2000" b="1" dirty="0"/>
              <a:t>Si vous pensez que votre compte a été piraté, vous pouvez prendre plusieurs mesures pour sécuriser votre compte.</a:t>
            </a:r>
          </a:p>
          <a:p>
            <a:pPr fontAlgn="base">
              <a:lnSpc>
                <a:spcPts val="3000"/>
              </a:lnSpc>
              <a:buSzPct val="100000"/>
              <a:buNone/>
            </a:pPr>
            <a:r>
              <a:rPr lang="fr-FR" sz="2000" b="1" dirty="0"/>
              <a:t>Si vous parvenez toujours à vous connecter à votre compte </a:t>
            </a:r>
            <a:r>
              <a:rPr lang="fr-FR" sz="2000" b="1" dirty="0" err="1"/>
              <a:t>Instagram</a:t>
            </a:r>
            <a:endParaRPr lang="fr-FR" sz="2000" b="1" dirty="0"/>
          </a:p>
          <a:p>
            <a:pPr fontAlgn="base">
              <a:lnSpc>
                <a:spcPts val="3000"/>
              </a:lnSpc>
              <a:buSzPct val="100000"/>
              <a:buNone/>
            </a:pPr>
            <a:r>
              <a:rPr lang="fr-FR" sz="2000" b="1" dirty="0"/>
              <a:t>Si vous pensez que votre compte a été piraté et que vous parvenez toujours à vous connecter, vous pouvez faire certaines choses pour assurer la sécurité de votre compte</a:t>
            </a:r>
            <a:r>
              <a:rPr lang="en-US" sz="2000" dirty="0"/>
              <a:t>:</a:t>
            </a:r>
          </a:p>
          <a:p>
            <a:pPr marL="342900" indent="-342900" fontAlgn="base">
              <a:lnSpc>
                <a:spcPts val="3000"/>
              </a:lnSpc>
              <a:buSzPct val="100000"/>
              <a:buFont typeface="Arial" panose="020B0604020202020204" pitchFamily="34" charset="0"/>
              <a:buChar char="•"/>
            </a:pPr>
            <a:r>
              <a:rPr lang="fr-FR" sz="2000" u="sng" dirty="0">
                <a:solidFill>
                  <a:schemeClr val="accent2"/>
                </a:solidFill>
              </a:rPr>
              <a:t>Modifiez votre mot de passe </a:t>
            </a:r>
            <a:r>
              <a:rPr lang="fr-FR" sz="2000" dirty="0"/>
              <a:t>ou </a:t>
            </a:r>
            <a:r>
              <a:rPr lang="fr-FR" sz="2000" u="sng" dirty="0">
                <a:solidFill>
                  <a:schemeClr val="accent2"/>
                </a:solidFill>
              </a:rPr>
              <a:t>envoyez-vous un e-mail de réinitialisation de mot de passe</a:t>
            </a:r>
          </a:p>
          <a:p>
            <a:pPr marL="342900" indent="-342900" fontAlgn="base">
              <a:lnSpc>
                <a:spcPts val="3000"/>
              </a:lnSpc>
              <a:buSzPct val="100000"/>
              <a:buFont typeface="Arial" panose="020B0604020202020204" pitchFamily="34" charset="0"/>
              <a:buChar char="•"/>
            </a:pPr>
            <a:r>
              <a:rPr lang="fr-FR" sz="2000" dirty="0"/>
              <a:t>Activez </a:t>
            </a:r>
            <a:r>
              <a:rPr lang="fr-FR" sz="2000" u="sng" dirty="0">
                <a:solidFill>
                  <a:schemeClr val="accent2"/>
                </a:solidFill>
              </a:rPr>
              <a:t>l'authentification à deux facteurs </a:t>
            </a:r>
            <a:r>
              <a:rPr lang="fr-FR" sz="2000" dirty="0"/>
              <a:t>pour plus de sécurité</a:t>
            </a:r>
          </a:p>
          <a:p>
            <a:pPr marL="342900" indent="-342900" fontAlgn="base">
              <a:lnSpc>
                <a:spcPts val="3000"/>
              </a:lnSpc>
              <a:buSzPct val="100000"/>
              <a:buFont typeface="Arial" panose="020B0604020202020204" pitchFamily="34" charset="0"/>
              <a:buChar char="•"/>
            </a:pPr>
            <a:r>
              <a:rPr lang="fr-FR" sz="2000" dirty="0"/>
              <a:t>Confirmez que </a:t>
            </a:r>
            <a:r>
              <a:rPr lang="fr-FR" sz="2000" u="sng" dirty="0">
                <a:solidFill>
                  <a:schemeClr val="accent2"/>
                </a:solidFill>
              </a:rPr>
              <a:t>votre numéro de téléphone </a:t>
            </a:r>
            <a:r>
              <a:rPr lang="fr-FR" sz="2000" dirty="0"/>
              <a:t>et votre </a:t>
            </a:r>
            <a:r>
              <a:rPr lang="fr-FR" sz="2000" u="sng" dirty="0">
                <a:solidFill>
                  <a:schemeClr val="accent2"/>
                </a:solidFill>
              </a:rPr>
              <a:t>adresse e-mail </a:t>
            </a:r>
            <a:r>
              <a:rPr lang="fr-FR" sz="2000" dirty="0"/>
              <a:t>dans les paramètres du compte sont corrects</a:t>
            </a:r>
          </a:p>
          <a:p>
            <a:pPr marL="342900" indent="-342900" fontAlgn="base">
              <a:lnSpc>
                <a:spcPts val="3000"/>
              </a:lnSpc>
              <a:buSzPct val="100000"/>
              <a:buFont typeface="Arial" panose="020B0604020202020204" pitchFamily="34" charset="0"/>
              <a:buChar char="•"/>
            </a:pPr>
            <a:r>
              <a:rPr lang="fr-FR" sz="2000" u="sng" dirty="0">
                <a:solidFill>
                  <a:schemeClr val="accent2"/>
                </a:solidFill>
              </a:rPr>
              <a:t>Vérifiez le Centre des comptes et supprimez tous les comptes liés</a:t>
            </a:r>
            <a:r>
              <a:rPr lang="fr-FR" sz="2000" dirty="0"/>
              <a:t> que vous ne reconnaissez pas</a:t>
            </a:r>
          </a:p>
          <a:p>
            <a:pPr marL="342900" indent="-342900" fontAlgn="base">
              <a:lnSpc>
                <a:spcPts val="3000"/>
              </a:lnSpc>
              <a:buSzPct val="100000"/>
              <a:buFont typeface="Arial" panose="020B0604020202020204" pitchFamily="34" charset="0"/>
              <a:buChar char="•"/>
            </a:pPr>
            <a:r>
              <a:rPr lang="fr-FR" sz="2000" u="sng" dirty="0">
                <a:solidFill>
                  <a:schemeClr val="accent2"/>
                </a:solidFill>
              </a:rPr>
              <a:t>Révoquer l'accès</a:t>
            </a:r>
            <a:r>
              <a:rPr lang="fr-FR" sz="2000" dirty="0"/>
              <a:t> à toutes les applications tierces suspectes</a:t>
            </a:r>
            <a:endParaRPr lang="en-US" sz="2000" dirty="0"/>
          </a:p>
        </p:txBody>
      </p:sp>
      <p:sp>
        <p:nvSpPr>
          <p:cNvPr id="9" name="Text Placeholder 6">
            <a:extLst>
              <a:ext uri="{FF2B5EF4-FFF2-40B4-BE49-F238E27FC236}">
                <a16:creationId xmlns:a16="http://schemas.microsoft.com/office/drawing/2014/main" id="{D0682E16-A7FC-404F-8BBB-FD2813A8463A}"/>
              </a:ext>
            </a:extLst>
          </p:cNvPr>
          <p:cNvSpPr txBox="1">
            <a:spLocks/>
          </p:cNvSpPr>
          <p:nvPr/>
        </p:nvSpPr>
        <p:spPr>
          <a:xfrm>
            <a:off x="933450" y="2889075"/>
            <a:ext cx="11039475" cy="1765665"/>
          </a:xfrm>
          <a:prstGeom prst="rect">
            <a:avLst/>
          </a:prstGeom>
        </p:spPr>
        <p:txBody>
          <a:bodyPr vert="horz" lIns="0" tIns="0" rIns="0" bIns="0" rtlCol="0" anchor="b">
            <a:noAutofit/>
          </a:bodyPr>
          <a:lstStyle>
            <a:defPPr marR="0" lvl="0" algn="l" rtl="0">
              <a:lnSpc>
                <a:spcPct val="100000"/>
              </a:lnSpc>
              <a:spcBef>
                <a:spcPts val="0"/>
              </a:spcBef>
              <a:spcAft>
                <a:spcPts val="0"/>
              </a:spcAft>
            </a:defPPr>
            <a:lvl1pPr marL="0" marR="0" lvl="0" indent="0" algn="l" rtl="0" eaLnBrk="1" hangingPunct="1">
              <a:lnSpc>
                <a:spcPct val="129000"/>
              </a:lnSpc>
              <a:spcBef>
                <a:spcPts val="0"/>
              </a:spcBef>
              <a:spcAft>
                <a:spcPts val="1200"/>
              </a:spcAft>
              <a:buClr>
                <a:srgbClr val="1C2B33"/>
              </a:buClr>
              <a:buSzPct val="25000"/>
              <a:buFontTx/>
              <a:buBlip>
                <a:blip r:embed="rId3"/>
              </a:buBlip>
              <a:tabLst/>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defTabSz="1828800" fontAlgn="base">
              <a:lnSpc>
                <a:spcPts val="7200"/>
              </a:lnSpc>
              <a:spcAft>
                <a:spcPts val="0"/>
              </a:spcAft>
              <a:buFont typeface="Optimistic Text"/>
              <a:buNone/>
              <a:defRPr/>
            </a:pPr>
            <a:r>
              <a:rPr lang="fr-FR" sz="6000" spc="260" dirty="0">
                <a:solidFill>
                  <a:srgbClr val="1C2B33"/>
                </a:solidFill>
                <a:latin typeface="Optimistic Display" panose="020B0603020203020204" pitchFamily="34" charset="0"/>
                <a:cs typeface="Optimistic Display" panose="020B0603020203020204" pitchFamily="34" charset="0"/>
                <a:sym typeface="Arial"/>
              </a:rPr>
              <a:t>Signaler un compte </a:t>
            </a:r>
            <a:r>
              <a:rPr lang="fr-FR" sz="6000" spc="260" dirty="0" err="1">
                <a:solidFill>
                  <a:srgbClr val="1C2B33"/>
                </a:solidFill>
                <a:latin typeface="Optimistic Display" panose="020B0603020203020204" pitchFamily="34" charset="0"/>
                <a:cs typeface="Optimistic Display" panose="020B0603020203020204" pitchFamily="34" charset="0"/>
                <a:sym typeface="Arial"/>
              </a:rPr>
              <a:t>pirat</a:t>
            </a:r>
            <a:r>
              <a:rPr lang="fr-CA" sz="6000" spc="260" dirty="0">
                <a:solidFill>
                  <a:srgbClr val="1C2B33"/>
                </a:solidFill>
                <a:latin typeface="Optimistic Display" panose="020B0603020203020204" pitchFamily="34" charset="0"/>
                <a:cs typeface="Optimistic Display" panose="020B0603020203020204" pitchFamily="34" charset="0"/>
                <a:sym typeface="Arial"/>
              </a:rPr>
              <a:t>é</a:t>
            </a:r>
            <a:r>
              <a:rPr lang="fr-FR" sz="6000" spc="260" dirty="0">
                <a:solidFill>
                  <a:srgbClr val="1C2B33"/>
                </a:solidFill>
                <a:latin typeface="Optimistic Display" panose="020B0603020203020204" pitchFamily="34" charset="0"/>
                <a:cs typeface="Optimistic Display" panose="020B0603020203020204" pitchFamily="34" charset="0"/>
                <a:sym typeface="Arial"/>
              </a:rPr>
              <a:t> sur </a:t>
            </a:r>
            <a:r>
              <a:rPr lang="fr-FR" sz="6000" u="sng" spc="260" dirty="0" err="1">
                <a:solidFill>
                  <a:schemeClr val="accent2"/>
                </a:solidFill>
                <a:latin typeface="Optimistic Display" panose="020B0603020203020204" pitchFamily="34" charset="0"/>
                <a:cs typeface="Optimistic Display" panose="020B0603020203020204" pitchFamily="34" charset="0"/>
                <a:sym typeface="Arial"/>
              </a:rPr>
              <a:t>Instagram</a:t>
            </a:r>
            <a:endParaRPr lang="en-US" sz="6000" u="sng" spc="260" dirty="0">
              <a:solidFill>
                <a:schemeClr val="accent2"/>
              </a:solidFill>
              <a:latin typeface="Optimistic Display" panose="020B0603020203020204" pitchFamily="34" charset="0"/>
              <a:cs typeface="Optimistic Display" panose="020B0603020203020204" pitchFamily="34" charset="0"/>
              <a:sym typeface="Arial"/>
            </a:endParaRPr>
          </a:p>
        </p:txBody>
      </p:sp>
      <p:sp>
        <p:nvSpPr>
          <p:cNvPr id="14" name="Rectangle 13">
            <a:extLst>
              <a:ext uri="{FF2B5EF4-FFF2-40B4-BE49-F238E27FC236}">
                <a16:creationId xmlns:a16="http://schemas.microsoft.com/office/drawing/2014/main" id="{F3BCD3B8-DE97-F440-A8FA-40F8183E9103}"/>
              </a:ext>
            </a:extLst>
          </p:cNvPr>
          <p:cNvSpPr/>
          <p:nvPr/>
        </p:nvSpPr>
        <p:spPr>
          <a:xfrm>
            <a:off x="18773775" y="0"/>
            <a:ext cx="5613399" cy="137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US" sz="2400" spc="50" dirty="0">
              <a:solidFill>
                <a:srgbClr val="1C2B33"/>
              </a:solidFill>
              <a:cs typeface="Optimistic Text" panose="020B0503020203020204" pitchFamily="34" charset="0"/>
            </a:endParaRPr>
          </a:p>
        </p:txBody>
      </p:sp>
      <p:sp>
        <p:nvSpPr>
          <p:cNvPr id="15" name="Google Shape;648;p3">
            <a:extLst>
              <a:ext uri="{FF2B5EF4-FFF2-40B4-BE49-F238E27FC236}">
                <a16:creationId xmlns:a16="http://schemas.microsoft.com/office/drawing/2014/main" id="{C5A5C9CC-16B7-C641-8553-A939F4C13229}"/>
              </a:ext>
            </a:extLst>
          </p:cNvPr>
          <p:cNvSpPr/>
          <p:nvPr/>
        </p:nvSpPr>
        <p:spPr>
          <a:xfrm>
            <a:off x="16892588" y="1438775"/>
            <a:ext cx="5635625" cy="11009576"/>
          </a:xfrm>
          <a:prstGeom prst="roundRect">
            <a:avLst>
              <a:gd name="adj" fmla="val 12084"/>
            </a:avLst>
          </a:prstGeom>
          <a:solidFill>
            <a:srgbClr val="FFFFFF"/>
          </a:solidFill>
          <a:ln w="9525" cap="flat" cmpd="sng">
            <a:solidFill>
              <a:srgbClr val="CBD2D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None/>
            </a:pPr>
            <a:endParaRPr sz="2489" b="0" i="0" u="none" strike="noStrike" cap="none">
              <a:solidFill>
                <a:srgbClr val="000000"/>
              </a:solidFill>
              <a:latin typeface="Arial"/>
              <a:ea typeface="Arial"/>
              <a:cs typeface="Arial"/>
              <a:sym typeface="Arial"/>
            </a:endParaRPr>
          </a:p>
        </p:txBody>
      </p:sp>
      <p:pic>
        <p:nvPicPr>
          <p:cNvPr id="19" name="Picture 18">
            <a:extLst>
              <a:ext uri="{FF2B5EF4-FFF2-40B4-BE49-F238E27FC236}">
                <a16:creationId xmlns:a16="http://schemas.microsoft.com/office/drawing/2014/main" id="{00B97FF7-E920-7B43-818D-14648C1E9F3C}"/>
              </a:ext>
            </a:extLst>
          </p:cNvPr>
          <p:cNvPicPr>
            <a:picLocks noChangeAspect="1"/>
          </p:cNvPicPr>
          <p:nvPr/>
        </p:nvPicPr>
        <p:blipFill rotWithShape="1">
          <a:blip r:embed="rId4"/>
          <a:srcRect t="81" b="90652"/>
          <a:stretch/>
        </p:blipFill>
        <p:spPr>
          <a:xfrm>
            <a:off x="17209453" y="2510368"/>
            <a:ext cx="5022636" cy="925503"/>
          </a:xfrm>
          <a:prstGeom prst="rect">
            <a:avLst/>
          </a:prstGeom>
          <a:solidFill>
            <a:srgbClr val="FFFFFF"/>
          </a:solidFill>
          <a:ln w="9525" cap="flat" cmpd="sng">
            <a:noFill/>
            <a:prstDash val="solid"/>
            <a:round/>
            <a:headEnd type="none" w="sm" len="sm"/>
            <a:tailEnd type="none" w="sm" len="sm"/>
          </a:ln>
        </p:spPr>
      </p:pic>
      <p:sp>
        <p:nvSpPr>
          <p:cNvPr id="11" name="TextBox 10">
            <a:extLst>
              <a:ext uri="{FF2B5EF4-FFF2-40B4-BE49-F238E27FC236}">
                <a16:creationId xmlns:a16="http://schemas.microsoft.com/office/drawing/2014/main" id="{CABFEBC8-C9C0-6B48-A585-DDAA59A06147}"/>
              </a:ext>
            </a:extLst>
          </p:cNvPr>
          <p:cNvSpPr txBox="1"/>
          <p:nvPr/>
        </p:nvSpPr>
        <p:spPr>
          <a:xfrm>
            <a:off x="22024975" y="12668250"/>
            <a:ext cx="1428750" cy="438150"/>
          </a:xfrm>
          <a:prstGeom prst="rect">
            <a:avLst/>
          </a:prstGeom>
        </p:spPr>
        <p:txBody>
          <a:bodyPr rIns="0">
            <a:noAutofit/>
          </a:bodyPr>
          <a:lstStyle>
            <a:defPPr marR="0" lvl="0" algn="l" rtl="0">
              <a:lnSpc>
                <a:spcPct val="100000"/>
              </a:lnSpc>
              <a:spcBef>
                <a:spcPts val="0"/>
              </a:spcBef>
              <a:spcAft>
                <a:spcPts val="0"/>
              </a:spcAft>
              <a:defRPr/>
            </a:defPPr>
            <a:lvl1pPr marL="45720" indent="-45720" algn="r" eaLnBrk="1" hangingPunct="1">
              <a:lnSpc>
                <a:spcPct val="129000"/>
              </a:lnSpc>
              <a:spcAft>
                <a:spcPts val="1200"/>
              </a:spcAft>
              <a:buSzPct val="25000"/>
              <a:buFontTx/>
              <a:buBlip>
                <a:blip r:embed="rId3"/>
              </a:buBlip>
              <a:tabLst/>
              <a:defRPr sz="1600" spc="50" baseline="0">
                <a:solidFill>
                  <a:schemeClr val="tx1"/>
                </a:solidFill>
              </a:defRPr>
            </a:lvl1pPr>
            <a:lvl2pPr marL="640080" indent="-365760" eaLnBrk="1" hangingPunct="1">
              <a:lnSpc>
                <a:spcPct val="129000"/>
              </a:lnSpc>
              <a:spcAft>
                <a:spcPts val="1200"/>
              </a:spcAft>
              <a:buClrTx/>
              <a:buSzPct val="85000"/>
              <a:buFont typeface="Optimistic Text" panose="020B0604020202020204" pitchFamily="34" charset="0"/>
              <a:buChar char="•"/>
              <a:defRPr spc="50" baseline="0">
                <a:solidFill>
                  <a:schemeClr val="tx1"/>
                </a:solidFill>
              </a:defRPr>
            </a:lvl2pPr>
            <a:lvl3pPr marL="1005840" indent="-365760" eaLnBrk="1" hangingPunct="1">
              <a:lnSpc>
                <a:spcPct val="129000"/>
              </a:lnSpc>
              <a:spcAft>
                <a:spcPts val="1200"/>
              </a:spcAft>
              <a:buClrTx/>
              <a:buSzPct val="85000"/>
              <a:buFont typeface=".PingFang SC Regular"/>
              <a:buChar char="﹘"/>
              <a:defRPr spc="50" baseline="0">
                <a:solidFill>
                  <a:schemeClr val="tx1"/>
                </a:solidFill>
              </a:defRPr>
            </a:lvl3pPr>
            <a:lvl4pPr marL="1371600" indent="-365760" eaLnBrk="1" hangingPunct="1">
              <a:lnSpc>
                <a:spcPct val="129000"/>
              </a:lnSpc>
              <a:spcAft>
                <a:spcPts val="1200"/>
              </a:spcAft>
              <a:buClrTx/>
              <a:buSzPct val="85000"/>
              <a:buFont typeface=".PingFang SC Regular"/>
              <a:buChar char="﹘"/>
              <a:defRPr spc="50" baseline="0">
                <a:solidFill>
                  <a:schemeClr val="tx1"/>
                </a:solidFill>
              </a:defRPr>
            </a:lvl4pPr>
            <a:lvl5pPr marL="1737360" indent="-365760" eaLnBrk="1" hangingPunct="1">
              <a:lnSpc>
                <a:spcPct val="129000"/>
              </a:lnSpc>
              <a:spcAft>
                <a:spcPts val="1200"/>
              </a:spcAft>
              <a:buClrTx/>
              <a:buSzPct val="85000"/>
              <a:buFont typeface=".PingFang SC Regular"/>
              <a:buChar char="﹘"/>
              <a:defRPr spc="50" baseline="0">
                <a:solidFill>
                  <a:schemeClr val="tx1"/>
                </a:solidFill>
              </a:defRPr>
            </a:lvl5pPr>
            <a:lvl6pPr eaLnBrk="1" hangingPunct="1"/>
            <a:lvl7pPr eaLnBrk="1" hangingPunct="1"/>
            <a:lvl8pPr eaLnBrk="1" hangingPunct="1"/>
            <a:lvl9pPr eaLnBrk="1" hangingPunct="1"/>
          </a:lstStyle>
          <a:p>
            <a:pPr lvl="0"/>
            <a:fld id="{FDB46036-B8C8-1B45-BC70-41893D8B3A8D}" type="slidenum">
              <a:rPr lang="en-US" smtClean="0"/>
              <a:pPr lvl="0"/>
              <a:t>102</a:t>
            </a:fld>
            <a:endParaRPr lang="en-US" dirty="0"/>
          </a:p>
        </p:txBody>
      </p:sp>
      <p:pic>
        <p:nvPicPr>
          <p:cNvPr id="3" name="Picture 2"/>
          <p:cNvPicPr>
            <a:picLocks noChangeAspect="1"/>
          </p:cNvPicPr>
          <p:nvPr/>
        </p:nvPicPr>
        <p:blipFill>
          <a:blip r:embed="rId5"/>
          <a:stretch>
            <a:fillRect/>
          </a:stretch>
        </p:blipFill>
        <p:spPr>
          <a:xfrm>
            <a:off x="17209453" y="3176337"/>
            <a:ext cx="5022635" cy="8677525"/>
          </a:xfrm>
          <a:prstGeom prst="rect">
            <a:avLst/>
          </a:prstGeom>
        </p:spPr>
      </p:pic>
    </p:spTree>
    <p:extLst>
      <p:ext uri="{BB962C8B-B14F-4D97-AF65-F5344CB8AC3E}">
        <p14:creationId xmlns:p14="http://schemas.microsoft.com/office/powerpoint/2010/main" val="1498526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3B429F7B-BF7F-A541-9B1D-E7BF2BA86BD4}"/>
              </a:ext>
            </a:extLst>
          </p:cNvPr>
          <p:cNvSpPr>
            <a:spLocks noGrp="1"/>
          </p:cNvSpPr>
          <p:nvPr>
            <p:ph type="subTitle" idx="2"/>
          </p:nvPr>
        </p:nvSpPr>
        <p:spPr>
          <a:xfrm>
            <a:off x="932821" y="909036"/>
            <a:ext cx="14689766" cy="463200"/>
          </a:xfrm>
        </p:spPr>
        <p:txBody>
          <a:bodyPr/>
          <a:lstStyle/>
          <a:p>
            <a:r>
              <a:rPr lang="en-US" dirty="0"/>
              <a:t>04 Managing Compromised Accounts</a:t>
            </a:r>
          </a:p>
        </p:txBody>
      </p:sp>
      <p:sp>
        <p:nvSpPr>
          <p:cNvPr id="5" name="Text Placeholder 6">
            <a:extLst>
              <a:ext uri="{FF2B5EF4-FFF2-40B4-BE49-F238E27FC236}">
                <a16:creationId xmlns:a16="http://schemas.microsoft.com/office/drawing/2014/main" id="{332F2A89-F818-8443-AA65-BDE621A79E4D}"/>
              </a:ext>
            </a:extLst>
          </p:cNvPr>
          <p:cNvSpPr txBox="1">
            <a:spLocks/>
          </p:cNvSpPr>
          <p:nvPr/>
        </p:nvSpPr>
        <p:spPr>
          <a:xfrm>
            <a:off x="933447" y="4946476"/>
            <a:ext cx="12719051" cy="7409829"/>
          </a:xfrm>
          <a:prstGeom prst="rect">
            <a:avLst/>
          </a:prstGeom>
        </p:spPr>
        <p:txBody>
          <a:bodyPr vert="horz" lIns="0" tIns="0" rIns="0" bIns="0" rtlCol="0">
            <a:noAutofit/>
          </a:bodyPr>
          <a:lstStyle>
            <a:defPPr marR="0" lvl="0" algn="l" rtl="0">
              <a:lnSpc>
                <a:spcPct val="100000"/>
              </a:lnSpc>
              <a:spcBef>
                <a:spcPts val="0"/>
              </a:spcBef>
              <a:spcAft>
                <a:spcPts val="0"/>
              </a:spcAft>
            </a:defPPr>
            <a:lvl1pPr marL="0" marR="0" lvl="0" indent="0" algn="l" rtl="0" eaLnBrk="1" hangingPunct="1">
              <a:lnSpc>
                <a:spcPct val="129000"/>
              </a:lnSpc>
              <a:spcBef>
                <a:spcPts val="0"/>
              </a:spcBef>
              <a:spcAft>
                <a:spcPts val="1200"/>
              </a:spcAft>
              <a:buClr>
                <a:srgbClr val="1C2B33"/>
              </a:buClr>
              <a:buSzPct val="25000"/>
              <a:buFontTx/>
              <a:buBlip>
                <a:blip r:embed="rId3"/>
              </a:buBlip>
              <a:tabLst/>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fontAlgn="base">
              <a:lnSpc>
                <a:spcPts val="3000"/>
              </a:lnSpc>
              <a:buSzPct val="100000"/>
              <a:buFontTx/>
              <a:buNone/>
            </a:pPr>
            <a:r>
              <a:rPr lang="en-US" b="1" dirty="0" err="1"/>
              <a:t>Consultez</a:t>
            </a:r>
            <a:r>
              <a:rPr lang="en-US" b="1" dirty="0"/>
              <a:t> </a:t>
            </a:r>
            <a:r>
              <a:rPr lang="en-US" b="1" dirty="0" err="1"/>
              <a:t>votre</a:t>
            </a:r>
            <a:r>
              <a:rPr lang="en-US" b="1" dirty="0"/>
              <a:t> email pour un message </a:t>
            </a:r>
            <a:r>
              <a:rPr lang="en-US" b="1" dirty="0" err="1"/>
              <a:t>d’Instagram</a:t>
            </a:r>
            <a:endParaRPr lang="en-US" b="1" dirty="0"/>
          </a:p>
          <a:p>
            <a:pPr fontAlgn="base">
              <a:lnSpc>
                <a:spcPts val="3000"/>
              </a:lnSpc>
              <a:buSzPct val="100000"/>
              <a:buNone/>
            </a:pPr>
            <a:r>
              <a:rPr lang="en-US" dirty="0"/>
              <a:t>S</a:t>
            </a:r>
            <a:r>
              <a:rPr lang="fr-FR" dirty="0"/>
              <a:t>i vous avez reçu un e-mail de security@mail.instagram.com vous informant que votre adresse e-mail a été modifiée, vous pourrez peut-être annuler ce changement en sélectionnant Supprimer ce changement dans ce message. Si des informations supplémentaires ont également été modifiées (exemple: votre mot de passe) et que vous ne parvenez pas à modifier votre adresse e-mail, demandez un lien de connexion ou un code de sécurité à </a:t>
            </a:r>
            <a:r>
              <a:rPr lang="fr-FR" dirty="0" err="1"/>
              <a:t>Instagram</a:t>
            </a:r>
            <a:r>
              <a:rPr lang="fr-FR" dirty="0"/>
              <a:t>.</a:t>
            </a:r>
            <a:endParaRPr lang="en-US" dirty="0"/>
          </a:p>
          <a:p>
            <a:pPr fontAlgn="base">
              <a:lnSpc>
                <a:spcPts val="3000"/>
              </a:lnSpc>
              <a:buSzPct val="100000"/>
              <a:buNone/>
            </a:pPr>
            <a:r>
              <a:rPr lang="fr-FR" b="1" dirty="0"/>
              <a:t>Demander un lien de connexion à </a:t>
            </a:r>
            <a:r>
              <a:rPr lang="fr-FR" b="1" dirty="0" err="1"/>
              <a:t>Instagram</a:t>
            </a:r>
            <a:endParaRPr lang="en-US" b="1" dirty="0"/>
          </a:p>
          <a:p>
            <a:pPr fontAlgn="base">
              <a:lnSpc>
                <a:spcPts val="3000"/>
              </a:lnSpc>
              <a:buSzPct val="100000"/>
              <a:buNone/>
            </a:pPr>
            <a:r>
              <a:rPr lang="fr-FR" dirty="0"/>
              <a:t>Pour nous aider à confirmer que vous êtes le titulaire du compte, vous pouvez nous demander d'envoyer un lien de connexion à votre adresse e-mail ou à votre numéro de téléphone.</a:t>
            </a:r>
          </a:p>
          <a:p>
            <a:pPr fontAlgn="base">
              <a:lnSpc>
                <a:spcPts val="3000"/>
              </a:lnSpc>
              <a:buSzPct val="100000"/>
              <a:buNone/>
            </a:pPr>
            <a:r>
              <a:rPr lang="fr-FR" dirty="0"/>
              <a:t>Pour demander un lien de connexion</a:t>
            </a:r>
            <a:r>
              <a:rPr lang="en-US" dirty="0"/>
              <a:t>:</a:t>
            </a:r>
          </a:p>
          <a:p>
            <a:pPr marL="457200" indent="-457200" fontAlgn="base">
              <a:lnSpc>
                <a:spcPts val="3000"/>
              </a:lnSpc>
              <a:buSzPct val="100000"/>
              <a:buFont typeface="+mj-lt"/>
              <a:buAutoNum type="arabicPeriod"/>
            </a:pPr>
            <a:r>
              <a:rPr lang="fr-FR" dirty="0"/>
              <a:t>Sur l'écran de connexion, appuyez sur Obtenir de l'aide pour vous connecter (Android) ou sur Mot de passe oublié? (iPhone)</a:t>
            </a:r>
          </a:p>
          <a:p>
            <a:pPr marL="457200" indent="-457200" fontAlgn="base">
              <a:lnSpc>
                <a:spcPts val="3000"/>
              </a:lnSpc>
              <a:buSzPct val="100000"/>
              <a:buFont typeface="+mj-lt"/>
              <a:buAutoNum type="arabicPeriod"/>
            </a:pPr>
            <a:r>
              <a:rPr lang="fr-FR" dirty="0"/>
              <a:t>Saisissez le nom d'utilisateur, l'adresse e-mail ou le numéro de téléphone associé à votre compte, puis appuyez sur Suivant. Remarque : Si vous ne connaissez pas le nom d'utilisateur, l'adresse e-mail ou le numéro de téléphone associé à votre compte, appuyez sur Besoin d'aide? sous le bouton Suivant et suivez les instructions à l'écran.</a:t>
            </a:r>
          </a:p>
          <a:p>
            <a:pPr marL="457200" indent="-457200" fontAlgn="base">
              <a:lnSpc>
                <a:spcPts val="3000"/>
              </a:lnSpc>
              <a:buSzPct val="100000"/>
              <a:buFont typeface="+mj-lt"/>
              <a:buAutoNum type="arabicPeriod"/>
            </a:pPr>
            <a:r>
              <a:rPr lang="fr-FR" dirty="0"/>
              <a:t>Sélectionnez votre adresse e-mail ou votre numéro de téléphone, puis appuyez sur Envoyer le lien de connexion</a:t>
            </a:r>
          </a:p>
          <a:p>
            <a:pPr marL="457200" indent="-457200" fontAlgn="base">
              <a:lnSpc>
                <a:spcPts val="3000"/>
              </a:lnSpc>
              <a:buSzPct val="100000"/>
              <a:buFont typeface="+mj-lt"/>
              <a:buAutoNum type="arabicPeriod"/>
            </a:pPr>
            <a:r>
              <a:rPr lang="fr-FR" dirty="0"/>
              <a:t>Cliquez sur le lien de connexion dans votre e-mail ou message texto (SMS) et suivez les instructions à l'</a:t>
            </a:r>
            <a:r>
              <a:rPr lang="fr-FR" dirty="0" err="1"/>
              <a:t>écra</a:t>
            </a:r>
            <a:r>
              <a:rPr lang="en-US" dirty="0"/>
              <a:t>n</a:t>
            </a:r>
          </a:p>
        </p:txBody>
      </p:sp>
      <p:sp>
        <p:nvSpPr>
          <p:cNvPr id="9" name="Text Placeholder 6">
            <a:extLst>
              <a:ext uri="{FF2B5EF4-FFF2-40B4-BE49-F238E27FC236}">
                <a16:creationId xmlns:a16="http://schemas.microsoft.com/office/drawing/2014/main" id="{D0682E16-A7FC-404F-8BBB-FD2813A8463A}"/>
              </a:ext>
            </a:extLst>
          </p:cNvPr>
          <p:cNvSpPr txBox="1">
            <a:spLocks/>
          </p:cNvSpPr>
          <p:nvPr/>
        </p:nvSpPr>
        <p:spPr>
          <a:xfrm>
            <a:off x="933450" y="2889075"/>
            <a:ext cx="11039475" cy="1765665"/>
          </a:xfrm>
          <a:prstGeom prst="rect">
            <a:avLst/>
          </a:prstGeom>
        </p:spPr>
        <p:txBody>
          <a:bodyPr vert="horz" lIns="0" tIns="0" rIns="0" bIns="0" rtlCol="0" anchor="b">
            <a:noAutofit/>
          </a:bodyPr>
          <a:lstStyle>
            <a:defPPr marR="0" lvl="0" algn="l" rtl="0">
              <a:lnSpc>
                <a:spcPct val="100000"/>
              </a:lnSpc>
              <a:spcBef>
                <a:spcPts val="0"/>
              </a:spcBef>
              <a:spcAft>
                <a:spcPts val="0"/>
              </a:spcAft>
            </a:defPPr>
            <a:lvl1pPr marL="0" marR="0" lvl="0" indent="0" algn="l" rtl="0" eaLnBrk="1" hangingPunct="1">
              <a:lnSpc>
                <a:spcPct val="129000"/>
              </a:lnSpc>
              <a:spcBef>
                <a:spcPts val="0"/>
              </a:spcBef>
              <a:spcAft>
                <a:spcPts val="1200"/>
              </a:spcAft>
              <a:buClr>
                <a:srgbClr val="1C2B33"/>
              </a:buClr>
              <a:buSzPct val="25000"/>
              <a:buFontTx/>
              <a:buBlip>
                <a:blip r:embed="rId3"/>
              </a:buBlip>
              <a:tabLst/>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defTabSz="1828800" fontAlgn="base">
              <a:lnSpc>
                <a:spcPts val="7200"/>
              </a:lnSpc>
              <a:spcAft>
                <a:spcPts val="0"/>
              </a:spcAft>
              <a:buFont typeface="Optimistic Text"/>
              <a:buNone/>
              <a:defRPr/>
            </a:pPr>
            <a:r>
              <a:rPr lang="en-US" sz="6000" spc="260" dirty="0">
                <a:solidFill>
                  <a:srgbClr val="1C2B33"/>
                </a:solidFill>
                <a:latin typeface="Optimistic Display" panose="020B0603020203020204" pitchFamily="34" charset="0"/>
                <a:cs typeface="Optimistic Display" panose="020B0603020203020204" pitchFamily="34" charset="0"/>
                <a:sym typeface="Arial"/>
              </a:rPr>
              <a:t>Signaler un </a:t>
            </a:r>
            <a:r>
              <a:rPr lang="en-US" sz="6000" spc="260" dirty="0" err="1">
                <a:solidFill>
                  <a:srgbClr val="1C2B33"/>
                </a:solidFill>
                <a:latin typeface="Optimistic Display" panose="020B0603020203020204" pitchFamily="34" charset="0"/>
                <a:cs typeface="Optimistic Display" panose="020B0603020203020204" pitchFamily="34" charset="0"/>
                <a:sym typeface="Arial"/>
              </a:rPr>
              <a:t>compte</a:t>
            </a:r>
            <a:r>
              <a:rPr lang="en-US" sz="6000" spc="260" dirty="0">
                <a:solidFill>
                  <a:srgbClr val="1C2B33"/>
                </a:solidFill>
                <a:latin typeface="Optimistic Display" panose="020B0603020203020204" pitchFamily="34" charset="0"/>
                <a:cs typeface="Optimistic Display" panose="020B0603020203020204" pitchFamily="34" charset="0"/>
                <a:sym typeface="Arial"/>
              </a:rPr>
              <a:t> </a:t>
            </a:r>
            <a:r>
              <a:rPr lang="en-US" sz="6000" spc="260" dirty="0" err="1">
                <a:solidFill>
                  <a:srgbClr val="1C2B33"/>
                </a:solidFill>
                <a:latin typeface="Optimistic Display" panose="020B0603020203020204" pitchFamily="34" charset="0"/>
                <a:cs typeface="Optimistic Display" panose="020B0603020203020204" pitchFamily="34" charset="0"/>
                <a:sym typeface="Arial"/>
              </a:rPr>
              <a:t>piraté</a:t>
            </a:r>
            <a:r>
              <a:rPr lang="en-US" sz="6000" spc="260" dirty="0">
                <a:solidFill>
                  <a:srgbClr val="1C2B33"/>
                </a:solidFill>
                <a:latin typeface="Optimistic Display" panose="020B0603020203020204" pitchFamily="34" charset="0"/>
                <a:cs typeface="Optimistic Display" panose="020B0603020203020204" pitchFamily="34" charset="0"/>
                <a:sym typeface="Arial"/>
              </a:rPr>
              <a:t> </a:t>
            </a:r>
            <a:r>
              <a:rPr lang="en-US" sz="6000" spc="260" dirty="0" err="1">
                <a:solidFill>
                  <a:srgbClr val="1C2B33"/>
                </a:solidFill>
                <a:latin typeface="Optimistic Display" panose="020B0603020203020204" pitchFamily="34" charset="0"/>
                <a:cs typeface="Optimistic Display" panose="020B0603020203020204" pitchFamily="34" charset="0"/>
                <a:sym typeface="Arial"/>
              </a:rPr>
              <a:t>sur</a:t>
            </a:r>
            <a:r>
              <a:rPr lang="en-US" sz="6000" spc="260" dirty="0">
                <a:solidFill>
                  <a:srgbClr val="1C2B33"/>
                </a:solidFill>
                <a:latin typeface="Optimistic Display" panose="020B0603020203020204" pitchFamily="34" charset="0"/>
                <a:cs typeface="Optimistic Display" panose="020B0603020203020204" pitchFamily="34" charset="0"/>
                <a:sym typeface="Arial"/>
              </a:rPr>
              <a:t> </a:t>
            </a:r>
            <a:r>
              <a:rPr lang="en-US" sz="6000" spc="260" dirty="0">
                <a:solidFill>
                  <a:srgbClr val="1C2B33"/>
                </a:solidFill>
                <a:latin typeface="Optimistic Display" panose="020B0603020203020204" pitchFamily="34" charset="0"/>
                <a:cs typeface="Optimistic Display" panose="020B0603020203020204" pitchFamily="34" charset="0"/>
                <a:sym typeface="Arial"/>
                <a:hlinkClick r:id="rId4"/>
              </a:rPr>
              <a:t>Instagram</a:t>
            </a:r>
            <a:r>
              <a:rPr lang="en-US" sz="6000" spc="260" dirty="0">
                <a:solidFill>
                  <a:srgbClr val="1C2B33"/>
                </a:solidFill>
                <a:latin typeface="Optimistic Display" panose="020B0603020203020204" pitchFamily="34" charset="0"/>
                <a:cs typeface="Optimistic Display" panose="020B0603020203020204" pitchFamily="34" charset="0"/>
                <a:sym typeface="Arial"/>
              </a:rPr>
              <a:t> </a:t>
            </a:r>
          </a:p>
        </p:txBody>
      </p:sp>
      <p:sp>
        <p:nvSpPr>
          <p:cNvPr id="15" name="Rectangle 14">
            <a:extLst>
              <a:ext uri="{FF2B5EF4-FFF2-40B4-BE49-F238E27FC236}">
                <a16:creationId xmlns:a16="http://schemas.microsoft.com/office/drawing/2014/main" id="{E34F47E1-4F0D-C642-AB69-ADD1DD1B125E}"/>
              </a:ext>
            </a:extLst>
          </p:cNvPr>
          <p:cNvSpPr/>
          <p:nvPr/>
        </p:nvSpPr>
        <p:spPr>
          <a:xfrm>
            <a:off x="18773775" y="0"/>
            <a:ext cx="5613399" cy="137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US" sz="2400" spc="50" dirty="0">
              <a:solidFill>
                <a:srgbClr val="1C2B33"/>
              </a:solidFill>
              <a:cs typeface="Optimistic Text" panose="020B0503020203020204" pitchFamily="34" charset="0"/>
            </a:endParaRPr>
          </a:p>
        </p:txBody>
      </p:sp>
      <p:sp>
        <p:nvSpPr>
          <p:cNvPr id="16" name="Google Shape;648;p3">
            <a:extLst>
              <a:ext uri="{FF2B5EF4-FFF2-40B4-BE49-F238E27FC236}">
                <a16:creationId xmlns:a16="http://schemas.microsoft.com/office/drawing/2014/main" id="{FEB95BA7-6CB9-DD49-994A-7B981CE4441F}"/>
              </a:ext>
            </a:extLst>
          </p:cNvPr>
          <p:cNvSpPr/>
          <p:nvPr/>
        </p:nvSpPr>
        <p:spPr>
          <a:xfrm>
            <a:off x="16892588" y="1438775"/>
            <a:ext cx="5635625" cy="11009576"/>
          </a:xfrm>
          <a:prstGeom prst="roundRect">
            <a:avLst>
              <a:gd name="adj" fmla="val 12084"/>
            </a:avLst>
          </a:prstGeom>
          <a:solidFill>
            <a:srgbClr val="FFFFFF"/>
          </a:solidFill>
          <a:ln w="9525" cap="flat" cmpd="sng">
            <a:solidFill>
              <a:srgbClr val="CBD2D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None/>
            </a:pPr>
            <a:endParaRPr sz="2489" b="0" i="0" u="none" strike="noStrike" cap="none">
              <a:solidFill>
                <a:srgbClr val="000000"/>
              </a:solidFill>
              <a:latin typeface="Arial"/>
              <a:ea typeface="Arial"/>
              <a:cs typeface="Arial"/>
              <a:sym typeface="Arial"/>
            </a:endParaRPr>
          </a:p>
        </p:txBody>
      </p:sp>
      <p:sp>
        <p:nvSpPr>
          <p:cNvPr id="10" name="TextBox 9">
            <a:extLst>
              <a:ext uri="{FF2B5EF4-FFF2-40B4-BE49-F238E27FC236}">
                <a16:creationId xmlns:a16="http://schemas.microsoft.com/office/drawing/2014/main" id="{7E3C7697-2D71-E44E-85A9-5224859C6FAB}"/>
              </a:ext>
            </a:extLst>
          </p:cNvPr>
          <p:cNvSpPr txBox="1"/>
          <p:nvPr/>
        </p:nvSpPr>
        <p:spPr>
          <a:xfrm>
            <a:off x="22024975" y="12668250"/>
            <a:ext cx="1428750" cy="438150"/>
          </a:xfrm>
          <a:prstGeom prst="rect">
            <a:avLst/>
          </a:prstGeom>
        </p:spPr>
        <p:txBody>
          <a:bodyPr rIns="0">
            <a:noAutofit/>
          </a:bodyPr>
          <a:lstStyle>
            <a:defPPr marR="0" lvl="0" algn="l" rtl="0">
              <a:lnSpc>
                <a:spcPct val="100000"/>
              </a:lnSpc>
              <a:spcBef>
                <a:spcPts val="0"/>
              </a:spcBef>
              <a:spcAft>
                <a:spcPts val="0"/>
              </a:spcAft>
              <a:defRPr/>
            </a:defPPr>
            <a:lvl1pPr marL="45720" indent="-45720" algn="r" eaLnBrk="1" hangingPunct="1">
              <a:lnSpc>
                <a:spcPct val="129000"/>
              </a:lnSpc>
              <a:spcAft>
                <a:spcPts val="1200"/>
              </a:spcAft>
              <a:buSzPct val="25000"/>
              <a:buFontTx/>
              <a:buBlip>
                <a:blip r:embed="rId3"/>
              </a:buBlip>
              <a:tabLst/>
              <a:defRPr sz="1600" spc="50" baseline="0">
                <a:solidFill>
                  <a:schemeClr val="tx1"/>
                </a:solidFill>
              </a:defRPr>
            </a:lvl1pPr>
            <a:lvl2pPr marL="640080" indent="-365760" eaLnBrk="1" hangingPunct="1">
              <a:lnSpc>
                <a:spcPct val="129000"/>
              </a:lnSpc>
              <a:spcAft>
                <a:spcPts val="1200"/>
              </a:spcAft>
              <a:buClrTx/>
              <a:buSzPct val="85000"/>
              <a:buFont typeface="Optimistic Text" panose="020B0604020202020204" pitchFamily="34" charset="0"/>
              <a:buChar char="•"/>
              <a:defRPr spc="50" baseline="0">
                <a:solidFill>
                  <a:schemeClr val="tx1"/>
                </a:solidFill>
              </a:defRPr>
            </a:lvl2pPr>
            <a:lvl3pPr marL="1005840" indent="-365760" eaLnBrk="1" hangingPunct="1">
              <a:lnSpc>
                <a:spcPct val="129000"/>
              </a:lnSpc>
              <a:spcAft>
                <a:spcPts val="1200"/>
              </a:spcAft>
              <a:buClrTx/>
              <a:buSzPct val="85000"/>
              <a:buFont typeface=".PingFang SC Regular"/>
              <a:buChar char="﹘"/>
              <a:defRPr spc="50" baseline="0">
                <a:solidFill>
                  <a:schemeClr val="tx1"/>
                </a:solidFill>
              </a:defRPr>
            </a:lvl3pPr>
            <a:lvl4pPr marL="1371600" indent="-365760" eaLnBrk="1" hangingPunct="1">
              <a:lnSpc>
                <a:spcPct val="129000"/>
              </a:lnSpc>
              <a:spcAft>
                <a:spcPts val="1200"/>
              </a:spcAft>
              <a:buClrTx/>
              <a:buSzPct val="85000"/>
              <a:buFont typeface=".PingFang SC Regular"/>
              <a:buChar char="﹘"/>
              <a:defRPr spc="50" baseline="0">
                <a:solidFill>
                  <a:schemeClr val="tx1"/>
                </a:solidFill>
              </a:defRPr>
            </a:lvl4pPr>
            <a:lvl5pPr marL="1737360" indent="-365760" eaLnBrk="1" hangingPunct="1">
              <a:lnSpc>
                <a:spcPct val="129000"/>
              </a:lnSpc>
              <a:spcAft>
                <a:spcPts val="1200"/>
              </a:spcAft>
              <a:buClrTx/>
              <a:buSzPct val="85000"/>
              <a:buFont typeface=".PingFang SC Regular"/>
              <a:buChar char="﹘"/>
              <a:defRPr spc="50" baseline="0">
                <a:solidFill>
                  <a:schemeClr val="tx1"/>
                </a:solidFill>
              </a:defRPr>
            </a:lvl5pPr>
            <a:lvl6pPr eaLnBrk="1" hangingPunct="1"/>
            <a:lvl7pPr eaLnBrk="1" hangingPunct="1"/>
            <a:lvl8pPr eaLnBrk="1" hangingPunct="1"/>
            <a:lvl9pPr eaLnBrk="1" hangingPunct="1"/>
          </a:lstStyle>
          <a:p>
            <a:pPr lvl="0"/>
            <a:fld id="{FDB46036-B8C8-1B45-BC70-41893D8B3A8D}" type="slidenum">
              <a:rPr lang="en-US" smtClean="0"/>
              <a:pPr lvl="0"/>
              <a:t>103</a:t>
            </a:fld>
            <a:endParaRPr lang="en-US" dirty="0"/>
          </a:p>
        </p:txBody>
      </p:sp>
      <p:pic>
        <p:nvPicPr>
          <p:cNvPr id="11" name="Picture 10">
            <a:extLst>
              <a:ext uri="{FF2B5EF4-FFF2-40B4-BE49-F238E27FC236}">
                <a16:creationId xmlns:a16="http://schemas.microsoft.com/office/drawing/2014/main" id="{D1F35BC8-A218-9744-9698-C0574D8E294B}"/>
              </a:ext>
            </a:extLst>
          </p:cNvPr>
          <p:cNvPicPr>
            <a:picLocks noChangeAspect="1"/>
          </p:cNvPicPr>
          <p:nvPr/>
        </p:nvPicPr>
        <p:blipFill rotWithShape="1">
          <a:blip r:embed="rId5"/>
          <a:srcRect t="81" b="90652"/>
          <a:stretch/>
        </p:blipFill>
        <p:spPr>
          <a:xfrm>
            <a:off x="17209453" y="2510368"/>
            <a:ext cx="5022636" cy="925503"/>
          </a:xfrm>
          <a:prstGeom prst="rect">
            <a:avLst/>
          </a:prstGeom>
          <a:solidFill>
            <a:srgbClr val="FFFFFF"/>
          </a:solidFill>
          <a:ln w="9525" cap="flat" cmpd="sng">
            <a:noFill/>
            <a:prstDash val="solid"/>
            <a:round/>
            <a:headEnd type="none" w="sm" len="sm"/>
            <a:tailEnd type="none" w="sm" len="sm"/>
          </a:ln>
        </p:spPr>
      </p:pic>
      <p:pic>
        <p:nvPicPr>
          <p:cNvPr id="3" name="Picture 2"/>
          <p:cNvPicPr>
            <a:picLocks noChangeAspect="1"/>
          </p:cNvPicPr>
          <p:nvPr/>
        </p:nvPicPr>
        <p:blipFill>
          <a:blip r:embed="rId6"/>
          <a:stretch>
            <a:fillRect/>
          </a:stretch>
        </p:blipFill>
        <p:spPr>
          <a:xfrm>
            <a:off x="17209453" y="3248526"/>
            <a:ext cx="5022636" cy="8810124"/>
          </a:xfrm>
          <a:prstGeom prst="rect">
            <a:avLst/>
          </a:prstGeom>
        </p:spPr>
      </p:pic>
    </p:spTree>
    <p:extLst>
      <p:ext uri="{BB962C8B-B14F-4D97-AF65-F5344CB8AC3E}">
        <p14:creationId xmlns:p14="http://schemas.microsoft.com/office/powerpoint/2010/main" val="5723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3B429F7B-BF7F-A541-9B1D-E7BF2BA86BD4}"/>
              </a:ext>
            </a:extLst>
          </p:cNvPr>
          <p:cNvSpPr>
            <a:spLocks noGrp="1"/>
          </p:cNvSpPr>
          <p:nvPr>
            <p:ph type="subTitle" idx="2"/>
          </p:nvPr>
        </p:nvSpPr>
        <p:spPr>
          <a:xfrm>
            <a:off x="932821" y="909036"/>
            <a:ext cx="14689766" cy="463200"/>
          </a:xfrm>
        </p:spPr>
        <p:txBody>
          <a:bodyPr/>
          <a:lstStyle/>
          <a:p>
            <a:r>
              <a:rPr lang="en-US" dirty="0"/>
              <a:t>04 </a:t>
            </a:r>
            <a:r>
              <a:rPr lang="en-US" dirty="0" err="1"/>
              <a:t>gestion</a:t>
            </a:r>
            <a:r>
              <a:rPr lang="en-US" dirty="0"/>
              <a:t> des </a:t>
            </a:r>
            <a:r>
              <a:rPr lang="en-US" dirty="0" err="1"/>
              <a:t>comptes</a:t>
            </a:r>
            <a:r>
              <a:rPr lang="en-US" dirty="0"/>
              <a:t> </a:t>
            </a:r>
            <a:r>
              <a:rPr lang="en-US" dirty="0" err="1"/>
              <a:t>pirat</a:t>
            </a:r>
            <a:r>
              <a:rPr lang="fr-CA" dirty="0" err="1"/>
              <a:t>és</a:t>
            </a:r>
            <a:endParaRPr lang="en-US" dirty="0"/>
          </a:p>
        </p:txBody>
      </p:sp>
      <p:sp>
        <p:nvSpPr>
          <p:cNvPr id="7" name="Text Placeholder 6">
            <a:extLst>
              <a:ext uri="{FF2B5EF4-FFF2-40B4-BE49-F238E27FC236}">
                <a16:creationId xmlns:a16="http://schemas.microsoft.com/office/drawing/2014/main" id="{8F10397F-FDF0-B44A-9885-99A2E91C0619}"/>
              </a:ext>
            </a:extLst>
          </p:cNvPr>
          <p:cNvSpPr>
            <a:spLocks noGrp="1"/>
          </p:cNvSpPr>
          <p:nvPr>
            <p:ph type="body" sz="quarter" idx="4294967295"/>
          </p:nvPr>
        </p:nvSpPr>
        <p:spPr>
          <a:xfrm>
            <a:off x="933449" y="4946476"/>
            <a:ext cx="10639425" cy="6172200"/>
          </a:xfrm>
        </p:spPr>
        <p:txBody>
          <a:bodyPr>
            <a:normAutofit fontScale="55000" lnSpcReduction="20000"/>
          </a:bodyPr>
          <a:lstStyle/>
          <a:p>
            <a:pPr fontAlgn="base">
              <a:lnSpc>
                <a:spcPts val="3000"/>
              </a:lnSpc>
              <a:buSzPct val="100000"/>
              <a:buNone/>
            </a:pPr>
            <a:r>
              <a:rPr lang="fr-FR" b="1" dirty="0"/>
              <a:t>Demander un code de sécurité ou une assistance à </a:t>
            </a:r>
            <a:r>
              <a:rPr lang="fr-FR" b="1" dirty="0" err="1"/>
              <a:t>Instagra</a:t>
            </a:r>
            <a:r>
              <a:rPr lang="en-US" b="1" dirty="0"/>
              <a:t>m</a:t>
            </a:r>
          </a:p>
          <a:p>
            <a:pPr marL="0" indent="0" fontAlgn="base">
              <a:lnSpc>
                <a:spcPts val="3000"/>
              </a:lnSpc>
              <a:buSzPct val="100000"/>
              <a:buNone/>
            </a:pPr>
            <a:r>
              <a:rPr lang="fr-FR" dirty="0"/>
              <a:t>Si vous ne parvenez pas à récupérer votre compte avec le lien de connexion que nous vous avons envoyé, vous pourrez nous demander de l'aide.</a:t>
            </a:r>
            <a:r>
              <a:rPr lang="en-US" dirty="0"/>
              <a:t>.</a:t>
            </a:r>
          </a:p>
          <a:p>
            <a:pPr fontAlgn="base">
              <a:lnSpc>
                <a:spcPts val="3000"/>
              </a:lnSpc>
              <a:buSzPct val="100000"/>
              <a:buNone/>
            </a:pPr>
            <a:r>
              <a:rPr lang="fr-FR" b="1" dirty="0"/>
              <a:t>Demander un code de sécurité ou une assistance à </a:t>
            </a:r>
            <a:r>
              <a:rPr lang="fr-FR" b="1" dirty="0" err="1"/>
              <a:t>Instagram</a:t>
            </a:r>
            <a:r>
              <a:rPr lang="fr-FR" b="1" dirty="0"/>
              <a:t> sur Android</a:t>
            </a:r>
            <a:r>
              <a:rPr lang="en-US" b="1" dirty="0"/>
              <a:t>:</a:t>
            </a:r>
          </a:p>
          <a:p>
            <a:pPr marL="457200" indent="-457200" fontAlgn="base">
              <a:lnSpc>
                <a:spcPts val="3000"/>
              </a:lnSpc>
              <a:buSzPct val="100000"/>
              <a:buFont typeface="+mj-lt"/>
              <a:buAutoNum type="arabicPeriod"/>
            </a:pPr>
            <a:r>
              <a:rPr lang="fr-FR" dirty="0"/>
              <a:t>Sur l'écran de connexion, appuyez sur Obtenir de l'aide pour vous connecter sous Connexion.</a:t>
            </a:r>
          </a:p>
          <a:p>
            <a:pPr marL="457200" indent="-457200" fontAlgn="base">
              <a:lnSpc>
                <a:spcPts val="3000"/>
              </a:lnSpc>
              <a:buSzPct val="100000"/>
              <a:buFont typeface="+mj-lt"/>
              <a:buAutoNum type="arabicPeriod"/>
            </a:pPr>
            <a:r>
              <a:rPr lang="fr-FR" dirty="0"/>
              <a:t>Saisissez le nom d'utilisateur, l'adresse e-mail ou le numéro de téléphone associé à votre compte, puis appuyez sur Besoin d'aide? N'oubliez pas que si vous avez plusieurs comptes </a:t>
            </a:r>
            <a:r>
              <a:rPr lang="fr-FR" dirty="0" err="1"/>
              <a:t>Instagram</a:t>
            </a:r>
            <a:r>
              <a:rPr lang="fr-FR" dirty="0"/>
              <a:t>, vous devrez d'abord sélectionner le compte auquel vous rencontrez des difficultés pour vous connecter, puis suivre les instructions à l'écran.</a:t>
            </a:r>
          </a:p>
          <a:p>
            <a:pPr marL="457200" indent="-457200" fontAlgn="base">
              <a:lnSpc>
                <a:spcPts val="3000"/>
              </a:lnSpc>
              <a:buSzPct val="100000"/>
              <a:buFont typeface="+mj-lt"/>
              <a:buAutoNum type="arabicPeriod"/>
            </a:pPr>
            <a:r>
              <a:rPr lang="fr-FR" dirty="0"/>
              <a:t>Appuyez sur Besoin d'aide? puis suivez les instructions à l'écran</a:t>
            </a:r>
          </a:p>
          <a:p>
            <a:pPr marL="457200" indent="-457200" fontAlgn="base">
              <a:lnSpc>
                <a:spcPts val="3000"/>
              </a:lnSpc>
              <a:buSzPct val="100000"/>
              <a:buFont typeface="+mj-lt"/>
              <a:buAutoNum type="arabicPeriod"/>
            </a:pPr>
            <a:r>
              <a:rPr lang="fr-FR" dirty="0"/>
              <a:t>Sélectionnez votre adresse e-mail ou votre numéro de téléphone, puis appuyez sur Envoyer le code de sécurité</a:t>
            </a:r>
          </a:p>
          <a:p>
            <a:pPr marL="457200" indent="-457200" fontAlgn="base">
              <a:lnSpc>
                <a:spcPts val="3000"/>
              </a:lnSpc>
              <a:buSzPct val="100000"/>
              <a:buFont typeface="+mj-lt"/>
              <a:buAutoNum type="arabicPeriod"/>
            </a:pPr>
            <a:r>
              <a:rPr lang="fr-FR" dirty="0"/>
              <a:t>Si vous ne recevez pas de code de sécurité, appuyez sur Je ne peux pas accéder à cet e-mail ou à ce numéro de téléphone sous Envoyer le code de sécurité, puis suivez les instructions à l'écran</a:t>
            </a:r>
            <a:endParaRPr lang="en-US" dirty="0"/>
          </a:p>
        </p:txBody>
      </p:sp>
      <p:sp>
        <p:nvSpPr>
          <p:cNvPr id="9" name="Text Placeholder 6">
            <a:extLst>
              <a:ext uri="{FF2B5EF4-FFF2-40B4-BE49-F238E27FC236}">
                <a16:creationId xmlns:a16="http://schemas.microsoft.com/office/drawing/2014/main" id="{72507907-F31C-3741-809C-7441AB32FF93}"/>
              </a:ext>
            </a:extLst>
          </p:cNvPr>
          <p:cNvSpPr txBox="1">
            <a:spLocks/>
          </p:cNvSpPr>
          <p:nvPr/>
        </p:nvSpPr>
        <p:spPr>
          <a:xfrm>
            <a:off x="933450" y="2889075"/>
            <a:ext cx="11039475" cy="1765665"/>
          </a:xfrm>
          <a:prstGeom prst="rect">
            <a:avLst/>
          </a:prstGeom>
        </p:spPr>
        <p:txBody>
          <a:bodyPr vert="horz" lIns="0" tIns="0" rIns="0" bIns="0" rtlCol="0" anchor="b">
            <a:noAutofit/>
          </a:bodyPr>
          <a:lstStyle>
            <a:defPPr marR="0" lvl="0" algn="l" rtl="0">
              <a:lnSpc>
                <a:spcPct val="100000"/>
              </a:lnSpc>
              <a:spcBef>
                <a:spcPts val="0"/>
              </a:spcBef>
              <a:spcAft>
                <a:spcPts val="0"/>
              </a:spcAft>
            </a:defPPr>
            <a:lvl1pPr marL="0" marR="0" lvl="0" indent="0" algn="l" rtl="0" eaLnBrk="1" hangingPunct="1">
              <a:lnSpc>
                <a:spcPct val="129000"/>
              </a:lnSpc>
              <a:spcBef>
                <a:spcPts val="0"/>
              </a:spcBef>
              <a:spcAft>
                <a:spcPts val="1200"/>
              </a:spcAft>
              <a:buClr>
                <a:srgbClr val="1C2B33"/>
              </a:buClr>
              <a:buSzPct val="25000"/>
              <a:buFontTx/>
              <a:buBlip>
                <a:blip r:embed="rId3"/>
              </a:buBlip>
              <a:tabLst/>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defTabSz="1828800" fontAlgn="base">
              <a:lnSpc>
                <a:spcPts val="7200"/>
              </a:lnSpc>
              <a:spcAft>
                <a:spcPts val="0"/>
              </a:spcAft>
              <a:buFont typeface="Optimistic Text"/>
              <a:buNone/>
              <a:defRPr/>
            </a:pPr>
            <a:r>
              <a:rPr lang="en-US" sz="6000" spc="260" dirty="0">
                <a:solidFill>
                  <a:srgbClr val="1C2B33"/>
                </a:solidFill>
                <a:latin typeface="Optimistic Display" panose="020B0603020203020204" pitchFamily="34" charset="0"/>
                <a:cs typeface="Optimistic Display" panose="020B0603020203020204" pitchFamily="34" charset="0"/>
                <a:sym typeface="Arial"/>
              </a:rPr>
              <a:t>Signaler un </a:t>
            </a:r>
            <a:r>
              <a:rPr lang="en-US" sz="6000" spc="260" dirty="0" err="1">
                <a:solidFill>
                  <a:srgbClr val="1C2B33"/>
                </a:solidFill>
                <a:latin typeface="Optimistic Display" panose="020B0603020203020204" pitchFamily="34" charset="0"/>
                <a:cs typeface="Optimistic Display" panose="020B0603020203020204" pitchFamily="34" charset="0"/>
                <a:sym typeface="Arial"/>
              </a:rPr>
              <a:t>compte</a:t>
            </a:r>
            <a:r>
              <a:rPr lang="en-US" sz="6000" spc="260" dirty="0">
                <a:solidFill>
                  <a:srgbClr val="1C2B33"/>
                </a:solidFill>
                <a:latin typeface="Optimistic Display" panose="020B0603020203020204" pitchFamily="34" charset="0"/>
                <a:cs typeface="Optimistic Display" panose="020B0603020203020204" pitchFamily="34" charset="0"/>
                <a:sym typeface="Arial"/>
              </a:rPr>
              <a:t> </a:t>
            </a:r>
            <a:r>
              <a:rPr lang="en-US" sz="6000" spc="260" dirty="0" err="1">
                <a:solidFill>
                  <a:srgbClr val="1C2B33"/>
                </a:solidFill>
                <a:latin typeface="Optimistic Display" panose="020B0603020203020204" pitchFamily="34" charset="0"/>
                <a:cs typeface="Optimistic Display" panose="020B0603020203020204" pitchFamily="34" charset="0"/>
                <a:sym typeface="Arial"/>
              </a:rPr>
              <a:t>piraté</a:t>
            </a:r>
            <a:r>
              <a:rPr lang="en-US" sz="6000" spc="260" dirty="0">
                <a:solidFill>
                  <a:srgbClr val="1C2B33"/>
                </a:solidFill>
                <a:latin typeface="Optimistic Display" panose="020B0603020203020204" pitchFamily="34" charset="0"/>
                <a:cs typeface="Optimistic Display" panose="020B0603020203020204" pitchFamily="34" charset="0"/>
                <a:sym typeface="Arial"/>
              </a:rPr>
              <a:t> </a:t>
            </a:r>
            <a:r>
              <a:rPr lang="en-US" sz="6000" spc="260" dirty="0" err="1">
                <a:solidFill>
                  <a:srgbClr val="1C2B33"/>
                </a:solidFill>
                <a:latin typeface="Optimistic Display" panose="020B0603020203020204" pitchFamily="34" charset="0"/>
                <a:cs typeface="Optimistic Display" panose="020B0603020203020204" pitchFamily="34" charset="0"/>
                <a:sym typeface="Arial"/>
              </a:rPr>
              <a:t>sur</a:t>
            </a:r>
            <a:r>
              <a:rPr lang="en-US" sz="6000" spc="260" dirty="0">
                <a:solidFill>
                  <a:srgbClr val="1C2B33"/>
                </a:solidFill>
                <a:latin typeface="Optimistic Display" panose="020B0603020203020204" pitchFamily="34" charset="0"/>
                <a:cs typeface="Optimistic Display" panose="020B0603020203020204" pitchFamily="34" charset="0"/>
                <a:sym typeface="Arial"/>
              </a:rPr>
              <a:t> </a:t>
            </a:r>
            <a:r>
              <a:rPr lang="en-US" sz="6000" spc="260" dirty="0">
                <a:solidFill>
                  <a:srgbClr val="1C2B33"/>
                </a:solidFill>
                <a:latin typeface="Optimistic Display" panose="020B0603020203020204" pitchFamily="34" charset="0"/>
                <a:cs typeface="Optimistic Display" panose="020B0603020203020204" pitchFamily="34" charset="0"/>
                <a:sym typeface="Arial"/>
                <a:hlinkClick r:id="rId4"/>
              </a:rPr>
              <a:t>Instagram</a:t>
            </a:r>
            <a:endParaRPr lang="en-US" sz="6000" spc="260" dirty="0">
              <a:solidFill>
                <a:srgbClr val="1C2B33"/>
              </a:solidFill>
              <a:latin typeface="Optimistic Display" panose="020B0603020203020204" pitchFamily="34" charset="0"/>
              <a:cs typeface="Optimistic Display" panose="020B0603020203020204" pitchFamily="34" charset="0"/>
              <a:sym typeface="Arial"/>
            </a:endParaRPr>
          </a:p>
        </p:txBody>
      </p:sp>
      <p:sp>
        <p:nvSpPr>
          <p:cNvPr id="15" name="Rectangle 14">
            <a:extLst>
              <a:ext uri="{FF2B5EF4-FFF2-40B4-BE49-F238E27FC236}">
                <a16:creationId xmlns:a16="http://schemas.microsoft.com/office/drawing/2014/main" id="{FDD4B390-6B01-0143-BF4A-E7D920565F96}"/>
              </a:ext>
            </a:extLst>
          </p:cNvPr>
          <p:cNvSpPr/>
          <p:nvPr/>
        </p:nvSpPr>
        <p:spPr>
          <a:xfrm>
            <a:off x="18773775" y="0"/>
            <a:ext cx="5613399" cy="137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US" sz="2400" spc="50" dirty="0">
              <a:solidFill>
                <a:srgbClr val="1C2B33"/>
              </a:solidFill>
              <a:cs typeface="Optimistic Text" panose="020B0503020203020204" pitchFamily="34" charset="0"/>
            </a:endParaRPr>
          </a:p>
        </p:txBody>
      </p:sp>
      <p:sp>
        <p:nvSpPr>
          <p:cNvPr id="16" name="Google Shape;648;p3">
            <a:extLst>
              <a:ext uri="{FF2B5EF4-FFF2-40B4-BE49-F238E27FC236}">
                <a16:creationId xmlns:a16="http://schemas.microsoft.com/office/drawing/2014/main" id="{6BACF896-22FD-354E-AF65-3ADFD608E1F8}"/>
              </a:ext>
            </a:extLst>
          </p:cNvPr>
          <p:cNvSpPr/>
          <p:nvPr/>
        </p:nvSpPr>
        <p:spPr>
          <a:xfrm>
            <a:off x="16892588" y="1438775"/>
            <a:ext cx="5635625" cy="11009576"/>
          </a:xfrm>
          <a:prstGeom prst="roundRect">
            <a:avLst>
              <a:gd name="adj" fmla="val 12084"/>
            </a:avLst>
          </a:prstGeom>
          <a:solidFill>
            <a:srgbClr val="FFFFFF"/>
          </a:solidFill>
          <a:ln w="9525" cap="flat" cmpd="sng">
            <a:solidFill>
              <a:srgbClr val="CBD2D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None/>
            </a:pPr>
            <a:endParaRPr sz="2489" b="0" i="0" u="none" strike="noStrike" cap="none">
              <a:solidFill>
                <a:srgbClr val="000000"/>
              </a:solidFill>
              <a:latin typeface="Arial"/>
              <a:ea typeface="Arial"/>
              <a:cs typeface="Arial"/>
              <a:sym typeface="Arial"/>
            </a:endParaRPr>
          </a:p>
        </p:txBody>
      </p:sp>
      <p:sp>
        <p:nvSpPr>
          <p:cNvPr id="10" name="TextBox 9">
            <a:extLst>
              <a:ext uri="{FF2B5EF4-FFF2-40B4-BE49-F238E27FC236}">
                <a16:creationId xmlns:a16="http://schemas.microsoft.com/office/drawing/2014/main" id="{77153834-14A9-424C-8332-791E741E85CA}"/>
              </a:ext>
            </a:extLst>
          </p:cNvPr>
          <p:cNvSpPr txBox="1"/>
          <p:nvPr/>
        </p:nvSpPr>
        <p:spPr>
          <a:xfrm>
            <a:off x="22024975" y="12668250"/>
            <a:ext cx="1428750" cy="438150"/>
          </a:xfrm>
          <a:prstGeom prst="rect">
            <a:avLst/>
          </a:prstGeom>
        </p:spPr>
        <p:txBody>
          <a:bodyPr rIns="0">
            <a:noAutofit/>
          </a:bodyPr>
          <a:lstStyle>
            <a:defPPr marR="0" lvl="0" algn="l" rtl="0">
              <a:lnSpc>
                <a:spcPct val="100000"/>
              </a:lnSpc>
              <a:spcBef>
                <a:spcPts val="0"/>
              </a:spcBef>
              <a:spcAft>
                <a:spcPts val="0"/>
              </a:spcAft>
              <a:defRPr/>
            </a:defPPr>
            <a:lvl1pPr marL="45720" indent="-45720" algn="r" eaLnBrk="1" hangingPunct="1">
              <a:lnSpc>
                <a:spcPct val="129000"/>
              </a:lnSpc>
              <a:spcAft>
                <a:spcPts val="1200"/>
              </a:spcAft>
              <a:buSzPct val="25000"/>
              <a:buFontTx/>
              <a:buBlip>
                <a:blip r:embed="rId3"/>
              </a:buBlip>
              <a:tabLst/>
              <a:defRPr sz="1600" spc="50" baseline="0">
                <a:solidFill>
                  <a:schemeClr val="tx1"/>
                </a:solidFill>
              </a:defRPr>
            </a:lvl1pPr>
            <a:lvl2pPr marL="640080" indent="-365760" eaLnBrk="1" hangingPunct="1">
              <a:lnSpc>
                <a:spcPct val="129000"/>
              </a:lnSpc>
              <a:spcAft>
                <a:spcPts val="1200"/>
              </a:spcAft>
              <a:buClrTx/>
              <a:buSzPct val="85000"/>
              <a:buFont typeface="Optimistic Text" panose="020B0604020202020204" pitchFamily="34" charset="0"/>
              <a:buChar char="•"/>
              <a:defRPr spc="50" baseline="0">
                <a:solidFill>
                  <a:schemeClr val="tx1"/>
                </a:solidFill>
              </a:defRPr>
            </a:lvl2pPr>
            <a:lvl3pPr marL="1005840" indent="-365760" eaLnBrk="1" hangingPunct="1">
              <a:lnSpc>
                <a:spcPct val="129000"/>
              </a:lnSpc>
              <a:spcAft>
                <a:spcPts val="1200"/>
              </a:spcAft>
              <a:buClrTx/>
              <a:buSzPct val="85000"/>
              <a:buFont typeface=".PingFang SC Regular"/>
              <a:buChar char="﹘"/>
              <a:defRPr spc="50" baseline="0">
                <a:solidFill>
                  <a:schemeClr val="tx1"/>
                </a:solidFill>
              </a:defRPr>
            </a:lvl3pPr>
            <a:lvl4pPr marL="1371600" indent="-365760" eaLnBrk="1" hangingPunct="1">
              <a:lnSpc>
                <a:spcPct val="129000"/>
              </a:lnSpc>
              <a:spcAft>
                <a:spcPts val="1200"/>
              </a:spcAft>
              <a:buClrTx/>
              <a:buSzPct val="85000"/>
              <a:buFont typeface=".PingFang SC Regular"/>
              <a:buChar char="﹘"/>
              <a:defRPr spc="50" baseline="0">
                <a:solidFill>
                  <a:schemeClr val="tx1"/>
                </a:solidFill>
              </a:defRPr>
            </a:lvl4pPr>
            <a:lvl5pPr marL="1737360" indent="-365760" eaLnBrk="1" hangingPunct="1">
              <a:lnSpc>
                <a:spcPct val="129000"/>
              </a:lnSpc>
              <a:spcAft>
                <a:spcPts val="1200"/>
              </a:spcAft>
              <a:buClrTx/>
              <a:buSzPct val="85000"/>
              <a:buFont typeface=".PingFang SC Regular"/>
              <a:buChar char="﹘"/>
              <a:defRPr spc="50" baseline="0">
                <a:solidFill>
                  <a:schemeClr val="tx1"/>
                </a:solidFill>
              </a:defRPr>
            </a:lvl5pPr>
            <a:lvl6pPr eaLnBrk="1" hangingPunct="1"/>
            <a:lvl7pPr eaLnBrk="1" hangingPunct="1"/>
            <a:lvl8pPr eaLnBrk="1" hangingPunct="1"/>
            <a:lvl9pPr eaLnBrk="1" hangingPunct="1"/>
          </a:lstStyle>
          <a:p>
            <a:pPr lvl="0"/>
            <a:fld id="{FDB46036-B8C8-1B45-BC70-41893D8B3A8D}" type="slidenum">
              <a:rPr lang="en-US" smtClean="0"/>
              <a:pPr lvl="0"/>
              <a:t>104</a:t>
            </a:fld>
            <a:endParaRPr lang="en-US" dirty="0"/>
          </a:p>
        </p:txBody>
      </p:sp>
      <p:pic>
        <p:nvPicPr>
          <p:cNvPr id="11" name="Picture 10">
            <a:extLst>
              <a:ext uri="{FF2B5EF4-FFF2-40B4-BE49-F238E27FC236}">
                <a16:creationId xmlns:a16="http://schemas.microsoft.com/office/drawing/2014/main" id="{ED6E1965-2E57-A849-B9BE-12CAB749296A}"/>
              </a:ext>
            </a:extLst>
          </p:cNvPr>
          <p:cNvPicPr>
            <a:picLocks noChangeAspect="1"/>
          </p:cNvPicPr>
          <p:nvPr/>
        </p:nvPicPr>
        <p:blipFill rotWithShape="1">
          <a:blip r:embed="rId5"/>
          <a:srcRect t="81" b="90652"/>
          <a:stretch/>
        </p:blipFill>
        <p:spPr>
          <a:xfrm>
            <a:off x="17209453" y="2510368"/>
            <a:ext cx="5022636" cy="925503"/>
          </a:xfrm>
          <a:prstGeom prst="rect">
            <a:avLst/>
          </a:prstGeom>
          <a:solidFill>
            <a:srgbClr val="FFFFFF"/>
          </a:solidFill>
          <a:ln w="9525" cap="flat" cmpd="sng">
            <a:noFill/>
            <a:prstDash val="solid"/>
            <a:round/>
            <a:headEnd type="none" w="sm" len="sm"/>
            <a:tailEnd type="none" w="sm" len="sm"/>
          </a:ln>
        </p:spPr>
      </p:pic>
      <p:pic>
        <p:nvPicPr>
          <p:cNvPr id="3" name="Picture 2"/>
          <p:cNvPicPr>
            <a:picLocks noChangeAspect="1"/>
          </p:cNvPicPr>
          <p:nvPr/>
        </p:nvPicPr>
        <p:blipFill>
          <a:blip r:embed="rId6"/>
          <a:stretch>
            <a:fillRect/>
          </a:stretch>
        </p:blipFill>
        <p:spPr>
          <a:xfrm>
            <a:off x="17209453" y="3435871"/>
            <a:ext cx="5022636" cy="7946003"/>
          </a:xfrm>
          <a:prstGeom prst="rect">
            <a:avLst/>
          </a:prstGeom>
        </p:spPr>
      </p:pic>
    </p:spTree>
    <p:extLst>
      <p:ext uri="{BB962C8B-B14F-4D97-AF65-F5344CB8AC3E}">
        <p14:creationId xmlns:p14="http://schemas.microsoft.com/office/powerpoint/2010/main" val="235547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3B429F7B-BF7F-A541-9B1D-E7BF2BA86BD4}"/>
              </a:ext>
            </a:extLst>
          </p:cNvPr>
          <p:cNvSpPr>
            <a:spLocks noGrp="1"/>
          </p:cNvSpPr>
          <p:nvPr>
            <p:ph type="subTitle" idx="2"/>
          </p:nvPr>
        </p:nvSpPr>
        <p:spPr>
          <a:xfrm>
            <a:off x="932821" y="909036"/>
            <a:ext cx="14689766" cy="463200"/>
          </a:xfrm>
        </p:spPr>
        <p:txBody>
          <a:bodyPr/>
          <a:lstStyle/>
          <a:p>
            <a:r>
              <a:rPr lang="en-US" dirty="0"/>
              <a:t>04 </a:t>
            </a:r>
            <a:r>
              <a:rPr lang="en-US" dirty="0" err="1"/>
              <a:t>gestion</a:t>
            </a:r>
            <a:r>
              <a:rPr lang="en-US" dirty="0"/>
              <a:t> des </a:t>
            </a:r>
            <a:r>
              <a:rPr lang="en-US" dirty="0" err="1"/>
              <a:t>comptes</a:t>
            </a:r>
            <a:r>
              <a:rPr lang="en-US" dirty="0"/>
              <a:t> </a:t>
            </a:r>
            <a:r>
              <a:rPr lang="en-US" dirty="0" err="1"/>
              <a:t>piratés</a:t>
            </a:r>
            <a:endParaRPr lang="en-US" dirty="0"/>
          </a:p>
        </p:txBody>
      </p:sp>
      <p:sp>
        <p:nvSpPr>
          <p:cNvPr id="5" name="Text Placeholder 6">
            <a:extLst>
              <a:ext uri="{FF2B5EF4-FFF2-40B4-BE49-F238E27FC236}">
                <a16:creationId xmlns:a16="http://schemas.microsoft.com/office/drawing/2014/main" id="{332F2A89-F818-8443-AA65-BDE621A79E4D}"/>
              </a:ext>
            </a:extLst>
          </p:cNvPr>
          <p:cNvSpPr txBox="1">
            <a:spLocks/>
          </p:cNvSpPr>
          <p:nvPr/>
        </p:nvSpPr>
        <p:spPr>
          <a:xfrm>
            <a:off x="933450" y="4946476"/>
            <a:ext cx="11271250" cy="7409829"/>
          </a:xfrm>
          <a:prstGeom prst="rect">
            <a:avLst/>
          </a:prstGeom>
        </p:spPr>
        <p:txBody>
          <a:bodyPr vert="horz" lIns="0" tIns="0" rIns="0" bIns="0" rtlCol="0">
            <a:noAutofit/>
          </a:bodyPr>
          <a:lstStyle>
            <a:defPPr marR="0" lvl="0" algn="l" rtl="0">
              <a:lnSpc>
                <a:spcPct val="100000"/>
              </a:lnSpc>
              <a:spcBef>
                <a:spcPts val="0"/>
              </a:spcBef>
              <a:spcAft>
                <a:spcPts val="0"/>
              </a:spcAft>
            </a:defPPr>
            <a:lvl1pPr marL="0" marR="0" lvl="0" indent="0" algn="l" rtl="0" eaLnBrk="1" hangingPunct="1">
              <a:lnSpc>
                <a:spcPct val="129000"/>
              </a:lnSpc>
              <a:spcBef>
                <a:spcPts val="0"/>
              </a:spcBef>
              <a:spcAft>
                <a:spcPts val="1200"/>
              </a:spcAft>
              <a:buClr>
                <a:srgbClr val="1C2B33"/>
              </a:buClr>
              <a:buSzPct val="25000"/>
              <a:buFontTx/>
              <a:buBlip>
                <a:blip r:embed="rId3"/>
              </a:buBlip>
              <a:tabLst/>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fontAlgn="base">
              <a:lnSpc>
                <a:spcPts val="3000"/>
              </a:lnSpc>
              <a:buSzPct val="100000"/>
              <a:buNone/>
            </a:pPr>
            <a:r>
              <a:rPr lang="fr-FR" b="1" dirty="0"/>
              <a:t>Demander un code de sécurité ou une assistance à </a:t>
            </a:r>
            <a:r>
              <a:rPr lang="fr-FR" b="1" dirty="0" err="1"/>
              <a:t>Instagram</a:t>
            </a:r>
            <a:r>
              <a:rPr lang="fr-FR" b="1" dirty="0"/>
              <a:t> sur iPhone</a:t>
            </a:r>
          </a:p>
          <a:p>
            <a:pPr fontAlgn="base">
              <a:lnSpc>
                <a:spcPts val="3000"/>
              </a:lnSpc>
              <a:buSzPct val="100000"/>
              <a:buNone/>
            </a:pPr>
            <a:r>
              <a:rPr lang="fr-FR" dirty="0"/>
              <a:t>Veillez à entrer une adresse e-mail sécurisée à laquelle vous seul pouvez accéder. Une fois que vous avez soumis votre demande, vous devriez recevoir un e-mail d'</a:t>
            </a:r>
            <a:r>
              <a:rPr lang="fr-FR" dirty="0" err="1"/>
              <a:t>Instagram</a:t>
            </a:r>
            <a:r>
              <a:rPr lang="fr-FR" dirty="0"/>
              <a:t> avec les prochaines étapes.</a:t>
            </a:r>
          </a:p>
          <a:p>
            <a:pPr fontAlgn="base">
              <a:lnSpc>
                <a:spcPts val="3000"/>
              </a:lnSpc>
              <a:buSzPct val="100000"/>
              <a:buNone/>
            </a:pPr>
            <a:r>
              <a:rPr lang="fr-FR" dirty="0"/>
              <a:t>En savoir plus sur ce que vous pouvez faire si </a:t>
            </a:r>
            <a:r>
              <a:rPr lang="fr-FR" u="sng" dirty="0">
                <a:solidFill>
                  <a:schemeClr val="accent2"/>
                </a:solidFill>
              </a:rPr>
              <a:t>vous ne connaissez pas votre nom d'utilisateur</a:t>
            </a:r>
            <a:r>
              <a:rPr lang="en-US" dirty="0"/>
              <a:t>.</a:t>
            </a:r>
          </a:p>
          <a:p>
            <a:pPr fontAlgn="base">
              <a:lnSpc>
                <a:spcPts val="3000"/>
              </a:lnSpc>
              <a:buSzPct val="100000"/>
              <a:buNone/>
            </a:pPr>
            <a:r>
              <a:rPr lang="en-US" b="1" dirty="0" err="1"/>
              <a:t>Vérifiez</a:t>
            </a:r>
            <a:r>
              <a:rPr lang="en-US" b="1" dirty="0"/>
              <a:t> </a:t>
            </a:r>
            <a:r>
              <a:rPr lang="en-US" b="1" dirty="0" err="1"/>
              <a:t>votre</a:t>
            </a:r>
            <a:r>
              <a:rPr lang="en-US" b="1" dirty="0"/>
              <a:t> </a:t>
            </a:r>
            <a:r>
              <a:rPr lang="en-US" b="1" dirty="0" err="1"/>
              <a:t>identité</a:t>
            </a:r>
            <a:endParaRPr lang="en-US" b="1" dirty="0"/>
          </a:p>
          <a:p>
            <a:pPr fontAlgn="base">
              <a:lnSpc>
                <a:spcPts val="3000"/>
              </a:lnSpc>
              <a:buSzPct val="100000"/>
              <a:buNone/>
            </a:pPr>
            <a:r>
              <a:rPr lang="fr-FR" dirty="0"/>
              <a:t>Une fois que vous avez fait votre demande d'assistance, vous devriez recevoir un e-mail de réponse automatique de l'équipe d'assistance vous demandant de nous aider à vérifier votre identité. On vous demandera l'un ou les deux des éléments suivants</a:t>
            </a:r>
            <a:r>
              <a:rPr lang="en-US" dirty="0"/>
              <a:t>:</a:t>
            </a:r>
          </a:p>
          <a:p>
            <a:pPr marL="342900" indent="-342900" fontAlgn="base">
              <a:lnSpc>
                <a:spcPts val="3000"/>
              </a:lnSpc>
              <a:buSzPct val="100000"/>
              <a:buFont typeface="Arial" panose="020B0604020202020204" pitchFamily="34" charset="0"/>
              <a:buChar char="•"/>
            </a:pPr>
            <a:r>
              <a:rPr lang="fr-FR" dirty="0"/>
              <a:t>Une photo de vous tenant un papier avec un code manuscrit que nous vous avons fourni</a:t>
            </a:r>
          </a:p>
          <a:p>
            <a:pPr marL="342900" indent="-342900" fontAlgn="base">
              <a:lnSpc>
                <a:spcPts val="3000"/>
              </a:lnSpc>
              <a:buSzPct val="100000"/>
              <a:buFont typeface="Arial" panose="020B0604020202020204" pitchFamily="34" charset="0"/>
              <a:buChar char="•"/>
            </a:pPr>
            <a:r>
              <a:rPr lang="fr-FR" dirty="0"/>
              <a:t>L'adresse e-mail ou le numéro de téléphone avec lequel vous vous êtes inscrit et le type d'appareil que vous avez utilisé au moment de l'inscription (exemple : iPhone, Android, iPad, autre)</a:t>
            </a:r>
          </a:p>
          <a:p>
            <a:pPr fontAlgn="base">
              <a:lnSpc>
                <a:spcPts val="3000"/>
              </a:lnSpc>
              <a:buSzPct val="100000"/>
              <a:buNone/>
            </a:pPr>
            <a:r>
              <a:rPr lang="fr-FR" dirty="0"/>
              <a:t>Une fois que vous aurez fourni des informations pour nous aider à vérifier votre identité, nous vous enverrons des instructions spécifiques pour récupérer votre compte à l'adresse e-mail sécurisée que vous avez fournie</a:t>
            </a:r>
            <a:r>
              <a:rPr lang="en-US" dirty="0"/>
              <a:t>.</a:t>
            </a:r>
          </a:p>
        </p:txBody>
      </p:sp>
      <p:sp>
        <p:nvSpPr>
          <p:cNvPr id="9" name="Text Placeholder 6">
            <a:extLst>
              <a:ext uri="{FF2B5EF4-FFF2-40B4-BE49-F238E27FC236}">
                <a16:creationId xmlns:a16="http://schemas.microsoft.com/office/drawing/2014/main" id="{72507907-F31C-3741-809C-7441AB32FF93}"/>
              </a:ext>
            </a:extLst>
          </p:cNvPr>
          <p:cNvSpPr txBox="1">
            <a:spLocks/>
          </p:cNvSpPr>
          <p:nvPr/>
        </p:nvSpPr>
        <p:spPr>
          <a:xfrm>
            <a:off x="933450" y="2889075"/>
            <a:ext cx="11039475" cy="1765665"/>
          </a:xfrm>
          <a:prstGeom prst="rect">
            <a:avLst/>
          </a:prstGeom>
        </p:spPr>
        <p:txBody>
          <a:bodyPr vert="horz" lIns="0" tIns="0" rIns="0" bIns="0" rtlCol="0" anchor="b">
            <a:noAutofit/>
          </a:bodyPr>
          <a:lstStyle>
            <a:defPPr marR="0" lvl="0" algn="l" rtl="0">
              <a:lnSpc>
                <a:spcPct val="100000"/>
              </a:lnSpc>
              <a:spcBef>
                <a:spcPts val="0"/>
              </a:spcBef>
              <a:spcAft>
                <a:spcPts val="0"/>
              </a:spcAft>
            </a:defPPr>
            <a:lvl1pPr marL="0" marR="0" lvl="0" indent="0" algn="l" rtl="0" eaLnBrk="1" hangingPunct="1">
              <a:lnSpc>
                <a:spcPct val="129000"/>
              </a:lnSpc>
              <a:spcBef>
                <a:spcPts val="0"/>
              </a:spcBef>
              <a:spcAft>
                <a:spcPts val="1200"/>
              </a:spcAft>
              <a:buClr>
                <a:srgbClr val="1C2B33"/>
              </a:buClr>
              <a:buSzPct val="25000"/>
              <a:buFontTx/>
              <a:buBlip>
                <a:blip r:embed="rId3"/>
              </a:buBlip>
              <a:tabLst/>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defTabSz="1828800" fontAlgn="base">
              <a:lnSpc>
                <a:spcPts val="7200"/>
              </a:lnSpc>
              <a:spcAft>
                <a:spcPts val="0"/>
              </a:spcAft>
              <a:buFont typeface="Optimistic Text"/>
              <a:buNone/>
              <a:defRPr/>
            </a:pPr>
            <a:r>
              <a:rPr lang="en-US" sz="6000" spc="260" dirty="0">
                <a:solidFill>
                  <a:srgbClr val="1C2B33"/>
                </a:solidFill>
                <a:latin typeface="Optimistic Display" panose="020B0603020203020204" pitchFamily="34" charset="0"/>
                <a:cs typeface="Optimistic Display" panose="020B0603020203020204" pitchFamily="34" charset="0"/>
                <a:sym typeface="Arial"/>
              </a:rPr>
              <a:t>Signaler un </a:t>
            </a:r>
            <a:r>
              <a:rPr lang="en-US" sz="6000" spc="260" dirty="0" err="1">
                <a:solidFill>
                  <a:srgbClr val="1C2B33"/>
                </a:solidFill>
                <a:latin typeface="Optimistic Display" panose="020B0603020203020204" pitchFamily="34" charset="0"/>
                <a:cs typeface="Optimistic Display" panose="020B0603020203020204" pitchFamily="34" charset="0"/>
                <a:sym typeface="Arial"/>
              </a:rPr>
              <a:t>compte</a:t>
            </a:r>
            <a:r>
              <a:rPr lang="en-US" sz="6000" spc="260" dirty="0">
                <a:solidFill>
                  <a:srgbClr val="1C2B33"/>
                </a:solidFill>
                <a:latin typeface="Optimistic Display" panose="020B0603020203020204" pitchFamily="34" charset="0"/>
                <a:cs typeface="Optimistic Display" panose="020B0603020203020204" pitchFamily="34" charset="0"/>
                <a:sym typeface="Arial"/>
              </a:rPr>
              <a:t> </a:t>
            </a:r>
            <a:r>
              <a:rPr lang="en-US" sz="6000" spc="260" dirty="0" err="1">
                <a:solidFill>
                  <a:srgbClr val="1C2B33"/>
                </a:solidFill>
                <a:latin typeface="Optimistic Display" panose="020B0603020203020204" pitchFamily="34" charset="0"/>
                <a:cs typeface="Optimistic Display" panose="020B0603020203020204" pitchFamily="34" charset="0"/>
                <a:sym typeface="Arial"/>
              </a:rPr>
              <a:t>piraté</a:t>
            </a:r>
            <a:r>
              <a:rPr lang="en-US" sz="6000" spc="260" dirty="0">
                <a:solidFill>
                  <a:srgbClr val="1C2B33"/>
                </a:solidFill>
                <a:latin typeface="Optimistic Display" panose="020B0603020203020204" pitchFamily="34" charset="0"/>
                <a:cs typeface="Optimistic Display" panose="020B0603020203020204" pitchFamily="34" charset="0"/>
                <a:sym typeface="Arial"/>
              </a:rPr>
              <a:t> </a:t>
            </a:r>
            <a:r>
              <a:rPr lang="en-US" sz="6000" spc="260" dirty="0" err="1">
                <a:solidFill>
                  <a:srgbClr val="1C2B33"/>
                </a:solidFill>
                <a:latin typeface="Optimistic Display" panose="020B0603020203020204" pitchFamily="34" charset="0"/>
                <a:cs typeface="Optimistic Display" panose="020B0603020203020204" pitchFamily="34" charset="0"/>
                <a:sym typeface="Arial"/>
              </a:rPr>
              <a:t>sur</a:t>
            </a:r>
            <a:r>
              <a:rPr lang="en-US" sz="6000" spc="260" dirty="0">
                <a:solidFill>
                  <a:srgbClr val="1C2B33"/>
                </a:solidFill>
                <a:latin typeface="Optimistic Display" panose="020B0603020203020204" pitchFamily="34" charset="0"/>
                <a:cs typeface="Optimistic Display" panose="020B0603020203020204" pitchFamily="34" charset="0"/>
                <a:sym typeface="Arial"/>
              </a:rPr>
              <a:t> </a:t>
            </a:r>
            <a:r>
              <a:rPr lang="en-US" sz="6000" spc="260" dirty="0">
                <a:solidFill>
                  <a:srgbClr val="1C2B33"/>
                </a:solidFill>
                <a:latin typeface="Optimistic Display" panose="020B0603020203020204" pitchFamily="34" charset="0"/>
                <a:cs typeface="Optimistic Display" panose="020B0603020203020204" pitchFamily="34" charset="0"/>
                <a:sym typeface="Arial"/>
                <a:hlinkClick r:id="rId4"/>
              </a:rPr>
              <a:t>Instagram</a:t>
            </a:r>
            <a:endParaRPr lang="en-US" sz="6000" spc="260" dirty="0">
              <a:solidFill>
                <a:srgbClr val="1C2B33"/>
              </a:solidFill>
              <a:latin typeface="Optimistic Display" panose="020B0603020203020204" pitchFamily="34" charset="0"/>
              <a:cs typeface="Optimistic Display" panose="020B0603020203020204" pitchFamily="34" charset="0"/>
              <a:sym typeface="Arial"/>
            </a:endParaRPr>
          </a:p>
        </p:txBody>
      </p:sp>
      <p:sp>
        <p:nvSpPr>
          <p:cNvPr id="15" name="Rectangle 14">
            <a:extLst>
              <a:ext uri="{FF2B5EF4-FFF2-40B4-BE49-F238E27FC236}">
                <a16:creationId xmlns:a16="http://schemas.microsoft.com/office/drawing/2014/main" id="{C65FA7B7-9CE7-7F4C-B96E-129F41C6DACA}"/>
              </a:ext>
            </a:extLst>
          </p:cNvPr>
          <p:cNvSpPr/>
          <p:nvPr/>
        </p:nvSpPr>
        <p:spPr>
          <a:xfrm>
            <a:off x="18773775" y="0"/>
            <a:ext cx="5613399" cy="137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US" sz="2400" spc="50" dirty="0">
              <a:solidFill>
                <a:srgbClr val="1C2B33"/>
              </a:solidFill>
              <a:cs typeface="Optimistic Text" panose="020B0503020203020204" pitchFamily="34" charset="0"/>
            </a:endParaRPr>
          </a:p>
        </p:txBody>
      </p:sp>
      <p:sp>
        <p:nvSpPr>
          <p:cNvPr id="16" name="Google Shape;648;p3">
            <a:extLst>
              <a:ext uri="{FF2B5EF4-FFF2-40B4-BE49-F238E27FC236}">
                <a16:creationId xmlns:a16="http://schemas.microsoft.com/office/drawing/2014/main" id="{79084EEF-5714-9B45-AEEF-BAC7EA8B9F2D}"/>
              </a:ext>
            </a:extLst>
          </p:cNvPr>
          <p:cNvSpPr/>
          <p:nvPr/>
        </p:nvSpPr>
        <p:spPr>
          <a:xfrm>
            <a:off x="16892588" y="1438775"/>
            <a:ext cx="5635625" cy="11009576"/>
          </a:xfrm>
          <a:prstGeom prst="roundRect">
            <a:avLst>
              <a:gd name="adj" fmla="val 12084"/>
            </a:avLst>
          </a:prstGeom>
          <a:solidFill>
            <a:srgbClr val="FFFFFF"/>
          </a:solidFill>
          <a:ln w="9525" cap="flat" cmpd="sng">
            <a:solidFill>
              <a:srgbClr val="CBD2D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None/>
            </a:pPr>
            <a:endParaRPr sz="2489" b="0" i="0" u="none" strike="noStrike" cap="none">
              <a:solidFill>
                <a:srgbClr val="000000"/>
              </a:solidFill>
              <a:latin typeface="Arial"/>
              <a:ea typeface="Arial"/>
              <a:cs typeface="Arial"/>
              <a:sym typeface="Arial"/>
            </a:endParaRPr>
          </a:p>
        </p:txBody>
      </p:sp>
      <p:sp>
        <p:nvSpPr>
          <p:cNvPr id="10" name="TextBox 9">
            <a:extLst>
              <a:ext uri="{FF2B5EF4-FFF2-40B4-BE49-F238E27FC236}">
                <a16:creationId xmlns:a16="http://schemas.microsoft.com/office/drawing/2014/main" id="{898FCDE7-6079-8B46-8480-B8DB8AB24C6E}"/>
              </a:ext>
            </a:extLst>
          </p:cNvPr>
          <p:cNvSpPr txBox="1"/>
          <p:nvPr/>
        </p:nvSpPr>
        <p:spPr>
          <a:xfrm>
            <a:off x="22024975" y="12668250"/>
            <a:ext cx="1428750" cy="438150"/>
          </a:xfrm>
          <a:prstGeom prst="rect">
            <a:avLst/>
          </a:prstGeom>
        </p:spPr>
        <p:txBody>
          <a:bodyPr rIns="0">
            <a:noAutofit/>
          </a:bodyPr>
          <a:lstStyle>
            <a:defPPr marR="0" lvl="0" algn="l" rtl="0">
              <a:lnSpc>
                <a:spcPct val="100000"/>
              </a:lnSpc>
              <a:spcBef>
                <a:spcPts val="0"/>
              </a:spcBef>
              <a:spcAft>
                <a:spcPts val="0"/>
              </a:spcAft>
              <a:defRPr/>
            </a:defPPr>
            <a:lvl1pPr marL="45720" indent="-45720" algn="r" eaLnBrk="1" hangingPunct="1">
              <a:lnSpc>
                <a:spcPct val="129000"/>
              </a:lnSpc>
              <a:spcAft>
                <a:spcPts val="1200"/>
              </a:spcAft>
              <a:buSzPct val="25000"/>
              <a:buFontTx/>
              <a:buBlip>
                <a:blip r:embed="rId3"/>
              </a:buBlip>
              <a:tabLst/>
              <a:defRPr sz="1600" spc="50" baseline="0">
                <a:solidFill>
                  <a:schemeClr val="tx1"/>
                </a:solidFill>
              </a:defRPr>
            </a:lvl1pPr>
            <a:lvl2pPr marL="640080" indent="-365760" eaLnBrk="1" hangingPunct="1">
              <a:lnSpc>
                <a:spcPct val="129000"/>
              </a:lnSpc>
              <a:spcAft>
                <a:spcPts val="1200"/>
              </a:spcAft>
              <a:buClrTx/>
              <a:buSzPct val="85000"/>
              <a:buFont typeface="Optimistic Text" panose="020B0604020202020204" pitchFamily="34" charset="0"/>
              <a:buChar char="•"/>
              <a:defRPr spc="50" baseline="0">
                <a:solidFill>
                  <a:schemeClr val="tx1"/>
                </a:solidFill>
              </a:defRPr>
            </a:lvl2pPr>
            <a:lvl3pPr marL="1005840" indent="-365760" eaLnBrk="1" hangingPunct="1">
              <a:lnSpc>
                <a:spcPct val="129000"/>
              </a:lnSpc>
              <a:spcAft>
                <a:spcPts val="1200"/>
              </a:spcAft>
              <a:buClrTx/>
              <a:buSzPct val="85000"/>
              <a:buFont typeface=".PingFang SC Regular"/>
              <a:buChar char="﹘"/>
              <a:defRPr spc="50" baseline="0">
                <a:solidFill>
                  <a:schemeClr val="tx1"/>
                </a:solidFill>
              </a:defRPr>
            </a:lvl3pPr>
            <a:lvl4pPr marL="1371600" indent="-365760" eaLnBrk="1" hangingPunct="1">
              <a:lnSpc>
                <a:spcPct val="129000"/>
              </a:lnSpc>
              <a:spcAft>
                <a:spcPts val="1200"/>
              </a:spcAft>
              <a:buClrTx/>
              <a:buSzPct val="85000"/>
              <a:buFont typeface=".PingFang SC Regular"/>
              <a:buChar char="﹘"/>
              <a:defRPr spc="50" baseline="0">
                <a:solidFill>
                  <a:schemeClr val="tx1"/>
                </a:solidFill>
              </a:defRPr>
            </a:lvl4pPr>
            <a:lvl5pPr marL="1737360" indent="-365760" eaLnBrk="1" hangingPunct="1">
              <a:lnSpc>
                <a:spcPct val="129000"/>
              </a:lnSpc>
              <a:spcAft>
                <a:spcPts val="1200"/>
              </a:spcAft>
              <a:buClrTx/>
              <a:buSzPct val="85000"/>
              <a:buFont typeface=".PingFang SC Regular"/>
              <a:buChar char="﹘"/>
              <a:defRPr spc="50" baseline="0">
                <a:solidFill>
                  <a:schemeClr val="tx1"/>
                </a:solidFill>
              </a:defRPr>
            </a:lvl5pPr>
            <a:lvl6pPr eaLnBrk="1" hangingPunct="1"/>
            <a:lvl7pPr eaLnBrk="1" hangingPunct="1"/>
            <a:lvl8pPr eaLnBrk="1" hangingPunct="1"/>
            <a:lvl9pPr eaLnBrk="1" hangingPunct="1"/>
          </a:lstStyle>
          <a:p>
            <a:pPr lvl="0"/>
            <a:fld id="{FDB46036-B8C8-1B45-BC70-41893D8B3A8D}" type="slidenum">
              <a:rPr lang="en-US" smtClean="0"/>
              <a:pPr lvl="0"/>
              <a:t>105</a:t>
            </a:fld>
            <a:endParaRPr lang="en-US" dirty="0"/>
          </a:p>
        </p:txBody>
      </p:sp>
      <p:pic>
        <p:nvPicPr>
          <p:cNvPr id="11" name="Picture 10">
            <a:extLst>
              <a:ext uri="{FF2B5EF4-FFF2-40B4-BE49-F238E27FC236}">
                <a16:creationId xmlns:a16="http://schemas.microsoft.com/office/drawing/2014/main" id="{DF75C1C5-C74F-D843-B2E3-E74DF39F4E8B}"/>
              </a:ext>
            </a:extLst>
          </p:cNvPr>
          <p:cNvPicPr>
            <a:picLocks noChangeAspect="1"/>
          </p:cNvPicPr>
          <p:nvPr/>
        </p:nvPicPr>
        <p:blipFill rotWithShape="1">
          <a:blip r:embed="rId5"/>
          <a:srcRect t="81" b="90652"/>
          <a:stretch/>
        </p:blipFill>
        <p:spPr>
          <a:xfrm>
            <a:off x="17209453" y="2510368"/>
            <a:ext cx="5022636" cy="925503"/>
          </a:xfrm>
          <a:prstGeom prst="rect">
            <a:avLst/>
          </a:prstGeom>
          <a:solidFill>
            <a:srgbClr val="FFFFFF"/>
          </a:solidFill>
          <a:ln w="9525" cap="flat" cmpd="sng">
            <a:noFill/>
            <a:prstDash val="solid"/>
            <a:round/>
            <a:headEnd type="none" w="sm" len="sm"/>
            <a:tailEnd type="none" w="sm" len="sm"/>
          </a:ln>
        </p:spPr>
      </p:pic>
      <p:pic>
        <p:nvPicPr>
          <p:cNvPr id="4" name="Picture 3"/>
          <p:cNvPicPr>
            <a:picLocks noChangeAspect="1"/>
          </p:cNvPicPr>
          <p:nvPr/>
        </p:nvPicPr>
        <p:blipFill>
          <a:blip r:embed="rId6"/>
          <a:stretch>
            <a:fillRect/>
          </a:stretch>
        </p:blipFill>
        <p:spPr>
          <a:xfrm>
            <a:off x="17124363" y="3224462"/>
            <a:ext cx="5107726" cy="8834187"/>
          </a:xfrm>
          <a:prstGeom prst="rect">
            <a:avLst/>
          </a:prstGeom>
        </p:spPr>
      </p:pic>
    </p:spTree>
    <p:extLst>
      <p:ext uri="{BB962C8B-B14F-4D97-AF65-F5344CB8AC3E}">
        <p14:creationId xmlns:p14="http://schemas.microsoft.com/office/powerpoint/2010/main" val="3869918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3B429F7B-BF7F-A541-9B1D-E7BF2BA86BD4}"/>
              </a:ext>
            </a:extLst>
          </p:cNvPr>
          <p:cNvSpPr>
            <a:spLocks noGrp="1"/>
          </p:cNvSpPr>
          <p:nvPr>
            <p:ph type="subTitle" idx="2"/>
          </p:nvPr>
        </p:nvSpPr>
        <p:spPr>
          <a:xfrm>
            <a:off x="932821" y="909036"/>
            <a:ext cx="14689766" cy="463200"/>
          </a:xfrm>
        </p:spPr>
        <p:txBody>
          <a:bodyPr/>
          <a:lstStyle/>
          <a:p>
            <a:r>
              <a:rPr lang="en-US" dirty="0"/>
              <a:t>04 </a:t>
            </a:r>
            <a:r>
              <a:rPr lang="en-US" dirty="0" err="1"/>
              <a:t>gestion</a:t>
            </a:r>
            <a:r>
              <a:rPr lang="en-US" dirty="0"/>
              <a:t> des </a:t>
            </a:r>
            <a:r>
              <a:rPr lang="en-US" dirty="0" err="1"/>
              <a:t>comptes</a:t>
            </a:r>
            <a:r>
              <a:rPr lang="en-US" dirty="0"/>
              <a:t> </a:t>
            </a:r>
            <a:r>
              <a:rPr lang="en-US" dirty="0" err="1"/>
              <a:t>pirat</a:t>
            </a:r>
            <a:r>
              <a:rPr lang="fr-CA" dirty="0" err="1"/>
              <a:t>és</a:t>
            </a:r>
            <a:endParaRPr lang="en-US" dirty="0"/>
          </a:p>
        </p:txBody>
      </p:sp>
      <p:sp>
        <p:nvSpPr>
          <p:cNvPr id="7" name="Text Placeholder 6">
            <a:extLst>
              <a:ext uri="{FF2B5EF4-FFF2-40B4-BE49-F238E27FC236}">
                <a16:creationId xmlns:a16="http://schemas.microsoft.com/office/drawing/2014/main" id="{8F10397F-FDF0-B44A-9885-99A2E91C0619}"/>
              </a:ext>
            </a:extLst>
          </p:cNvPr>
          <p:cNvSpPr>
            <a:spLocks noGrp="1"/>
          </p:cNvSpPr>
          <p:nvPr>
            <p:ph type="body" sz="quarter" idx="4294967295"/>
          </p:nvPr>
        </p:nvSpPr>
        <p:spPr>
          <a:xfrm>
            <a:off x="933450" y="4946476"/>
            <a:ext cx="10326688" cy="6172200"/>
          </a:xfrm>
        </p:spPr>
        <p:txBody>
          <a:bodyPr>
            <a:noAutofit/>
          </a:bodyPr>
          <a:lstStyle/>
          <a:p>
            <a:pPr fontAlgn="base">
              <a:lnSpc>
                <a:spcPts val="3000"/>
              </a:lnSpc>
              <a:buSzPct val="100000"/>
              <a:buNone/>
            </a:pPr>
            <a:r>
              <a:rPr lang="fr-FR" sz="2000" dirty="0"/>
              <a:t>Vous pouvez envoyer des rapports à </a:t>
            </a:r>
            <a:r>
              <a:rPr lang="fr-FR" sz="2000" dirty="0" err="1"/>
              <a:t>WhatsApp</a:t>
            </a:r>
            <a:r>
              <a:rPr lang="fr-FR" sz="2000" dirty="0"/>
              <a:t> en nous contactant depuis l'application</a:t>
            </a:r>
            <a:r>
              <a:rPr lang="en-US" sz="2000" dirty="0"/>
              <a:t>:</a:t>
            </a:r>
          </a:p>
          <a:p>
            <a:pPr marL="342900" indent="-342900" fontAlgn="base">
              <a:lnSpc>
                <a:spcPts val="3000"/>
              </a:lnSpc>
              <a:buSzPct val="100000"/>
              <a:buFont typeface="Arial" panose="020B0604020202020204" pitchFamily="34" charset="0"/>
              <a:buChar char="•"/>
            </a:pPr>
            <a:r>
              <a:rPr lang="fr-FR" sz="2000" dirty="0"/>
              <a:t>Sur Android : accédez simplement à </a:t>
            </a:r>
            <a:r>
              <a:rPr lang="fr-FR" sz="2000" dirty="0" err="1"/>
              <a:t>WhatsApp</a:t>
            </a:r>
            <a:r>
              <a:rPr lang="fr-FR" sz="2000" dirty="0"/>
              <a:t> &gt; appuyez sur Plus d'options &gt; Paramètres &gt; Aide &gt; Contactez-nous</a:t>
            </a:r>
          </a:p>
          <a:p>
            <a:pPr marL="342900" indent="-342900" fontAlgn="base">
              <a:lnSpc>
                <a:spcPts val="3000"/>
              </a:lnSpc>
              <a:buSzPct val="100000"/>
              <a:buFont typeface="Arial" panose="020B0604020202020204" pitchFamily="34" charset="0"/>
              <a:buChar char="•"/>
            </a:pPr>
            <a:r>
              <a:rPr lang="fr-FR" sz="2000" dirty="0"/>
              <a:t>Sur iPhone : accédez simplement à </a:t>
            </a:r>
            <a:r>
              <a:rPr lang="fr-FR" sz="2000" dirty="0" err="1"/>
              <a:t>WhatsApp</a:t>
            </a:r>
            <a:r>
              <a:rPr lang="fr-FR" sz="2000" dirty="0"/>
              <a:t> &gt; Paramètres &gt; Aide &gt; Contactez-</a:t>
            </a:r>
            <a:r>
              <a:rPr lang="fr-FR" sz="2000" dirty="0" err="1"/>
              <a:t>nou</a:t>
            </a:r>
            <a:r>
              <a:rPr lang="en-US" sz="2000" dirty="0"/>
              <a:t>s</a:t>
            </a:r>
          </a:p>
          <a:p>
            <a:pPr marL="0" indent="0" fontAlgn="base">
              <a:lnSpc>
                <a:spcPts val="3000"/>
              </a:lnSpc>
              <a:buSzPct val="100000"/>
              <a:buNone/>
            </a:pPr>
            <a:r>
              <a:rPr lang="fr-FR" sz="2000" dirty="0"/>
              <a:t>Veuillez fournir un maximum d'informations.</a:t>
            </a:r>
          </a:p>
          <a:p>
            <a:pPr marL="0" indent="0" fontAlgn="base">
              <a:lnSpc>
                <a:spcPts val="3000"/>
              </a:lnSpc>
              <a:buSzPct val="100000"/>
              <a:buNone/>
            </a:pPr>
            <a:r>
              <a:rPr lang="fr-FR" sz="2000" dirty="0"/>
              <a:t>Important : si vous pensez que vous ou quelqu'un d'autre êtes en danger émotionnel ou physique, veuillez contacter les autorités locales chargées de l'application des lois. Ils sont plus aptes à vous aider dans ces cas.</a:t>
            </a:r>
          </a:p>
          <a:p>
            <a:pPr marL="0" indent="0" fontAlgn="base">
              <a:lnSpc>
                <a:spcPts val="3000"/>
              </a:lnSpc>
              <a:buSzPct val="100000"/>
              <a:buNone/>
            </a:pPr>
            <a:r>
              <a:rPr lang="fr-FR" sz="2000" dirty="0"/>
              <a:t>Nous vous encourageons à nous signaler tout contenu problématique. Veuillez garder à l'esprit que pour aider à assurer la sécurité, la confidentialité et la sécurité de vos messages, nous n'avons généralement pas le contenu des messages à notre disposition, ce qui limite notre capacité à vérifier le rapport et à prendre des mesures.</a:t>
            </a:r>
          </a:p>
          <a:p>
            <a:pPr marL="0" indent="0" fontAlgn="base">
              <a:lnSpc>
                <a:spcPts val="3000"/>
              </a:lnSpc>
              <a:buSzPct val="100000"/>
              <a:buNone/>
            </a:pPr>
            <a:r>
              <a:rPr lang="fr-FR" sz="2000" dirty="0"/>
              <a:t>Vous pouvez éventuellement prendre une capture d'écran du contenu et la partager, ainsi que toute information de contact disponible, avec les autorités chargées de l'application de la loi.</a:t>
            </a:r>
            <a:endParaRPr lang="en-US" sz="2000" dirty="0"/>
          </a:p>
        </p:txBody>
      </p:sp>
      <p:sp>
        <p:nvSpPr>
          <p:cNvPr id="9" name="Text Placeholder 6">
            <a:extLst>
              <a:ext uri="{FF2B5EF4-FFF2-40B4-BE49-F238E27FC236}">
                <a16:creationId xmlns:a16="http://schemas.microsoft.com/office/drawing/2014/main" id="{F2F7F929-907D-8348-B74E-1D6C594D8E89}"/>
              </a:ext>
            </a:extLst>
          </p:cNvPr>
          <p:cNvSpPr txBox="1">
            <a:spLocks/>
          </p:cNvSpPr>
          <p:nvPr/>
        </p:nvSpPr>
        <p:spPr>
          <a:xfrm>
            <a:off x="933450" y="2889075"/>
            <a:ext cx="11039475" cy="1765665"/>
          </a:xfrm>
          <a:prstGeom prst="rect">
            <a:avLst/>
          </a:prstGeom>
        </p:spPr>
        <p:txBody>
          <a:bodyPr vert="horz" lIns="0" tIns="0" rIns="0" bIns="0" rtlCol="0" anchor="b">
            <a:noAutofit/>
          </a:bodyPr>
          <a:lstStyle>
            <a:defPPr marR="0" lvl="0" algn="l" rtl="0">
              <a:lnSpc>
                <a:spcPct val="100000"/>
              </a:lnSpc>
              <a:spcBef>
                <a:spcPts val="0"/>
              </a:spcBef>
              <a:spcAft>
                <a:spcPts val="0"/>
              </a:spcAft>
            </a:defPPr>
            <a:lvl1pPr marL="0" marR="0" lvl="0" indent="0" algn="l" rtl="0" eaLnBrk="1" hangingPunct="1">
              <a:lnSpc>
                <a:spcPct val="129000"/>
              </a:lnSpc>
              <a:spcBef>
                <a:spcPts val="0"/>
              </a:spcBef>
              <a:spcAft>
                <a:spcPts val="1200"/>
              </a:spcAft>
              <a:buClr>
                <a:srgbClr val="1C2B33"/>
              </a:buClr>
              <a:buSzPct val="25000"/>
              <a:buFontTx/>
              <a:buBlip>
                <a:blip r:embed="rId3"/>
              </a:buBlip>
              <a:tabLst/>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defTabSz="1828800" fontAlgn="base">
              <a:lnSpc>
                <a:spcPts val="7200"/>
              </a:lnSpc>
              <a:spcAft>
                <a:spcPts val="0"/>
              </a:spcAft>
              <a:buFont typeface="Optimistic Text"/>
              <a:buNone/>
              <a:defRPr/>
            </a:pPr>
            <a:r>
              <a:rPr lang="en-US" sz="6000" spc="260" dirty="0">
                <a:solidFill>
                  <a:srgbClr val="1C2B33"/>
                </a:solidFill>
                <a:latin typeface="Optimistic Display" panose="020B0603020203020204" pitchFamily="34" charset="0"/>
                <a:cs typeface="Optimistic Display" panose="020B0603020203020204" pitchFamily="34" charset="0"/>
                <a:sym typeface="Arial"/>
              </a:rPr>
              <a:t>Signaler un </a:t>
            </a:r>
            <a:r>
              <a:rPr lang="en-US" sz="6000" spc="260" dirty="0" err="1">
                <a:solidFill>
                  <a:srgbClr val="1C2B33"/>
                </a:solidFill>
                <a:latin typeface="Optimistic Display" panose="020B0603020203020204" pitchFamily="34" charset="0"/>
                <a:cs typeface="Optimistic Display" panose="020B0603020203020204" pitchFamily="34" charset="0"/>
                <a:sym typeface="Arial"/>
              </a:rPr>
              <a:t>compte</a:t>
            </a:r>
            <a:r>
              <a:rPr lang="en-US" sz="6000" spc="260" dirty="0">
                <a:solidFill>
                  <a:srgbClr val="1C2B33"/>
                </a:solidFill>
                <a:latin typeface="Optimistic Display" panose="020B0603020203020204" pitchFamily="34" charset="0"/>
                <a:cs typeface="Optimistic Display" panose="020B0603020203020204" pitchFamily="34" charset="0"/>
                <a:sym typeface="Arial"/>
              </a:rPr>
              <a:t> </a:t>
            </a:r>
            <a:r>
              <a:rPr lang="en-US" sz="6000" spc="260" dirty="0" err="1">
                <a:solidFill>
                  <a:srgbClr val="1C2B33"/>
                </a:solidFill>
                <a:latin typeface="Optimistic Display" panose="020B0603020203020204" pitchFamily="34" charset="0"/>
                <a:cs typeface="Optimistic Display" panose="020B0603020203020204" pitchFamily="34" charset="0"/>
                <a:sym typeface="Arial"/>
              </a:rPr>
              <a:t>piraté</a:t>
            </a:r>
            <a:r>
              <a:rPr lang="en-US" sz="6000" spc="260" dirty="0">
                <a:solidFill>
                  <a:srgbClr val="1C2B33"/>
                </a:solidFill>
                <a:latin typeface="Optimistic Display" panose="020B0603020203020204" pitchFamily="34" charset="0"/>
                <a:cs typeface="Optimistic Display" panose="020B0603020203020204" pitchFamily="34" charset="0"/>
                <a:sym typeface="Arial"/>
              </a:rPr>
              <a:t> </a:t>
            </a:r>
            <a:r>
              <a:rPr lang="en-US" sz="6000" spc="260" dirty="0" err="1">
                <a:solidFill>
                  <a:srgbClr val="1C2B33"/>
                </a:solidFill>
                <a:latin typeface="Optimistic Display" panose="020B0603020203020204" pitchFamily="34" charset="0"/>
                <a:cs typeface="Optimistic Display" panose="020B0603020203020204" pitchFamily="34" charset="0"/>
                <a:sym typeface="Arial"/>
              </a:rPr>
              <a:t>sur</a:t>
            </a:r>
            <a:r>
              <a:rPr lang="en-US" sz="6000" spc="260" dirty="0">
                <a:solidFill>
                  <a:srgbClr val="1C2B33"/>
                </a:solidFill>
                <a:latin typeface="Optimistic Display" panose="020B0603020203020204" pitchFamily="34" charset="0"/>
                <a:cs typeface="Optimistic Display" panose="020B0603020203020204" pitchFamily="34" charset="0"/>
                <a:sym typeface="Arial"/>
              </a:rPr>
              <a:t> </a:t>
            </a:r>
            <a:r>
              <a:rPr lang="en-US" sz="6000" spc="260" dirty="0">
                <a:solidFill>
                  <a:srgbClr val="1C2B33"/>
                </a:solidFill>
                <a:latin typeface="Optimistic Display" panose="020B0603020203020204" pitchFamily="34" charset="0"/>
                <a:cs typeface="Optimistic Display" panose="020B0603020203020204" pitchFamily="34" charset="0"/>
                <a:sym typeface="Arial"/>
                <a:hlinkClick r:id="rId4"/>
              </a:rPr>
              <a:t>WhatsApp</a:t>
            </a:r>
            <a:endParaRPr lang="en-US" sz="6000" spc="260" dirty="0">
              <a:solidFill>
                <a:srgbClr val="1C2B33"/>
              </a:solidFill>
              <a:latin typeface="Optimistic Display" panose="020B0603020203020204" pitchFamily="34" charset="0"/>
              <a:cs typeface="Optimistic Display" panose="020B0603020203020204" pitchFamily="34" charset="0"/>
              <a:sym typeface="Arial"/>
            </a:endParaRPr>
          </a:p>
        </p:txBody>
      </p:sp>
      <p:sp>
        <p:nvSpPr>
          <p:cNvPr id="19" name="Rectangle 18">
            <a:extLst>
              <a:ext uri="{FF2B5EF4-FFF2-40B4-BE49-F238E27FC236}">
                <a16:creationId xmlns:a16="http://schemas.microsoft.com/office/drawing/2014/main" id="{E8ED0E0B-97E7-2546-8A4F-8EE1D860FE1E}"/>
              </a:ext>
            </a:extLst>
          </p:cNvPr>
          <p:cNvSpPr/>
          <p:nvPr/>
        </p:nvSpPr>
        <p:spPr>
          <a:xfrm>
            <a:off x="18773775" y="0"/>
            <a:ext cx="5613399" cy="137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US" sz="2400" spc="50" dirty="0">
              <a:solidFill>
                <a:srgbClr val="1C2B33"/>
              </a:solidFill>
              <a:cs typeface="Optimistic Text" panose="020B0503020203020204" pitchFamily="34" charset="0"/>
            </a:endParaRPr>
          </a:p>
        </p:txBody>
      </p:sp>
      <p:sp>
        <p:nvSpPr>
          <p:cNvPr id="20" name="Google Shape;648;p3">
            <a:extLst>
              <a:ext uri="{FF2B5EF4-FFF2-40B4-BE49-F238E27FC236}">
                <a16:creationId xmlns:a16="http://schemas.microsoft.com/office/drawing/2014/main" id="{4F26B579-B81C-9542-A389-E2B04718A413}"/>
              </a:ext>
            </a:extLst>
          </p:cNvPr>
          <p:cNvSpPr/>
          <p:nvPr/>
        </p:nvSpPr>
        <p:spPr>
          <a:xfrm>
            <a:off x="16892588" y="1438775"/>
            <a:ext cx="5635625" cy="11009576"/>
          </a:xfrm>
          <a:prstGeom prst="roundRect">
            <a:avLst>
              <a:gd name="adj" fmla="val 12084"/>
            </a:avLst>
          </a:prstGeom>
          <a:solidFill>
            <a:srgbClr val="FFFFFF"/>
          </a:solidFill>
          <a:ln w="9525" cap="flat" cmpd="sng">
            <a:solidFill>
              <a:srgbClr val="CBD2D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None/>
            </a:pPr>
            <a:endParaRPr sz="2489" b="0" i="0" u="none" strike="noStrike" cap="none">
              <a:solidFill>
                <a:srgbClr val="000000"/>
              </a:solidFill>
              <a:latin typeface="Arial"/>
              <a:ea typeface="Arial"/>
              <a:cs typeface="Arial"/>
              <a:sym typeface="Arial"/>
            </a:endParaRPr>
          </a:p>
        </p:txBody>
      </p:sp>
      <p:sp>
        <p:nvSpPr>
          <p:cNvPr id="10" name="TextBox 9">
            <a:extLst>
              <a:ext uri="{FF2B5EF4-FFF2-40B4-BE49-F238E27FC236}">
                <a16:creationId xmlns:a16="http://schemas.microsoft.com/office/drawing/2014/main" id="{F619CD48-C4BA-704F-92CE-D65471B32093}"/>
              </a:ext>
            </a:extLst>
          </p:cNvPr>
          <p:cNvSpPr txBox="1"/>
          <p:nvPr/>
        </p:nvSpPr>
        <p:spPr>
          <a:xfrm>
            <a:off x="22024975" y="12668250"/>
            <a:ext cx="1428750" cy="438150"/>
          </a:xfrm>
          <a:prstGeom prst="rect">
            <a:avLst/>
          </a:prstGeom>
        </p:spPr>
        <p:txBody>
          <a:bodyPr rIns="0">
            <a:noAutofit/>
          </a:bodyPr>
          <a:lstStyle>
            <a:defPPr marR="0" lvl="0" algn="l" rtl="0">
              <a:lnSpc>
                <a:spcPct val="100000"/>
              </a:lnSpc>
              <a:spcBef>
                <a:spcPts val="0"/>
              </a:spcBef>
              <a:spcAft>
                <a:spcPts val="0"/>
              </a:spcAft>
              <a:defRPr/>
            </a:defPPr>
            <a:lvl1pPr marL="45720" indent="-45720" algn="r" eaLnBrk="1" hangingPunct="1">
              <a:lnSpc>
                <a:spcPct val="129000"/>
              </a:lnSpc>
              <a:spcAft>
                <a:spcPts val="1200"/>
              </a:spcAft>
              <a:buSzPct val="25000"/>
              <a:buFontTx/>
              <a:buBlip>
                <a:blip r:embed="rId3"/>
              </a:buBlip>
              <a:tabLst/>
              <a:defRPr sz="1600" spc="50" baseline="0">
                <a:solidFill>
                  <a:schemeClr val="tx1"/>
                </a:solidFill>
              </a:defRPr>
            </a:lvl1pPr>
            <a:lvl2pPr marL="640080" indent="-365760" eaLnBrk="1" hangingPunct="1">
              <a:lnSpc>
                <a:spcPct val="129000"/>
              </a:lnSpc>
              <a:spcAft>
                <a:spcPts val="1200"/>
              </a:spcAft>
              <a:buClrTx/>
              <a:buSzPct val="85000"/>
              <a:buFont typeface="Optimistic Text" panose="020B0604020202020204" pitchFamily="34" charset="0"/>
              <a:buChar char="•"/>
              <a:defRPr spc="50" baseline="0">
                <a:solidFill>
                  <a:schemeClr val="tx1"/>
                </a:solidFill>
              </a:defRPr>
            </a:lvl2pPr>
            <a:lvl3pPr marL="1005840" indent="-365760" eaLnBrk="1" hangingPunct="1">
              <a:lnSpc>
                <a:spcPct val="129000"/>
              </a:lnSpc>
              <a:spcAft>
                <a:spcPts val="1200"/>
              </a:spcAft>
              <a:buClrTx/>
              <a:buSzPct val="85000"/>
              <a:buFont typeface=".PingFang SC Regular"/>
              <a:buChar char="﹘"/>
              <a:defRPr spc="50" baseline="0">
                <a:solidFill>
                  <a:schemeClr val="tx1"/>
                </a:solidFill>
              </a:defRPr>
            </a:lvl3pPr>
            <a:lvl4pPr marL="1371600" indent="-365760" eaLnBrk="1" hangingPunct="1">
              <a:lnSpc>
                <a:spcPct val="129000"/>
              </a:lnSpc>
              <a:spcAft>
                <a:spcPts val="1200"/>
              </a:spcAft>
              <a:buClrTx/>
              <a:buSzPct val="85000"/>
              <a:buFont typeface=".PingFang SC Regular"/>
              <a:buChar char="﹘"/>
              <a:defRPr spc="50" baseline="0">
                <a:solidFill>
                  <a:schemeClr val="tx1"/>
                </a:solidFill>
              </a:defRPr>
            </a:lvl4pPr>
            <a:lvl5pPr marL="1737360" indent="-365760" eaLnBrk="1" hangingPunct="1">
              <a:lnSpc>
                <a:spcPct val="129000"/>
              </a:lnSpc>
              <a:spcAft>
                <a:spcPts val="1200"/>
              </a:spcAft>
              <a:buClrTx/>
              <a:buSzPct val="85000"/>
              <a:buFont typeface=".PingFang SC Regular"/>
              <a:buChar char="﹘"/>
              <a:defRPr spc="50" baseline="0">
                <a:solidFill>
                  <a:schemeClr val="tx1"/>
                </a:solidFill>
              </a:defRPr>
            </a:lvl5pPr>
            <a:lvl6pPr eaLnBrk="1" hangingPunct="1"/>
            <a:lvl7pPr eaLnBrk="1" hangingPunct="1"/>
            <a:lvl8pPr eaLnBrk="1" hangingPunct="1"/>
            <a:lvl9pPr eaLnBrk="1" hangingPunct="1"/>
          </a:lstStyle>
          <a:p>
            <a:pPr lvl="0"/>
            <a:fld id="{FDB46036-B8C8-1B45-BC70-41893D8B3A8D}" type="slidenum">
              <a:rPr lang="en-US" smtClean="0"/>
              <a:pPr lvl="0"/>
              <a:t>106</a:t>
            </a:fld>
            <a:endParaRPr lang="en-US" dirty="0"/>
          </a:p>
        </p:txBody>
      </p:sp>
      <p:pic>
        <p:nvPicPr>
          <p:cNvPr id="24" name="Picture 23">
            <a:extLst>
              <a:ext uri="{FF2B5EF4-FFF2-40B4-BE49-F238E27FC236}">
                <a16:creationId xmlns:a16="http://schemas.microsoft.com/office/drawing/2014/main" id="{B679B10E-BD16-4643-9656-0594D84EB2C0}"/>
              </a:ext>
            </a:extLst>
          </p:cNvPr>
          <p:cNvPicPr>
            <a:picLocks noChangeAspect="1"/>
          </p:cNvPicPr>
          <p:nvPr/>
        </p:nvPicPr>
        <p:blipFill rotWithShape="1">
          <a:blip r:embed="rId5"/>
          <a:srcRect t="20" b="93187"/>
          <a:stretch/>
        </p:blipFill>
        <p:spPr>
          <a:xfrm>
            <a:off x="17208044" y="2510369"/>
            <a:ext cx="5001894" cy="690518"/>
          </a:xfrm>
          <a:prstGeom prst="rect">
            <a:avLst/>
          </a:prstGeom>
          <a:solidFill>
            <a:srgbClr val="FFFFFF"/>
          </a:solidFill>
          <a:ln w="9525" cap="flat" cmpd="sng">
            <a:noFill/>
            <a:prstDash val="solid"/>
            <a:round/>
            <a:headEnd type="none" w="sm" len="sm"/>
            <a:tailEnd type="none" w="sm" len="sm"/>
          </a:ln>
        </p:spPr>
      </p:pic>
      <p:pic>
        <p:nvPicPr>
          <p:cNvPr id="3" name="Picture 2"/>
          <p:cNvPicPr>
            <a:picLocks noChangeAspect="1"/>
          </p:cNvPicPr>
          <p:nvPr/>
        </p:nvPicPr>
        <p:blipFill>
          <a:blip r:embed="rId6"/>
          <a:stretch>
            <a:fillRect/>
          </a:stretch>
        </p:blipFill>
        <p:spPr>
          <a:xfrm>
            <a:off x="17208044" y="3200887"/>
            <a:ext cx="5001894" cy="8857763"/>
          </a:xfrm>
          <a:prstGeom prst="rect">
            <a:avLst/>
          </a:prstGeom>
        </p:spPr>
      </p:pic>
    </p:spTree>
    <p:extLst>
      <p:ext uri="{BB962C8B-B14F-4D97-AF65-F5344CB8AC3E}">
        <p14:creationId xmlns:p14="http://schemas.microsoft.com/office/powerpoint/2010/main" val="2642972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6E4B8603-CCF3-CF42-B934-0E749779FD29}"/>
              </a:ext>
            </a:extLst>
          </p:cNvPr>
          <p:cNvSpPr/>
          <p:nvPr/>
        </p:nvSpPr>
        <p:spPr>
          <a:xfrm>
            <a:off x="10301990" y="0"/>
            <a:ext cx="14085185" cy="137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5000"/>
              </a:lnSpc>
              <a:spcBef>
                <a:spcPts val="0"/>
              </a:spcBef>
              <a:spcAft>
                <a:spcPts val="0"/>
              </a:spcAft>
              <a:buClr>
                <a:srgbClr val="1C2B33"/>
              </a:buClr>
              <a:buSzTx/>
              <a:buFont typeface="Optimistic Text"/>
              <a:buNone/>
              <a:tabLst/>
              <a:defRPr/>
            </a:pPr>
            <a:endParaRPr kumimoji="0" lang="en-US" sz="2400" b="0" i="0" u="none" strike="noStrike" kern="0" cap="none" spc="50" normalizeH="0" baseline="0" noProof="0" dirty="0">
              <a:ln>
                <a:noFill/>
              </a:ln>
              <a:solidFill>
                <a:srgbClr val="1C2B33"/>
              </a:solidFill>
              <a:effectLst/>
              <a:uLnTx/>
              <a:uFillTx/>
              <a:latin typeface="Optimistic Text"/>
              <a:ea typeface="+mn-ea"/>
              <a:cs typeface="Optimistic Text" panose="020B0503020203020204" pitchFamily="34" charset="0"/>
              <a:sym typeface="Arial"/>
            </a:endParaRPr>
          </a:p>
        </p:txBody>
      </p:sp>
      <p:sp>
        <p:nvSpPr>
          <p:cNvPr id="2" name="Subtitle 1">
            <a:extLst>
              <a:ext uri="{FF2B5EF4-FFF2-40B4-BE49-F238E27FC236}">
                <a16:creationId xmlns:a16="http://schemas.microsoft.com/office/drawing/2014/main" id="{3B429F7B-BF7F-A541-9B1D-E7BF2BA86BD4}"/>
              </a:ext>
            </a:extLst>
          </p:cNvPr>
          <p:cNvSpPr>
            <a:spLocks noGrp="1"/>
          </p:cNvSpPr>
          <p:nvPr>
            <p:ph type="subTitle" idx="2"/>
          </p:nvPr>
        </p:nvSpPr>
        <p:spPr>
          <a:xfrm>
            <a:off x="932821" y="909036"/>
            <a:ext cx="10328145" cy="463200"/>
          </a:xfrm>
        </p:spPr>
        <p:txBody>
          <a:bodyPr/>
          <a:lstStyle/>
          <a:p>
            <a:r>
              <a:rPr lang="en-US" dirty="0"/>
              <a:t>04 </a:t>
            </a:r>
            <a:r>
              <a:rPr lang="en-US" dirty="0" err="1"/>
              <a:t>gestion</a:t>
            </a:r>
            <a:r>
              <a:rPr lang="en-US" dirty="0"/>
              <a:t> des </a:t>
            </a:r>
            <a:r>
              <a:rPr lang="en-US" dirty="0" err="1"/>
              <a:t>comptes</a:t>
            </a:r>
            <a:r>
              <a:rPr lang="en-US" dirty="0"/>
              <a:t> </a:t>
            </a:r>
            <a:r>
              <a:rPr lang="en-US" dirty="0" err="1"/>
              <a:t>piratés</a:t>
            </a:r>
            <a:endParaRPr lang="en-US" dirty="0"/>
          </a:p>
        </p:txBody>
      </p:sp>
      <p:sp>
        <p:nvSpPr>
          <p:cNvPr id="26" name="Text Placeholder 3">
            <a:extLst>
              <a:ext uri="{FF2B5EF4-FFF2-40B4-BE49-F238E27FC236}">
                <a16:creationId xmlns:a16="http://schemas.microsoft.com/office/drawing/2014/main" id="{C555AED4-0E40-6649-BE3C-FD5440BE1DFF}"/>
              </a:ext>
            </a:extLst>
          </p:cNvPr>
          <p:cNvSpPr txBox="1">
            <a:spLocks/>
          </p:cNvSpPr>
          <p:nvPr/>
        </p:nvSpPr>
        <p:spPr>
          <a:xfrm>
            <a:off x="11260966" y="5625724"/>
            <a:ext cx="12210222" cy="2464553"/>
          </a:xfrm>
          <a:prstGeom prst="rect">
            <a:avLst/>
          </a:prstGeom>
        </p:spPr>
        <p:txBody>
          <a:bodyPr vert="horz" lIns="0" tIns="0" rIns="0" bIns="0" rtlCol="0" anchor="ctr">
            <a:noAutofit/>
          </a:bodyPr>
          <a:lstStyle>
            <a:defPPr marR="0" lvl="0" algn="l" rtl="0">
              <a:lnSpc>
                <a:spcPct val="100000"/>
              </a:lnSpc>
              <a:spcBef>
                <a:spcPts val="0"/>
              </a:spcBef>
              <a:spcAft>
                <a:spcPts val="0"/>
              </a:spcAft>
              <a:defRPr/>
            </a:defPPr>
            <a:lvl1pPr marL="0" indent="0" defTabSz="1828800" eaLnBrk="1" hangingPunct="1">
              <a:lnSpc>
                <a:spcPts val="4200"/>
              </a:lnSpc>
              <a:spcAft>
                <a:spcPts val="1800"/>
              </a:spcAft>
              <a:buSzPct val="25000"/>
              <a:buFontTx/>
              <a:buNone/>
              <a:tabLst/>
              <a:defRPr sz="2800" spc="40" baseline="0">
                <a:latin typeface="Optimistic Text" panose="020B0503020203020204" pitchFamily="34" charset="0"/>
              </a:defRPr>
            </a:lvl1pPr>
            <a:lvl2pPr marL="640080" indent="-365760" eaLnBrk="1" hangingPunct="1">
              <a:lnSpc>
                <a:spcPct val="129000"/>
              </a:lnSpc>
              <a:spcAft>
                <a:spcPts val="1200"/>
              </a:spcAft>
              <a:buClrTx/>
              <a:buSzPct val="85000"/>
              <a:buFont typeface="Optimistic Text" panose="020B0604020202020204" pitchFamily="34" charset="0"/>
              <a:buChar char="•"/>
              <a:defRPr sz="2000" spc="50" baseline="0">
                <a:solidFill>
                  <a:schemeClr val="tx1"/>
                </a:solidFill>
              </a:defRPr>
            </a:lvl2pPr>
            <a:lvl3pPr marL="1005840" indent="-365760" eaLnBrk="1" hangingPunct="1">
              <a:lnSpc>
                <a:spcPct val="129000"/>
              </a:lnSpc>
              <a:spcAft>
                <a:spcPts val="1200"/>
              </a:spcAft>
              <a:buClrTx/>
              <a:buSzPct val="85000"/>
              <a:buFont typeface=".PingFang SC Regular"/>
              <a:buChar char="﹘"/>
              <a:defRPr sz="2000" spc="50" baseline="0">
                <a:solidFill>
                  <a:schemeClr val="tx1"/>
                </a:solidFill>
              </a:defRPr>
            </a:lvl3pPr>
            <a:lvl4pPr marL="1371600" indent="-365760" eaLnBrk="1" hangingPunct="1">
              <a:lnSpc>
                <a:spcPct val="129000"/>
              </a:lnSpc>
              <a:spcAft>
                <a:spcPts val="1200"/>
              </a:spcAft>
              <a:buClrTx/>
              <a:buSzPct val="85000"/>
              <a:buFont typeface=".PingFang SC Regular"/>
              <a:buChar char="﹘"/>
              <a:defRPr sz="2000" spc="50" baseline="0">
                <a:solidFill>
                  <a:schemeClr val="tx1"/>
                </a:solidFill>
              </a:defRPr>
            </a:lvl4pPr>
            <a:lvl5pPr marL="1737360" indent="-365760" eaLnBrk="1" hangingPunct="1">
              <a:lnSpc>
                <a:spcPct val="129000"/>
              </a:lnSpc>
              <a:spcAft>
                <a:spcPts val="1200"/>
              </a:spcAft>
              <a:buClrTx/>
              <a:buSzPct val="85000"/>
              <a:buFont typeface=".PingFang SC Regular"/>
              <a:buChar char="﹘"/>
              <a:defRPr sz="2000" spc="50" baseline="0">
                <a:solidFill>
                  <a:schemeClr val="tx1"/>
                </a:solidFill>
              </a:defRPr>
            </a:lvl5pPr>
            <a:lvl6pPr eaLnBrk="1" hangingPunct="1"/>
            <a:lvl7pPr eaLnBrk="1" hangingPunct="1"/>
            <a:lvl8pPr eaLnBrk="1" hangingPunct="1"/>
            <a:lvl9pPr eaLnBrk="1" hangingPunct="1"/>
          </a:lstStyle>
          <a:p>
            <a:r>
              <a:rPr lang="fr-FR" dirty="0"/>
              <a:t>Dans cette activité, les participants seront confrontés à différents cas dans lesquels un compte ou un appareil peut ou non avoir été piraté. Les participants devront déterminer si le compte ou l'appareil a été piraté ou non et quelles sont les prochaines étapes à suivre.</a:t>
            </a:r>
            <a:endParaRPr lang="en-US" dirty="0"/>
          </a:p>
        </p:txBody>
      </p:sp>
      <p:sp>
        <p:nvSpPr>
          <p:cNvPr id="17" name="Rectangle 16">
            <a:extLst>
              <a:ext uri="{FF2B5EF4-FFF2-40B4-BE49-F238E27FC236}">
                <a16:creationId xmlns:a16="http://schemas.microsoft.com/office/drawing/2014/main" id="{B7F8E290-C98C-9645-92ED-03F2388F796F}"/>
              </a:ext>
            </a:extLst>
          </p:cNvPr>
          <p:cNvSpPr/>
          <p:nvPr/>
        </p:nvSpPr>
        <p:spPr>
          <a:xfrm>
            <a:off x="941387" y="5881143"/>
            <a:ext cx="1594988" cy="523220"/>
          </a:xfrm>
          <a:prstGeom prst="rect">
            <a:avLst/>
          </a:prstGeom>
        </p:spPr>
        <p:txBody>
          <a:bodyPr wrap="none" lIns="0" anchor="ctr">
            <a:spAutoFit/>
          </a:bodyPr>
          <a:lstStyle/>
          <a:p>
            <a:r>
              <a:rPr lang="en-US" sz="2800" b="1" spc="320" dirty="0">
                <a:solidFill>
                  <a:schemeClr val="tx1"/>
                </a:solidFill>
              </a:rPr>
              <a:t>ACTIVITÉ </a:t>
            </a:r>
          </a:p>
        </p:txBody>
      </p:sp>
      <p:sp>
        <p:nvSpPr>
          <p:cNvPr id="18" name="Title 2">
            <a:extLst>
              <a:ext uri="{FF2B5EF4-FFF2-40B4-BE49-F238E27FC236}">
                <a16:creationId xmlns:a16="http://schemas.microsoft.com/office/drawing/2014/main" id="{AF80A49A-DEB6-B545-AAF1-D927F4982C47}"/>
              </a:ext>
            </a:extLst>
          </p:cNvPr>
          <p:cNvSpPr txBox="1">
            <a:spLocks/>
          </p:cNvSpPr>
          <p:nvPr/>
        </p:nvSpPr>
        <p:spPr>
          <a:xfrm>
            <a:off x="915987" y="6553200"/>
            <a:ext cx="8229599" cy="3657600"/>
          </a:xfrm>
          <a:prstGeom prst="rect">
            <a:avLst/>
          </a:prstGeom>
        </p:spPr>
        <p:txBody>
          <a:bodyPr vert="horz" lIns="0" tIns="0" rIns="0" bIns="0" rtlCol="0" anchor="t" anchorCtr="0">
            <a:noAutofit/>
          </a:bodyPr>
          <a:lstStyle>
            <a:defPPr marR="0" lvl="0" algn="l" rtl="0">
              <a:lnSpc>
                <a:spcPct val="100000"/>
              </a:lnSpc>
              <a:spcBef>
                <a:spcPts val="0"/>
              </a:spcBef>
              <a:spcAft>
                <a:spcPts val="0"/>
              </a:spcAft>
            </a:defPPr>
            <a:lvl1pPr marR="0" lvl="0" algn="l" rtl="0" eaLnBrk="1" hangingPunct="1">
              <a:lnSpc>
                <a:spcPct val="108000"/>
              </a:lnSpc>
              <a:spcBef>
                <a:spcPts val="0"/>
              </a:spcBef>
              <a:spcAft>
                <a:spcPts val="0"/>
              </a:spcAft>
              <a:buClr>
                <a:srgbClr val="1C2B33"/>
              </a:buClr>
              <a:buFont typeface="Optimistic Display Medium"/>
              <a:defRPr sz="7200" b="0" i="0" u="none" strike="noStrike" kern="0" cap="none" spc="220" baseline="0">
                <a:solidFill>
                  <a:schemeClr val="tx1"/>
                </a:solidFill>
                <a:latin typeface="+mj-lt"/>
                <a:ea typeface="Optimistic Display Medium"/>
                <a:cs typeface="Optimistic Display Medium"/>
                <a:sym typeface="Optimistic Display Medium"/>
              </a:defRPr>
            </a:lvl1pPr>
            <a:lvl2pPr marR="0" lvl="1"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2pPr>
            <a:lvl3pPr marR="0" lvl="2"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3pPr>
            <a:lvl4pPr marR="0" lvl="3"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4pPr>
            <a:lvl5pPr marR="0" lvl="4"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a:lnSpc>
                <a:spcPts val="8640"/>
              </a:lnSpc>
            </a:pPr>
            <a:r>
              <a:rPr lang="en-US" dirty="0" err="1"/>
              <a:t>Cas</a:t>
            </a:r>
            <a:r>
              <a:rPr lang="en-US" dirty="0"/>
              <a:t> de </a:t>
            </a:r>
            <a:r>
              <a:rPr lang="en-US" dirty="0" err="1"/>
              <a:t>comptes</a:t>
            </a:r>
            <a:r>
              <a:rPr lang="en-US" dirty="0"/>
              <a:t> </a:t>
            </a:r>
            <a:r>
              <a:rPr lang="en-US" dirty="0" err="1"/>
              <a:t>piratés</a:t>
            </a:r>
            <a:endParaRPr lang="en-US" dirty="0"/>
          </a:p>
        </p:txBody>
      </p:sp>
      <p:sp>
        <p:nvSpPr>
          <p:cNvPr id="19" name="TextBox 18">
            <a:extLst>
              <a:ext uri="{FF2B5EF4-FFF2-40B4-BE49-F238E27FC236}">
                <a16:creationId xmlns:a16="http://schemas.microsoft.com/office/drawing/2014/main" id="{6A5AB687-2AB2-1846-B5E2-637673483803}"/>
              </a:ext>
            </a:extLst>
          </p:cNvPr>
          <p:cNvSpPr txBox="1"/>
          <p:nvPr/>
        </p:nvSpPr>
        <p:spPr>
          <a:xfrm>
            <a:off x="22024975" y="12668250"/>
            <a:ext cx="1428750" cy="438150"/>
          </a:xfrm>
          <a:prstGeom prst="rect">
            <a:avLst/>
          </a:prstGeom>
        </p:spPr>
        <p:txBody>
          <a:bodyPr rIns="0">
            <a:noAutofit/>
          </a:bodyPr>
          <a:lstStyle>
            <a:defPPr marR="0" lvl="0" algn="l" rtl="0">
              <a:lnSpc>
                <a:spcPct val="100000"/>
              </a:lnSpc>
              <a:spcBef>
                <a:spcPts val="0"/>
              </a:spcBef>
              <a:spcAft>
                <a:spcPts val="0"/>
              </a:spcAft>
              <a:defRPr/>
            </a:defPPr>
            <a:lvl1pPr marL="45720" indent="-45720" algn="r" eaLnBrk="1" hangingPunct="1">
              <a:lnSpc>
                <a:spcPct val="129000"/>
              </a:lnSpc>
              <a:spcAft>
                <a:spcPts val="1200"/>
              </a:spcAft>
              <a:buSzPct val="25000"/>
              <a:buFontTx/>
              <a:buBlip>
                <a:blip r:embed="rId3"/>
              </a:buBlip>
              <a:tabLst/>
              <a:defRPr sz="1600" spc="50" baseline="0">
                <a:solidFill>
                  <a:schemeClr val="tx1"/>
                </a:solidFill>
              </a:defRPr>
            </a:lvl1pPr>
            <a:lvl2pPr marL="640080" indent="-365760" eaLnBrk="1" hangingPunct="1">
              <a:lnSpc>
                <a:spcPct val="129000"/>
              </a:lnSpc>
              <a:spcAft>
                <a:spcPts val="1200"/>
              </a:spcAft>
              <a:buClrTx/>
              <a:buSzPct val="85000"/>
              <a:buFont typeface="Optimistic Text" panose="020B0604020202020204" pitchFamily="34" charset="0"/>
              <a:buChar char="•"/>
              <a:defRPr spc="50" baseline="0">
                <a:solidFill>
                  <a:schemeClr val="tx1"/>
                </a:solidFill>
              </a:defRPr>
            </a:lvl2pPr>
            <a:lvl3pPr marL="1005840" indent="-365760" eaLnBrk="1" hangingPunct="1">
              <a:lnSpc>
                <a:spcPct val="129000"/>
              </a:lnSpc>
              <a:spcAft>
                <a:spcPts val="1200"/>
              </a:spcAft>
              <a:buClrTx/>
              <a:buSzPct val="85000"/>
              <a:buFont typeface=".PingFang SC Regular"/>
              <a:buChar char="﹘"/>
              <a:defRPr spc="50" baseline="0">
                <a:solidFill>
                  <a:schemeClr val="tx1"/>
                </a:solidFill>
              </a:defRPr>
            </a:lvl3pPr>
            <a:lvl4pPr marL="1371600" indent="-365760" eaLnBrk="1" hangingPunct="1">
              <a:lnSpc>
                <a:spcPct val="129000"/>
              </a:lnSpc>
              <a:spcAft>
                <a:spcPts val="1200"/>
              </a:spcAft>
              <a:buClrTx/>
              <a:buSzPct val="85000"/>
              <a:buFont typeface=".PingFang SC Regular"/>
              <a:buChar char="﹘"/>
              <a:defRPr spc="50" baseline="0">
                <a:solidFill>
                  <a:schemeClr val="tx1"/>
                </a:solidFill>
              </a:defRPr>
            </a:lvl4pPr>
            <a:lvl5pPr marL="1737360" indent="-365760" eaLnBrk="1" hangingPunct="1">
              <a:lnSpc>
                <a:spcPct val="129000"/>
              </a:lnSpc>
              <a:spcAft>
                <a:spcPts val="1200"/>
              </a:spcAft>
              <a:buClrTx/>
              <a:buSzPct val="85000"/>
              <a:buFont typeface=".PingFang SC Regular"/>
              <a:buChar char="﹘"/>
              <a:defRPr spc="50" baseline="0">
                <a:solidFill>
                  <a:schemeClr val="tx1"/>
                </a:solidFill>
              </a:defRPr>
            </a:lvl5pPr>
            <a:lvl6pPr eaLnBrk="1" hangingPunct="1"/>
            <a:lvl7pPr eaLnBrk="1" hangingPunct="1"/>
            <a:lvl8pPr eaLnBrk="1" hangingPunct="1"/>
            <a:lvl9pPr eaLnBrk="1" hangingPunct="1"/>
          </a:lstStyle>
          <a:p>
            <a:pPr lvl="0"/>
            <a:fld id="{FDB46036-B8C8-1B45-BC70-41893D8B3A8D}" type="slidenum">
              <a:rPr lang="en-US" smtClean="0"/>
              <a:pPr lvl="0"/>
              <a:t>107</a:t>
            </a:fld>
            <a:endParaRPr lang="en-US" dirty="0"/>
          </a:p>
        </p:txBody>
      </p:sp>
    </p:spTree>
    <p:extLst>
      <p:ext uri="{BB962C8B-B14F-4D97-AF65-F5344CB8AC3E}">
        <p14:creationId xmlns:p14="http://schemas.microsoft.com/office/powerpoint/2010/main" val="1329850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6E4B8603-CCF3-CF42-B934-0E749779FD29}"/>
              </a:ext>
            </a:extLst>
          </p:cNvPr>
          <p:cNvSpPr/>
          <p:nvPr/>
        </p:nvSpPr>
        <p:spPr>
          <a:xfrm>
            <a:off x="10301990" y="0"/>
            <a:ext cx="14085185" cy="137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5000"/>
              </a:lnSpc>
              <a:spcBef>
                <a:spcPts val="0"/>
              </a:spcBef>
              <a:spcAft>
                <a:spcPts val="0"/>
              </a:spcAft>
              <a:buClr>
                <a:srgbClr val="1C2B33"/>
              </a:buClr>
              <a:buSzTx/>
              <a:buFont typeface="Optimistic Text"/>
              <a:buNone/>
              <a:tabLst/>
              <a:defRPr/>
            </a:pPr>
            <a:endParaRPr kumimoji="0" lang="en-US" sz="2400" b="0" i="0" u="none" strike="noStrike" kern="0" cap="none" spc="50" normalizeH="0" baseline="0" noProof="0" dirty="0">
              <a:ln>
                <a:noFill/>
              </a:ln>
              <a:solidFill>
                <a:srgbClr val="1C2B33"/>
              </a:solidFill>
              <a:effectLst/>
              <a:uLnTx/>
              <a:uFillTx/>
              <a:latin typeface="Optimistic Text"/>
              <a:ea typeface="+mn-ea"/>
              <a:cs typeface="Optimistic Text" panose="020B0503020203020204" pitchFamily="34" charset="0"/>
              <a:sym typeface="Arial"/>
            </a:endParaRPr>
          </a:p>
        </p:txBody>
      </p:sp>
      <p:sp>
        <p:nvSpPr>
          <p:cNvPr id="2" name="Subtitle 1">
            <a:extLst>
              <a:ext uri="{FF2B5EF4-FFF2-40B4-BE49-F238E27FC236}">
                <a16:creationId xmlns:a16="http://schemas.microsoft.com/office/drawing/2014/main" id="{3B429F7B-BF7F-A541-9B1D-E7BF2BA86BD4}"/>
              </a:ext>
            </a:extLst>
          </p:cNvPr>
          <p:cNvSpPr>
            <a:spLocks noGrp="1"/>
          </p:cNvSpPr>
          <p:nvPr>
            <p:ph type="subTitle" idx="2"/>
          </p:nvPr>
        </p:nvSpPr>
        <p:spPr>
          <a:xfrm>
            <a:off x="932821" y="909036"/>
            <a:ext cx="10328145" cy="463200"/>
          </a:xfrm>
        </p:spPr>
        <p:txBody>
          <a:bodyPr/>
          <a:lstStyle/>
          <a:p>
            <a:r>
              <a:rPr lang="en-US" dirty="0"/>
              <a:t>04 </a:t>
            </a:r>
            <a:r>
              <a:rPr lang="en-US" dirty="0" err="1"/>
              <a:t>gestion</a:t>
            </a:r>
            <a:r>
              <a:rPr lang="en-US" dirty="0"/>
              <a:t> des </a:t>
            </a:r>
            <a:r>
              <a:rPr lang="en-US" dirty="0" err="1"/>
              <a:t>comptes</a:t>
            </a:r>
            <a:r>
              <a:rPr lang="en-US" dirty="0"/>
              <a:t> </a:t>
            </a:r>
            <a:r>
              <a:rPr lang="en-US" dirty="0" err="1"/>
              <a:t>piratés</a:t>
            </a:r>
            <a:endParaRPr lang="en-US" dirty="0"/>
          </a:p>
        </p:txBody>
      </p:sp>
      <p:cxnSp>
        <p:nvCxnSpPr>
          <p:cNvPr id="12" name="Straight Connector 11">
            <a:extLst>
              <a:ext uri="{FF2B5EF4-FFF2-40B4-BE49-F238E27FC236}">
                <a16:creationId xmlns:a16="http://schemas.microsoft.com/office/drawing/2014/main" id="{7B6185B4-04CE-CA4F-B189-8AA4C8AFA32F}"/>
              </a:ext>
            </a:extLst>
          </p:cNvPr>
          <p:cNvCxnSpPr>
            <a:cxnSpLocks/>
          </p:cNvCxnSpPr>
          <p:nvPr/>
        </p:nvCxnSpPr>
        <p:spPr>
          <a:xfrm>
            <a:off x="11260966" y="7221059"/>
            <a:ext cx="12210222" cy="0"/>
          </a:xfrm>
          <a:prstGeom prst="line">
            <a:avLst/>
          </a:prstGeom>
          <a:ln w="25400">
            <a:solidFill>
              <a:srgbClr val="1677F1"/>
            </a:solidFill>
            <a:headEnd w="lg" len="lg"/>
            <a:tailEnd type="none" w="lg" len="lg"/>
          </a:ln>
        </p:spPr>
        <p:style>
          <a:lnRef idx="1">
            <a:schemeClr val="accent1"/>
          </a:lnRef>
          <a:fillRef idx="0">
            <a:schemeClr val="accent1"/>
          </a:fillRef>
          <a:effectRef idx="0">
            <a:schemeClr val="accent1"/>
          </a:effectRef>
          <a:fontRef idx="minor">
            <a:schemeClr val="tx1"/>
          </a:fontRef>
        </p:style>
      </p:cxnSp>
      <p:graphicFrame>
        <p:nvGraphicFramePr>
          <p:cNvPr id="4" name="Table 4">
            <a:extLst>
              <a:ext uri="{FF2B5EF4-FFF2-40B4-BE49-F238E27FC236}">
                <a16:creationId xmlns:a16="http://schemas.microsoft.com/office/drawing/2014/main" id="{61579B6F-3858-5949-A462-78C06E3D2DC3}"/>
              </a:ext>
            </a:extLst>
          </p:cNvPr>
          <p:cNvGraphicFramePr>
            <a:graphicFrameLocks noGrp="1"/>
          </p:cNvGraphicFramePr>
          <p:nvPr>
            <p:extLst>
              <p:ext uri="{D42A27DB-BD31-4B8C-83A1-F6EECF244321}">
                <p14:modId xmlns:p14="http://schemas.microsoft.com/office/powerpoint/2010/main" val="287613570"/>
              </p:ext>
            </p:extLst>
          </p:nvPr>
        </p:nvGraphicFramePr>
        <p:xfrm>
          <a:off x="11260966" y="5547903"/>
          <a:ext cx="12192759" cy="1259332"/>
        </p:xfrm>
        <a:graphic>
          <a:graphicData uri="http://schemas.openxmlformats.org/drawingml/2006/table">
            <a:tbl>
              <a:tblPr firstRow="1" bandRow="1">
                <a:tableStyleId>{073A0DAA-6AF3-43AB-8588-CEC1D06C72B9}</a:tableStyleId>
              </a:tblPr>
              <a:tblGrid>
                <a:gridCol w="12192759">
                  <a:extLst>
                    <a:ext uri="{9D8B030D-6E8A-4147-A177-3AD203B41FA5}">
                      <a16:colId xmlns:a16="http://schemas.microsoft.com/office/drawing/2014/main" val="3680051073"/>
                    </a:ext>
                  </a:extLst>
                </a:gridCol>
              </a:tblGrid>
              <a:tr h="370840">
                <a:tc>
                  <a:txBody>
                    <a:bodyPr/>
                    <a:lstStyle/>
                    <a:p>
                      <a:r>
                        <a:rPr lang="en-US" sz="2000" b="1" i="0" u="none" strike="noStrike" cap="none" spc="50" baseline="0" dirty="0">
                          <a:solidFill>
                            <a:schemeClr val="tx1"/>
                          </a:solidFill>
                          <a:latin typeface="+mn-lt"/>
                          <a:cs typeface="Optimistic Text" panose="020B0503020203020204" pitchFamily="34" charset="0"/>
                          <a:sym typeface="Optimistic Text"/>
                        </a:rPr>
                        <a:t>Questions de discussion</a:t>
                      </a:r>
                    </a:p>
                  </a:txBody>
                  <a:tcPr marL="0" marR="0">
                    <a:lnL w="12700" cmpd="sng">
                      <a:noFill/>
                    </a:lnL>
                    <a:lnR w="12700" cmpd="sng">
                      <a:noFill/>
                    </a:lnR>
                    <a:lnT w="12700" cmpd="sng">
                      <a:noFill/>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99891811"/>
                  </a:ext>
                </a:extLst>
              </a:tr>
              <a:tr h="370840">
                <a:tc>
                  <a:txBody>
                    <a:bodyPr/>
                    <a:lstStyle/>
                    <a:p>
                      <a:pPr marL="0" marR="0" lvl="0" indent="0" algn="l" defTabSz="914400" rtl="0" eaLnBrk="1" fontAlgn="base" latinLnBrk="0" hangingPunct="1">
                        <a:lnSpc>
                          <a:spcPts val="3000"/>
                        </a:lnSpc>
                        <a:spcBef>
                          <a:spcPts val="0"/>
                        </a:spcBef>
                        <a:spcAft>
                          <a:spcPts val="1200"/>
                        </a:spcAft>
                        <a:buClr>
                          <a:srgbClr val="1C2B33"/>
                        </a:buClr>
                        <a:buSzPct val="25000"/>
                        <a:buFontTx/>
                        <a:buNone/>
                        <a:tabLst/>
                        <a:defRPr/>
                      </a:pPr>
                      <a:r>
                        <a:rPr lang="en-US" sz="2000" b="0" i="0" u="none" strike="noStrike" cap="none" spc="50" baseline="0" dirty="0">
                          <a:solidFill>
                            <a:schemeClr val="tx1"/>
                          </a:solidFill>
                          <a:latin typeface="+mn-lt"/>
                          <a:cs typeface="Optimistic Text" panose="020B0503020203020204" pitchFamily="34" charset="0"/>
                          <a:sym typeface="Optimistic Text"/>
                        </a:rPr>
                        <a:t>Le </a:t>
                      </a:r>
                      <a:r>
                        <a:rPr lang="en-US" sz="2000" b="0" i="0" u="none" strike="noStrike" cap="none" spc="50" baseline="0" dirty="0" err="1">
                          <a:solidFill>
                            <a:schemeClr val="tx1"/>
                          </a:solidFill>
                          <a:latin typeface="+mn-lt"/>
                          <a:cs typeface="Optimistic Text" panose="020B0503020203020204" pitchFamily="34" charset="0"/>
                          <a:sym typeface="Optimistic Text"/>
                        </a:rPr>
                        <a:t>compte</a:t>
                      </a:r>
                      <a:r>
                        <a:rPr lang="en-US" sz="2000" b="0" i="0" u="none" strike="noStrike" cap="none" spc="50" baseline="0" dirty="0">
                          <a:solidFill>
                            <a:schemeClr val="tx1"/>
                          </a:solidFill>
                          <a:latin typeface="+mn-lt"/>
                          <a:cs typeface="Optimistic Text" panose="020B0503020203020204" pitchFamily="34" charset="0"/>
                          <a:sym typeface="Optimistic Text"/>
                        </a:rPr>
                        <a:t> de </a:t>
                      </a:r>
                      <a:r>
                        <a:rPr lang="en-US" sz="2000" b="0" i="0" u="none" strike="noStrike" cap="none" spc="50" baseline="0" dirty="0" err="1">
                          <a:solidFill>
                            <a:schemeClr val="tx1"/>
                          </a:solidFill>
                          <a:latin typeface="+mn-lt"/>
                          <a:cs typeface="Optimistic Text" panose="020B0503020203020204" pitchFamily="34" charset="0"/>
                          <a:sym typeface="Optimistic Text"/>
                        </a:rPr>
                        <a:t>Heba</a:t>
                      </a:r>
                      <a:r>
                        <a:rPr lang="en-US" sz="2000" b="0" i="0" u="none" strike="noStrike" cap="none" spc="50" baseline="0" dirty="0">
                          <a:solidFill>
                            <a:schemeClr val="tx1"/>
                          </a:solidFill>
                          <a:latin typeface="+mn-lt"/>
                          <a:cs typeface="Optimistic Text" panose="020B0503020203020204" pitchFamily="34" charset="0"/>
                          <a:sym typeface="Optimistic Text"/>
                        </a:rPr>
                        <a:t> a-t-</a:t>
                      </a:r>
                      <a:r>
                        <a:rPr lang="en-US" sz="2000" b="0" i="0" u="none" strike="noStrike" cap="none" spc="50" baseline="0" dirty="0" err="1">
                          <a:solidFill>
                            <a:schemeClr val="tx1"/>
                          </a:solidFill>
                          <a:latin typeface="+mn-lt"/>
                          <a:cs typeface="Optimistic Text" panose="020B0503020203020204" pitchFamily="34" charset="0"/>
                          <a:sym typeface="Optimistic Text"/>
                        </a:rPr>
                        <a:t>il</a:t>
                      </a:r>
                      <a:r>
                        <a:rPr lang="en-US" sz="2000" b="0" i="0" u="none" strike="noStrike" cap="none" spc="50" baseline="0" dirty="0">
                          <a:solidFill>
                            <a:schemeClr val="tx1"/>
                          </a:solidFill>
                          <a:latin typeface="+mn-lt"/>
                          <a:cs typeface="Optimistic Text" panose="020B0503020203020204" pitchFamily="34" charset="0"/>
                          <a:sym typeface="Optimistic Text"/>
                        </a:rPr>
                        <a:t> </a:t>
                      </a:r>
                      <a:r>
                        <a:rPr lang="en-US" sz="2000" b="0" i="0" u="none" strike="noStrike" cap="none" spc="50" baseline="0" dirty="0" err="1">
                          <a:solidFill>
                            <a:schemeClr val="tx1"/>
                          </a:solidFill>
                          <a:latin typeface="+mn-lt"/>
                          <a:cs typeface="Optimistic Text" panose="020B0503020203020204" pitchFamily="34" charset="0"/>
                          <a:sym typeface="Optimistic Text"/>
                        </a:rPr>
                        <a:t>été</a:t>
                      </a:r>
                      <a:r>
                        <a:rPr lang="en-US" sz="2000" b="0" i="0" u="none" strike="noStrike" cap="none" spc="50" baseline="0" dirty="0">
                          <a:solidFill>
                            <a:schemeClr val="tx1"/>
                          </a:solidFill>
                          <a:latin typeface="+mn-lt"/>
                          <a:cs typeface="Optimistic Text" panose="020B0503020203020204" pitchFamily="34" charset="0"/>
                          <a:sym typeface="Optimistic Text"/>
                        </a:rPr>
                        <a:t> pirate? Comment le </a:t>
                      </a:r>
                      <a:r>
                        <a:rPr lang="en-US" sz="2000" b="0" i="0" u="none" strike="noStrike" cap="none" spc="50" baseline="0" dirty="0" err="1">
                          <a:solidFill>
                            <a:schemeClr val="tx1"/>
                          </a:solidFill>
                          <a:latin typeface="+mn-lt"/>
                          <a:cs typeface="Optimistic Text" panose="020B0503020203020204" pitchFamily="34" charset="0"/>
                          <a:sym typeface="Optimistic Text"/>
                        </a:rPr>
                        <a:t>savez-vous</a:t>
                      </a:r>
                      <a:r>
                        <a:rPr lang="en-US" sz="2000" b="0" i="0" u="none" strike="noStrike" cap="none" spc="50" baseline="0" dirty="0">
                          <a:solidFill>
                            <a:schemeClr val="tx1"/>
                          </a:solidFill>
                          <a:latin typeface="+mn-lt"/>
                          <a:cs typeface="Optimistic Text" panose="020B0503020203020204" pitchFamily="34" charset="0"/>
                          <a:sym typeface="Optimistic Text"/>
                        </a:rPr>
                        <a:t>?</a:t>
                      </a:r>
                    </a:p>
                  </a:txBody>
                  <a:tcPr marL="0" marR="0">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67721819"/>
                  </a:ext>
                </a:extLst>
              </a:tr>
              <a:tr h="370840">
                <a:tc>
                  <a:txBody>
                    <a:bodyPr/>
                    <a:lstStyle/>
                    <a:p>
                      <a:pPr marL="0" marR="0" lvl="0" indent="0" algn="l" defTabSz="914400" rtl="0" eaLnBrk="1" fontAlgn="base" latinLnBrk="0" hangingPunct="1">
                        <a:lnSpc>
                          <a:spcPts val="3000"/>
                        </a:lnSpc>
                        <a:spcBef>
                          <a:spcPts val="0"/>
                        </a:spcBef>
                        <a:spcAft>
                          <a:spcPts val="1200"/>
                        </a:spcAft>
                        <a:buClr>
                          <a:srgbClr val="1C2B33"/>
                        </a:buClr>
                        <a:buSzPct val="25000"/>
                        <a:buFontTx/>
                        <a:buNone/>
                        <a:tabLst/>
                        <a:defRPr/>
                      </a:pPr>
                      <a:r>
                        <a:rPr lang="en-US" sz="2000" b="0" i="0" u="none" strike="noStrike" cap="none" spc="50" baseline="0" dirty="0" err="1">
                          <a:solidFill>
                            <a:schemeClr val="tx1"/>
                          </a:solidFill>
                          <a:latin typeface="+mn-lt"/>
                          <a:cs typeface="Optimistic Text" panose="020B0503020203020204" pitchFamily="34" charset="0"/>
                          <a:sym typeface="Optimistic Text"/>
                        </a:rPr>
                        <a:t>Que</a:t>
                      </a:r>
                      <a:r>
                        <a:rPr lang="en-US" sz="2000" b="0" i="0" u="none" strike="noStrike" cap="none" spc="50" baseline="0" dirty="0">
                          <a:solidFill>
                            <a:schemeClr val="tx1"/>
                          </a:solidFill>
                          <a:latin typeface="+mn-lt"/>
                          <a:cs typeface="Optimistic Text" panose="020B0503020203020204" pitchFamily="34" charset="0"/>
                          <a:sym typeface="Optimistic Text"/>
                        </a:rPr>
                        <a:t> </a:t>
                      </a:r>
                      <a:r>
                        <a:rPr lang="en-US" sz="2000" b="0" i="0" u="none" strike="noStrike" cap="none" spc="50" baseline="0" dirty="0" err="1">
                          <a:solidFill>
                            <a:schemeClr val="tx1"/>
                          </a:solidFill>
                          <a:latin typeface="+mn-lt"/>
                          <a:cs typeface="Optimistic Text" panose="020B0503020203020204" pitchFamily="34" charset="0"/>
                          <a:sym typeface="Optimistic Text"/>
                        </a:rPr>
                        <a:t>doit</a:t>
                      </a:r>
                      <a:r>
                        <a:rPr lang="en-US" sz="2000" b="0" i="0" u="none" strike="noStrike" cap="none" spc="50" baseline="0" dirty="0">
                          <a:solidFill>
                            <a:schemeClr val="tx1"/>
                          </a:solidFill>
                          <a:latin typeface="+mn-lt"/>
                          <a:cs typeface="Optimistic Text" panose="020B0503020203020204" pitchFamily="34" charset="0"/>
                          <a:sym typeface="Optimistic Text"/>
                        </a:rPr>
                        <a:t> faire Amira à </a:t>
                      </a:r>
                      <a:r>
                        <a:rPr lang="en-US" sz="2000" b="0" i="0" u="none" strike="noStrike" cap="none" spc="50" baseline="0" dirty="0" err="1">
                          <a:solidFill>
                            <a:schemeClr val="tx1"/>
                          </a:solidFill>
                          <a:latin typeface="+mn-lt"/>
                          <a:cs typeface="Optimistic Text" panose="020B0503020203020204" pitchFamily="34" charset="0"/>
                          <a:sym typeface="Optimistic Text"/>
                        </a:rPr>
                        <a:t>présent</a:t>
                      </a:r>
                      <a:r>
                        <a:rPr lang="en-US" sz="2000" b="0" i="0" u="none" strike="noStrike" cap="none" spc="50" baseline="0" dirty="0">
                          <a:solidFill>
                            <a:schemeClr val="tx1"/>
                          </a:solidFill>
                          <a:latin typeface="+mn-lt"/>
                          <a:cs typeface="Optimistic Text" panose="020B0503020203020204" pitchFamily="34" charset="0"/>
                          <a:sym typeface="Optimistic Text"/>
                        </a:rPr>
                        <a:t>?</a:t>
                      </a:r>
                    </a:p>
                  </a:txBody>
                  <a:tcPr marL="0" marR="0">
                    <a:lnL w="12700" cmpd="sng">
                      <a:noFill/>
                    </a:lnL>
                    <a:lnR w="12700" cmpd="sng">
                      <a:noFill/>
                    </a:lnR>
                    <a:lnT w="635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82724016"/>
                  </a:ext>
                </a:extLst>
              </a:tr>
            </a:tbl>
          </a:graphicData>
        </a:graphic>
      </p:graphicFrame>
      <p:sp>
        <p:nvSpPr>
          <p:cNvPr id="14" name="Text Placeholder 3">
            <a:extLst>
              <a:ext uri="{FF2B5EF4-FFF2-40B4-BE49-F238E27FC236}">
                <a16:creationId xmlns:a16="http://schemas.microsoft.com/office/drawing/2014/main" id="{0227F1CF-617B-4245-A822-F0090F38EC2B}"/>
              </a:ext>
            </a:extLst>
          </p:cNvPr>
          <p:cNvSpPr txBox="1">
            <a:spLocks/>
          </p:cNvSpPr>
          <p:nvPr/>
        </p:nvSpPr>
        <p:spPr>
          <a:xfrm>
            <a:off x="11260966" y="7829456"/>
            <a:ext cx="12210222" cy="1795342"/>
          </a:xfrm>
          <a:prstGeom prst="rect">
            <a:avLst/>
          </a:prstGeom>
        </p:spPr>
        <p:txBody>
          <a:bodyPr vert="horz" lIns="0" tIns="0" rIns="0" bIns="0" rtlCol="0">
            <a:noAutofit/>
          </a:bodyPr>
          <a:lstStyle>
            <a:defPPr marR="0" lvl="0" algn="l" rtl="0">
              <a:lnSpc>
                <a:spcPct val="100000"/>
              </a:lnSpc>
              <a:spcBef>
                <a:spcPts val="0"/>
              </a:spcBef>
              <a:spcAft>
                <a:spcPts val="0"/>
              </a:spcAft>
            </a:defPPr>
            <a:lvl1pPr marL="0" marR="0" lvl="0" indent="0" algn="l" rtl="0" eaLnBrk="1" hangingPunct="1">
              <a:lnSpc>
                <a:spcPct val="129000"/>
              </a:lnSpc>
              <a:spcBef>
                <a:spcPts val="0"/>
              </a:spcBef>
              <a:spcAft>
                <a:spcPts val="1200"/>
              </a:spcAft>
              <a:buClr>
                <a:srgbClr val="1C2B33"/>
              </a:buClr>
              <a:buSzPct val="25000"/>
              <a:buFontTx/>
              <a:buBlip>
                <a:blip r:embed="rId3"/>
              </a:buBlip>
              <a:tabLst/>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fontAlgn="base">
              <a:lnSpc>
                <a:spcPts val="3000"/>
              </a:lnSpc>
              <a:buNone/>
            </a:pPr>
            <a:r>
              <a:rPr lang="fr-CA" b="1" spc="180" dirty="0">
                <a:solidFill>
                  <a:schemeClr val="accent1"/>
                </a:solidFill>
              </a:rPr>
              <a:t>EXEMPLE DE CAS</a:t>
            </a:r>
            <a:endParaRPr lang="en-US" b="1" spc="180" dirty="0">
              <a:solidFill>
                <a:schemeClr val="accent1"/>
              </a:solidFill>
            </a:endParaRPr>
          </a:p>
          <a:p>
            <a:pPr lvl="0" fontAlgn="base">
              <a:lnSpc>
                <a:spcPts val="3000"/>
              </a:lnSpc>
              <a:buNone/>
            </a:pPr>
            <a:r>
              <a:rPr lang="fr-FR" dirty="0"/>
              <a:t>Nader a allumé son ordinateur portable pour consulter ses e-mails et a remarqué qu'il lui fallait beaucoup de temps pour ouvrir son navigateur Web. Il a essayé d'ouvrir un programme de traitement de texte pour rédiger un e-mail, mais il s'est bloqué avant qu'il ne puisse ouvrir le programme</a:t>
            </a:r>
            <a:r>
              <a:rPr lang="en-US" dirty="0">
                <a:solidFill>
                  <a:srgbClr val="1C2B33"/>
                </a:solidFill>
              </a:rPr>
              <a:t>.</a:t>
            </a:r>
          </a:p>
        </p:txBody>
      </p:sp>
      <p:graphicFrame>
        <p:nvGraphicFramePr>
          <p:cNvPr id="15" name="Table 4">
            <a:extLst>
              <a:ext uri="{FF2B5EF4-FFF2-40B4-BE49-F238E27FC236}">
                <a16:creationId xmlns:a16="http://schemas.microsoft.com/office/drawing/2014/main" id="{BB94F145-DBCC-CD4E-ABBA-F5B325D78021}"/>
              </a:ext>
            </a:extLst>
          </p:cNvPr>
          <p:cNvGraphicFramePr>
            <a:graphicFrameLocks noGrp="1"/>
          </p:cNvGraphicFramePr>
          <p:nvPr>
            <p:extLst>
              <p:ext uri="{D42A27DB-BD31-4B8C-83A1-F6EECF244321}">
                <p14:modId xmlns:p14="http://schemas.microsoft.com/office/powerpoint/2010/main" val="484055638"/>
              </p:ext>
            </p:extLst>
          </p:nvPr>
        </p:nvGraphicFramePr>
        <p:xfrm>
          <a:off x="11248202" y="9891643"/>
          <a:ext cx="12192758" cy="1259332"/>
        </p:xfrm>
        <a:graphic>
          <a:graphicData uri="http://schemas.openxmlformats.org/drawingml/2006/table">
            <a:tbl>
              <a:tblPr firstRow="1" bandRow="1">
                <a:tableStyleId>{073A0DAA-6AF3-43AB-8588-CEC1D06C72B9}</a:tableStyleId>
              </a:tblPr>
              <a:tblGrid>
                <a:gridCol w="12192758">
                  <a:extLst>
                    <a:ext uri="{9D8B030D-6E8A-4147-A177-3AD203B41FA5}">
                      <a16:colId xmlns:a16="http://schemas.microsoft.com/office/drawing/2014/main" val="3680051073"/>
                    </a:ext>
                  </a:extLst>
                </a:gridCol>
              </a:tblGrid>
              <a:tr h="370840">
                <a:tc>
                  <a:txBody>
                    <a:bodyPr/>
                    <a:lstStyle/>
                    <a:p>
                      <a:r>
                        <a:rPr lang="en-US" sz="2000" b="1" i="0" u="none" strike="noStrike" cap="none" spc="50" baseline="0" dirty="0">
                          <a:solidFill>
                            <a:schemeClr val="tx1"/>
                          </a:solidFill>
                          <a:latin typeface="+mn-lt"/>
                          <a:cs typeface="Optimistic Text" panose="020B0503020203020204" pitchFamily="34" charset="0"/>
                          <a:sym typeface="Optimistic Text"/>
                        </a:rPr>
                        <a:t>Questions de discussion</a:t>
                      </a:r>
                    </a:p>
                  </a:txBody>
                  <a:tcPr marL="0" marR="0">
                    <a:lnL w="12700" cmpd="sng">
                      <a:noFill/>
                    </a:lnL>
                    <a:lnR w="12700" cmpd="sng">
                      <a:noFill/>
                    </a:lnR>
                    <a:lnT w="12700" cmpd="sng">
                      <a:noFill/>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99891811"/>
                  </a:ext>
                </a:extLst>
              </a:tr>
              <a:tr h="370840">
                <a:tc>
                  <a:txBody>
                    <a:bodyPr/>
                    <a:lstStyle/>
                    <a:p>
                      <a:pPr marL="0" marR="0" lvl="0" indent="0" algn="l" defTabSz="914400" rtl="0" eaLnBrk="1" fontAlgn="base" latinLnBrk="0" hangingPunct="1">
                        <a:lnSpc>
                          <a:spcPts val="3000"/>
                        </a:lnSpc>
                        <a:spcBef>
                          <a:spcPts val="0"/>
                        </a:spcBef>
                        <a:spcAft>
                          <a:spcPts val="1200"/>
                        </a:spcAft>
                        <a:buClr>
                          <a:srgbClr val="1C2B33"/>
                        </a:buClr>
                        <a:buSzPct val="25000"/>
                        <a:buFontTx/>
                        <a:buNone/>
                        <a:tabLst/>
                        <a:defRPr/>
                      </a:pPr>
                      <a:r>
                        <a:rPr lang="en-US" sz="2000" b="0" i="0" u="none" strike="noStrike" cap="none" spc="50" baseline="0" dirty="0" err="1">
                          <a:solidFill>
                            <a:schemeClr val="tx1"/>
                          </a:solidFill>
                          <a:latin typeface="+mn-lt"/>
                          <a:cs typeface="Optimistic Text" panose="020B0503020203020204" pitchFamily="34" charset="0"/>
                          <a:sym typeface="Optimistic Text"/>
                        </a:rPr>
                        <a:t>L’ordinateur</a:t>
                      </a:r>
                      <a:r>
                        <a:rPr lang="en-US" sz="2000" b="0" i="0" u="none" strike="noStrike" cap="none" spc="50" baseline="0" dirty="0">
                          <a:solidFill>
                            <a:schemeClr val="tx1"/>
                          </a:solidFill>
                          <a:latin typeface="+mn-lt"/>
                          <a:cs typeface="Optimistic Text" panose="020B0503020203020204" pitchFamily="34" charset="0"/>
                          <a:sym typeface="Optimistic Text"/>
                        </a:rPr>
                        <a:t> portable de Nader a-t-</a:t>
                      </a:r>
                      <a:r>
                        <a:rPr lang="en-US" sz="2000" b="0" i="0" u="none" strike="noStrike" cap="none" spc="50" baseline="0" dirty="0" err="1">
                          <a:solidFill>
                            <a:schemeClr val="tx1"/>
                          </a:solidFill>
                          <a:latin typeface="+mn-lt"/>
                          <a:cs typeface="Optimistic Text" panose="020B0503020203020204" pitchFamily="34" charset="0"/>
                          <a:sym typeface="Optimistic Text"/>
                        </a:rPr>
                        <a:t>il</a:t>
                      </a:r>
                      <a:r>
                        <a:rPr lang="en-US" sz="2000" b="0" i="0" u="none" strike="noStrike" cap="none" spc="50" baseline="0" dirty="0">
                          <a:solidFill>
                            <a:schemeClr val="tx1"/>
                          </a:solidFill>
                          <a:latin typeface="+mn-lt"/>
                          <a:cs typeface="Optimistic Text" panose="020B0503020203020204" pitchFamily="34" charset="0"/>
                          <a:sym typeface="Optimistic Text"/>
                        </a:rPr>
                        <a:t> </a:t>
                      </a:r>
                      <a:r>
                        <a:rPr lang="en-US" sz="2000" b="0" i="0" u="none" strike="noStrike" cap="none" spc="50" baseline="0" dirty="0" err="1">
                          <a:solidFill>
                            <a:schemeClr val="tx1"/>
                          </a:solidFill>
                          <a:latin typeface="+mn-lt"/>
                          <a:cs typeface="Optimistic Text" panose="020B0503020203020204" pitchFamily="34" charset="0"/>
                          <a:sym typeface="Optimistic Text"/>
                        </a:rPr>
                        <a:t>été</a:t>
                      </a:r>
                      <a:r>
                        <a:rPr lang="en-US" sz="2000" b="0" i="0" u="none" strike="noStrike" cap="none" spc="50" baseline="0" dirty="0">
                          <a:solidFill>
                            <a:schemeClr val="tx1"/>
                          </a:solidFill>
                          <a:latin typeface="+mn-lt"/>
                          <a:cs typeface="Optimistic Text" panose="020B0503020203020204" pitchFamily="34" charset="0"/>
                          <a:sym typeface="Optimistic Text"/>
                        </a:rPr>
                        <a:t> </a:t>
                      </a:r>
                      <a:r>
                        <a:rPr lang="en-US" sz="2000" b="0" i="0" u="none" strike="noStrike" cap="none" spc="50" baseline="0" dirty="0" err="1">
                          <a:solidFill>
                            <a:schemeClr val="tx1"/>
                          </a:solidFill>
                          <a:latin typeface="+mn-lt"/>
                          <a:cs typeface="Optimistic Text" panose="020B0503020203020204" pitchFamily="34" charset="0"/>
                          <a:sym typeface="Optimistic Text"/>
                        </a:rPr>
                        <a:t>piraté</a:t>
                      </a:r>
                      <a:r>
                        <a:rPr lang="en-US" sz="2000" b="0" i="0" u="none" strike="noStrike" cap="none" spc="50" baseline="0" dirty="0">
                          <a:solidFill>
                            <a:schemeClr val="tx1"/>
                          </a:solidFill>
                          <a:latin typeface="+mn-lt"/>
                          <a:cs typeface="Optimistic Text" panose="020B0503020203020204" pitchFamily="34" charset="0"/>
                          <a:sym typeface="Optimistic Text"/>
                        </a:rPr>
                        <a:t>? Comment le </a:t>
                      </a:r>
                      <a:r>
                        <a:rPr lang="en-US" sz="2000" b="0" i="0" u="none" strike="noStrike" cap="none" spc="50" baseline="0" dirty="0" err="1">
                          <a:solidFill>
                            <a:schemeClr val="tx1"/>
                          </a:solidFill>
                          <a:latin typeface="+mn-lt"/>
                          <a:cs typeface="Optimistic Text" panose="020B0503020203020204" pitchFamily="34" charset="0"/>
                          <a:sym typeface="Optimistic Text"/>
                        </a:rPr>
                        <a:t>savez-vous</a:t>
                      </a:r>
                      <a:r>
                        <a:rPr lang="en-US" sz="2000" b="0" i="0" u="none" strike="noStrike" cap="none" spc="50" baseline="0" dirty="0">
                          <a:solidFill>
                            <a:schemeClr val="tx1"/>
                          </a:solidFill>
                          <a:latin typeface="+mn-lt"/>
                          <a:cs typeface="Optimistic Text" panose="020B0503020203020204" pitchFamily="34" charset="0"/>
                          <a:sym typeface="Optimistic Text"/>
                        </a:rPr>
                        <a:t>?</a:t>
                      </a:r>
                    </a:p>
                  </a:txBody>
                  <a:tcPr marL="0" marR="0">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67721819"/>
                  </a:ext>
                </a:extLst>
              </a:tr>
              <a:tr h="370840">
                <a:tc>
                  <a:txBody>
                    <a:bodyPr/>
                    <a:lstStyle/>
                    <a:p>
                      <a:pPr marL="0" marR="0" lvl="0" indent="0" algn="l" defTabSz="914400" rtl="0" eaLnBrk="1" fontAlgn="base" latinLnBrk="0" hangingPunct="1">
                        <a:lnSpc>
                          <a:spcPts val="3000"/>
                        </a:lnSpc>
                        <a:spcBef>
                          <a:spcPts val="0"/>
                        </a:spcBef>
                        <a:spcAft>
                          <a:spcPts val="1200"/>
                        </a:spcAft>
                        <a:buClr>
                          <a:srgbClr val="1C2B33"/>
                        </a:buClr>
                        <a:buSzPct val="25000"/>
                        <a:buFontTx/>
                        <a:buNone/>
                        <a:tabLst/>
                        <a:defRPr/>
                      </a:pPr>
                      <a:r>
                        <a:rPr lang="en-US" sz="2000" b="0" i="0" u="none" strike="noStrike" cap="none" spc="50" baseline="0" dirty="0" err="1">
                          <a:solidFill>
                            <a:schemeClr val="tx1"/>
                          </a:solidFill>
                          <a:latin typeface="+mn-lt"/>
                          <a:cs typeface="Optimistic Text" panose="020B0503020203020204" pitchFamily="34" charset="0"/>
                          <a:sym typeface="Optimistic Text"/>
                        </a:rPr>
                        <a:t>Que</a:t>
                      </a:r>
                      <a:r>
                        <a:rPr lang="en-US" sz="2000" b="0" i="0" u="none" strike="noStrike" cap="none" spc="50" baseline="0" dirty="0">
                          <a:solidFill>
                            <a:schemeClr val="tx1"/>
                          </a:solidFill>
                          <a:latin typeface="+mn-lt"/>
                          <a:cs typeface="Optimistic Text" panose="020B0503020203020204" pitchFamily="34" charset="0"/>
                          <a:sym typeface="Optimistic Text"/>
                        </a:rPr>
                        <a:t> </a:t>
                      </a:r>
                      <a:r>
                        <a:rPr lang="en-US" sz="2000" b="0" i="0" u="none" strike="noStrike" cap="none" spc="50" baseline="0" dirty="0" err="1">
                          <a:solidFill>
                            <a:schemeClr val="tx1"/>
                          </a:solidFill>
                          <a:latin typeface="+mn-lt"/>
                          <a:cs typeface="Optimistic Text" panose="020B0503020203020204" pitchFamily="34" charset="0"/>
                          <a:sym typeface="Optimistic Text"/>
                        </a:rPr>
                        <a:t>doit</a:t>
                      </a:r>
                      <a:r>
                        <a:rPr lang="en-US" sz="2000" b="0" i="0" u="none" strike="noStrike" cap="none" spc="50" baseline="0" dirty="0">
                          <a:solidFill>
                            <a:schemeClr val="tx1"/>
                          </a:solidFill>
                          <a:latin typeface="+mn-lt"/>
                          <a:cs typeface="Optimistic Text" panose="020B0503020203020204" pitchFamily="34" charset="0"/>
                          <a:sym typeface="Optimistic Text"/>
                        </a:rPr>
                        <a:t> faire Nader à </a:t>
                      </a:r>
                      <a:r>
                        <a:rPr lang="en-US" sz="2000" b="0" i="0" u="none" strike="noStrike" cap="none" spc="50" baseline="0" dirty="0" err="1">
                          <a:solidFill>
                            <a:schemeClr val="tx1"/>
                          </a:solidFill>
                          <a:latin typeface="+mn-lt"/>
                          <a:cs typeface="Optimistic Text" panose="020B0503020203020204" pitchFamily="34" charset="0"/>
                          <a:sym typeface="Optimistic Text"/>
                        </a:rPr>
                        <a:t>présent</a:t>
                      </a:r>
                      <a:r>
                        <a:rPr lang="en-US" sz="2000" b="0" i="0" u="none" strike="noStrike" cap="none" spc="50" baseline="0" dirty="0">
                          <a:solidFill>
                            <a:schemeClr val="tx1"/>
                          </a:solidFill>
                          <a:latin typeface="+mn-lt"/>
                          <a:cs typeface="Optimistic Text" panose="020B0503020203020204" pitchFamily="34" charset="0"/>
                          <a:sym typeface="Optimistic Text"/>
                        </a:rPr>
                        <a:t>?</a:t>
                      </a:r>
                    </a:p>
                  </a:txBody>
                  <a:tcPr marL="0" marR="0">
                    <a:lnL w="12700" cmpd="sng">
                      <a:noFill/>
                    </a:lnL>
                    <a:lnR w="12700" cmpd="sng">
                      <a:noFill/>
                    </a:lnR>
                    <a:lnT w="635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82724016"/>
                  </a:ext>
                </a:extLst>
              </a:tr>
            </a:tbl>
          </a:graphicData>
        </a:graphic>
      </p:graphicFrame>
      <p:sp>
        <p:nvSpPr>
          <p:cNvPr id="16" name="Text Placeholder 3">
            <a:extLst>
              <a:ext uri="{FF2B5EF4-FFF2-40B4-BE49-F238E27FC236}">
                <a16:creationId xmlns:a16="http://schemas.microsoft.com/office/drawing/2014/main" id="{639BD8A3-02AF-0E48-A6E7-405C2A3FB7D3}"/>
              </a:ext>
            </a:extLst>
          </p:cNvPr>
          <p:cNvSpPr txBox="1">
            <a:spLocks/>
          </p:cNvSpPr>
          <p:nvPr/>
        </p:nvSpPr>
        <p:spPr>
          <a:xfrm>
            <a:off x="11260966" y="3241435"/>
            <a:ext cx="12210222" cy="2065020"/>
          </a:xfrm>
          <a:prstGeom prst="rect">
            <a:avLst/>
          </a:prstGeom>
        </p:spPr>
        <p:txBody>
          <a:bodyPr vert="horz" lIns="0" tIns="0" rIns="0" bIns="0" rtlCol="0">
            <a:noAutofit/>
          </a:bodyPr>
          <a:lstStyle>
            <a:defPPr marR="0" lvl="0" algn="l" rtl="0">
              <a:lnSpc>
                <a:spcPct val="100000"/>
              </a:lnSpc>
              <a:spcBef>
                <a:spcPts val="0"/>
              </a:spcBef>
              <a:spcAft>
                <a:spcPts val="0"/>
              </a:spcAft>
            </a:defPPr>
            <a:lvl1pPr marL="0" marR="0" lvl="0" indent="0" algn="l" rtl="0" eaLnBrk="1" hangingPunct="1">
              <a:lnSpc>
                <a:spcPct val="129000"/>
              </a:lnSpc>
              <a:spcBef>
                <a:spcPts val="0"/>
              </a:spcBef>
              <a:spcAft>
                <a:spcPts val="1200"/>
              </a:spcAft>
              <a:buClr>
                <a:srgbClr val="1C2B33"/>
              </a:buClr>
              <a:buSzPct val="25000"/>
              <a:buFontTx/>
              <a:buBlip>
                <a:blip r:embed="rId3"/>
              </a:buBlip>
              <a:tabLst/>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lvl="0" fontAlgn="base">
              <a:lnSpc>
                <a:spcPts val="3000"/>
              </a:lnSpc>
              <a:buNone/>
            </a:pPr>
            <a:r>
              <a:rPr lang="en-US" b="1" spc="180" dirty="0">
                <a:solidFill>
                  <a:schemeClr val="accent1"/>
                </a:solidFill>
              </a:rPr>
              <a:t>EXEMPLE DE CAS</a:t>
            </a:r>
          </a:p>
          <a:p>
            <a:pPr lvl="0" fontAlgn="base">
              <a:lnSpc>
                <a:spcPts val="3000"/>
              </a:lnSpc>
              <a:buNone/>
            </a:pPr>
            <a:r>
              <a:rPr lang="fr-FR" dirty="0" err="1"/>
              <a:t>Amira</a:t>
            </a:r>
            <a:r>
              <a:rPr lang="fr-FR" dirty="0"/>
              <a:t> s'est connectée à son compte de réseau social et a remarqué un message de son amie </a:t>
            </a:r>
            <a:r>
              <a:rPr lang="fr-FR" dirty="0" err="1"/>
              <a:t>Heba</a:t>
            </a:r>
            <a:r>
              <a:rPr lang="fr-FR" dirty="0"/>
              <a:t>. Le message de </a:t>
            </a:r>
            <a:r>
              <a:rPr lang="fr-FR" dirty="0" err="1"/>
              <a:t>Heba</a:t>
            </a:r>
            <a:r>
              <a:rPr lang="fr-FR" dirty="0"/>
              <a:t> indiquait que son compte avait été piraté et que celui </a:t>
            </a:r>
            <a:r>
              <a:rPr lang="fr-FR" dirty="0" err="1"/>
              <a:t>d'Amira</a:t>
            </a:r>
            <a:r>
              <a:rPr lang="fr-FR" dirty="0"/>
              <a:t> pourrait l'être aussi. Le message comprenait un lien vers un site Web externe où </a:t>
            </a:r>
            <a:r>
              <a:rPr lang="fr-FR" dirty="0" err="1"/>
              <a:t>Amira</a:t>
            </a:r>
            <a:r>
              <a:rPr lang="fr-FR" dirty="0"/>
              <a:t> pouvait saisir ses informations de connexion pour vérifier si son compte avait également été piraté</a:t>
            </a:r>
            <a:r>
              <a:rPr lang="en-US" dirty="0"/>
              <a:t>.</a:t>
            </a:r>
          </a:p>
        </p:txBody>
      </p:sp>
      <p:sp>
        <p:nvSpPr>
          <p:cNvPr id="17" name="Rectangle 16">
            <a:extLst>
              <a:ext uri="{FF2B5EF4-FFF2-40B4-BE49-F238E27FC236}">
                <a16:creationId xmlns:a16="http://schemas.microsoft.com/office/drawing/2014/main" id="{B7F8E290-C98C-9645-92ED-03F2388F796F}"/>
              </a:ext>
            </a:extLst>
          </p:cNvPr>
          <p:cNvSpPr/>
          <p:nvPr/>
        </p:nvSpPr>
        <p:spPr>
          <a:xfrm>
            <a:off x="941387" y="5881143"/>
            <a:ext cx="1594988" cy="523220"/>
          </a:xfrm>
          <a:prstGeom prst="rect">
            <a:avLst/>
          </a:prstGeom>
        </p:spPr>
        <p:txBody>
          <a:bodyPr wrap="none" lIns="0" anchor="ctr">
            <a:spAutoFit/>
          </a:bodyPr>
          <a:lstStyle/>
          <a:p>
            <a:r>
              <a:rPr lang="en-US" sz="2800" b="1" spc="320" dirty="0">
                <a:solidFill>
                  <a:schemeClr val="tx1"/>
                </a:solidFill>
              </a:rPr>
              <a:t>ACTIVITÉ </a:t>
            </a:r>
          </a:p>
        </p:txBody>
      </p:sp>
      <p:sp>
        <p:nvSpPr>
          <p:cNvPr id="18" name="Title 2">
            <a:extLst>
              <a:ext uri="{FF2B5EF4-FFF2-40B4-BE49-F238E27FC236}">
                <a16:creationId xmlns:a16="http://schemas.microsoft.com/office/drawing/2014/main" id="{AF80A49A-DEB6-B545-AAF1-D927F4982C47}"/>
              </a:ext>
            </a:extLst>
          </p:cNvPr>
          <p:cNvSpPr txBox="1">
            <a:spLocks/>
          </p:cNvSpPr>
          <p:nvPr/>
        </p:nvSpPr>
        <p:spPr>
          <a:xfrm>
            <a:off x="915987" y="6553200"/>
            <a:ext cx="8229599" cy="3657600"/>
          </a:xfrm>
          <a:prstGeom prst="rect">
            <a:avLst/>
          </a:prstGeom>
        </p:spPr>
        <p:txBody>
          <a:bodyPr vert="horz" lIns="0" tIns="0" rIns="0" bIns="0" rtlCol="0" anchor="t" anchorCtr="0">
            <a:noAutofit/>
          </a:bodyPr>
          <a:lstStyle>
            <a:defPPr marR="0" lvl="0" algn="l" rtl="0">
              <a:lnSpc>
                <a:spcPct val="100000"/>
              </a:lnSpc>
              <a:spcBef>
                <a:spcPts val="0"/>
              </a:spcBef>
              <a:spcAft>
                <a:spcPts val="0"/>
              </a:spcAft>
            </a:defPPr>
            <a:lvl1pPr marR="0" lvl="0" algn="l" rtl="0" eaLnBrk="1" hangingPunct="1">
              <a:lnSpc>
                <a:spcPct val="108000"/>
              </a:lnSpc>
              <a:spcBef>
                <a:spcPts val="0"/>
              </a:spcBef>
              <a:spcAft>
                <a:spcPts val="0"/>
              </a:spcAft>
              <a:buClr>
                <a:srgbClr val="1C2B33"/>
              </a:buClr>
              <a:buFont typeface="Optimistic Display Medium"/>
              <a:defRPr sz="7200" b="0" i="0" u="none" strike="noStrike" kern="0" cap="none" spc="220" baseline="0">
                <a:solidFill>
                  <a:schemeClr val="tx1"/>
                </a:solidFill>
                <a:latin typeface="+mj-lt"/>
                <a:ea typeface="Optimistic Display Medium"/>
                <a:cs typeface="Optimistic Display Medium"/>
                <a:sym typeface="Optimistic Display Medium"/>
              </a:defRPr>
            </a:lvl1pPr>
            <a:lvl2pPr marR="0" lvl="1"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2pPr>
            <a:lvl3pPr marR="0" lvl="2"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3pPr>
            <a:lvl4pPr marR="0" lvl="3"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4pPr>
            <a:lvl5pPr marR="0" lvl="4"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a:lnSpc>
                <a:spcPts val="8640"/>
              </a:lnSpc>
            </a:pPr>
            <a:r>
              <a:rPr lang="en-US" dirty="0" err="1"/>
              <a:t>Cas</a:t>
            </a:r>
            <a:r>
              <a:rPr lang="en-US" dirty="0"/>
              <a:t> de </a:t>
            </a:r>
            <a:r>
              <a:rPr lang="en-US" dirty="0" err="1"/>
              <a:t>comptes</a:t>
            </a:r>
            <a:r>
              <a:rPr lang="en-US" dirty="0"/>
              <a:t> </a:t>
            </a:r>
            <a:r>
              <a:rPr lang="en-US" dirty="0" err="1"/>
              <a:t>piratés</a:t>
            </a:r>
            <a:endParaRPr lang="en-US" dirty="0"/>
          </a:p>
        </p:txBody>
      </p:sp>
      <p:sp>
        <p:nvSpPr>
          <p:cNvPr id="13" name="TextBox 12">
            <a:extLst>
              <a:ext uri="{FF2B5EF4-FFF2-40B4-BE49-F238E27FC236}">
                <a16:creationId xmlns:a16="http://schemas.microsoft.com/office/drawing/2014/main" id="{339AD33F-C9C5-E24A-A3B9-51F3D8F42F06}"/>
              </a:ext>
            </a:extLst>
          </p:cNvPr>
          <p:cNvSpPr txBox="1"/>
          <p:nvPr/>
        </p:nvSpPr>
        <p:spPr>
          <a:xfrm>
            <a:off x="22024975" y="12668250"/>
            <a:ext cx="1428750" cy="438150"/>
          </a:xfrm>
          <a:prstGeom prst="rect">
            <a:avLst/>
          </a:prstGeom>
        </p:spPr>
        <p:txBody>
          <a:bodyPr rIns="0">
            <a:noAutofit/>
          </a:bodyPr>
          <a:lstStyle>
            <a:defPPr marR="0" lvl="0" algn="l" rtl="0">
              <a:lnSpc>
                <a:spcPct val="100000"/>
              </a:lnSpc>
              <a:spcBef>
                <a:spcPts val="0"/>
              </a:spcBef>
              <a:spcAft>
                <a:spcPts val="0"/>
              </a:spcAft>
              <a:defRPr/>
            </a:defPPr>
            <a:lvl1pPr marL="45720" indent="-45720" algn="r" eaLnBrk="1" hangingPunct="1">
              <a:lnSpc>
                <a:spcPct val="129000"/>
              </a:lnSpc>
              <a:spcAft>
                <a:spcPts val="1200"/>
              </a:spcAft>
              <a:buSzPct val="25000"/>
              <a:buFontTx/>
              <a:buBlip>
                <a:blip r:embed="rId3"/>
              </a:buBlip>
              <a:tabLst/>
              <a:defRPr sz="1600" spc="50" baseline="0">
                <a:solidFill>
                  <a:schemeClr val="tx1"/>
                </a:solidFill>
              </a:defRPr>
            </a:lvl1pPr>
            <a:lvl2pPr marL="640080" indent="-365760" eaLnBrk="1" hangingPunct="1">
              <a:lnSpc>
                <a:spcPct val="129000"/>
              </a:lnSpc>
              <a:spcAft>
                <a:spcPts val="1200"/>
              </a:spcAft>
              <a:buClrTx/>
              <a:buSzPct val="85000"/>
              <a:buFont typeface="Optimistic Text" panose="020B0604020202020204" pitchFamily="34" charset="0"/>
              <a:buChar char="•"/>
              <a:defRPr spc="50" baseline="0">
                <a:solidFill>
                  <a:schemeClr val="tx1"/>
                </a:solidFill>
              </a:defRPr>
            </a:lvl2pPr>
            <a:lvl3pPr marL="1005840" indent="-365760" eaLnBrk="1" hangingPunct="1">
              <a:lnSpc>
                <a:spcPct val="129000"/>
              </a:lnSpc>
              <a:spcAft>
                <a:spcPts val="1200"/>
              </a:spcAft>
              <a:buClrTx/>
              <a:buSzPct val="85000"/>
              <a:buFont typeface=".PingFang SC Regular"/>
              <a:buChar char="﹘"/>
              <a:defRPr spc="50" baseline="0">
                <a:solidFill>
                  <a:schemeClr val="tx1"/>
                </a:solidFill>
              </a:defRPr>
            </a:lvl3pPr>
            <a:lvl4pPr marL="1371600" indent="-365760" eaLnBrk="1" hangingPunct="1">
              <a:lnSpc>
                <a:spcPct val="129000"/>
              </a:lnSpc>
              <a:spcAft>
                <a:spcPts val="1200"/>
              </a:spcAft>
              <a:buClrTx/>
              <a:buSzPct val="85000"/>
              <a:buFont typeface=".PingFang SC Regular"/>
              <a:buChar char="﹘"/>
              <a:defRPr spc="50" baseline="0">
                <a:solidFill>
                  <a:schemeClr val="tx1"/>
                </a:solidFill>
              </a:defRPr>
            </a:lvl4pPr>
            <a:lvl5pPr marL="1737360" indent="-365760" eaLnBrk="1" hangingPunct="1">
              <a:lnSpc>
                <a:spcPct val="129000"/>
              </a:lnSpc>
              <a:spcAft>
                <a:spcPts val="1200"/>
              </a:spcAft>
              <a:buClrTx/>
              <a:buSzPct val="85000"/>
              <a:buFont typeface=".PingFang SC Regular"/>
              <a:buChar char="﹘"/>
              <a:defRPr spc="50" baseline="0">
                <a:solidFill>
                  <a:schemeClr val="tx1"/>
                </a:solidFill>
              </a:defRPr>
            </a:lvl5pPr>
            <a:lvl6pPr eaLnBrk="1" hangingPunct="1"/>
            <a:lvl7pPr eaLnBrk="1" hangingPunct="1"/>
            <a:lvl8pPr eaLnBrk="1" hangingPunct="1"/>
            <a:lvl9pPr eaLnBrk="1" hangingPunct="1"/>
          </a:lstStyle>
          <a:p>
            <a:pPr lvl="0"/>
            <a:fld id="{FDB46036-B8C8-1B45-BC70-41893D8B3A8D}" type="slidenum">
              <a:rPr lang="en-US" smtClean="0"/>
              <a:pPr lvl="0"/>
              <a:t>108</a:t>
            </a:fld>
            <a:endParaRPr lang="en-US" dirty="0"/>
          </a:p>
        </p:txBody>
      </p:sp>
    </p:spTree>
    <p:extLst>
      <p:ext uri="{BB962C8B-B14F-4D97-AF65-F5344CB8AC3E}">
        <p14:creationId xmlns:p14="http://schemas.microsoft.com/office/powerpoint/2010/main" val="538180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8D2F010D-0363-174A-87A6-929CF57652B6}"/>
              </a:ext>
            </a:extLst>
          </p:cNvPr>
          <p:cNvSpPr/>
          <p:nvPr/>
        </p:nvSpPr>
        <p:spPr>
          <a:xfrm>
            <a:off x="12193588" y="5162107"/>
            <a:ext cx="5149925" cy="76448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5000"/>
              </a:lnSpc>
              <a:spcBef>
                <a:spcPts val="0"/>
              </a:spcBef>
              <a:spcAft>
                <a:spcPts val="0"/>
              </a:spcAft>
              <a:buClr>
                <a:srgbClr val="1C2B33"/>
              </a:buClr>
              <a:buSzTx/>
              <a:buFont typeface="Optimistic Text"/>
              <a:buNone/>
              <a:tabLst/>
              <a:defRPr/>
            </a:pPr>
            <a:endParaRPr kumimoji="0" lang="en-US" sz="2400" b="0" i="0" u="none" strike="noStrike" kern="0" cap="none" spc="50" normalizeH="0" baseline="0" noProof="0" dirty="0">
              <a:ln>
                <a:noFill/>
              </a:ln>
              <a:solidFill>
                <a:srgbClr val="1C2B33"/>
              </a:solidFill>
              <a:effectLst/>
              <a:uLnTx/>
              <a:uFillTx/>
              <a:latin typeface="Optimistic Text"/>
              <a:ea typeface="+mn-ea"/>
              <a:cs typeface="Optimistic Text" panose="020B0503020203020204" pitchFamily="34" charset="0"/>
              <a:sym typeface="Arial"/>
            </a:endParaRPr>
          </a:p>
        </p:txBody>
      </p:sp>
      <p:sp>
        <p:nvSpPr>
          <p:cNvPr id="35" name="Text Placeholder 3">
            <a:extLst>
              <a:ext uri="{FF2B5EF4-FFF2-40B4-BE49-F238E27FC236}">
                <a16:creationId xmlns:a16="http://schemas.microsoft.com/office/drawing/2014/main" id="{3626FF59-4B14-8F40-A78D-801F37CCF2FC}"/>
              </a:ext>
            </a:extLst>
          </p:cNvPr>
          <p:cNvSpPr txBox="1">
            <a:spLocks/>
          </p:cNvSpPr>
          <p:nvPr/>
        </p:nvSpPr>
        <p:spPr>
          <a:xfrm>
            <a:off x="12638110" y="5527336"/>
            <a:ext cx="4660877" cy="5580439"/>
          </a:xfrm>
          <a:prstGeom prst="rect">
            <a:avLst/>
          </a:prstGeom>
        </p:spPr>
        <p:txBody>
          <a:bodyPr vert="horz" lIns="0" tIns="0" rIns="0" bIns="0" rtlCol="0" anchor="t">
            <a:noAutofit/>
          </a:bodyPr>
          <a:lstStyle>
            <a:defPPr marR="0" lvl="0" algn="l" rtl="0">
              <a:lnSpc>
                <a:spcPct val="100000"/>
              </a:lnSpc>
              <a:spcBef>
                <a:spcPts val="0"/>
              </a:spcBef>
              <a:spcAft>
                <a:spcPts val="0"/>
              </a:spcAft>
            </a:defPPr>
            <a:lvl1pPr marL="0" marR="0" lvl="0" indent="0" algn="l" rtl="0" eaLnBrk="1" hangingPunct="1">
              <a:lnSpc>
                <a:spcPct val="129000"/>
              </a:lnSpc>
              <a:spcBef>
                <a:spcPts val="0"/>
              </a:spcBef>
              <a:spcAft>
                <a:spcPts val="1200"/>
              </a:spcAft>
              <a:buClr>
                <a:srgbClr val="1C2B33"/>
              </a:buClr>
              <a:buSzPct val="25000"/>
              <a:buFontTx/>
              <a:buBlip>
                <a:blip r:embed="rId3"/>
              </a:buBlip>
              <a:tabLst/>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marL="0" marR="0" lvl="0" indent="0" algn="l" defTabSz="1828800" rtl="0" eaLnBrk="1" fontAlgn="auto" latinLnBrk="0" hangingPunct="1">
              <a:lnSpc>
                <a:spcPts val="3000"/>
              </a:lnSpc>
              <a:spcBef>
                <a:spcPts val="0"/>
              </a:spcBef>
              <a:spcAft>
                <a:spcPts val="1800"/>
              </a:spcAft>
              <a:buClr>
                <a:srgbClr val="1C2B33"/>
              </a:buClr>
              <a:buSzPct val="25000"/>
              <a:buFontTx/>
              <a:buNone/>
              <a:tabLst/>
              <a:defRPr/>
            </a:pPr>
            <a:r>
              <a:rPr kumimoji="0" lang="en-US" b="1" i="0" u="none" strike="noStrike" kern="0" cap="none" spc="40" normalizeH="0" baseline="0" noProof="0" dirty="0">
                <a:ln>
                  <a:noFill/>
                </a:ln>
                <a:solidFill>
                  <a:srgbClr val="1C2B33"/>
                </a:solidFill>
                <a:effectLst/>
                <a:uLnTx/>
                <a:uFillTx/>
                <a:latin typeface="Optimistic Text" panose="020B0503020203020204" pitchFamily="34" charset="0"/>
                <a:cs typeface="Optimistic Text" panose="020B0503020203020204" pitchFamily="34" charset="0"/>
                <a:sym typeface="Arial"/>
              </a:rPr>
              <a:t>03.</a:t>
            </a:r>
          </a:p>
          <a:p>
            <a:pPr defTabSz="1828800">
              <a:lnSpc>
                <a:spcPts val="3000"/>
              </a:lnSpc>
              <a:spcAft>
                <a:spcPts val="1800"/>
              </a:spcAft>
              <a:buNone/>
            </a:pPr>
            <a:r>
              <a:rPr lang="fr-FR" dirty="0"/>
              <a:t>Lequel des éléments suivants n'est PAS                  une étape pour récupérer                                          un compte piraté</a:t>
            </a:r>
            <a:r>
              <a:rPr lang="en-US" dirty="0"/>
              <a:t>?</a:t>
            </a:r>
            <a:endParaRPr lang="en-US" spc="40" dirty="0">
              <a:solidFill>
                <a:srgbClr val="1C2B33"/>
              </a:solidFill>
              <a:latin typeface="Optimistic Text" panose="020B0503020203020204" pitchFamily="34" charset="0"/>
              <a:sym typeface="Arial"/>
            </a:endParaRPr>
          </a:p>
          <a:p>
            <a:pPr marL="465138" lvl="0" defTabSz="1828800">
              <a:lnSpc>
                <a:spcPts val="3000"/>
              </a:lnSpc>
              <a:spcAft>
                <a:spcPts val="1800"/>
              </a:spcAft>
              <a:buNone/>
              <a:defRPr/>
            </a:pPr>
            <a:r>
              <a:rPr lang="fr-FR" spc="40" dirty="0">
                <a:solidFill>
                  <a:srgbClr val="1C2B33"/>
                </a:solidFill>
                <a:latin typeface="Optimistic Text" panose="020B0503020203020204" pitchFamily="34" charset="0"/>
                <a:sym typeface="Arial"/>
              </a:rPr>
              <a:t>Contacter le fournisseur de compte</a:t>
            </a:r>
          </a:p>
          <a:p>
            <a:pPr marL="465138" lvl="0" defTabSz="1828800">
              <a:lnSpc>
                <a:spcPts val="3000"/>
              </a:lnSpc>
              <a:spcAft>
                <a:spcPts val="1800"/>
              </a:spcAft>
              <a:buNone/>
              <a:defRPr/>
            </a:pPr>
            <a:r>
              <a:rPr lang="fr-FR" spc="40" dirty="0">
                <a:solidFill>
                  <a:srgbClr val="1C2B33"/>
                </a:solidFill>
                <a:latin typeface="Optimistic Text" panose="020B0503020203020204" pitchFamily="34" charset="0"/>
                <a:sym typeface="Arial"/>
              </a:rPr>
              <a:t>Contacter le hacker</a:t>
            </a:r>
          </a:p>
          <a:p>
            <a:pPr marL="465138" lvl="0" defTabSz="1828800">
              <a:lnSpc>
                <a:spcPts val="3000"/>
              </a:lnSpc>
              <a:spcAft>
                <a:spcPts val="1800"/>
              </a:spcAft>
              <a:buNone/>
              <a:defRPr/>
            </a:pPr>
            <a:r>
              <a:rPr lang="fr-FR" spc="40" dirty="0">
                <a:solidFill>
                  <a:srgbClr val="1C2B33"/>
                </a:solidFill>
                <a:latin typeface="Optimistic Text" panose="020B0503020203020204" pitchFamily="34" charset="0"/>
                <a:sym typeface="Arial"/>
              </a:rPr>
              <a:t>Changer votre mot de passe</a:t>
            </a:r>
          </a:p>
          <a:p>
            <a:pPr marL="465138" lvl="0" defTabSz="1828800">
              <a:lnSpc>
                <a:spcPts val="3000"/>
              </a:lnSpc>
              <a:spcAft>
                <a:spcPts val="1800"/>
              </a:spcAft>
              <a:buNone/>
              <a:defRPr/>
            </a:pPr>
            <a:r>
              <a:rPr lang="fr-FR" spc="40" dirty="0">
                <a:solidFill>
                  <a:srgbClr val="1C2B33"/>
                </a:solidFill>
                <a:latin typeface="Optimistic Text" panose="020B0503020203020204" pitchFamily="34" charset="0"/>
                <a:sym typeface="Arial"/>
              </a:rPr>
              <a:t>Informer les autres personnes susceptibles d'avoir été piratées</a:t>
            </a:r>
            <a:endParaRPr lang="en-US" spc="40" dirty="0">
              <a:solidFill>
                <a:srgbClr val="1C2B33"/>
              </a:solidFill>
              <a:latin typeface="Optimistic Text" panose="020B0503020203020204" pitchFamily="34" charset="0"/>
              <a:sym typeface="Arial"/>
            </a:endParaRPr>
          </a:p>
        </p:txBody>
      </p:sp>
      <p:sp>
        <p:nvSpPr>
          <p:cNvPr id="11" name="Rectangle 10">
            <a:extLst>
              <a:ext uri="{FF2B5EF4-FFF2-40B4-BE49-F238E27FC236}">
                <a16:creationId xmlns:a16="http://schemas.microsoft.com/office/drawing/2014/main" id="{FFDB325C-E425-844C-8378-1D7112BB743B}"/>
              </a:ext>
            </a:extLst>
          </p:cNvPr>
          <p:cNvSpPr/>
          <p:nvPr/>
        </p:nvSpPr>
        <p:spPr>
          <a:xfrm>
            <a:off x="953163" y="5162107"/>
            <a:ext cx="5149925" cy="76448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5000"/>
              </a:lnSpc>
              <a:spcBef>
                <a:spcPts val="0"/>
              </a:spcBef>
              <a:spcAft>
                <a:spcPts val="0"/>
              </a:spcAft>
              <a:buClr>
                <a:srgbClr val="1C2B33"/>
              </a:buClr>
              <a:buSzTx/>
              <a:buFont typeface="Optimistic Text"/>
              <a:buNone/>
              <a:tabLst/>
              <a:defRPr/>
            </a:pPr>
            <a:endParaRPr kumimoji="0" lang="en-US" sz="2400" b="0" i="0" u="none" strike="noStrike" kern="0" cap="none" spc="50" normalizeH="0" baseline="0" noProof="0" dirty="0">
              <a:ln>
                <a:noFill/>
              </a:ln>
              <a:solidFill>
                <a:srgbClr val="1C2B33"/>
              </a:solidFill>
              <a:effectLst/>
              <a:uLnTx/>
              <a:uFillTx/>
              <a:latin typeface="Optimistic Text"/>
              <a:ea typeface="+mn-ea"/>
              <a:cs typeface="Optimistic Text" panose="020B0503020203020204" pitchFamily="34" charset="0"/>
              <a:sym typeface="Arial"/>
            </a:endParaRPr>
          </a:p>
        </p:txBody>
      </p:sp>
      <p:sp>
        <p:nvSpPr>
          <p:cNvPr id="15" name="Rectangle 14">
            <a:extLst>
              <a:ext uri="{FF2B5EF4-FFF2-40B4-BE49-F238E27FC236}">
                <a16:creationId xmlns:a16="http://schemas.microsoft.com/office/drawing/2014/main" id="{1151D3CE-379D-F54D-958F-A00930AA91CF}"/>
              </a:ext>
            </a:extLst>
          </p:cNvPr>
          <p:cNvSpPr/>
          <p:nvPr/>
        </p:nvSpPr>
        <p:spPr>
          <a:xfrm>
            <a:off x="6588419" y="5162107"/>
            <a:ext cx="5149925" cy="76448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5000"/>
              </a:lnSpc>
              <a:spcBef>
                <a:spcPts val="0"/>
              </a:spcBef>
              <a:spcAft>
                <a:spcPts val="0"/>
              </a:spcAft>
              <a:buClr>
                <a:srgbClr val="1C2B33"/>
              </a:buClr>
              <a:buSzTx/>
              <a:buFont typeface="Optimistic Text"/>
              <a:buNone/>
              <a:tabLst/>
              <a:defRPr/>
            </a:pPr>
            <a:endParaRPr kumimoji="0" lang="en-US" sz="2400" b="0" i="0" u="none" strike="noStrike" kern="0" cap="none" spc="50" normalizeH="0" baseline="0" noProof="0" dirty="0">
              <a:ln>
                <a:noFill/>
              </a:ln>
              <a:solidFill>
                <a:srgbClr val="1C2B33"/>
              </a:solidFill>
              <a:effectLst/>
              <a:uLnTx/>
              <a:uFillTx/>
              <a:latin typeface="Optimistic Text"/>
              <a:ea typeface="+mn-ea"/>
              <a:cs typeface="Optimistic Text" panose="020B0503020203020204" pitchFamily="34" charset="0"/>
              <a:sym typeface="Arial"/>
            </a:endParaRPr>
          </a:p>
        </p:txBody>
      </p:sp>
      <p:sp>
        <p:nvSpPr>
          <p:cNvPr id="18" name="Rectangle 17">
            <a:extLst>
              <a:ext uri="{FF2B5EF4-FFF2-40B4-BE49-F238E27FC236}">
                <a16:creationId xmlns:a16="http://schemas.microsoft.com/office/drawing/2014/main" id="{5A4FAFA7-CDBB-F744-9631-6423E3DF89E8}"/>
              </a:ext>
            </a:extLst>
          </p:cNvPr>
          <p:cNvSpPr/>
          <p:nvPr/>
        </p:nvSpPr>
        <p:spPr>
          <a:xfrm>
            <a:off x="17828844" y="5162107"/>
            <a:ext cx="5149925" cy="76448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5000"/>
              </a:lnSpc>
              <a:spcBef>
                <a:spcPts val="0"/>
              </a:spcBef>
              <a:spcAft>
                <a:spcPts val="0"/>
              </a:spcAft>
              <a:buClr>
                <a:srgbClr val="1C2B33"/>
              </a:buClr>
              <a:buSzTx/>
              <a:buFont typeface="Optimistic Text"/>
              <a:buNone/>
              <a:tabLst/>
              <a:defRPr/>
            </a:pPr>
            <a:endParaRPr kumimoji="0" lang="en-US" sz="2400" b="0" i="0" u="none" strike="noStrike" kern="0" cap="none" spc="50" normalizeH="0" baseline="0" noProof="0" dirty="0">
              <a:ln>
                <a:noFill/>
              </a:ln>
              <a:solidFill>
                <a:srgbClr val="1C2B33"/>
              </a:solidFill>
              <a:effectLst/>
              <a:uLnTx/>
              <a:uFillTx/>
              <a:latin typeface="Optimistic Text"/>
              <a:ea typeface="+mn-ea"/>
              <a:cs typeface="Optimistic Text" panose="020B0503020203020204" pitchFamily="34" charset="0"/>
              <a:sym typeface="Arial"/>
            </a:endParaRPr>
          </a:p>
        </p:txBody>
      </p:sp>
      <p:sp>
        <p:nvSpPr>
          <p:cNvPr id="2" name="Subtitle 1">
            <a:extLst>
              <a:ext uri="{FF2B5EF4-FFF2-40B4-BE49-F238E27FC236}">
                <a16:creationId xmlns:a16="http://schemas.microsoft.com/office/drawing/2014/main" id="{3B429F7B-BF7F-A541-9B1D-E7BF2BA86BD4}"/>
              </a:ext>
            </a:extLst>
          </p:cNvPr>
          <p:cNvSpPr>
            <a:spLocks noGrp="1"/>
          </p:cNvSpPr>
          <p:nvPr>
            <p:ph type="subTitle" idx="2"/>
          </p:nvPr>
        </p:nvSpPr>
        <p:spPr>
          <a:xfrm>
            <a:off x="932821" y="909036"/>
            <a:ext cx="13775366" cy="463200"/>
          </a:xfrm>
        </p:spPr>
        <p:txBody>
          <a:bodyPr/>
          <a:lstStyle/>
          <a:p>
            <a:r>
              <a:rPr lang="en-US" dirty="0"/>
              <a:t>04 Managing Compromised Accounts</a:t>
            </a:r>
          </a:p>
        </p:txBody>
      </p:sp>
      <p:sp>
        <p:nvSpPr>
          <p:cNvPr id="3" name="Title 2">
            <a:extLst>
              <a:ext uri="{FF2B5EF4-FFF2-40B4-BE49-F238E27FC236}">
                <a16:creationId xmlns:a16="http://schemas.microsoft.com/office/drawing/2014/main" id="{89899A46-2B07-6246-B2A2-CE86A0762E1B}"/>
              </a:ext>
            </a:extLst>
          </p:cNvPr>
          <p:cNvSpPr>
            <a:spLocks noGrp="1"/>
          </p:cNvSpPr>
          <p:nvPr>
            <p:ph type="title"/>
          </p:nvPr>
        </p:nvSpPr>
        <p:spPr>
          <a:xfrm>
            <a:off x="932689" y="2194560"/>
            <a:ext cx="19717511" cy="2514600"/>
          </a:xfrm>
        </p:spPr>
        <p:txBody>
          <a:bodyPr>
            <a:normAutofit/>
          </a:bodyPr>
          <a:lstStyle/>
          <a:p>
            <a:pPr>
              <a:lnSpc>
                <a:spcPts val="8640"/>
              </a:lnSpc>
            </a:pPr>
            <a:r>
              <a:rPr lang="fr-CA" dirty="0"/>
              <a:t>Vérifier la compréhension</a:t>
            </a:r>
            <a:endParaRPr lang="en-US" dirty="0"/>
          </a:p>
        </p:txBody>
      </p:sp>
      <p:sp>
        <p:nvSpPr>
          <p:cNvPr id="10" name="TextBox 9">
            <a:extLst>
              <a:ext uri="{FF2B5EF4-FFF2-40B4-BE49-F238E27FC236}">
                <a16:creationId xmlns:a16="http://schemas.microsoft.com/office/drawing/2014/main" id="{975B7758-6C0F-F245-AFC4-82DC769E05B2}"/>
              </a:ext>
            </a:extLst>
          </p:cNvPr>
          <p:cNvSpPr txBox="1"/>
          <p:nvPr/>
        </p:nvSpPr>
        <p:spPr>
          <a:xfrm>
            <a:off x="951536" y="2823712"/>
            <a:ext cx="9349128" cy="647198"/>
          </a:xfrm>
          <a:prstGeom prst="rect">
            <a:avLst/>
          </a:prstGeom>
          <a:noFill/>
        </p:spPr>
        <p:txBody>
          <a:bodyPr wrap="square" lIns="0" tIns="0" rIns="0" bIns="0" rtlCol="0" anchor="t">
            <a:noAutofit/>
          </a:bodyPr>
          <a:lstStyle/>
          <a:p>
            <a:pPr marL="0" marR="0" lvl="0" indent="0" algn="l" defTabSz="914400" rtl="0" eaLnBrk="1" fontAlgn="auto" latinLnBrk="0" hangingPunct="1">
              <a:lnSpc>
                <a:spcPts val="4200"/>
              </a:lnSpc>
              <a:spcBef>
                <a:spcPts val="2400"/>
              </a:spcBef>
              <a:spcAft>
                <a:spcPts val="1200"/>
              </a:spcAft>
              <a:buClr>
                <a:srgbClr val="1C2B33"/>
              </a:buClr>
              <a:buSzTx/>
              <a:buFont typeface="Optimistic Text"/>
              <a:buNone/>
              <a:tabLst/>
              <a:defRPr/>
            </a:pPr>
            <a:r>
              <a:rPr kumimoji="0" lang="en-US" sz="2800" b="1" i="0" u="none" strike="noStrike" kern="0" cap="all" spc="250" normalizeH="0" baseline="0" noProof="0" dirty="0">
                <a:ln>
                  <a:noFill/>
                </a:ln>
                <a:solidFill>
                  <a:srgbClr val="627B8E"/>
                </a:solidFill>
                <a:effectLst/>
                <a:uLnTx/>
                <a:uFillTx/>
                <a:latin typeface="Optimistic Text" panose="020B0503020203020204" pitchFamily="34" charset="0"/>
                <a:cs typeface="Optimistic Text" panose="020B0503020203020204" pitchFamily="34" charset="0"/>
                <a:sym typeface="Arial"/>
              </a:rPr>
              <a:t>section </a:t>
            </a:r>
            <a:r>
              <a:rPr lang="en-US" sz="2800" b="1" cap="all" spc="250" noProof="0" dirty="0" err="1">
                <a:solidFill>
                  <a:srgbClr val="627B8E"/>
                </a:solidFill>
                <a:latin typeface="Optimistic Text" panose="020B0503020203020204" pitchFamily="34" charset="0"/>
              </a:rPr>
              <a:t>quatre</a:t>
            </a:r>
            <a:r>
              <a:rPr lang="en-US" sz="2800" b="1" cap="all" spc="250" noProof="0" dirty="0">
                <a:solidFill>
                  <a:srgbClr val="627B8E"/>
                </a:solidFill>
                <a:latin typeface="Optimistic Text" panose="020B0503020203020204" pitchFamily="34" charset="0"/>
              </a:rPr>
              <a:t>: </a:t>
            </a:r>
            <a:r>
              <a:rPr lang="en-US" sz="2800" b="1" cap="all" spc="250" noProof="0" dirty="0" err="1">
                <a:solidFill>
                  <a:srgbClr val="627B8E"/>
                </a:solidFill>
                <a:latin typeface="Optimistic Text" panose="020B0503020203020204" pitchFamily="34" charset="0"/>
              </a:rPr>
              <a:t>récapitulatif</a:t>
            </a:r>
            <a:endParaRPr kumimoji="0" lang="en-US" sz="2800" b="1" i="0" u="none" strike="noStrike" kern="0" cap="all" spc="250" normalizeH="0" baseline="0" noProof="0" dirty="0">
              <a:ln>
                <a:noFill/>
              </a:ln>
              <a:solidFill>
                <a:srgbClr val="627B8E"/>
              </a:solidFill>
              <a:effectLst/>
              <a:uLnTx/>
              <a:uFillTx/>
              <a:latin typeface="Optimistic Text" panose="020B0503020203020204" pitchFamily="34" charset="0"/>
              <a:cs typeface="Optimistic Text" panose="020B0503020203020204" pitchFamily="34" charset="0"/>
              <a:sym typeface="Arial"/>
            </a:endParaRPr>
          </a:p>
        </p:txBody>
      </p:sp>
      <p:sp>
        <p:nvSpPr>
          <p:cNvPr id="19" name="Text Placeholder 3">
            <a:extLst>
              <a:ext uri="{FF2B5EF4-FFF2-40B4-BE49-F238E27FC236}">
                <a16:creationId xmlns:a16="http://schemas.microsoft.com/office/drawing/2014/main" id="{C8568561-F5E4-7842-B6F3-C534EA4AE598}"/>
              </a:ext>
            </a:extLst>
          </p:cNvPr>
          <p:cNvSpPr txBox="1">
            <a:spLocks/>
          </p:cNvSpPr>
          <p:nvPr/>
        </p:nvSpPr>
        <p:spPr>
          <a:xfrm>
            <a:off x="1422277" y="5531484"/>
            <a:ext cx="3913310" cy="5580439"/>
          </a:xfrm>
          <a:prstGeom prst="rect">
            <a:avLst/>
          </a:prstGeom>
        </p:spPr>
        <p:txBody>
          <a:bodyPr vert="horz" lIns="0" tIns="0" rIns="0" bIns="0" rtlCol="0" anchor="t">
            <a:noAutofit/>
          </a:bodyPr>
          <a:lstStyle>
            <a:defPPr marR="0" lvl="0" algn="l" rtl="0">
              <a:lnSpc>
                <a:spcPct val="100000"/>
              </a:lnSpc>
              <a:spcBef>
                <a:spcPts val="0"/>
              </a:spcBef>
              <a:spcAft>
                <a:spcPts val="0"/>
              </a:spcAft>
            </a:defPPr>
            <a:lvl1pPr marL="0" marR="0" lvl="0" indent="0" algn="l" rtl="0" eaLnBrk="1" hangingPunct="1">
              <a:lnSpc>
                <a:spcPct val="129000"/>
              </a:lnSpc>
              <a:spcBef>
                <a:spcPts val="0"/>
              </a:spcBef>
              <a:spcAft>
                <a:spcPts val="1200"/>
              </a:spcAft>
              <a:buClr>
                <a:srgbClr val="1C2B33"/>
              </a:buClr>
              <a:buSzPct val="25000"/>
              <a:buFontTx/>
              <a:buBlip>
                <a:blip r:embed="rId3"/>
              </a:buBlip>
              <a:tabLst/>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marL="0" marR="0" lvl="0" indent="0" algn="l" defTabSz="1828800" rtl="0" eaLnBrk="1" fontAlgn="auto" latinLnBrk="0" hangingPunct="1">
              <a:lnSpc>
                <a:spcPts val="3000"/>
              </a:lnSpc>
              <a:spcBef>
                <a:spcPts val="0"/>
              </a:spcBef>
              <a:spcAft>
                <a:spcPts val="1800"/>
              </a:spcAft>
              <a:buClr>
                <a:srgbClr val="1C2B33"/>
              </a:buClr>
              <a:buSzPct val="25000"/>
              <a:buFontTx/>
              <a:buNone/>
              <a:tabLst/>
              <a:defRPr/>
            </a:pPr>
            <a:r>
              <a:rPr kumimoji="0" lang="en-US" b="1" i="0" u="none" strike="noStrike" kern="0" cap="none" spc="40" normalizeH="0" baseline="0" noProof="0" dirty="0">
                <a:ln>
                  <a:noFill/>
                </a:ln>
                <a:solidFill>
                  <a:srgbClr val="1C2B33"/>
                </a:solidFill>
                <a:effectLst/>
                <a:uLnTx/>
                <a:uFillTx/>
                <a:latin typeface="Optimistic Text" panose="020B0503020203020204" pitchFamily="34" charset="0"/>
                <a:cs typeface="Optimistic Text" panose="020B0503020203020204" pitchFamily="34" charset="0"/>
                <a:sym typeface="Arial"/>
              </a:rPr>
              <a:t>01.</a:t>
            </a:r>
          </a:p>
          <a:p>
            <a:pPr lvl="0" defTabSz="1828800">
              <a:lnSpc>
                <a:spcPts val="3000"/>
              </a:lnSpc>
              <a:spcAft>
                <a:spcPts val="1800"/>
              </a:spcAft>
              <a:buNone/>
            </a:pPr>
            <a:r>
              <a:rPr lang="fr-FR" spc="40" dirty="0">
                <a:solidFill>
                  <a:srgbClr val="1C2B33"/>
                </a:solidFill>
                <a:latin typeface="Optimistic Text" panose="020B0503020203020204" pitchFamily="34" charset="0"/>
                <a:sym typeface="Arial"/>
              </a:rPr>
              <a:t>Le piratage est l’accès _____ à vos comptes ou dispositifs</a:t>
            </a:r>
            <a:r>
              <a:rPr lang="en-US" spc="40" dirty="0">
                <a:solidFill>
                  <a:srgbClr val="1C2B33"/>
                </a:solidFill>
                <a:latin typeface="Optimistic Text" panose="020B0503020203020204" pitchFamily="34" charset="0"/>
                <a:sym typeface="Arial"/>
              </a:rPr>
              <a:t>.</a:t>
            </a:r>
          </a:p>
          <a:p>
            <a:pPr marL="465138" lvl="0" defTabSz="1828800">
              <a:lnSpc>
                <a:spcPts val="3000"/>
              </a:lnSpc>
              <a:spcAft>
                <a:spcPts val="1800"/>
              </a:spcAft>
              <a:buNone/>
              <a:defRPr/>
            </a:pPr>
            <a:r>
              <a:rPr lang="fr-FR" spc="40" dirty="0">
                <a:solidFill>
                  <a:srgbClr val="1C2B33"/>
                </a:solidFill>
                <a:latin typeface="Optimistic Text" panose="020B0503020203020204" pitchFamily="34" charset="0"/>
                <a:sym typeface="Arial"/>
              </a:rPr>
              <a:t>Autorisé</a:t>
            </a:r>
          </a:p>
          <a:p>
            <a:pPr marL="465138" lvl="0" defTabSz="1828800">
              <a:lnSpc>
                <a:spcPts val="3000"/>
              </a:lnSpc>
              <a:spcAft>
                <a:spcPts val="1800"/>
              </a:spcAft>
              <a:buNone/>
              <a:defRPr/>
            </a:pPr>
            <a:r>
              <a:rPr lang="fr-FR" spc="40" dirty="0">
                <a:solidFill>
                  <a:srgbClr val="1C2B33"/>
                </a:solidFill>
                <a:latin typeface="Optimistic Text" panose="020B0503020203020204" pitchFamily="34" charset="0"/>
                <a:sym typeface="Arial"/>
              </a:rPr>
              <a:t>Officiel</a:t>
            </a:r>
          </a:p>
          <a:p>
            <a:pPr marL="465138" lvl="0" defTabSz="1828800">
              <a:lnSpc>
                <a:spcPts val="3000"/>
              </a:lnSpc>
              <a:spcAft>
                <a:spcPts val="1800"/>
              </a:spcAft>
              <a:buNone/>
              <a:defRPr/>
            </a:pPr>
            <a:r>
              <a:rPr lang="fr-FR" spc="40" dirty="0">
                <a:solidFill>
                  <a:srgbClr val="1C2B33"/>
                </a:solidFill>
                <a:latin typeface="Optimistic Text" panose="020B0503020203020204" pitchFamily="34" charset="0"/>
                <a:sym typeface="Arial"/>
              </a:rPr>
              <a:t>Non autorisé</a:t>
            </a:r>
          </a:p>
          <a:p>
            <a:pPr marL="465138" lvl="0" defTabSz="1828800">
              <a:lnSpc>
                <a:spcPts val="3000"/>
              </a:lnSpc>
              <a:spcAft>
                <a:spcPts val="1800"/>
              </a:spcAft>
              <a:buNone/>
              <a:defRPr/>
            </a:pPr>
            <a:r>
              <a:rPr lang="fr-FR" spc="40" dirty="0">
                <a:solidFill>
                  <a:srgbClr val="1C2B33"/>
                </a:solidFill>
                <a:latin typeface="Optimistic Text" panose="020B0503020203020204" pitchFamily="34" charset="0"/>
                <a:sym typeface="Arial"/>
              </a:rPr>
              <a:t>Inhabituel</a:t>
            </a:r>
          </a:p>
          <a:p>
            <a:pPr lvl="0" defTabSz="1828800">
              <a:lnSpc>
                <a:spcPts val="3000"/>
              </a:lnSpc>
              <a:spcAft>
                <a:spcPts val="1800"/>
              </a:spcAft>
              <a:buNone/>
            </a:pPr>
            <a:endParaRPr lang="en-US" spc="40" dirty="0">
              <a:solidFill>
                <a:srgbClr val="1C2B33"/>
              </a:solidFill>
              <a:latin typeface="Optimistic Text" panose="020B0503020203020204" pitchFamily="34" charset="0"/>
              <a:sym typeface="Arial"/>
            </a:endParaRPr>
          </a:p>
        </p:txBody>
      </p:sp>
      <p:sp>
        <p:nvSpPr>
          <p:cNvPr id="21" name="Text Placeholder 3">
            <a:extLst>
              <a:ext uri="{FF2B5EF4-FFF2-40B4-BE49-F238E27FC236}">
                <a16:creationId xmlns:a16="http://schemas.microsoft.com/office/drawing/2014/main" id="{775EF441-EC6B-C34A-80E8-B33514B5E1E4}"/>
              </a:ext>
            </a:extLst>
          </p:cNvPr>
          <p:cNvSpPr txBox="1">
            <a:spLocks/>
          </p:cNvSpPr>
          <p:nvPr/>
        </p:nvSpPr>
        <p:spPr>
          <a:xfrm>
            <a:off x="7002546" y="5531484"/>
            <a:ext cx="4391790" cy="3442395"/>
          </a:xfrm>
          <a:prstGeom prst="rect">
            <a:avLst/>
          </a:prstGeom>
        </p:spPr>
        <p:txBody>
          <a:bodyPr vert="horz" lIns="0" tIns="0" rIns="0" bIns="0" rtlCol="0" anchor="t">
            <a:noAutofit/>
          </a:bodyPr>
          <a:lstStyle>
            <a:defPPr marR="0" lvl="0" algn="l" rtl="0">
              <a:lnSpc>
                <a:spcPct val="100000"/>
              </a:lnSpc>
              <a:spcBef>
                <a:spcPts val="0"/>
              </a:spcBef>
              <a:spcAft>
                <a:spcPts val="0"/>
              </a:spcAft>
            </a:defPPr>
            <a:lvl1pPr marL="0" marR="0" lvl="0" indent="0" algn="l" rtl="0" eaLnBrk="1" hangingPunct="1">
              <a:lnSpc>
                <a:spcPct val="129000"/>
              </a:lnSpc>
              <a:spcBef>
                <a:spcPts val="0"/>
              </a:spcBef>
              <a:spcAft>
                <a:spcPts val="1200"/>
              </a:spcAft>
              <a:buClr>
                <a:srgbClr val="1C2B33"/>
              </a:buClr>
              <a:buSzPct val="25000"/>
              <a:buFontTx/>
              <a:buBlip>
                <a:blip r:embed="rId3"/>
              </a:buBlip>
              <a:tabLst/>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marL="0" marR="0" lvl="0" indent="0" algn="l" defTabSz="1828800" rtl="0" eaLnBrk="1" fontAlgn="auto" latinLnBrk="0" hangingPunct="1">
              <a:lnSpc>
                <a:spcPts val="3000"/>
              </a:lnSpc>
              <a:spcBef>
                <a:spcPts val="0"/>
              </a:spcBef>
              <a:spcAft>
                <a:spcPts val="1800"/>
              </a:spcAft>
              <a:buClr>
                <a:srgbClr val="1C2B33"/>
              </a:buClr>
              <a:buSzPct val="25000"/>
              <a:buFontTx/>
              <a:buNone/>
              <a:tabLst/>
              <a:defRPr/>
            </a:pPr>
            <a:r>
              <a:rPr kumimoji="0" lang="en-US" b="1" i="0" u="none" strike="noStrike" kern="0" cap="none" spc="40" normalizeH="0" baseline="0" noProof="0" dirty="0">
                <a:ln>
                  <a:noFill/>
                </a:ln>
                <a:solidFill>
                  <a:srgbClr val="1C2B33"/>
                </a:solidFill>
                <a:effectLst/>
                <a:uLnTx/>
                <a:uFillTx/>
                <a:latin typeface="Optimistic Text" panose="020B0503020203020204" pitchFamily="34" charset="0"/>
                <a:cs typeface="Optimistic Text" panose="020B0503020203020204" pitchFamily="34" charset="0"/>
                <a:sym typeface="Arial"/>
              </a:rPr>
              <a:t>02.</a:t>
            </a:r>
          </a:p>
          <a:p>
            <a:pPr lvl="0" defTabSz="1828800">
              <a:lnSpc>
                <a:spcPts val="3000"/>
              </a:lnSpc>
              <a:spcAft>
                <a:spcPts val="1800"/>
              </a:spcAft>
              <a:buNone/>
            </a:pPr>
            <a:r>
              <a:rPr lang="fr-FR" spc="40" dirty="0">
                <a:solidFill>
                  <a:srgbClr val="1C2B33"/>
                </a:solidFill>
                <a:latin typeface="Optimistic Text" panose="020B0503020203020204" pitchFamily="34" charset="0"/>
                <a:sym typeface="Arial"/>
              </a:rPr>
              <a:t>Lequel des éléments suivants n'est PAS le signe d'un compte ou d'un appareil potentiellement piraté</a:t>
            </a:r>
            <a:r>
              <a:rPr lang="en-US" spc="40" dirty="0">
                <a:solidFill>
                  <a:srgbClr val="1C2B33"/>
                </a:solidFill>
                <a:latin typeface="Optimistic Text" panose="020B0503020203020204" pitchFamily="34" charset="0"/>
                <a:sym typeface="Arial"/>
              </a:rPr>
              <a:t>?</a:t>
            </a:r>
          </a:p>
          <a:p>
            <a:pPr marL="465138" defTabSz="1828800">
              <a:lnSpc>
                <a:spcPts val="3000"/>
              </a:lnSpc>
              <a:spcAft>
                <a:spcPts val="1800"/>
              </a:spcAft>
              <a:buNone/>
            </a:pPr>
            <a:r>
              <a:rPr lang="fr-FR" dirty="0"/>
              <a:t>Les applications ou les programmes se bloquent ou prennent beaucoup de temps à se charger</a:t>
            </a:r>
          </a:p>
          <a:p>
            <a:pPr marL="465138" defTabSz="1828800">
              <a:lnSpc>
                <a:spcPts val="3000"/>
              </a:lnSpc>
              <a:spcAft>
                <a:spcPts val="1800"/>
              </a:spcAft>
              <a:buNone/>
            </a:pPr>
            <a:r>
              <a:rPr lang="fr-FR" dirty="0"/>
              <a:t>Augmentation des tentatives de connexion à partir d'appareils ou d'emplacements inconnus</a:t>
            </a:r>
          </a:p>
          <a:p>
            <a:pPr marL="465138" defTabSz="1828800">
              <a:lnSpc>
                <a:spcPts val="3000"/>
              </a:lnSpc>
              <a:spcAft>
                <a:spcPts val="1800"/>
              </a:spcAft>
              <a:buNone/>
            </a:pPr>
            <a:r>
              <a:rPr lang="fr-FR" dirty="0"/>
              <a:t>Activité ou achats en ligne inexpliqués</a:t>
            </a:r>
          </a:p>
          <a:p>
            <a:pPr marL="465138" defTabSz="1828800">
              <a:lnSpc>
                <a:spcPts val="3000"/>
              </a:lnSpc>
              <a:spcAft>
                <a:spcPts val="1800"/>
              </a:spcAft>
              <a:buNone/>
            </a:pPr>
            <a:r>
              <a:rPr lang="fr-FR" dirty="0"/>
              <a:t>Le navigateur Web bloque après avoir ouvert plus de 100 onglets</a:t>
            </a:r>
            <a:endParaRPr lang="en-US" spc="40" dirty="0">
              <a:solidFill>
                <a:srgbClr val="1C2B33"/>
              </a:solidFill>
              <a:latin typeface="Optimistic Text" panose="020B0503020203020204" pitchFamily="34" charset="0"/>
              <a:sym typeface="Arial"/>
            </a:endParaRPr>
          </a:p>
          <a:p>
            <a:pPr marL="0" marR="0" lvl="0" indent="0" algn="l" defTabSz="1828800" rtl="0" eaLnBrk="1" fontAlgn="auto" latinLnBrk="0" hangingPunct="1">
              <a:lnSpc>
                <a:spcPts val="3000"/>
              </a:lnSpc>
              <a:spcBef>
                <a:spcPts val="0"/>
              </a:spcBef>
              <a:spcAft>
                <a:spcPts val="1800"/>
              </a:spcAft>
              <a:buClr>
                <a:srgbClr val="1C2B33"/>
              </a:buClr>
              <a:buSzPct val="25000"/>
              <a:buFontTx/>
              <a:buNone/>
              <a:tabLst/>
              <a:defRPr/>
            </a:pPr>
            <a:endParaRPr kumimoji="0" lang="en-US" b="0" i="0" u="none" strike="noStrike" kern="0" cap="none" spc="40" normalizeH="0" baseline="0" noProof="0" dirty="0">
              <a:ln>
                <a:noFill/>
              </a:ln>
              <a:solidFill>
                <a:srgbClr val="1C2B33"/>
              </a:solidFill>
              <a:effectLst/>
              <a:uLnTx/>
              <a:uFillTx/>
              <a:latin typeface="Optimistic Text" panose="020B0503020203020204" pitchFamily="34" charset="0"/>
              <a:cs typeface="Optimistic Text" panose="020B0503020203020204" pitchFamily="34" charset="0"/>
              <a:sym typeface="Arial"/>
            </a:endParaRPr>
          </a:p>
        </p:txBody>
      </p:sp>
      <p:sp>
        <p:nvSpPr>
          <p:cNvPr id="4" name="Oval 3">
            <a:extLst>
              <a:ext uri="{FF2B5EF4-FFF2-40B4-BE49-F238E27FC236}">
                <a16:creationId xmlns:a16="http://schemas.microsoft.com/office/drawing/2014/main" id="{CD8C0CAC-2F96-A94E-A143-D311FE7C04D1}"/>
              </a:ext>
            </a:extLst>
          </p:cNvPr>
          <p:cNvSpPr/>
          <p:nvPr/>
        </p:nvSpPr>
        <p:spPr>
          <a:xfrm>
            <a:off x="7025106" y="7581900"/>
            <a:ext cx="291330" cy="29133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5000"/>
              </a:lnSpc>
              <a:spcBef>
                <a:spcPts val="0"/>
              </a:spcBef>
              <a:spcAft>
                <a:spcPts val="0"/>
              </a:spcAft>
              <a:buClr>
                <a:srgbClr val="1C2B33"/>
              </a:buClr>
              <a:buSzTx/>
              <a:buFont typeface="Optimistic Text"/>
              <a:buNone/>
              <a:tabLst/>
              <a:defRPr/>
            </a:pPr>
            <a:endParaRPr kumimoji="0" lang="en-US" sz="2400" b="0" i="0" u="none" strike="noStrike" kern="0" cap="none" spc="50" normalizeH="0" baseline="0" noProof="0" dirty="0">
              <a:ln>
                <a:noFill/>
              </a:ln>
              <a:solidFill>
                <a:srgbClr val="1C2B33"/>
              </a:solidFill>
              <a:effectLst/>
              <a:uLnTx/>
              <a:uFillTx/>
              <a:latin typeface="Optimistic Text"/>
              <a:ea typeface="+mn-ea"/>
              <a:cs typeface="Optimistic Text" panose="020B0503020203020204" pitchFamily="34" charset="0"/>
              <a:sym typeface="Arial"/>
            </a:endParaRPr>
          </a:p>
        </p:txBody>
      </p:sp>
      <p:sp>
        <p:nvSpPr>
          <p:cNvPr id="22" name="Oval 21">
            <a:extLst>
              <a:ext uri="{FF2B5EF4-FFF2-40B4-BE49-F238E27FC236}">
                <a16:creationId xmlns:a16="http://schemas.microsoft.com/office/drawing/2014/main" id="{31A2340A-5296-934F-8D11-38F9197AB826}"/>
              </a:ext>
            </a:extLst>
          </p:cNvPr>
          <p:cNvSpPr/>
          <p:nvPr/>
        </p:nvSpPr>
        <p:spPr>
          <a:xfrm>
            <a:off x="1422277" y="7162800"/>
            <a:ext cx="291330" cy="29133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5000"/>
              </a:lnSpc>
              <a:spcBef>
                <a:spcPts val="0"/>
              </a:spcBef>
              <a:spcAft>
                <a:spcPts val="0"/>
              </a:spcAft>
              <a:buClr>
                <a:srgbClr val="1C2B33"/>
              </a:buClr>
              <a:buSzTx/>
              <a:buFont typeface="Optimistic Text"/>
              <a:buNone/>
              <a:tabLst/>
              <a:defRPr/>
            </a:pPr>
            <a:endParaRPr kumimoji="0" lang="en-US" sz="2400" b="0" i="0" u="none" strike="noStrike" kern="0" cap="none" spc="50" normalizeH="0" baseline="0" noProof="0" dirty="0">
              <a:ln>
                <a:noFill/>
              </a:ln>
              <a:solidFill>
                <a:srgbClr val="1C2B33"/>
              </a:solidFill>
              <a:effectLst/>
              <a:uLnTx/>
              <a:uFillTx/>
              <a:latin typeface="Optimistic Text"/>
              <a:ea typeface="+mn-ea"/>
              <a:cs typeface="Optimistic Text" panose="020B0503020203020204" pitchFamily="34" charset="0"/>
              <a:sym typeface="Arial"/>
            </a:endParaRPr>
          </a:p>
        </p:txBody>
      </p:sp>
      <p:sp>
        <p:nvSpPr>
          <p:cNvPr id="23" name="Oval 22">
            <a:extLst>
              <a:ext uri="{FF2B5EF4-FFF2-40B4-BE49-F238E27FC236}">
                <a16:creationId xmlns:a16="http://schemas.microsoft.com/office/drawing/2014/main" id="{4369231A-1165-8E47-9C49-8B08114FB2AD}"/>
              </a:ext>
            </a:extLst>
          </p:cNvPr>
          <p:cNvSpPr/>
          <p:nvPr/>
        </p:nvSpPr>
        <p:spPr>
          <a:xfrm>
            <a:off x="7025106" y="10300716"/>
            <a:ext cx="291330" cy="29133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5000"/>
              </a:lnSpc>
              <a:spcBef>
                <a:spcPts val="0"/>
              </a:spcBef>
              <a:spcAft>
                <a:spcPts val="0"/>
              </a:spcAft>
              <a:buClr>
                <a:srgbClr val="1C2B33"/>
              </a:buClr>
              <a:buSzTx/>
              <a:buFont typeface="Optimistic Text"/>
              <a:buNone/>
              <a:tabLst/>
              <a:defRPr/>
            </a:pPr>
            <a:endParaRPr kumimoji="0" lang="en-US" sz="2400" b="0" i="0" u="none" strike="noStrike" kern="0" cap="none" spc="50" normalizeH="0" baseline="0" noProof="0" dirty="0">
              <a:ln>
                <a:noFill/>
              </a:ln>
              <a:solidFill>
                <a:srgbClr val="1C2B33"/>
              </a:solidFill>
              <a:effectLst/>
              <a:uLnTx/>
              <a:uFillTx/>
              <a:latin typeface="Optimistic Text"/>
              <a:ea typeface="+mn-ea"/>
              <a:cs typeface="Optimistic Text" panose="020B0503020203020204" pitchFamily="34" charset="0"/>
              <a:sym typeface="Arial"/>
            </a:endParaRPr>
          </a:p>
        </p:txBody>
      </p:sp>
      <p:sp>
        <p:nvSpPr>
          <p:cNvPr id="24" name="Oval 23">
            <a:extLst>
              <a:ext uri="{FF2B5EF4-FFF2-40B4-BE49-F238E27FC236}">
                <a16:creationId xmlns:a16="http://schemas.microsoft.com/office/drawing/2014/main" id="{9C285AA1-90DB-0444-AE1B-C5D626467419}"/>
              </a:ext>
            </a:extLst>
          </p:cNvPr>
          <p:cNvSpPr/>
          <p:nvPr/>
        </p:nvSpPr>
        <p:spPr>
          <a:xfrm>
            <a:off x="7025106" y="11291316"/>
            <a:ext cx="291330" cy="29133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5000"/>
              </a:lnSpc>
              <a:spcBef>
                <a:spcPts val="0"/>
              </a:spcBef>
              <a:spcAft>
                <a:spcPts val="0"/>
              </a:spcAft>
              <a:buClr>
                <a:srgbClr val="1C2B33"/>
              </a:buClr>
              <a:buSzTx/>
              <a:buFont typeface="Optimistic Text"/>
              <a:buNone/>
              <a:tabLst/>
              <a:defRPr/>
            </a:pPr>
            <a:endParaRPr kumimoji="0" lang="en-US" sz="2400" b="0" i="0" u="none" strike="noStrike" kern="0" cap="none" spc="50" normalizeH="0" baseline="0" noProof="0" dirty="0">
              <a:ln>
                <a:noFill/>
              </a:ln>
              <a:solidFill>
                <a:srgbClr val="1C2B33"/>
              </a:solidFill>
              <a:effectLst/>
              <a:uLnTx/>
              <a:uFillTx/>
              <a:latin typeface="Optimistic Text"/>
              <a:ea typeface="+mn-ea"/>
              <a:cs typeface="Optimistic Text" panose="020B0503020203020204" pitchFamily="34" charset="0"/>
              <a:sym typeface="Arial"/>
            </a:endParaRPr>
          </a:p>
        </p:txBody>
      </p:sp>
      <p:sp>
        <p:nvSpPr>
          <p:cNvPr id="25" name="Google Shape;1699;p92">
            <a:extLst>
              <a:ext uri="{FF2B5EF4-FFF2-40B4-BE49-F238E27FC236}">
                <a16:creationId xmlns:a16="http://schemas.microsoft.com/office/drawing/2014/main" id="{DF83B532-3AD8-5E44-813D-00F6E89FCE62}"/>
              </a:ext>
            </a:extLst>
          </p:cNvPr>
          <p:cNvSpPr/>
          <p:nvPr/>
        </p:nvSpPr>
        <p:spPr>
          <a:xfrm>
            <a:off x="1422277" y="8229600"/>
            <a:ext cx="523512" cy="361422"/>
          </a:xfrm>
          <a:custGeom>
            <a:avLst/>
            <a:gdLst/>
            <a:ahLst/>
            <a:cxnLst/>
            <a:rect l="l" t="t" r="r" b="b"/>
            <a:pathLst>
              <a:path w="61201" h="42252" extrusionOk="0">
                <a:moveTo>
                  <a:pt x="19532" y="42252"/>
                </a:moveTo>
                <a:cubicBezTo>
                  <a:pt x="18694" y="42252"/>
                  <a:pt x="17881" y="41922"/>
                  <a:pt x="17284" y="41338"/>
                </a:cubicBezTo>
                <a:lnTo>
                  <a:pt x="177" y="24536"/>
                </a:lnTo>
                <a:cubicBezTo>
                  <a:pt x="0" y="24358"/>
                  <a:pt x="0" y="24066"/>
                  <a:pt x="177" y="23888"/>
                </a:cubicBezTo>
                <a:lnTo>
                  <a:pt x="1460" y="22580"/>
                </a:lnTo>
                <a:cubicBezTo>
                  <a:pt x="1638" y="22402"/>
                  <a:pt x="1930" y="22402"/>
                  <a:pt x="2108" y="22580"/>
                </a:cubicBezTo>
                <a:lnTo>
                  <a:pt x="19215" y="39370"/>
                </a:lnTo>
                <a:cubicBezTo>
                  <a:pt x="19329" y="39496"/>
                  <a:pt x="19481" y="39509"/>
                  <a:pt x="19545" y="39509"/>
                </a:cubicBezTo>
                <a:cubicBezTo>
                  <a:pt x="19634" y="39496"/>
                  <a:pt x="19773" y="39471"/>
                  <a:pt x="19875" y="39344"/>
                </a:cubicBezTo>
                <a:cubicBezTo>
                  <a:pt x="32753" y="24345"/>
                  <a:pt x="45631" y="11531"/>
                  <a:pt x="59220" y="165"/>
                </a:cubicBezTo>
                <a:cubicBezTo>
                  <a:pt x="59410" y="0"/>
                  <a:pt x="59702" y="25"/>
                  <a:pt x="59867" y="215"/>
                </a:cubicBezTo>
                <a:lnTo>
                  <a:pt x="61036" y="1625"/>
                </a:lnTo>
                <a:cubicBezTo>
                  <a:pt x="61201" y="1828"/>
                  <a:pt x="61175" y="2108"/>
                  <a:pt x="60985" y="2273"/>
                </a:cubicBezTo>
                <a:cubicBezTo>
                  <a:pt x="47510" y="13538"/>
                  <a:pt x="34734" y="26263"/>
                  <a:pt x="21958" y="41135"/>
                </a:cubicBezTo>
                <a:cubicBezTo>
                  <a:pt x="21386" y="41808"/>
                  <a:pt x="20548" y="42214"/>
                  <a:pt x="19672" y="42252"/>
                </a:cubicBezTo>
                <a:lnTo>
                  <a:pt x="19532" y="42252"/>
                </a:lnTo>
                <a:close/>
              </a:path>
            </a:pathLst>
          </a:custGeom>
          <a:solidFill>
            <a:schemeClr val="accent2"/>
          </a:solidFill>
          <a:ln>
            <a:solidFill>
              <a:schemeClr val="accent2"/>
            </a:solidFill>
          </a:ln>
        </p:spPr>
        <p:txBody>
          <a:bodyPr spcFirstLastPara="1" wrap="square" lIns="914250" tIns="457000" rIns="914250" bIns="457000" anchor="ctr" anchorCtr="0">
            <a:noAutofit/>
          </a:bodyPr>
          <a:lstStyle/>
          <a:p>
            <a:pPr marL="0" marR="0" lvl="0" indent="0" algn="ctr" defTabSz="914400" rtl="0" eaLnBrk="1" fontAlgn="auto" latinLnBrk="0" hangingPunct="1">
              <a:lnSpc>
                <a:spcPct val="100000"/>
              </a:lnSpc>
              <a:spcBef>
                <a:spcPts val="0"/>
              </a:spcBef>
              <a:spcAft>
                <a:spcPts val="0"/>
              </a:spcAft>
              <a:buClr>
                <a:srgbClr val="1C2B33"/>
              </a:buClr>
              <a:buSzTx/>
              <a:buFont typeface="Optimistic Text"/>
              <a:buNone/>
              <a:tabLst/>
              <a:defRPr/>
            </a:pPr>
            <a:endParaRPr kumimoji="0" sz="18000" b="0" i="0" u="none" strike="noStrike" kern="0" cap="none" spc="0" normalizeH="0" baseline="0" noProof="0">
              <a:ln>
                <a:noFill/>
              </a:ln>
              <a:solidFill>
                <a:srgbClr val="1C2B33"/>
              </a:solidFill>
              <a:effectLst/>
              <a:uLnTx/>
              <a:uFillTx/>
              <a:latin typeface="Optimistic Text"/>
              <a:cs typeface="Optimistic Text" panose="020B0503020203020204" pitchFamily="34" charset="0"/>
              <a:sym typeface="Arial"/>
            </a:endParaRPr>
          </a:p>
        </p:txBody>
      </p:sp>
      <p:sp>
        <p:nvSpPr>
          <p:cNvPr id="43" name="Text Placeholder 3">
            <a:extLst>
              <a:ext uri="{FF2B5EF4-FFF2-40B4-BE49-F238E27FC236}">
                <a16:creationId xmlns:a16="http://schemas.microsoft.com/office/drawing/2014/main" id="{895E06ED-2EA1-014A-837C-BA2C08181A06}"/>
              </a:ext>
            </a:extLst>
          </p:cNvPr>
          <p:cNvSpPr txBox="1">
            <a:spLocks/>
          </p:cNvSpPr>
          <p:nvPr/>
        </p:nvSpPr>
        <p:spPr>
          <a:xfrm>
            <a:off x="18266207" y="5531484"/>
            <a:ext cx="3913310" cy="3442395"/>
          </a:xfrm>
          <a:prstGeom prst="rect">
            <a:avLst/>
          </a:prstGeom>
        </p:spPr>
        <p:txBody>
          <a:bodyPr vert="horz" lIns="0" tIns="0" rIns="0" bIns="0" rtlCol="0" anchor="t">
            <a:noAutofit/>
          </a:bodyPr>
          <a:lstStyle>
            <a:defPPr marR="0" lvl="0" algn="l" rtl="0">
              <a:lnSpc>
                <a:spcPct val="100000"/>
              </a:lnSpc>
              <a:spcBef>
                <a:spcPts val="0"/>
              </a:spcBef>
              <a:spcAft>
                <a:spcPts val="0"/>
              </a:spcAft>
            </a:defPPr>
            <a:lvl1pPr marL="0" marR="0" lvl="0" indent="0" algn="l" rtl="0" eaLnBrk="1" hangingPunct="1">
              <a:lnSpc>
                <a:spcPct val="129000"/>
              </a:lnSpc>
              <a:spcBef>
                <a:spcPts val="0"/>
              </a:spcBef>
              <a:spcAft>
                <a:spcPts val="1200"/>
              </a:spcAft>
              <a:buClr>
                <a:srgbClr val="1C2B33"/>
              </a:buClr>
              <a:buSzPct val="25000"/>
              <a:buFontTx/>
              <a:buBlip>
                <a:blip r:embed="rId3"/>
              </a:buBlip>
              <a:tabLst/>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marL="0" marR="0" lvl="0" indent="0" algn="l" defTabSz="1828800" rtl="0" eaLnBrk="1" fontAlgn="auto" latinLnBrk="0" hangingPunct="1">
              <a:lnSpc>
                <a:spcPts val="3000"/>
              </a:lnSpc>
              <a:spcBef>
                <a:spcPts val="0"/>
              </a:spcBef>
              <a:spcAft>
                <a:spcPts val="1800"/>
              </a:spcAft>
              <a:buClr>
                <a:srgbClr val="1C2B33"/>
              </a:buClr>
              <a:buSzPct val="25000"/>
              <a:buFontTx/>
              <a:buNone/>
              <a:tabLst/>
              <a:defRPr/>
            </a:pPr>
            <a:r>
              <a:rPr kumimoji="0" lang="en-US" b="1" i="0" u="none" strike="noStrike" kern="0" cap="none" spc="40" normalizeH="0" baseline="0" noProof="0" dirty="0">
                <a:ln>
                  <a:noFill/>
                </a:ln>
                <a:solidFill>
                  <a:srgbClr val="1C2B33"/>
                </a:solidFill>
                <a:effectLst/>
                <a:uLnTx/>
                <a:uFillTx/>
                <a:latin typeface="Optimistic Text" panose="020B0503020203020204" pitchFamily="34" charset="0"/>
                <a:cs typeface="Optimistic Text" panose="020B0503020203020204" pitchFamily="34" charset="0"/>
                <a:sym typeface="Arial"/>
              </a:rPr>
              <a:t>04.</a:t>
            </a:r>
          </a:p>
          <a:p>
            <a:pPr lvl="0" defTabSz="1828800">
              <a:lnSpc>
                <a:spcPts val="3000"/>
              </a:lnSpc>
              <a:spcAft>
                <a:spcPts val="1800"/>
              </a:spcAft>
              <a:buNone/>
            </a:pPr>
            <a:r>
              <a:rPr lang="fr-FR" spc="40" dirty="0">
                <a:solidFill>
                  <a:srgbClr val="1C2B33"/>
                </a:solidFill>
                <a:latin typeface="Optimistic Text" panose="020B0503020203020204" pitchFamily="34" charset="0"/>
                <a:sym typeface="Arial"/>
              </a:rPr>
              <a:t>Vrai ou faux : les hackers peuvent utiliser vos comptes piratés pour envoyer des liens et des messages potentiellement dangereux aux abonnés de votre compte</a:t>
            </a:r>
            <a:r>
              <a:rPr lang="en-US" spc="40" dirty="0">
                <a:solidFill>
                  <a:srgbClr val="1C2B33"/>
                </a:solidFill>
                <a:latin typeface="Optimistic Text" panose="020B0503020203020204" pitchFamily="34" charset="0"/>
                <a:sym typeface="Arial"/>
              </a:rPr>
              <a:t>.</a:t>
            </a:r>
            <a:endParaRPr kumimoji="0" lang="en-US" b="0" i="0" u="none" strike="noStrike" kern="0" cap="none" spc="40" normalizeH="0" baseline="0" noProof="0" dirty="0">
              <a:ln>
                <a:noFill/>
              </a:ln>
              <a:solidFill>
                <a:srgbClr val="1C2B33"/>
              </a:solidFill>
              <a:effectLst/>
              <a:uLnTx/>
              <a:uFillTx/>
              <a:latin typeface="Optimistic Text" panose="020B0503020203020204" pitchFamily="34" charset="0"/>
              <a:cs typeface="Optimistic Text" panose="020B0503020203020204" pitchFamily="34" charset="0"/>
              <a:sym typeface="Arial"/>
            </a:endParaRPr>
          </a:p>
        </p:txBody>
      </p:sp>
      <p:sp>
        <p:nvSpPr>
          <p:cNvPr id="45" name="Oval 44">
            <a:extLst>
              <a:ext uri="{FF2B5EF4-FFF2-40B4-BE49-F238E27FC236}">
                <a16:creationId xmlns:a16="http://schemas.microsoft.com/office/drawing/2014/main" id="{15B67911-4D06-114E-B618-21FA77162B3F}"/>
              </a:ext>
            </a:extLst>
          </p:cNvPr>
          <p:cNvSpPr/>
          <p:nvPr/>
        </p:nvSpPr>
        <p:spPr>
          <a:xfrm>
            <a:off x="12638110" y="7535810"/>
            <a:ext cx="291330" cy="29133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5000"/>
              </a:lnSpc>
              <a:spcBef>
                <a:spcPts val="0"/>
              </a:spcBef>
              <a:spcAft>
                <a:spcPts val="0"/>
              </a:spcAft>
              <a:buClr>
                <a:srgbClr val="1C2B33"/>
              </a:buClr>
              <a:buSzTx/>
              <a:buFont typeface="Optimistic Text"/>
              <a:buNone/>
              <a:tabLst/>
              <a:defRPr/>
            </a:pPr>
            <a:endParaRPr kumimoji="0" lang="en-US" sz="2400" b="0" i="0" u="none" strike="noStrike" kern="0" cap="none" spc="50" normalizeH="0" baseline="0" noProof="0" dirty="0">
              <a:ln>
                <a:noFill/>
              </a:ln>
              <a:solidFill>
                <a:srgbClr val="1C2B33"/>
              </a:solidFill>
              <a:effectLst/>
              <a:uLnTx/>
              <a:uFillTx/>
              <a:latin typeface="Optimistic Text"/>
              <a:ea typeface="+mn-ea"/>
              <a:cs typeface="Optimistic Text" panose="020B0503020203020204" pitchFamily="34" charset="0"/>
              <a:sym typeface="Arial"/>
            </a:endParaRPr>
          </a:p>
        </p:txBody>
      </p:sp>
      <p:sp>
        <p:nvSpPr>
          <p:cNvPr id="50" name="Google Shape;1699;p92">
            <a:extLst>
              <a:ext uri="{FF2B5EF4-FFF2-40B4-BE49-F238E27FC236}">
                <a16:creationId xmlns:a16="http://schemas.microsoft.com/office/drawing/2014/main" id="{E483D217-38A1-504D-AD7D-41C8468AFD91}"/>
              </a:ext>
            </a:extLst>
          </p:cNvPr>
          <p:cNvSpPr/>
          <p:nvPr/>
        </p:nvSpPr>
        <p:spPr>
          <a:xfrm>
            <a:off x="12649446" y="8001000"/>
            <a:ext cx="523512" cy="361422"/>
          </a:xfrm>
          <a:custGeom>
            <a:avLst/>
            <a:gdLst/>
            <a:ahLst/>
            <a:cxnLst/>
            <a:rect l="l" t="t" r="r" b="b"/>
            <a:pathLst>
              <a:path w="61201" h="42252" extrusionOk="0">
                <a:moveTo>
                  <a:pt x="19532" y="42252"/>
                </a:moveTo>
                <a:cubicBezTo>
                  <a:pt x="18694" y="42252"/>
                  <a:pt x="17881" y="41922"/>
                  <a:pt x="17284" y="41338"/>
                </a:cubicBezTo>
                <a:lnTo>
                  <a:pt x="177" y="24536"/>
                </a:lnTo>
                <a:cubicBezTo>
                  <a:pt x="0" y="24358"/>
                  <a:pt x="0" y="24066"/>
                  <a:pt x="177" y="23888"/>
                </a:cubicBezTo>
                <a:lnTo>
                  <a:pt x="1460" y="22580"/>
                </a:lnTo>
                <a:cubicBezTo>
                  <a:pt x="1638" y="22402"/>
                  <a:pt x="1930" y="22402"/>
                  <a:pt x="2108" y="22580"/>
                </a:cubicBezTo>
                <a:lnTo>
                  <a:pt x="19215" y="39370"/>
                </a:lnTo>
                <a:cubicBezTo>
                  <a:pt x="19329" y="39496"/>
                  <a:pt x="19481" y="39509"/>
                  <a:pt x="19545" y="39509"/>
                </a:cubicBezTo>
                <a:cubicBezTo>
                  <a:pt x="19634" y="39496"/>
                  <a:pt x="19773" y="39471"/>
                  <a:pt x="19875" y="39344"/>
                </a:cubicBezTo>
                <a:cubicBezTo>
                  <a:pt x="32753" y="24345"/>
                  <a:pt x="45631" y="11531"/>
                  <a:pt x="59220" y="165"/>
                </a:cubicBezTo>
                <a:cubicBezTo>
                  <a:pt x="59410" y="0"/>
                  <a:pt x="59702" y="25"/>
                  <a:pt x="59867" y="215"/>
                </a:cubicBezTo>
                <a:lnTo>
                  <a:pt x="61036" y="1625"/>
                </a:lnTo>
                <a:cubicBezTo>
                  <a:pt x="61201" y="1828"/>
                  <a:pt x="61175" y="2108"/>
                  <a:pt x="60985" y="2273"/>
                </a:cubicBezTo>
                <a:cubicBezTo>
                  <a:pt x="47510" y="13538"/>
                  <a:pt x="34734" y="26263"/>
                  <a:pt x="21958" y="41135"/>
                </a:cubicBezTo>
                <a:cubicBezTo>
                  <a:pt x="21386" y="41808"/>
                  <a:pt x="20548" y="42214"/>
                  <a:pt x="19672" y="42252"/>
                </a:cubicBezTo>
                <a:lnTo>
                  <a:pt x="19532" y="42252"/>
                </a:lnTo>
                <a:close/>
              </a:path>
            </a:pathLst>
          </a:custGeom>
          <a:solidFill>
            <a:schemeClr val="accent2"/>
          </a:solidFill>
          <a:ln>
            <a:solidFill>
              <a:schemeClr val="accent2"/>
            </a:solidFill>
          </a:ln>
        </p:spPr>
        <p:txBody>
          <a:bodyPr spcFirstLastPara="1" wrap="square" lIns="914250" tIns="457000" rIns="914250" bIns="457000" anchor="ctr" anchorCtr="0">
            <a:noAutofit/>
          </a:bodyPr>
          <a:lstStyle/>
          <a:p>
            <a:pPr marL="0" marR="0" lvl="0" indent="0" algn="ctr" defTabSz="914400" rtl="0" eaLnBrk="1" fontAlgn="auto" latinLnBrk="0" hangingPunct="1">
              <a:lnSpc>
                <a:spcPct val="100000"/>
              </a:lnSpc>
              <a:spcBef>
                <a:spcPts val="0"/>
              </a:spcBef>
              <a:spcAft>
                <a:spcPts val="0"/>
              </a:spcAft>
              <a:buClr>
                <a:srgbClr val="1C2B33"/>
              </a:buClr>
              <a:buSzTx/>
              <a:buFont typeface="Optimistic Text"/>
              <a:buNone/>
              <a:tabLst/>
              <a:defRPr/>
            </a:pPr>
            <a:endParaRPr kumimoji="0" sz="18000" b="0" i="0" u="none" strike="noStrike" kern="0" cap="none" spc="0" normalizeH="0" baseline="0" noProof="0">
              <a:ln>
                <a:noFill/>
              </a:ln>
              <a:solidFill>
                <a:srgbClr val="1C2B33"/>
              </a:solidFill>
              <a:effectLst/>
              <a:uLnTx/>
              <a:uFillTx/>
              <a:latin typeface="Optimistic Text"/>
              <a:cs typeface="Optimistic Text" panose="020B0503020203020204" pitchFamily="34" charset="0"/>
              <a:sym typeface="Arial"/>
            </a:endParaRPr>
          </a:p>
        </p:txBody>
      </p:sp>
      <p:sp>
        <p:nvSpPr>
          <p:cNvPr id="30" name="Oval 29">
            <a:extLst>
              <a:ext uri="{FF2B5EF4-FFF2-40B4-BE49-F238E27FC236}">
                <a16:creationId xmlns:a16="http://schemas.microsoft.com/office/drawing/2014/main" id="{F1CE58D9-5970-7345-997E-BBE991E709DE}"/>
              </a:ext>
            </a:extLst>
          </p:cNvPr>
          <p:cNvSpPr/>
          <p:nvPr/>
        </p:nvSpPr>
        <p:spPr>
          <a:xfrm>
            <a:off x="1422277" y="7776761"/>
            <a:ext cx="291330" cy="29133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5000"/>
              </a:lnSpc>
              <a:spcBef>
                <a:spcPts val="0"/>
              </a:spcBef>
              <a:spcAft>
                <a:spcPts val="0"/>
              </a:spcAft>
              <a:buClr>
                <a:srgbClr val="1C2B33"/>
              </a:buClr>
              <a:buSzTx/>
              <a:buFont typeface="Optimistic Text"/>
              <a:buNone/>
              <a:tabLst/>
              <a:defRPr/>
            </a:pPr>
            <a:endParaRPr kumimoji="0" lang="en-US" sz="2400" b="0" i="0" u="none" strike="noStrike" kern="0" cap="none" spc="50" normalizeH="0" baseline="0" noProof="0" dirty="0">
              <a:ln>
                <a:noFill/>
              </a:ln>
              <a:solidFill>
                <a:srgbClr val="1C2B33"/>
              </a:solidFill>
              <a:effectLst/>
              <a:uLnTx/>
              <a:uFillTx/>
              <a:latin typeface="Optimistic Text"/>
              <a:ea typeface="+mn-ea"/>
              <a:cs typeface="Optimistic Text" panose="020B0503020203020204" pitchFamily="34" charset="0"/>
              <a:sym typeface="Arial"/>
            </a:endParaRPr>
          </a:p>
        </p:txBody>
      </p:sp>
      <p:sp>
        <p:nvSpPr>
          <p:cNvPr id="31" name="Oval 30">
            <a:extLst>
              <a:ext uri="{FF2B5EF4-FFF2-40B4-BE49-F238E27FC236}">
                <a16:creationId xmlns:a16="http://schemas.microsoft.com/office/drawing/2014/main" id="{72E67924-01A8-B849-BD5C-6127A4E8824B}"/>
              </a:ext>
            </a:extLst>
          </p:cNvPr>
          <p:cNvSpPr/>
          <p:nvPr/>
        </p:nvSpPr>
        <p:spPr>
          <a:xfrm>
            <a:off x="1422277" y="8371530"/>
            <a:ext cx="291330" cy="29133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5000"/>
              </a:lnSpc>
              <a:spcBef>
                <a:spcPts val="0"/>
              </a:spcBef>
              <a:spcAft>
                <a:spcPts val="0"/>
              </a:spcAft>
              <a:buClr>
                <a:srgbClr val="1C2B33"/>
              </a:buClr>
              <a:buSzTx/>
              <a:buFont typeface="Optimistic Text"/>
              <a:buNone/>
              <a:tabLst/>
              <a:defRPr/>
            </a:pPr>
            <a:endParaRPr kumimoji="0" lang="en-US" sz="2400" b="0" i="0" u="none" strike="noStrike" kern="0" cap="none" spc="50" normalizeH="0" baseline="0" noProof="0" dirty="0">
              <a:ln>
                <a:noFill/>
              </a:ln>
              <a:solidFill>
                <a:srgbClr val="1C2B33"/>
              </a:solidFill>
              <a:effectLst/>
              <a:uLnTx/>
              <a:uFillTx/>
              <a:latin typeface="Optimistic Text"/>
              <a:ea typeface="+mn-ea"/>
              <a:cs typeface="Optimistic Text" panose="020B0503020203020204" pitchFamily="34" charset="0"/>
              <a:sym typeface="Arial"/>
            </a:endParaRPr>
          </a:p>
        </p:txBody>
      </p:sp>
      <p:sp>
        <p:nvSpPr>
          <p:cNvPr id="33" name="Oval 32">
            <a:extLst>
              <a:ext uri="{FF2B5EF4-FFF2-40B4-BE49-F238E27FC236}">
                <a16:creationId xmlns:a16="http://schemas.microsoft.com/office/drawing/2014/main" id="{9B29F30F-4119-F648-A417-B5D64FC7DC90}"/>
              </a:ext>
            </a:extLst>
          </p:cNvPr>
          <p:cNvSpPr/>
          <p:nvPr/>
        </p:nvSpPr>
        <p:spPr>
          <a:xfrm>
            <a:off x="1422277" y="9005070"/>
            <a:ext cx="291330" cy="29133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5000"/>
              </a:lnSpc>
              <a:spcBef>
                <a:spcPts val="0"/>
              </a:spcBef>
              <a:spcAft>
                <a:spcPts val="0"/>
              </a:spcAft>
              <a:buClr>
                <a:srgbClr val="1C2B33"/>
              </a:buClr>
              <a:buSzTx/>
              <a:buFont typeface="Optimistic Text"/>
              <a:buNone/>
              <a:tabLst/>
              <a:defRPr/>
            </a:pPr>
            <a:endParaRPr kumimoji="0" lang="en-US" sz="2400" b="0" i="0" u="none" strike="noStrike" kern="0" cap="none" spc="50" normalizeH="0" baseline="0" noProof="0" dirty="0">
              <a:ln>
                <a:noFill/>
              </a:ln>
              <a:solidFill>
                <a:srgbClr val="1C2B33"/>
              </a:solidFill>
              <a:effectLst/>
              <a:uLnTx/>
              <a:uFillTx/>
              <a:latin typeface="Optimistic Text"/>
              <a:ea typeface="+mn-ea"/>
              <a:cs typeface="Optimistic Text" panose="020B0503020203020204" pitchFamily="34" charset="0"/>
              <a:sym typeface="Arial"/>
            </a:endParaRPr>
          </a:p>
        </p:txBody>
      </p:sp>
      <p:sp>
        <p:nvSpPr>
          <p:cNvPr id="34" name="Oval 33">
            <a:extLst>
              <a:ext uri="{FF2B5EF4-FFF2-40B4-BE49-F238E27FC236}">
                <a16:creationId xmlns:a16="http://schemas.microsoft.com/office/drawing/2014/main" id="{492ED5AD-FEC8-C643-9FB2-A87B5DFC4919}"/>
              </a:ext>
            </a:extLst>
          </p:cNvPr>
          <p:cNvSpPr/>
          <p:nvPr/>
        </p:nvSpPr>
        <p:spPr>
          <a:xfrm>
            <a:off x="7025106" y="8953500"/>
            <a:ext cx="291330" cy="29133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5000"/>
              </a:lnSpc>
              <a:spcBef>
                <a:spcPts val="0"/>
              </a:spcBef>
              <a:spcAft>
                <a:spcPts val="0"/>
              </a:spcAft>
              <a:buClr>
                <a:srgbClr val="1C2B33"/>
              </a:buClr>
              <a:buSzTx/>
              <a:buFont typeface="Optimistic Text"/>
              <a:buNone/>
              <a:tabLst/>
              <a:defRPr/>
            </a:pPr>
            <a:endParaRPr kumimoji="0" lang="en-US" sz="2400" b="0" i="0" u="none" strike="noStrike" kern="0" cap="none" spc="50" normalizeH="0" baseline="0" noProof="0" dirty="0">
              <a:ln>
                <a:noFill/>
              </a:ln>
              <a:solidFill>
                <a:srgbClr val="1C2B33"/>
              </a:solidFill>
              <a:effectLst/>
              <a:uLnTx/>
              <a:uFillTx/>
              <a:latin typeface="Optimistic Text"/>
              <a:ea typeface="+mn-ea"/>
              <a:cs typeface="Optimistic Text" panose="020B0503020203020204" pitchFamily="34" charset="0"/>
              <a:sym typeface="Arial"/>
            </a:endParaRPr>
          </a:p>
        </p:txBody>
      </p:sp>
      <p:sp>
        <p:nvSpPr>
          <p:cNvPr id="36" name="Oval 35">
            <a:extLst>
              <a:ext uri="{FF2B5EF4-FFF2-40B4-BE49-F238E27FC236}">
                <a16:creationId xmlns:a16="http://schemas.microsoft.com/office/drawing/2014/main" id="{6D66B081-5F15-F040-BDF4-06A408751E5E}"/>
              </a:ext>
            </a:extLst>
          </p:cNvPr>
          <p:cNvSpPr/>
          <p:nvPr/>
        </p:nvSpPr>
        <p:spPr>
          <a:xfrm>
            <a:off x="12638110" y="8122673"/>
            <a:ext cx="291330" cy="29133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5000"/>
              </a:lnSpc>
              <a:spcBef>
                <a:spcPts val="0"/>
              </a:spcBef>
              <a:spcAft>
                <a:spcPts val="0"/>
              </a:spcAft>
              <a:buClr>
                <a:srgbClr val="1C2B33"/>
              </a:buClr>
              <a:buSzTx/>
              <a:buFont typeface="Optimistic Text"/>
              <a:buNone/>
              <a:tabLst/>
              <a:defRPr/>
            </a:pPr>
            <a:endParaRPr kumimoji="0" lang="en-US" sz="2400" b="0" i="0" u="none" strike="noStrike" kern="0" cap="none" spc="50" normalizeH="0" baseline="0" noProof="0" dirty="0">
              <a:ln>
                <a:noFill/>
              </a:ln>
              <a:solidFill>
                <a:srgbClr val="1C2B33"/>
              </a:solidFill>
              <a:effectLst/>
              <a:uLnTx/>
              <a:uFillTx/>
              <a:latin typeface="Optimistic Text"/>
              <a:ea typeface="+mn-ea"/>
              <a:cs typeface="Optimistic Text" panose="020B0503020203020204" pitchFamily="34" charset="0"/>
              <a:sym typeface="Arial"/>
            </a:endParaRPr>
          </a:p>
        </p:txBody>
      </p:sp>
      <p:sp>
        <p:nvSpPr>
          <p:cNvPr id="37" name="Oval 36">
            <a:extLst>
              <a:ext uri="{FF2B5EF4-FFF2-40B4-BE49-F238E27FC236}">
                <a16:creationId xmlns:a16="http://schemas.microsoft.com/office/drawing/2014/main" id="{92D6B49D-C34A-E449-94FA-A49444DDA69A}"/>
              </a:ext>
            </a:extLst>
          </p:cNvPr>
          <p:cNvSpPr/>
          <p:nvPr/>
        </p:nvSpPr>
        <p:spPr>
          <a:xfrm>
            <a:off x="12638110" y="8709536"/>
            <a:ext cx="291330" cy="29133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5000"/>
              </a:lnSpc>
              <a:spcBef>
                <a:spcPts val="0"/>
              </a:spcBef>
              <a:spcAft>
                <a:spcPts val="0"/>
              </a:spcAft>
              <a:buClr>
                <a:srgbClr val="1C2B33"/>
              </a:buClr>
              <a:buSzTx/>
              <a:buFont typeface="Optimistic Text"/>
              <a:buNone/>
              <a:tabLst/>
              <a:defRPr/>
            </a:pPr>
            <a:endParaRPr kumimoji="0" lang="en-US" sz="2400" b="0" i="0" u="none" strike="noStrike" kern="0" cap="none" spc="50" normalizeH="0" baseline="0" noProof="0" dirty="0">
              <a:ln>
                <a:noFill/>
              </a:ln>
              <a:solidFill>
                <a:srgbClr val="1C2B33"/>
              </a:solidFill>
              <a:effectLst/>
              <a:uLnTx/>
              <a:uFillTx/>
              <a:latin typeface="Optimistic Text"/>
              <a:ea typeface="+mn-ea"/>
              <a:cs typeface="Optimistic Text" panose="020B0503020203020204" pitchFamily="34" charset="0"/>
              <a:sym typeface="Arial"/>
            </a:endParaRPr>
          </a:p>
        </p:txBody>
      </p:sp>
      <p:sp>
        <p:nvSpPr>
          <p:cNvPr id="38" name="Oval 37">
            <a:extLst>
              <a:ext uri="{FF2B5EF4-FFF2-40B4-BE49-F238E27FC236}">
                <a16:creationId xmlns:a16="http://schemas.microsoft.com/office/drawing/2014/main" id="{A6A60533-9AB5-6740-8069-30A3AB503989}"/>
              </a:ext>
            </a:extLst>
          </p:cNvPr>
          <p:cNvSpPr/>
          <p:nvPr/>
        </p:nvSpPr>
        <p:spPr>
          <a:xfrm>
            <a:off x="12638110" y="9296400"/>
            <a:ext cx="291330" cy="29133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5000"/>
              </a:lnSpc>
              <a:spcBef>
                <a:spcPts val="0"/>
              </a:spcBef>
              <a:spcAft>
                <a:spcPts val="0"/>
              </a:spcAft>
              <a:buClr>
                <a:srgbClr val="1C2B33"/>
              </a:buClr>
              <a:buSzTx/>
              <a:buFont typeface="Optimistic Text"/>
              <a:buNone/>
              <a:tabLst/>
              <a:defRPr/>
            </a:pPr>
            <a:endParaRPr kumimoji="0" lang="en-US" sz="2400" b="0" i="0" u="none" strike="noStrike" kern="0" cap="none" spc="50" normalizeH="0" baseline="0" noProof="0" dirty="0">
              <a:ln>
                <a:noFill/>
              </a:ln>
              <a:solidFill>
                <a:srgbClr val="1C2B33"/>
              </a:solidFill>
              <a:effectLst/>
              <a:uLnTx/>
              <a:uFillTx/>
              <a:latin typeface="Optimistic Text"/>
              <a:ea typeface="+mn-ea"/>
              <a:cs typeface="Optimistic Text" panose="020B0503020203020204" pitchFamily="34" charset="0"/>
              <a:sym typeface="Arial"/>
            </a:endParaRPr>
          </a:p>
        </p:txBody>
      </p:sp>
      <p:sp>
        <p:nvSpPr>
          <p:cNvPr id="39" name="Google Shape;1699;p92">
            <a:extLst>
              <a:ext uri="{FF2B5EF4-FFF2-40B4-BE49-F238E27FC236}">
                <a16:creationId xmlns:a16="http://schemas.microsoft.com/office/drawing/2014/main" id="{37B2B7C6-9FAA-CC4A-8648-861D3834F961}"/>
              </a:ext>
            </a:extLst>
          </p:cNvPr>
          <p:cNvSpPr/>
          <p:nvPr/>
        </p:nvSpPr>
        <p:spPr>
          <a:xfrm>
            <a:off x="7025106" y="11123321"/>
            <a:ext cx="523512" cy="361422"/>
          </a:xfrm>
          <a:custGeom>
            <a:avLst/>
            <a:gdLst/>
            <a:ahLst/>
            <a:cxnLst/>
            <a:rect l="l" t="t" r="r" b="b"/>
            <a:pathLst>
              <a:path w="61201" h="42252" extrusionOk="0">
                <a:moveTo>
                  <a:pt x="19532" y="42252"/>
                </a:moveTo>
                <a:cubicBezTo>
                  <a:pt x="18694" y="42252"/>
                  <a:pt x="17881" y="41922"/>
                  <a:pt x="17284" y="41338"/>
                </a:cubicBezTo>
                <a:lnTo>
                  <a:pt x="177" y="24536"/>
                </a:lnTo>
                <a:cubicBezTo>
                  <a:pt x="0" y="24358"/>
                  <a:pt x="0" y="24066"/>
                  <a:pt x="177" y="23888"/>
                </a:cubicBezTo>
                <a:lnTo>
                  <a:pt x="1460" y="22580"/>
                </a:lnTo>
                <a:cubicBezTo>
                  <a:pt x="1638" y="22402"/>
                  <a:pt x="1930" y="22402"/>
                  <a:pt x="2108" y="22580"/>
                </a:cubicBezTo>
                <a:lnTo>
                  <a:pt x="19215" y="39370"/>
                </a:lnTo>
                <a:cubicBezTo>
                  <a:pt x="19329" y="39496"/>
                  <a:pt x="19481" y="39509"/>
                  <a:pt x="19545" y="39509"/>
                </a:cubicBezTo>
                <a:cubicBezTo>
                  <a:pt x="19634" y="39496"/>
                  <a:pt x="19773" y="39471"/>
                  <a:pt x="19875" y="39344"/>
                </a:cubicBezTo>
                <a:cubicBezTo>
                  <a:pt x="32753" y="24345"/>
                  <a:pt x="45631" y="11531"/>
                  <a:pt x="59220" y="165"/>
                </a:cubicBezTo>
                <a:cubicBezTo>
                  <a:pt x="59410" y="0"/>
                  <a:pt x="59702" y="25"/>
                  <a:pt x="59867" y="215"/>
                </a:cubicBezTo>
                <a:lnTo>
                  <a:pt x="61036" y="1625"/>
                </a:lnTo>
                <a:cubicBezTo>
                  <a:pt x="61201" y="1828"/>
                  <a:pt x="61175" y="2108"/>
                  <a:pt x="60985" y="2273"/>
                </a:cubicBezTo>
                <a:cubicBezTo>
                  <a:pt x="47510" y="13538"/>
                  <a:pt x="34734" y="26263"/>
                  <a:pt x="21958" y="41135"/>
                </a:cubicBezTo>
                <a:cubicBezTo>
                  <a:pt x="21386" y="41808"/>
                  <a:pt x="20548" y="42214"/>
                  <a:pt x="19672" y="42252"/>
                </a:cubicBezTo>
                <a:lnTo>
                  <a:pt x="19532" y="42252"/>
                </a:lnTo>
                <a:close/>
              </a:path>
            </a:pathLst>
          </a:custGeom>
          <a:solidFill>
            <a:schemeClr val="accent2"/>
          </a:solidFill>
          <a:ln>
            <a:solidFill>
              <a:schemeClr val="accent2"/>
            </a:solidFill>
          </a:ln>
        </p:spPr>
        <p:txBody>
          <a:bodyPr spcFirstLastPara="1" wrap="square" lIns="914250" tIns="457000" rIns="914250" bIns="457000" anchor="ctr" anchorCtr="0">
            <a:noAutofit/>
          </a:bodyPr>
          <a:lstStyle/>
          <a:p>
            <a:pPr marL="0" marR="0" lvl="0" indent="0" algn="ctr" defTabSz="914400" rtl="0" eaLnBrk="1" fontAlgn="auto" latinLnBrk="0" hangingPunct="1">
              <a:lnSpc>
                <a:spcPct val="100000"/>
              </a:lnSpc>
              <a:spcBef>
                <a:spcPts val="0"/>
              </a:spcBef>
              <a:spcAft>
                <a:spcPts val="0"/>
              </a:spcAft>
              <a:buClr>
                <a:srgbClr val="1C2B33"/>
              </a:buClr>
              <a:buSzTx/>
              <a:buFont typeface="Optimistic Text"/>
              <a:buNone/>
              <a:tabLst/>
              <a:defRPr/>
            </a:pPr>
            <a:endParaRPr kumimoji="0" sz="18000" b="0" i="0" u="none" strike="noStrike" kern="0" cap="none" spc="0" normalizeH="0" baseline="0" noProof="0">
              <a:ln>
                <a:noFill/>
              </a:ln>
              <a:solidFill>
                <a:srgbClr val="1C2B33"/>
              </a:solidFill>
              <a:effectLst/>
              <a:uLnTx/>
              <a:uFillTx/>
              <a:latin typeface="Optimistic Text"/>
              <a:cs typeface="Optimistic Text" panose="020B0503020203020204" pitchFamily="34" charset="0"/>
              <a:sym typeface="Arial"/>
            </a:endParaRPr>
          </a:p>
        </p:txBody>
      </p:sp>
      <p:sp>
        <p:nvSpPr>
          <p:cNvPr id="48" name="TextBox 47">
            <a:extLst>
              <a:ext uri="{FF2B5EF4-FFF2-40B4-BE49-F238E27FC236}">
                <a16:creationId xmlns:a16="http://schemas.microsoft.com/office/drawing/2014/main" id="{92A4DCDE-1592-ED45-8310-17E438335013}"/>
              </a:ext>
            </a:extLst>
          </p:cNvPr>
          <p:cNvSpPr txBox="1"/>
          <p:nvPr/>
        </p:nvSpPr>
        <p:spPr>
          <a:xfrm>
            <a:off x="18266207" y="8217806"/>
            <a:ext cx="3573067" cy="582660"/>
          </a:xfrm>
          <a:prstGeom prst="rect">
            <a:avLst/>
          </a:prstGeom>
          <a:noFill/>
        </p:spPr>
        <p:txBody>
          <a:bodyPr wrap="square" lIns="0" tIns="0" rIns="0" bIns="0" rtlCol="0" anchor="t">
            <a:noAutofit/>
          </a:bodyPr>
          <a:lstStyle/>
          <a:p>
            <a:pPr marL="0" marR="0" lvl="0" indent="0" algn="l" defTabSz="914400" rtl="0" eaLnBrk="1" fontAlgn="auto" latinLnBrk="0" hangingPunct="1">
              <a:lnSpc>
                <a:spcPts val="4200"/>
              </a:lnSpc>
              <a:spcBef>
                <a:spcPts val="2400"/>
              </a:spcBef>
              <a:spcAft>
                <a:spcPts val="1200"/>
              </a:spcAft>
              <a:buClr>
                <a:srgbClr val="1C2B33"/>
              </a:buClr>
              <a:buSzTx/>
              <a:buFont typeface="Optimistic Text"/>
              <a:buNone/>
              <a:tabLst/>
              <a:defRPr/>
            </a:pPr>
            <a:r>
              <a:rPr lang="fr-CA" sz="2000" b="1" cap="all" spc="250" dirty="0">
                <a:solidFill>
                  <a:srgbClr val="1677F1"/>
                </a:solidFill>
                <a:latin typeface="Optimistic Text" panose="020B0503020203020204" pitchFamily="34" charset="0"/>
              </a:rPr>
              <a:t>VRAI</a:t>
            </a:r>
            <a:endParaRPr kumimoji="0" lang="en-US" sz="2000" b="1" i="0" u="none" strike="noStrike" kern="0" cap="all" spc="250" normalizeH="0" baseline="0" noProof="0" dirty="0">
              <a:ln>
                <a:noFill/>
              </a:ln>
              <a:solidFill>
                <a:srgbClr val="1677F1"/>
              </a:solidFill>
              <a:effectLst/>
              <a:uLnTx/>
              <a:uFillTx/>
              <a:latin typeface="Optimistic Text" panose="020B0503020203020204" pitchFamily="34" charset="0"/>
              <a:cs typeface="Optimistic Text" panose="020B0503020203020204" pitchFamily="34" charset="0"/>
              <a:sym typeface="Arial"/>
            </a:endParaRPr>
          </a:p>
        </p:txBody>
      </p:sp>
    </p:spTree>
    <p:extLst>
      <p:ext uri="{BB962C8B-B14F-4D97-AF65-F5344CB8AC3E}">
        <p14:creationId xmlns:p14="http://schemas.microsoft.com/office/powerpoint/2010/main" val="132105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fade">
                                      <p:cBhvr>
                                        <p:cTn id="12" dur="500"/>
                                        <p:tgtEl>
                                          <p:spTgt spid="3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0"/>
                                        </p:tgtEl>
                                        <p:attrNameLst>
                                          <p:attrName>style.visibility</p:attrName>
                                        </p:attrNameLst>
                                      </p:cBhvr>
                                      <p:to>
                                        <p:strVal val="visible"/>
                                      </p:to>
                                    </p:set>
                                    <p:animEffect transition="in" filter="fade">
                                      <p:cBhvr>
                                        <p:cTn id="17" dur="500"/>
                                        <p:tgtEl>
                                          <p:spTgt spid="5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8"/>
                                        </p:tgtEl>
                                        <p:attrNameLst>
                                          <p:attrName>style.visibility</p:attrName>
                                        </p:attrNameLst>
                                      </p:cBhvr>
                                      <p:to>
                                        <p:strVal val="visible"/>
                                      </p:to>
                                    </p:set>
                                    <p:animEffect transition="in" filter="fade">
                                      <p:cBhvr>
                                        <p:cTn id="22"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50" grpId="0" animBg="1"/>
      <p:bldP spid="39" grpId="0" animBg="1"/>
      <p:bldP spid="4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937DB9B-2AF7-1447-B084-B6C512596F5C}"/>
              </a:ext>
            </a:extLst>
          </p:cNvPr>
          <p:cNvSpPr/>
          <p:nvPr/>
        </p:nvSpPr>
        <p:spPr>
          <a:xfrm>
            <a:off x="16378237" y="4800600"/>
            <a:ext cx="6130926" cy="480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US" sz="2400" spc="50" dirty="0">
              <a:solidFill>
                <a:srgbClr val="1C2B33"/>
              </a:solidFill>
              <a:cs typeface="Optimistic Text" panose="020B0503020203020204" pitchFamily="34" charset="0"/>
            </a:endParaRPr>
          </a:p>
        </p:txBody>
      </p:sp>
      <p:sp>
        <p:nvSpPr>
          <p:cNvPr id="15" name="Rectangle 14">
            <a:extLst>
              <a:ext uri="{FF2B5EF4-FFF2-40B4-BE49-F238E27FC236}">
                <a16:creationId xmlns:a16="http://schemas.microsoft.com/office/drawing/2014/main" id="{B00017A8-B308-1D4D-A518-DF79267CFB3B}"/>
              </a:ext>
            </a:extLst>
          </p:cNvPr>
          <p:cNvSpPr/>
          <p:nvPr/>
        </p:nvSpPr>
        <p:spPr>
          <a:xfrm>
            <a:off x="8885237" y="4800600"/>
            <a:ext cx="6130926" cy="480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US" sz="2400" spc="50" dirty="0">
              <a:solidFill>
                <a:srgbClr val="1C2B33"/>
              </a:solidFill>
              <a:cs typeface="Optimistic Text" panose="020B0503020203020204" pitchFamily="34" charset="0"/>
            </a:endParaRPr>
          </a:p>
        </p:txBody>
      </p:sp>
      <p:sp>
        <p:nvSpPr>
          <p:cNvPr id="2" name="Rectangle 1">
            <a:extLst>
              <a:ext uri="{FF2B5EF4-FFF2-40B4-BE49-F238E27FC236}">
                <a16:creationId xmlns:a16="http://schemas.microsoft.com/office/drawing/2014/main" id="{A5F1BDCD-9911-5A4C-8AC0-E60118038F72}"/>
              </a:ext>
            </a:extLst>
          </p:cNvPr>
          <p:cNvSpPr/>
          <p:nvPr/>
        </p:nvSpPr>
        <p:spPr>
          <a:xfrm>
            <a:off x="1373187" y="4800600"/>
            <a:ext cx="6130926" cy="480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US" sz="2400" spc="50" dirty="0">
              <a:solidFill>
                <a:srgbClr val="1C2B33"/>
              </a:solidFill>
              <a:cs typeface="Optimistic Text" panose="020B0503020203020204" pitchFamily="34" charset="0"/>
            </a:endParaRPr>
          </a:p>
        </p:txBody>
      </p:sp>
      <p:sp>
        <p:nvSpPr>
          <p:cNvPr id="3" name="Title 2">
            <a:extLst>
              <a:ext uri="{FF2B5EF4-FFF2-40B4-BE49-F238E27FC236}">
                <a16:creationId xmlns:a16="http://schemas.microsoft.com/office/drawing/2014/main" id="{02675F21-0C6F-AD46-A675-084115B453CB}"/>
              </a:ext>
            </a:extLst>
          </p:cNvPr>
          <p:cNvSpPr>
            <a:spLocks noGrp="1"/>
          </p:cNvSpPr>
          <p:nvPr>
            <p:ph type="title"/>
          </p:nvPr>
        </p:nvSpPr>
        <p:spPr>
          <a:xfrm>
            <a:off x="1871678" y="7086600"/>
            <a:ext cx="4454510" cy="2514600"/>
          </a:xfrm>
        </p:spPr>
        <p:txBody>
          <a:bodyPr anchor="t"/>
          <a:lstStyle/>
          <a:p>
            <a:pPr>
              <a:lnSpc>
                <a:spcPts val="5760"/>
              </a:lnSpc>
            </a:pPr>
            <a:r>
              <a:rPr lang="fr-CA" dirty="0"/>
              <a:t>Appareils personnels</a:t>
            </a:r>
            <a:endParaRPr lang="en-US" dirty="0"/>
          </a:p>
        </p:txBody>
      </p:sp>
      <p:sp>
        <p:nvSpPr>
          <p:cNvPr id="5" name="Title 4">
            <a:extLst>
              <a:ext uri="{FF2B5EF4-FFF2-40B4-BE49-F238E27FC236}">
                <a16:creationId xmlns:a16="http://schemas.microsoft.com/office/drawing/2014/main" id="{F60D9C57-2AAB-7D46-AFCD-2DC997A475DF}"/>
              </a:ext>
            </a:extLst>
          </p:cNvPr>
          <p:cNvSpPr>
            <a:spLocks noGrp="1"/>
          </p:cNvSpPr>
          <p:nvPr>
            <p:ph type="title" idx="3"/>
          </p:nvPr>
        </p:nvSpPr>
        <p:spPr>
          <a:xfrm>
            <a:off x="9382956" y="7086600"/>
            <a:ext cx="5249032" cy="2514600"/>
          </a:xfrm>
        </p:spPr>
        <p:txBody>
          <a:bodyPr anchor="t"/>
          <a:lstStyle/>
          <a:p>
            <a:pPr>
              <a:lnSpc>
                <a:spcPts val="5760"/>
              </a:lnSpc>
            </a:pPr>
            <a:r>
              <a:rPr lang="en-US" dirty="0" err="1"/>
              <a:t>Appareils</a:t>
            </a:r>
            <a:r>
              <a:rPr lang="en-US" dirty="0"/>
              <a:t> publics et </a:t>
            </a:r>
            <a:r>
              <a:rPr lang="en-US" dirty="0" err="1"/>
              <a:t>partagés</a:t>
            </a:r>
            <a:endParaRPr lang="en-US" dirty="0"/>
          </a:p>
        </p:txBody>
      </p:sp>
      <p:sp>
        <p:nvSpPr>
          <p:cNvPr id="6" name="Title 5">
            <a:extLst>
              <a:ext uri="{FF2B5EF4-FFF2-40B4-BE49-F238E27FC236}">
                <a16:creationId xmlns:a16="http://schemas.microsoft.com/office/drawing/2014/main" id="{E89570F8-301F-BE4A-A329-58F927C13E34}"/>
              </a:ext>
            </a:extLst>
          </p:cNvPr>
          <p:cNvSpPr>
            <a:spLocks noGrp="1"/>
          </p:cNvSpPr>
          <p:nvPr>
            <p:ph type="title" idx="5"/>
          </p:nvPr>
        </p:nvSpPr>
        <p:spPr>
          <a:xfrm>
            <a:off x="16894234" y="7086600"/>
            <a:ext cx="4694180" cy="2514600"/>
          </a:xfrm>
        </p:spPr>
        <p:txBody>
          <a:bodyPr anchor="t"/>
          <a:lstStyle/>
          <a:p>
            <a:pPr>
              <a:lnSpc>
                <a:spcPts val="5760"/>
              </a:lnSpc>
            </a:pPr>
            <a:r>
              <a:rPr lang="fr-CA" dirty="0"/>
              <a:t>Réseaux </a:t>
            </a:r>
            <a:br>
              <a:rPr lang="fr-CA" dirty="0"/>
            </a:br>
            <a:r>
              <a:rPr lang="fr-CA" dirty="0"/>
              <a:t>sans fil</a:t>
            </a:r>
            <a:endParaRPr lang="en-US" dirty="0"/>
          </a:p>
        </p:txBody>
      </p:sp>
      <p:sp>
        <p:nvSpPr>
          <p:cNvPr id="4" name="Subtitle 3">
            <a:extLst>
              <a:ext uri="{FF2B5EF4-FFF2-40B4-BE49-F238E27FC236}">
                <a16:creationId xmlns:a16="http://schemas.microsoft.com/office/drawing/2014/main" id="{20602304-610C-8849-AFFC-CB9DECA32F84}"/>
              </a:ext>
            </a:extLst>
          </p:cNvPr>
          <p:cNvSpPr>
            <a:spLocks noGrp="1"/>
          </p:cNvSpPr>
          <p:nvPr>
            <p:ph type="subTitle" idx="2"/>
          </p:nvPr>
        </p:nvSpPr>
        <p:spPr/>
        <p:txBody>
          <a:bodyPr/>
          <a:lstStyle/>
          <a:p>
            <a:r>
              <a:rPr lang="en-US" dirty="0"/>
              <a:t>02 </a:t>
            </a:r>
            <a:r>
              <a:rPr lang="en-US" dirty="0" err="1"/>
              <a:t>gestion</a:t>
            </a:r>
            <a:r>
              <a:rPr lang="en-US" dirty="0"/>
              <a:t> de la </a:t>
            </a:r>
            <a:r>
              <a:rPr lang="en-US" dirty="0" err="1"/>
              <a:t>sécurité</a:t>
            </a:r>
            <a:r>
              <a:rPr lang="en-US" dirty="0"/>
              <a:t> </a:t>
            </a:r>
            <a:r>
              <a:rPr lang="en-US" dirty="0" err="1"/>
              <a:t>personnelle</a:t>
            </a:r>
            <a:endParaRPr lang="en-US" dirty="0"/>
          </a:p>
        </p:txBody>
      </p:sp>
      <p:sp>
        <p:nvSpPr>
          <p:cNvPr id="11" name="Title 2">
            <a:extLst>
              <a:ext uri="{FF2B5EF4-FFF2-40B4-BE49-F238E27FC236}">
                <a16:creationId xmlns:a16="http://schemas.microsoft.com/office/drawing/2014/main" id="{E97B34FA-2242-0945-AA5F-E50E2F0CE232}"/>
              </a:ext>
            </a:extLst>
          </p:cNvPr>
          <p:cNvSpPr txBox="1">
            <a:spLocks/>
          </p:cNvSpPr>
          <p:nvPr/>
        </p:nvSpPr>
        <p:spPr>
          <a:xfrm>
            <a:off x="932821" y="2983813"/>
            <a:ext cx="12760310" cy="1038775"/>
          </a:xfrm>
          <a:prstGeom prst="rect">
            <a:avLst/>
          </a:prstGeom>
        </p:spPr>
        <p:txBody>
          <a:bodyPr spcFirstLastPara="1" vert="horz" wrap="square" lIns="0" tIns="0" rIns="0" bIns="0" rtlCol="0" anchor="t" anchorCtr="0">
            <a:noAutofit/>
          </a:bodyPr>
          <a:lstStyle>
            <a:defPPr marR="0" lvl="0" algn="l" rtl="0">
              <a:lnSpc>
                <a:spcPct val="100000"/>
              </a:lnSpc>
              <a:spcBef>
                <a:spcPts val="0"/>
              </a:spcBef>
              <a:spcAft>
                <a:spcPts val="0"/>
              </a:spcAft>
            </a:defPPr>
            <a:lvl1pPr marR="0" lvl="0" algn="l" rtl="0" eaLnBrk="1" hangingPunct="1">
              <a:lnSpc>
                <a:spcPct val="118000"/>
              </a:lnSpc>
              <a:spcBef>
                <a:spcPts val="0"/>
              </a:spcBef>
              <a:spcAft>
                <a:spcPts val="0"/>
              </a:spcAft>
              <a:buClr>
                <a:schemeClr val="lt2"/>
              </a:buClr>
              <a:buSzPts val="3600"/>
              <a:buFont typeface="Optimistic Display Medium"/>
              <a:buNone/>
              <a:defRPr sz="4800" b="0" i="0" u="none" strike="noStrike" kern="0" cap="none" spc="140" baseline="0">
                <a:solidFill>
                  <a:schemeClr val="tx1"/>
                </a:solidFill>
                <a:latin typeface="+mj-lt"/>
                <a:ea typeface="Optimistic Display Medium"/>
                <a:cs typeface="Optimistic Display Medium"/>
                <a:sym typeface="Optimistic Display Medium"/>
              </a:defRPr>
            </a:lvl1pPr>
            <a:lvl2pPr marR="0" lvl="1" algn="l" rtl="0" eaLnBrk="1" hangingPunct="1">
              <a:lnSpc>
                <a:spcPct val="115000"/>
              </a:lnSpc>
              <a:spcBef>
                <a:spcPts val="0"/>
              </a:spcBef>
              <a:spcAft>
                <a:spcPts val="0"/>
              </a:spcAft>
              <a:buClr>
                <a:schemeClr val="lt2"/>
              </a:buClr>
              <a:buSzPts val="3600"/>
              <a:buFont typeface="Optimistic Text"/>
              <a:buNone/>
              <a:defRPr sz="4800" b="0" i="0" u="none" strike="noStrike" cap="none">
                <a:solidFill>
                  <a:schemeClr val="lt2"/>
                </a:solidFill>
                <a:latin typeface="+mn-lt"/>
                <a:ea typeface="Optimistic Text" panose="020B0503020203020204" pitchFamily="34" charset="0"/>
                <a:cs typeface="Optimistic Text" panose="020B0503020203020204" pitchFamily="34" charset="0"/>
                <a:sym typeface="Optimistic Text"/>
              </a:defRPr>
            </a:lvl2pPr>
            <a:lvl3pPr marR="0" lvl="2" algn="l" rtl="0" eaLnBrk="1" hangingPunct="1">
              <a:lnSpc>
                <a:spcPct val="115000"/>
              </a:lnSpc>
              <a:spcBef>
                <a:spcPts val="0"/>
              </a:spcBef>
              <a:spcAft>
                <a:spcPts val="0"/>
              </a:spcAft>
              <a:buClr>
                <a:schemeClr val="lt2"/>
              </a:buClr>
              <a:buSzPts val="3600"/>
              <a:buFont typeface="Optimistic Text"/>
              <a:buNone/>
              <a:defRPr sz="4800" b="0" i="0" u="none" strike="noStrike" cap="none">
                <a:solidFill>
                  <a:schemeClr val="lt2"/>
                </a:solidFill>
                <a:latin typeface="+mn-lt"/>
                <a:ea typeface="Optimistic Text" panose="020B0503020203020204" pitchFamily="34" charset="0"/>
                <a:cs typeface="Optimistic Text" panose="020B0503020203020204" pitchFamily="34" charset="0"/>
                <a:sym typeface="Optimistic Text"/>
              </a:defRPr>
            </a:lvl3pPr>
            <a:lvl4pPr marR="0" lvl="3" algn="l" rtl="0" eaLnBrk="1" hangingPunct="1">
              <a:lnSpc>
                <a:spcPct val="115000"/>
              </a:lnSpc>
              <a:spcBef>
                <a:spcPts val="0"/>
              </a:spcBef>
              <a:spcAft>
                <a:spcPts val="0"/>
              </a:spcAft>
              <a:buClr>
                <a:schemeClr val="lt2"/>
              </a:buClr>
              <a:buSzPts val="3600"/>
              <a:buFont typeface="Optimistic Text"/>
              <a:buNone/>
              <a:defRPr sz="4800" b="0" i="0" u="none" strike="noStrike" cap="none">
                <a:solidFill>
                  <a:schemeClr val="lt2"/>
                </a:solidFill>
                <a:latin typeface="+mn-lt"/>
                <a:ea typeface="Optimistic Text" panose="020B0503020203020204" pitchFamily="34" charset="0"/>
                <a:cs typeface="Optimistic Text" panose="020B0503020203020204" pitchFamily="34" charset="0"/>
                <a:sym typeface="Optimistic Text"/>
              </a:defRPr>
            </a:lvl4pPr>
            <a:lvl5pPr marR="0" lvl="4" algn="l" rtl="0" eaLnBrk="1" hangingPunct="1">
              <a:lnSpc>
                <a:spcPct val="115000"/>
              </a:lnSpc>
              <a:spcBef>
                <a:spcPts val="0"/>
              </a:spcBef>
              <a:spcAft>
                <a:spcPts val="0"/>
              </a:spcAft>
              <a:buClr>
                <a:schemeClr val="lt2"/>
              </a:buClr>
              <a:buSzPts val="3600"/>
              <a:buFont typeface="Optimistic Text"/>
              <a:buNone/>
              <a:defRPr sz="4800" b="0" i="0" u="none" strike="noStrike" cap="none">
                <a:solidFill>
                  <a:schemeClr val="lt2"/>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15000"/>
              </a:lnSpc>
              <a:spcBef>
                <a:spcPts val="0"/>
              </a:spcBef>
              <a:spcAft>
                <a:spcPts val="0"/>
              </a:spcAft>
              <a:buClr>
                <a:schemeClr val="lt2"/>
              </a:buClr>
              <a:buSzPts val="3600"/>
              <a:buFont typeface="Optimistic Text"/>
              <a:buNone/>
              <a:defRPr sz="4800" b="0" i="0" u="none" strike="noStrike" cap="none">
                <a:solidFill>
                  <a:schemeClr val="lt2"/>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15000"/>
              </a:lnSpc>
              <a:spcBef>
                <a:spcPts val="0"/>
              </a:spcBef>
              <a:spcAft>
                <a:spcPts val="0"/>
              </a:spcAft>
              <a:buClr>
                <a:schemeClr val="lt2"/>
              </a:buClr>
              <a:buSzPts val="3600"/>
              <a:buFont typeface="Optimistic Text"/>
              <a:buNone/>
              <a:defRPr sz="4800" b="0" i="0" u="none" strike="noStrike" cap="none">
                <a:solidFill>
                  <a:schemeClr val="lt2"/>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15000"/>
              </a:lnSpc>
              <a:spcBef>
                <a:spcPts val="0"/>
              </a:spcBef>
              <a:spcAft>
                <a:spcPts val="0"/>
              </a:spcAft>
              <a:buClr>
                <a:schemeClr val="lt2"/>
              </a:buClr>
              <a:buSzPts val="3600"/>
              <a:buFont typeface="Optimistic Text"/>
              <a:buNone/>
              <a:defRPr sz="4800" b="0" i="0" u="none" strike="noStrike" cap="none">
                <a:solidFill>
                  <a:schemeClr val="lt2"/>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15000"/>
              </a:lnSpc>
              <a:spcBef>
                <a:spcPts val="0"/>
              </a:spcBef>
              <a:spcAft>
                <a:spcPts val="0"/>
              </a:spcAft>
              <a:buClr>
                <a:schemeClr val="lt2"/>
              </a:buClr>
              <a:buSzPts val="3600"/>
              <a:buFont typeface="Optimistic Text"/>
              <a:buNone/>
              <a:defRPr sz="4800" b="0" i="0" u="none" strike="noStrike" cap="none">
                <a:solidFill>
                  <a:schemeClr val="lt2"/>
                </a:solidFill>
                <a:latin typeface="+mn-lt"/>
                <a:ea typeface="Optimistic Text" panose="020B0503020203020204" pitchFamily="34" charset="0"/>
                <a:cs typeface="Optimistic Text" panose="020B0503020203020204" pitchFamily="34" charset="0"/>
                <a:sym typeface="Optimistic Text"/>
              </a:defRPr>
            </a:lvl9pPr>
          </a:lstStyle>
          <a:p>
            <a:r>
              <a:rPr lang="en-US" sz="7200" dirty="0" err="1"/>
              <a:t>Dispositifs</a:t>
            </a:r>
            <a:endParaRPr lang="en-US" sz="7200" dirty="0"/>
          </a:p>
        </p:txBody>
      </p:sp>
      <p:grpSp>
        <p:nvGrpSpPr>
          <p:cNvPr id="17" name="Google Shape;2970;p97">
            <a:extLst>
              <a:ext uri="{FF2B5EF4-FFF2-40B4-BE49-F238E27FC236}">
                <a16:creationId xmlns:a16="http://schemas.microsoft.com/office/drawing/2014/main" id="{1CE41B41-C493-9443-8108-4B64CA7F4F67}"/>
              </a:ext>
            </a:extLst>
          </p:cNvPr>
          <p:cNvGrpSpPr/>
          <p:nvPr/>
        </p:nvGrpSpPr>
        <p:grpSpPr>
          <a:xfrm>
            <a:off x="1871677" y="5638800"/>
            <a:ext cx="683369" cy="1016378"/>
            <a:chOff x="1004934" y="340582"/>
            <a:chExt cx="50533" cy="75158"/>
          </a:xfrm>
          <a:solidFill>
            <a:schemeClr val="accent2"/>
          </a:solidFill>
        </p:grpSpPr>
        <p:sp>
          <p:nvSpPr>
            <p:cNvPr id="18" name="Google Shape;2971;p97">
              <a:extLst>
                <a:ext uri="{FF2B5EF4-FFF2-40B4-BE49-F238E27FC236}">
                  <a16:creationId xmlns:a16="http://schemas.microsoft.com/office/drawing/2014/main" id="{C94EA665-F681-E74F-8347-ABC333D3761D}"/>
                </a:ext>
              </a:extLst>
            </p:cNvPr>
            <p:cNvSpPr/>
            <p:nvPr/>
          </p:nvSpPr>
          <p:spPr>
            <a:xfrm>
              <a:off x="1025613" y="346073"/>
              <a:ext cx="9169" cy="9169"/>
            </a:xfrm>
            <a:custGeom>
              <a:avLst/>
              <a:gdLst/>
              <a:ahLst/>
              <a:cxnLst/>
              <a:rect l="l" t="t" r="r" b="b"/>
              <a:pathLst>
                <a:path w="9169" h="9169" extrusionOk="0">
                  <a:moveTo>
                    <a:pt x="6883" y="9169"/>
                  </a:moveTo>
                  <a:lnTo>
                    <a:pt x="2298" y="9169"/>
                  </a:lnTo>
                  <a:cubicBezTo>
                    <a:pt x="1028" y="9169"/>
                    <a:pt x="0" y="8140"/>
                    <a:pt x="0" y="6870"/>
                  </a:cubicBezTo>
                  <a:lnTo>
                    <a:pt x="0" y="2298"/>
                  </a:lnTo>
                  <a:cubicBezTo>
                    <a:pt x="0" y="1028"/>
                    <a:pt x="1028" y="0"/>
                    <a:pt x="2298" y="0"/>
                  </a:cubicBezTo>
                  <a:lnTo>
                    <a:pt x="6883" y="0"/>
                  </a:lnTo>
                  <a:cubicBezTo>
                    <a:pt x="8140" y="0"/>
                    <a:pt x="9169" y="1028"/>
                    <a:pt x="9169" y="2298"/>
                  </a:cubicBezTo>
                  <a:lnTo>
                    <a:pt x="9169" y="6870"/>
                  </a:lnTo>
                  <a:cubicBezTo>
                    <a:pt x="9169" y="8140"/>
                    <a:pt x="8140" y="9169"/>
                    <a:pt x="6883" y="9169"/>
                  </a:cubicBezTo>
                  <a:close/>
                  <a:moveTo>
                    <a:pt x="2755" y="6413"/>
                  </a:moveTo>
                  <a:lnTo>
                    <a:pt x="6426" y="6413"/>
                  </a:lnTo>
                  <a:lnTo>
                    <a:pt x="6426" y="2743"/>
                  </a:lnTo>
                  <a:lnTo>
                    <a:pt x="2755" y="2743"/>
                  </a:ln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19" name="Google Shape;2972;p97">
              <a:extLst>
                <a:ext uri="{FF2B5EF4-FFF2-40B4-BE49-F238E27FC236}">
                  <a16:creationId xmlns:a16="http://schemas.microsoft.com/office/drawing/2014/main" id="{2AC4F5EA-CC71-EC42-B3D7-71CA9C2362B9}"/>
                </a:ext>
              </a:extLst>
            </p:cNvPr>
            <p:cNvSpPr/>
            <p:nvPr/>
          </p:nvSpPr>
          <p:spPr>
            <a:xfrm>
              <a:off x="1022873" y="407485"/>
              <a:ext cx="14655" cy="2755"/>
            </a:xfrm>
            <a:custGeom>
              <a:avLst/>
              <a:gdLst/>
              <a:ahLst/>
              <a:cxnLst/>
              <a:rect l="l" t="t" r="r" b="b"/>
              <a:pathLst>
                <a:path w="14655" h="2755" extrusionOk="0">
                  <a:moveTo>
                    <a:pt x="14198" y="2755"/>
                  </a:moveTo>
                  <a:lnTo>
                    <a:pt x="457" y="2755"/>
                  </a:lnTo>
                  <a:cubicBezTo>
                    <a:pt x="190" y="2755"/>
                    <a:pt x="0" y="2552"/>
                    <a:pt x="0" y="2298"/>
                  </a:cubicBezTo>
                  <a:lnTo>
                    <a:pt x="0" y="457"/>
                  </a:lnTo>
                  <a:cubicBezTo>
                    <a:pt x="0" y="215"/>
                    <a:pt x="190" y="0"/>
                    <a:pt x="457" y="0"/>
                  </a:cubicBezTo>
                  <a:lnTo>
                    <a:pt x="14198" y="0"/>
                  </a:lnTo>
                  <a:cubicBezTo>
                    <a:pt x="14465" y="0"/>
                    <a:pt x="14655" y="215"/>
                    <a:pt x="14655" y="457"/>
                  </a:cubicBezTo>
                  <a:lnTo>
                    <a:pt x="14655" y="2298"/>
                  </a:lnTo>
                  <a:cubicBezTo>
                    <a:pt x="14655" y="2552"/>
                    <a:pt x="14465" y="2755"/>
                    <a:pt x="14198" y="2755"/>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20" name="Google Shape;2973;p97">
              <a:extLst>
                <a:ext uri="{FF2B5EF4-FFF2-40B4-BE49-F238E27FC236}">
                  <a16:creationId xmlns:a16="http://schemas.microsoft.com/office/drawing/2014/main" id="{97C7A7CF-D191-A645-9768-B50B7B9D4952}"/>
                </a:ext>
              </a:extLst>
            </p:cNvPr>
            <p:cNvSpPr/>
            <p:nvPr/>
          </p:nvSpPr>
          <p:spPr>
            <a:xfrm>
              <a:off x="1004934" y="340582"/>
              <a:ext cx="50533" cy="75158"/>
            </a:xfrm>
            <a:custGeom>
              <a:avLst/>
              <a:gdLst/>
              <a:ahLst/>
              <a:cxnLst/>
              <a:rect l="l" t="t" r="r" b="b"/>
              <a:pathLst>
                <a:path w="50533" h="75158" extrusionOk="0">
                  <a:moveTo>
                    <a:pt x="45097" y="75158"/>
                  </a:moveTo>
                  <a:lnTo>
                    <a:pt x="5422" y="75158"/>
                  </a:lnTo>
                  <a:cubicBezTo>
                    <a:pt x="3695" y="75158"/>
                    <a:pt x="2209" y="73812"/>
                    <a:pt x="2057" y="72072"/>
                  </a:cubicBezTo>
                  <a:cubicBezTo>
                    <a:pt x="0" y="49187"/>
                    <a:pt x="0" y="25971"/>
                    <a:pt x="2057" y="3073"/>
                  </a:cubicBezTo>
                  <a:cubicBezTo>
                    <a:pt x="2209" y="1346"/>
                    <a:pt x="3695" y="0"/>
                    <a:pt x="5422" y="0"/>
                  </a:cubicBezTo>
                  <a:lnTo>
                    <a:pt x="45097" y="0"/>
                  </a:lnTo>
                  <a:cubicBezTo>
                    <a:pt x="46837" y="0"/>
                    <a:pt x="48323" y="1346"/>
                    <a:pt x="48475" y="3073"/>
                  </a:cubicBezTo>
                  <a:cubicBezTo>
                    <a:pt x="50533" y="25971"/>
                    <a:pt x="50533" y="49187"/>
                    <a:pt x="48475" y="72072"/>
                  </a:cubicBezTo>
                  <a:cubicBezTo>
                    <a:pt x="48323" y="73812"/>
                    <a:pt x="46837" y="75158"/>
                    <a:pt x="45097" y="75158"/>
                  </a:cubicBezTo>
                  <a:close/>
                  <a:moveTo>
                    <a:pt x="5422" y="2743"/>
                  </a:moveTo>
                  <a:cubicBezTo>
                    <a:pt x="5130" y="2743"/>
                    <a:pt x="4826" y="3022"/>
                    <a:pt x="4787" y="3327"/>
                  </a:cubicBezTo>
                  <a:cubicBezTo>
                    <a:pt x="2755" y="26047"/>
                    <a:pt x="2755" y="49098"/>
                    <a:pt x="4787" y="71831"/>
                  </a:cubicBezTo>
                  <a:cubicBezTo>
                    <a:pt x="4826" y="72136"/>
                    <a:pt x="5130" y="72402"/>
                    <a:pt x="5422" y="72402"/>
                  </a:cubicBezTo>
                  <a:lnTo>
                    <a:pt x="45097" y="72402"/>
                  </a:lnTo>
                  <a:cubicBezTo>
                    <a:pt x="45402" y="72402"/>
                    <a:pt x="45707" y="72136"/>
                    <a:pt x="45732" y="71831"/>
                  </a:cubicBezTo>
                  <a:cubicBezTo>
                    <a:pt x="47777" y="49098"/>
                    <a:pt x="47777" y="26047"/>
                    <a:pt x="45732" y="3314"/>
                  </a:cubicBezTo>
                  <a:cubicBezTo>
                    <a:pt x="45707" y="3022"/>
                    <a:pt x="45402" y="2743"/>
                    <a:pt x="45097" y="2743"/>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21" name="Google Shape;2974;p97">
              <a:extLst>
                <a:ext uri="{FF2B5EF4-FFF2-40B4-BE49-F238E27FC236}">
                  <a16:creationId xmlns:a16="http://schemas.microsoft.com/office/drawing/2014/main" id="{FA05948A-0D61-374C-9B19-6B4D30DC1C09}"/>
                </a:ext>
              </a:extLst>
            </p:cNvPr>
            <p:cNvSpPr/>
            <p:nvPr/>
          </p:nvSpPr>
          <p:spPr>
            <a:xfrm>
              <a:off x="1022405" y="366248"/>
              <a:ext cx="15582" cy="15405"/>
            </a:xfrm>
            <a:custGeom>
              <a:avLst/>
              <a:gdLst/>
              <a:ahLst/>
              <a:cxnLst/>
              <a:rect l="l" t="t" r="r" b="b"/>
              <a:pathLst>
                <a:path w="15582" h="15405" extrusionOk="0">
                  <a:moveTo>
                    <a:pt x="7924" y="15405"/>
                  </a:moveTo>
                  <a:lnTo>
                    <a:pt x="7658" y="15405"/>
                  </a:lnTo>
                  <a:cubicBezTo>
                    <a:pt x="5689" y="15405"/>
                    <a:pt x="3924" y="14795"/>
                    <a:pt x="2578" y="13652"/>
                  </a:cubicBezTo>
                  <a:cubicBezTo>
                    <a:pt x="927" y="12255"/>
                    <a:pt x="0" y="10134"/>
                    <a:pt x="0" y="7696"/>
                  </a:cubicBezTo>
                  <a:cubicBezTo>
                    <a:pt x="0" y="3162"/>
                    <a:pt x="3162" y="0"/>
                    <a:pt x="7658" y="0"/>
                  </a:cubicBezTo>
                  <a:lnTo>
                    <a:pt x="7924" y="0"/>
                  </a:lnTo>
                  <a:cubicBezTo>
                    <a:pt x="12433" y="0"/>
                    <a:pt x="15582" y="3162"/>
                    <a:pt x="15582" y="7696"/>
                  </a:cubicBezTo>
                  <a:cubicBezTo>
                    <a:pt x="15582" y="10109"/>
                    <a:pt x="14681" y="12204"/>
                    <a:pt x="13055" y="13614"/>
                  </a:cubicBezTo>
                  <a:cubicBezTo>
                    <a:pt x="11696" y="14782"/>
                    <a:pt x="9931" y="15405"/>
                    <a:pt x="7924" y="15405"/>
                  </a:cubicBezTo>
                  <a:close/>
                  <a:moveTo>
                    <a:pt x="7658" y="2743"/>
                  </a:moveTo>
                  <a:cubicBezTo>
                    <a:pt x="4686" y="2743"/>
                    <a:pt x="2755" y="4686"/>
                    <a:pt x="2755" y="7696"/>
                  </a:cubicBezTo>
                  <a:cubicBezTo>
                    <a:pt x="2755" y="9309"/>
                    <a:pt x="3327" y="10680"/>
                    <a:pt x="4356" y="11557"/>
                  </a:cubicBezTo>
                  <a:cubicBezTo>
                    <a:pt x="5206" y="12268"/>
                    <a:pt x="6337" y="12661"/>
                    <a:pt x="7658" y="12661"/>
                  </a:cubicBezTo>
                  <a:lnTo>
                    <a:pt x="7924" y="12661"/>
                  </a:lnTo>
                  <a:cubicBezTo>
                    <a:pt x="9258" y="12661"/>
                    <a:pt x="10413" y="12268"/>
                    <a:pt x="11252" y="11531"/>
                  </a:cubicBezTo>
                  <a:cubicBezTo>
                    <a:pt x="12268" y="10655"/>
                    <a:pt x="12826" y="9296"/>
                    <a:pt x="12826" y="7696"/>
                  </a:cubicBezTo>
                  <a:cubicBezTo>
                    <a:pt x="12826" y="4686"/>
                    <a:pt x="10909" y="2743"/>
                    <a:pt x="7924" y="2743"/>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22" name="Google Shape;2975;p97">
              <a:extLst>
                <a:ext uri="{FF2B5EF4-FFF2-40B4-BE49-F238E27FC236}">
                  <a16:creationId xmlns:a16="http://schemas.microsoft.com/office/drawing/2014/main" id="{7734B4C0-608E-D246-AB33-F7AF7383BC03}"/>
                </a:ext>
              </a:extLst>
            </p:cNvPr>
            <p:cNvSpPr/>
            <p:nvPr/>
          </p:nvSpPr>
          <p:spPr>
            <a:xfrm>
              <a:off x="1015533" y="378904"/>
              <a:ext cx="29324" cy="17564"/>
            </a:xfrm>
            <a:custGeom>
              <a:avLst/>
              <a:gdLst/>
              <a:ahLst/>
              <a:cxnLst/>
              <a:rect l="l" t="t" r="r" b="b"/>
              <a:pathLst>
                <a:path w="29324" h="17564" extrusionOk="0">
                  <a:moveTo>
                    <a:pt x="28867" y="17564"/>
                  </a:moveTo>
                  <a:lnTo>
                    <a:pt x="27038" y="17564"/>
                  </a:lnTo>
                  <a:cubicBezTo>
                    <a:pt x="26784" y="17564"/>
                    <a:pt x="26581" y="17360"/>
                    <a:pt x="26581" y="17106"/>
                  </a:cubicBezTo>
                  <a:lnTo>
                    <a:pt x="26581" y="14630"/>
                  </a:lnTo>
                  <a:cubicBezTo>
                    <a:pt x="26581" y="8077"/>
                    <a:pt x="21234" y="2743"/>
                    <a:pt x="14668" y="2743"/>
                  </a:cubicBezTo>
                  <a:cubicBezTo>
                    <a:pt x="8089" y="2743"/>
                    <a:pt x="2743" y="8077"/>
                    <a:pt x="2743" y="14630"/>
                  </a:cubicBezTo>
                  <a:lnTo>
                    <a:pt x="2743" y="17106"/>
                  </a:lnTo>
                  <a:cubicBezTo>
                    <a:pt x="2743" y="17360"/>
                    <a:pt x="2552" y="17564"/>
                    <a:pt x="2285" y="17564"/>
                  </a:cubicBezTo>
                  <a:lnTo>
                    <a:pt x="457" y="17564"/>
                  </a:lnTo>
                  <a:cubicBezTo>
                    <a:pt x="203" y="17564"/>
                    <a:pt x="0" y="17360"/>
                    <a:pt x="0" y="17106"/>
                  </a:cubicBezTo>
                  <a:lnTo>
                    <a:pt x="0" y="14630"/>
                  </a:lnTo>
                  <a:cubicBezTo>
                    <a:pt x="0" y="6565"/>
                    <a:pt x="6578" y="0"/>
                    <a:pt x="14668" y="0"/>
                  </a:cubicBezTo>
                  <a:cubicBezTo>
                    <a:pt x="22758" y="0"/>
                    <a:pt x="29324" y="6565"/>
                    <a:pt x="29324" y="14630"/>
                  </a:cubicBezTo>
                  <a:lnTo>
                    <a:pt x="29324" y="17106"/>
                  </a:lnTo>
                  <a:cubicBezTo>
                    <a:pt x="29324" y="17360"/>
                    <a:pt x="29133" y="17564"/>
                    <a:pt x="28867" y="17564"/>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grpSp>
      <p:grpSp>
        <p:nvGrpSpPr>
          <p:cNvPr id="23" name="Google Shape;1965;p93">
            <a:extLst>
              <a:ext uri="{FF2B5EF4-FFF2-40B4-BE49-F238E27FC236}">
                <a16:creationId xmlns:a16="http://schemas.microsoft.com/office/drawing/2014/main" id="{7894A8C3-EB0E-1640-A3A9-36DDC77BE81F}"/>
              </a:ext>
            </a:extLst>
          </p:cNvPr>
          <p:cNvGrpSpPr/>
          <p:nvPr/>
        </p:nvGrpSpPr>
        <p:grpSpPr>
          <a:xfrm>
            <a:off x="9382956" y="5687901"/>
            <a:ext cx="926894" cy="918176"/>
            <a:chOff x="5767270" y="5524440"/>
            <a:chExt cx="685410" cy="678963"/>
          </a:xfrm>
          <a:solidFill>
            <a:schemeClr val="accent2"/>
          </a:solidFill>
        </p:grpSpPr>
        <p:sp>
          <p:nvSpPr>
            <p:cNvPr id="24" name="Google Shape;1966;p93">
              <a:extLst>
                <a:ext uri="{FF2B5EF4-FFF2-40B4-BE49-F238E27FC236}">
                  <a16:creationId xmlns:a16="http://schemas.microsoft.com/office/drawing/2014/main" id="{6A8BFBFF-1FA0-5041-AF63-19BC1A3C5B9B}"/>
                </a:ext>
              </a:extLst>
            </p:cNvPr>
            <p:cNvSpPr/>
            <p:nvPr/>
          </p:nvSpPr>
          <p:spPr>
            <a:xfrm>
              <a:off x="5949550" y="6149800"/>
              <a:ext cx="320800" cy="53603"/>
            </a:xfrm>
            <a:custGeom>
              <a:avLst/>
              <a:gdLst/>
              <a:ahLst/>
              <a:cxnLst/>
              <a:rect l="l" t="t" r="r" b="b"/>
              <a:pathLst>
                <a:path w="32080" h="5359" extrusionOk="0">
                  <a:moveTo>
                    <a:pt x="31356" y="5003"/>
                  </a:moveTo>
                  <a:cubicBezTo>
                    <a:pt x="31280" y="5232"/>
                    <a:pt x="31013" y="5359"/>
                    <a:pt x="30784" y="5270"/>
                  </a:cubicBezTo>
                  <a:cubicBezTo>
                    <a:pt x="26060" y="3606"/>
                    <a:pt x="21094" y="2755"/>
                    <a:pt x="16027" y="2755"/>
                  </a:cubicBezTo>
                  <a:cubicBezTo>
                    <a:pt x="10972" y="2755"/>
                    <a:pt x="6007" y="3606"/>
                    <a:pt x="1282" y="5270"/>
                  </a:cubicBezTo>
                  <a:cubicBezTo>
                    <a:pt x="1054" y="5359"/>
                    <a:pt x="800" y="5232"/>
                    <a:pt x="711" y="5003"/>
                  </a:cubicBezTo>
                  <a:lnTo>
                    <a:pt x="88" y="3276"/>
                  </a:lnTo>
                  <a:cubicBezTo>
                    <a:pt x="0" y="3035"/>
                    <a:pt x="126" y="2768"/>
                    <a:pt x="368" y="2679"/>
                  </a:cubicBezTo>
                  <a:cubicBezTo>
                    <a:pt x="5384" y="901"/>
                    <a:pt x="10655" y="0"/>
                    <a:pt x="16027" y="0"/>
                  </a:cubicBezTo>
                  <a:cubicBezTo>
                    <a:pt x="21412" y="0"/>
                    <a:pt x="26682" y="901"/>
                    <a:pt x="31699" y="2679"/>
                  </a:cubicBezTo>
                  <a:cubicBezTo>
                    <a:pt x="31953" y="2768"/>
                    <a:pt x="32080" y="3035"/>
                    <a:pt x="31991" y="3276"/>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25" name="Google Shape;1967;p93">
              <a:extLst>
                <a:ext uri="{FF2B5EF4-FFF2-40B4-BE49-F238E27FC236}">
                  <a16:creationId xmlns:a16="http://schemas.microsoft.com/office/drawing/2014/main" id="{FCD1C905-BB90-574D-8DE3-0FF45FCD082B}"/>
                </a:ext>
              </a:extLst>
            </p:cNvPr>
            <p:cNvSpPr/>
            <p:nvPr/>
          </p:nvSpPr>
          <p:spPr>
            <a:xfrm>
              <a:off x="5767270" y="5524440"/>
              <a:ext cx="685410" cy="550030"/>
            </a:xfrm>
            <a:custGeom>
              <a:avLst/>
              <a:gdLst/>
              <a:ahLst/>
              <a:cxnLst/>
              <a:rect l="l" t="t" r="r" b="b"/>
              <a:pathLst>
                <a:path w="68541" h="55003" extrusionOk="0">
                  <a:moveTo>
                    <a:pt x="63741" y="55003"/>
                  </a:moveTo>
                  <a:lnTo>
                    <a:pt x="4787" y="55003"/>
                  </a:lnTo>
                  <a:cubicBezTo>
                    <a:pt x="3048" y="55003"/>
                    <a:pt x="1574" y="53644"/>
                    <a:pt x="1409" y="51917"/>
                  </a:cubicBezTo>
                  <a:cubicBezTo>
                    <a:pt x="0" y="35712"/>
                    <a:pt x="0" y="19291"/>
                    <a:pt x="1409" y="3086"/>
                  </a:cubicBezTo>
                  <a:cubicBezTo>
                    <a:pt x="1574" y="1358"/>
                    <a:pt x="3048" y="0"/>
                    <a:pt x="4787" y="0"/>
                  </a:cubicBezTo>
                  <a:lnTo>
                    <a:pt x="63741" y="0"/>
                  </a:lnTo>
                  <a:cubicBezTo>
                    <a:pt x="65481" y="0"/>
                    <a:pt x="66954" y="1358"/>
                    <a:pt x="67106" y="3086"/>
                  </a:cubicBezTo>
                  <a:cubicBezTo>
                    <a:pt x="68541" y="19291"/>
                    <a:pt x="68541" y="35712"/>
                    <a:pt x="67106" y="51917"/>
                  </a:cubicBezTo>
                  <a:cubicBezTo>
                    <a:pt x="66954" y="53644"/>
                    <a:pt x="65481" y="55003"/>
                    <a:pt x="63741" y="55003"/>
                  </a:cubicBezTo>
                  <a:close/>
                  <a:moveTo>
                    <a:pt x="4787" y="2755"/>
                  </a:moveTo>
                  <a:cubicBezTo>
                    <a:pt x="4483" y="2755"/>
                    <a:pt x="4178" y="3022"/>
                    <a:pt x="4152" y="3327"/>
                  </a:cubicBezTo>
                  <a:cubicBezTo>
                    <a:pt x="2743" y="19367"/>
                    <a:pt x="2743" y="35636"/>
                    <a:pt x="4152" y="51676"/>
                  </a:cubicBezTo>
                  <a:cubicBezTo>
                    <a:pt x="4178" y="51968"/>
                    <a:pt x="4483" y="52247"/>
                    <a:pt x="4787" y="52247"/>
                  </a:cubicBezTo>
                  <a:lnTo>
                    <a:pt x="63741" y="52247"/>
                  </a:lnTo>
                  <a:cubicBezTo>
                    <a:pt x="64046" y="52247"/>
                    <a:pt x="64338" y="51968"/>
                    <a:pt x="64363" y="51676"/>
                  </a:cubicBezTo>
                  <a:cubicBezTo>
                    <a:pt x="65786" y="35636"/>
                    <a:pt x="65786" y="19367"/>
                    <a:pt x="64363" y="3327"/>
                  </a:cubicBezTo>
                  <a:cubicBezTo>
                    <a:pt x="64338" y="3022"/>
                    <a:pt x="64046" y="2755"/>
                    <a:pt x="63741" y="2755"/>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26" name="Google Shape;1968;p93">
              <a:extLst>
                <a:ext uri="{FF2B5EF4-FFF2-40B4-BE49-F238E27FC236}">
                  <a16:creationId xmlns:a16="http://schemas.microsoft.com/office/drawing/2014/main" id="{D0927F13-4D54-784E-8E4C-A43311DB5B9F}"/>
                </a:ext>
              </a:extLst>
            </p:cNvPr>
            <p:cNvSpPr/>
            <p:nvPr/>
          </p:nvSpPr>
          <p:spPr>
            <a:xfrm>
              <a:off x="5789160" y="5927710"/>
              <a:ext cx="641700" cy="27600"/>
            </a:xfrm>
            <a:prstGeom prst="rect">
              <a:avLst/>
            </a:pr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27" name="Google Shape;1969;p93">
              <a:extLst>
                <a:ext uri="{FF2B5EF4-FFF2-40B4-BE49-F238E27FC236}">
                  <a16:creationId xmlns:a16="http://schemas.microsoft.com/office/drawing/2014/main" id="{81ADE1A4-B922-3C41-A712-249E2CFB04C6}"/>
                </a:ext>
              </a:extLst>
            </p:cNvPr>
            <p:cNvSpPr/>
            <p:nvPr/>
          </p:nvSpPr>
          <p:spPr>
            <a:xfrm>
              <a:off x="6064120" y="5588620"/>
              <a:ext cx="91560" cy="91690"/>
            </a:xfrm>
            <a:custGeom>
              <a:avLst/>
              <a:gdLst/>
              <a:ahLst/>
              <a:cxnLst/>
              <a:rect l="l" t="t" r="r" b="b"/>
              <a:pathLst>
                <a:path w="9156" h="9169" extrusionOk="0">
                  <a:moveTo>
                    <a:pt x="6870" y="9169"/>
                  </a:moveTo>
                  <a:lnTo>
                    <a:pt x="2285" y="9169"/>
                  </a:lnTo>
                  <a:cubicBezTo>
                    <a:pt x="1028" y="9169"/>
                    <a:pt x="0" y="8140"/>
                    <a:pt x="0" y="6883"/>
                  </a:cubicBezTo>
                  <a:lnTo>
                    <a:pt x="0" y="2285"/>
                  </a:lnTo>
                  <a:cubicBezTo>
                    <a:pt x="0" y="1028"/>
                    <a:pt x="1028" y="0"/>
                    <a:pt x="2285" y="0"/>
                  </a:cubicBezTo>
                  <a:lnTo>
                    <a:pt x="6870" y="0"/>
                  </a:lnTo>
                  <a:cubicBezTo>
                    <a:pt x="8140" y="0"/>
                    <a:pt x="9156" y="1028"/>
                    <a:pt x="9156" y="2285"/>
                  </a:cubicBezTo>
                  <a:lnTo>
                    <a:pt x="9156" y="6883"/>
                  </a:lnTo>
                  <a:cubicBezTo>
                    <a:pt x="9156" y="8140"/>
                    <a:pt x="8140" y="9169"/>
                    <a:pt x="6870" y="9169"/>
                  </a:cubicBezTo>
                  <a:close/>
                  <a:moveTo>
                    <a:pt x="2743" y="6426"/>
                  </a:moveTo>
                  <a:lnTo>
                    <a:pt x="6413" y="6426"/>
                  </a:lnTo>
                  <a:lnTo>
                    <a:pt x="6413" y="2755"/>
                  </a:lnTo>
                  <a:lnTo>
                    <a:pt x="2743" y="2755"/>
                  </a:ln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28" name="Google Shape;1970;p93">
              <a:extLst>
                <a:ext uri="{FF2B5EF4-FFF2-40B4-BE49-F238E27FC236}">
                  <a16:creationId xmlns:a16="http://schemas.microsoft.com/office/drawing/2014/main" id="{C672CA27-8C3B-8245-B6F5-AA0A223ED8F9}"/>
                </a:ext>
              </a:extLst>
            </p:cNvPr>
            <p:cNvSpPr/>
            <p:nvPr/>
          </p:nvSpPr>
          <p:spPr>
            <a:xfrm>
              <a:off x="6100690" y="6056100"/>
              <a:ext cx="27600" cy="110100"/>
            </a:xfrm>
            <a:prstGeom prst="rect">
              <a:avLst/>
            </a:pr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grpSp>
      <p:grpSp>
        <p:nvGrpSpPr>
          <p:cNvPr id="29" name="Google Shape;3966;p102">
            <a:extLst>
              <a:ext uri="{FF2B5EF4-FFF2-40B4-BE49-F238E27FC236}">
                <a16:creationId xmlns:a16="http://schemas.microsoft.com/office/drawing/2014/main" id="{2A236600-FB1C-F645-8B01-CFAE9CCFD983}"/>
              </a:ext>
            </a:extLst>
          </p:cNvPr>
          <p:cNvGrpSpPr/>
          <p:nvPr/>
        </p:nvGrpSpPr>
        <p:grpSpPr>
          <a:xfrm>
            <a:off x="16894233" y="5799909"/>
            <a:ext cx="881213" cy="694160"/>
            <a:chOff x="9566840" y="1430240"/>
            <a:chExt cx="651630" cy="513310"/>
          </a:xfrm>
          <a:solidFill>
            <a:schemeClr val="accent2"/>
          </a:solidFill>
        </p:grpSpPr>
        <p:sp>
          <p:nvSpPr>
            <p:cNvPr id="30" name="Google Shape;3967;p102">
              <a:extLst>
                <a:ext uri="{FF2B5EF4-FFF2-40B4-BE49-F238E27FC236}">
                  <a16:creationId xmlns:a16="http://schemas.microsoft.com/office/drawing/2014/main" id="{3BEC2104-9CB1-B740-BCDC-68B2D76E64F7}"/>
                </a:ext>
              </a:extLst>
            </p:cNvPr>
            <p:cNvSpPr/>
            <p:nvPr/>
          </p:nvSpPr>
          <p:spPr>
            <a:xfrm>
              <a:off x="9846810" y="1851860"/>
              <a:ext cx="91690" cy="91690"/>
            </a:xfrm>
            <a:custGeom>
              <a:avLst/>
              <a:gdLst/>
              <a:ahLst/>
              <a:cxnLst/>
              <a:rect l="l" t="t" r="r" b="b"/>
              <a:pathLst>
                <a:path w="9169" h="9169" extrusionOk="0">
                  <a:moveTo>
                    <a:pt x="5968" y="9169"/>
                  </a:moveTo>
                  <a:lnTo>
                    <a:pt x="3213" y="9169"/>
                  </a:lnTo>
                  <a:cubicBezTo>
                    <a:pt x="1435" y="9169"/>
                    <a:pt x="0" y="7734"/>
                    <a:pt x="0" y="5956"/>
                  </a:cubicBezTo>
                  <a:lnTo>
                    <a:pt x="0" y="3200"/>
                  </a:lnTo>
                  <a:cubicBezTo>
                    <a:pt x="0" y="1422"/>
                    <a:pt x="1435" y="0"/>
                    <a:pt x="3213" y="0"/>
                  </a:cubicBezTo>
                  <a:lnTo>
                    <a:pt x="5968" y="0"/>
                  </a:lnTo>
                  <a:cubicBezTo>
                    <a:pt x="7734" y="0"/>
                    <a:pt x="9169" y="1422"/>
                    <a:pt x="9169" y="3200"/>
                  </a:cubicBezTo>
                  <a:lnTo>
                    <a:pt x="9169" y="5956"/>
                  </a:lnTo>
                  <a:cubicBezTo>
                    <a:pt x="9169" y="7734"/>
                    <a:pt x="7734" y="9169"/>
                    <a:pt x="5968" y="9169"/>
                  </a:cubicBezTo>
                  <a:close/>
                  <a:moveTo>
                    <a:pt x="3213" y="2743"/>
                  </a:moveTo>
                  <a:cubicBezTo>
                    <a:pt x="2959" y="2743"/>
                    <a:pt x="2755" y="2959"/>
                    <a:pt x="2755" y="3200"/>
                  </a:cubicBezTo>
                  <a:lnTo>
                    <a:pt x="2755" y="5956"/>
                  </a:lnTo>
                  <a:cubicBezTo>
                    <a:pt x="2755" y="6197"/>
                    <a:pt x="2959" y="6413"/>
                    <a:pt x="3213" y="6413"/>
                  </a:cubicBezTo>
                  <a:lnTo>
                    <a:pt x="5968" y="6413"/>
                  </a:lnTo>
                  <a:cubicBezTo>
                    <a:pt x="6210" y="6413"/>
                    <a:pt x="6426" y="6197"/>
                    <a:pt x="6426" y="5956"/>
                  </a:cubicBezTo>
                  <a:lnTo>
                    <a:pt x="6426" y="3200"/>
                  </a:lnTo>
                  <a:cubicBezTo>
                    <a:pt x="6426" y="2959"/>
                    <a:pt x="6210" y="2743"/>
                    <a:pt x="5968" y="2743"/>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31" name="Google Shape;3968;p102">
              <a:extLst>
                <a:ext uri="{FF2B5EF4-FFF2-40B4-BE49-F238E27FC236}">
                  <a16:creationId xmlns:a16="http://schemas.microsoft.com/office/drawing/2014/main" id="{45FB3873-096B-274C-BA0B-A9D309A96C1B}"/>
                </a:ext>
              </a:extLst>
            </p:cNvPr>
            <p:cNvSpPr/>
            <p:nvPr/>
          </p:nvSpPr>
          <p:spPr>
            <a:xfrm>
              <a:off x="9774355" y="1723460"/>
              <a:ext cx="236600" cy="67827"/>
            </a:xfrm>
            <a:custGeom>
              <a:avLst/>
              <a:gdLst/>
              <a:ahLst/>
              <a:cxnLst/>
              <a:rect l="l" t="t" r="r" b="b"/>
              <a:pathLst>
                <a:path w="23660" h="6781" extrusionOk="0">
                  <a:moveTo>
                    <a:pt x="1473" y="6603"/>
                  </a:moveTo>
                  <a:lnTo>
                    <a:pt x="165" y="5295"/>
                  </a:lnTo>
                  <a:cubicBezTo>
                    <a:pt x="0" y="5130"/>
                    <a:pt x="0" y="4813"/>
                    <a:pt x="177" y="4648"/>
                  </a:cubicBezTo>
                  <a:cubicBezTo>
                    <a:pt x="3340" y="1638"/>
                    <a:pt x="7467" y="0"/>
                    <a:pt x="11823" y="0"/>
                  </a:cubicBezTo>
                  <a:cubicBezTo>
                    <a:pt x="16192" y="0"/>
                    <a:pt x="20307" y="1638"/>
                    <a:pt x="23469" y="4635"/>
                  </a:cubicBezTo>
                  <a:cubicBezTo>
                    <a:pt x="23660" y="4800"/>
                    <a:pt x="23660" y="5118"/>
                    <a:pt x="23469" y="5283"/>
                  </a:cubicBezTo>
                  <a:lnTo>
                    <a:pt x="22186" y="6591"/>
                  </a:lnTo>
                  <a:cubicBezTo>
                    <a:pt x="22009" y="6769"/>
                    <a:pt x="21729" y="6769"/>
                    <a:pt x="21551" y="6591"/>
                  </a:cubicBezTo>
                  <a:cubicBezTo>
                    <a:pt x="18910" y="4114"/>
                    <a:pt x="15481" y="2755"/>
                    <a:pt x="11823" y="2755"/>
                  </a:cubicBezTo>
                  <a:cubicBezTo>
                    <a:pt x="8178" y="2755"/>
                    <a:pt x="4749" y="4127"/>
                    <a:pt x="2108" y="6603"/>
                  </a:cubicBezTo>
                  <a:cubicBezTo>
                    <a:pt x="1917" y="6781"/>
                    <a:pt x="1650" y="6781"/>
                    <a:pt x="1473" y="6603"/>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32" name="Google Shape;3969;p102">
              <a:extLst>
                <a:ext uri="{FF2B5EF4-FFF2-40B4-BE49-F238E27FC236}">
                  <a16:creationId xmlns:a16="http://schemas.microsoft.com/office/drawing/2014/main" id="{9BF74632-227C-1D43-B05B-EA84F368F74F}"/>
                </a:ext>
              </a:extLst>
            </p:cNvPr>
            <p:cNvSpPr/>
            <p:nvPr/>
          </p:nvSpPr>
          <p:spPr>
            <a:xfrm>
              <a:off x="9670535" y="1576850"/>
              <a:ext cx="444240" cy="110610"/>
            </a:xfrm>
            <a:custGeom>
              <a:avLst/>
              <a:gdLst/>
              <a:ahLst/>
              <a:cxnLst/>
              <a:rect l="l" t="t" r="r" b="b"/>
              <a:pathLst>
                <a:path w="44424" h="11061" extrusionOk="0">
                  <a:moveTo>
                    <a:pt x="1473" y="10883"/>
                  </a:moveTo>
                  <a:lnTo>
                    <a:pt x="177" y="9575"/>
                  </a:lnTo>
                  <a:cubicBezTo>
                    <a:pt x="0" y="9410"/>
                    <a:pt x="0" y="9105"/>
                    <a:pt x="177" y="8928"/>
                  </a:cubicBezTo>
                  <a:cubicBezTo>
                    <a:pt x="6108" y="3162"/>
                    <a:pt x="13919" y="0"/>
                    <a:pt x="22212" y="0"/>
                  </a:cubicBezTo>
                  <a:cubicBezTo>
                    <a:pt x="30492" y="0"/>
                    <a:pt x="38290" y="3162"/>
                    <a:pt x="44234" y="8915"/>
                  </a:cubicBezTo>
                  <a:cubicBezTo>
                    <a:pt x="44424" y="9093"/>
                    <a:pt x="44424" y="9397"/>
                    <a:pt x="44234" y="9575"/>
                  </a:cubicBezTo>
                  <a:lnTo>
                    <a:pt x="42951" y="10871"/>
                  </a:lnTo>
                  <a:cubicBezTo>
                    <a:pt x="42760" y="11049"/>
                    <a:pt x="42481" y="11049"/>
                    <a:pt x="42303" y="10871"/>
                  </a:cubicBezTo>
                  <a:cubicBezTo>
                    <a:pt x="36893" y="5626"/>
                    <a:pt x="29781" y="2743"/>
                    <a:pt x="22212" y="2743"/>
                  </a:cubicBezTo>
                  <a:cubicBezTo>
                    <a:pt x="14643" y="2743"/>
                    <a:pt x="7531" y="5626"/>
                    <a:pt x="2108" y="10883"/>
                  </a:cubicBezTo>
                  <a:cubicBezTo>
                    <a:pt x="1930" y="11061"/>
                    <a:pt x="1650" y="11061"/>
                    <a:pt x="1473" y="10883"/>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33" name="Google Shape;3970;p102">
              <a:extLst>
                <a:ext uri="{FF2B5EF4-FFF2-40B4-BE49-F238E27FC236}">
                  <a16:creationId xmlns:a16="http://schemas.microsoft.com/office/drawing/2014/main" id="{1DCB0C0D-8DDF-8E4E-90D8-C9B7E7D51003}"/>
                </a:ext>
              </a:extLst>
            </p:cNvPr>
            <p:cNvSpPr/>
            <p:nvPr/>
          </p:nvSpPr>
          <p:spPr>
            <a:xfrm>
              <a:off x="9566840" y="1430240"/>
              <a:ext cx="651630" cy="153540"/>
            </a:xfrm>
            <a:custGeom>
              <a:avLst/>
              <a:gdLst/>
              <a:ahLst/>
              <a:cxnLst/>
              <a:rect l="l" t="t" r="r" b="b"/>
              <a:pathLst>
                <a:path w="65163" h="15354" extrusionOk="0">
                  <a:moveTo>
                    <a:pt x="1473" y="15176"/>
                  </a:moveTo>
                  <a:lnTo>
                    <a:pt x="177" y="13881"/>
                  </a:lnTo>
                  <a:cubicBezTo>
                    <a:pt x="0" y="13703"/>
                    <a:pt x="0" y="13398"/>
                    <a:pt x="177" y="13220"/>
                  </a:cubicBezTo>
                  <a:cubicBezTo>
                    <a:pt x="8890" y="4686"/>
                    <a:pt x="20370" y="0"/>
                    <a:pt x="32575" y="0"/>
                  </a:cubicBezTo>
                  <a:cubicBezTo>
                    <a:pt x="44780" y="0"/>
                    <a:pt x="56261" y="4686"/>
                    <a:pt x="64973" y="13220"/>
                  </a:cubicBezTo>
                  <a:cubicBezTo>
                    <a:pt x="65163" y="13385"/>
                    <a:pt x="65163" y="13690"/>
                    <a:pt x="64973" y="13868"/>
                  </a:cubicBezTo>
                  <a:lnTo>
                    <a:pt x="63665" y="15163"/>
                  </a:lnTo>
                  <a:cubicBezTo>
                    <a:pt x="63500" y="15354"/>
                    <a:pt x="63207" y="15341"/>
                    <a:pt x="63042" y="15163"/>
                  </a:cubicBezTo>
                  <a:cubicBezTo>
                    <a:pt x="54851" y="7150"/>
                    <a:pt x="44056" y="2743"/>
                    <a:pt x="32575" y="2743"/>
                  </a:cubicBezTo>
                  <a:cubicBezTo>
                    <a:pt x="21107" y="2743"/>
                    <a:pt x="10299" y="7150"/>
                    <a:pt x="2120" y="15176"/>
                  </a:cubicBezTo>
                  <a:cubicBezTo>
                    <a:pt x="1930" y="15354"/>
                    <a:pt x="1650" y="15354"/>
                    <a:pt x="1473" y="15176"/>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grpSp>
    </p:spTree>
    <p:extLst>
      <p:ext uri="{BB962C8B-B14F-4D97-AF65-F5344CB8AC3E}">
        <p14:creationId xmlns:p14="http://schemas.microsoft.com/office/powerpoint/2010/main" val="48553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1072"/>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outdoor, ground, person&#10;&#10;Description automatically generated">
            <a:extLst>
              <a:ext uri="{FF2B5EF4-FFF2-40B4-BE49-F238E27FC236}">
                <a16:creationId xmlns:a16="http://schemas.microsoft.com/office/drawing/2014/main" id="{EF516F4A-6B2D-2934-819E-2F462C9E0458}"/>
              </a:ext>
            </a:extLst>
          </p:cNvPr>
          <p:cNvPicPr>
            <a:picLocks noChangeAspect="1"/>
          </p:cNvPicPr>
          <p:nvPr/>
        </p:nvPicPr>
        <p:blipFill rotWithShape="1">
          <a:blip r:embed="rId3"/>
          <a:srcRect l="20232" r="20232"/>
          <a:stretch/>
        </p:blipFill>
        <p:spPr>
          <a:xfrm>
            <a:off x="12136871" y="-1"/>
            <a:ext cx="12250303" cy="13715999"/>
          </a:xfrm>
          <a:prstGeom prst="rect">
            <a:avLst/>
          </a:prstGeom>
        </p:spPr>
      </p:pic>
      <p:sp>
        <p:nvSpPr>
          <p:cNvPr id="2" name="Subtitle 1">
            <a:extLst>
              <a:ext uri="{FF2B5EF4-FFF2-40B4-BE49-F238E27FC236}">
                <a16:creationId xmlns:a16="http://schemas.microsoft.com/office/drawing/2014/main" id="{3B429F7B-BF7F-A541-9B1D-E7BF2BA86BD4}"/>
              </a:ext>
            </a:extLst>
          </p:cNvPr>
          <p:cNvSpPr>
            <a:spLocks noGrp="1"/>
          </p:cNvSpPr>
          <p:nvPr>
            <p:ph type="subTitle" idx="2"/>
          </p:nvPr>
        </p:nvSpPr>
        <p:spPr>
          <a:xfrm>
            <a:off x="932821" y="909036"/>
            <a:ext cx="10328145" cy="463200"/>
          </a:xfrm>
        </p:spPr>
        <p:txBody>
          <a:bodyPr/>
          <a:lstStyle/>
          <a:p>
            <a:r>
              <a:rPr lang="en-US" dirty="0"/>
              <a:t>02 GESTION DE LA SÉCURITÉ PERSONNELLE</a:t>
            </a:r>
          </a:p>
        </p:txBody>
      </p:sp>
      <p:sp>
        <p:nvSpPr>
          <p:cNvPr id="3" name="Title 2">
            <a:extLst>
              <a:ext uri="{FF2B5EF4-FFF2-40B4-BE49-F238E27FC236}">
                <a16:creationId xmlns:a16="http://schemas.microsoft.com/office/drawing/2014/main" id="{89899A46-2B07-6246-B2A2-CE86A0762E1B}"/>
              </a:ext>
            </a:extLst>
          </p:cNvPr>
          <p:cNvSpPr>
            <a:spLocks noGrp="1"/>
          </p:cNvSpPr>
          <p:nvPr>
            <p:ph type="title"/>
          </p:nvPr>
        </p:nvSpPr>
        <p:spPr>
          <a:xfrm>
            <a:off x="932690" y="3828415"/>
            <a:ext cx="7984298" cy="2514600"/>
          </a:xfrm>
        </p:spPr>
        <p:txBody>
          <a:bodyPr>
            <a:normAutofit/>
          </a:bodyPr>
          <a:lstStyle/>
          <a:p>
            <a:pPr>
              <a:lnSpc>
                <a:spcPts val="8640"/>
              </a:lnSpc>
            </a:pPr>
            <a:r>
              <a:rPr lang="fr-CA" dirty="0"/>
              <a:t>Dispositifs personnels</a:t>
            </a:r>
            <a:endParaRPr lang="en-US" dirty="0"/>
          </a:p>
        </p:txBody>
      </p:sp>
      <p:sp>
        <p:nvSpPr>
          <p:cNvPr id="4" name="Text Placeholder 3">
            <a:extLst>
              <a:ext uri="{FF2B5EF4-FFF2-40B4-BE49-F238E27FC236}">
                <a16:creationId xmlns:a16="http://schemas.microsoft.com/office/drawing/2014/main" id="{867F7B36-A86D-AC4A-8D29-F849E6733A2B}"/>
              </a:ext>
            </a:extLst>
          </p:cNvPr>
          <p:cNvSpPr>
            <a:spLocks noGrp="1"/>
          </p:cNvSpPr>
          <p:nvPr>
            <p:ph type="body" sz="quarter" idx="4294967295"/>
          </p:nvPr>
        </p:nvSpPr>
        <p:spPr>
          <a:xfrm>
            <a:off x="933450" y="6477000"/>
            <a:ext cx="9388475" cy="3234055"/>
          </a:xfrm>
        </p:spPr>
        <p:txBody>
          <a:bodyPr vert="horz" lIns="0" tIns="0" rIns="0" bIns="0" rtlCol="0">
            <a:noAutofit/>
          </a:bodyPr>
          <a:lstStyle/>
          <a:p>
            <a:pPr defTabSz="1828800">
              <a:lnSpc>
                <a:spcPts val="4200"/>
              </a:lnSpc>
              <a:spcAft>
                <a:spcPts val="1800"/>
              </a:spcAft>
              <a:buNone/>
            </a:pPr>
            <a:r>
              <a:rPr lang="en-US" sz="2800" spc="40" dirty="0" err="1">
                <a:latin typeface="Optimistic Text" panose="020B0503020203020204" pitchFamily="34" charset="0"/>
                <a:sym typeface="Arial"/>
              </a:rPr>
              <a:t>Vos</a:t>
            </a:r>
            <a:r>
              <a:rPr lang="en-US" sz="2800" spc="40" dirty="0">
                <a:latin typeface="Optimistic Text" panose="020B0503020203020204" pitchFamily="34" charset="0"/>
                <a:sym typeface="Arial"/>
              </a:rPr>
              <a:t> </a:t>
            </a:r>
            <a:r>
              <a:rPr lang="en-US" sz="2800" b="1" spc="40" dirty="0" err="1">
                <a:solidFill>
                  <a:schemeClr val="accent1"/>
                </a:solidFill>
                <a:latin typeface="Optimistic Text" panose="020B0503020203020204" pitchFamily="34" charset="0"/>
                <a:sym typeface="Arial"/>
              </a:rPr>
              <a:t>appareils</a:t>
            </a:r>
            <a:r>
              <a:rPr lang="en-US" sz="2800" b="1" spc="40" dirty="0">
                <a:solidFill>
                  <a:schemeClr val="accent1"/>
                </a:solidFill>
                <a:latin typeface="Optimistic Text" panose="020B0503020203020204" pitchFamily="34" charset="0"/>
                <a:sym typeface="Arial"/>
              </a:rPr>
              <a:t> </a:t>
            </a:r>
            <a:r>
              <a:rPr lang="en-US" sz="2800" b="1" spc="40" dirty="0" err="1">
                <a:solidFill>
                  <a:schemeClr val="accent1"/>
                </a:solidFill>
                <a:latin typeface="Optimistic Text" panose="020B0503020203020204" pitchFamily="34" charset="0"/>
                <a:sym typeface="Arial"/>
              </a:rPr>
              <a:t>personnels</a:t>
            </a:r>
            <a:r>
              <a:rPr lang="en-US" sz="2800" spc="40" dirty="0">
                <a:latin typeface="Optimistic Text" panose="020B0503020203020204" pitchFamily="34" charset="0"/>
                <a:sym typeface="Arial"/>
              </a:rPr>
              <a:t>, </a:t>
            </a:r>
            <a:r>
              <a:rPr lang="fr-FR" sz="2800" spc="40" dirty="0">
                <a:latin typeface="Optimistic Text" panose="020B0503020203020204" pitchFamily="34" charset="0"/>
                <a:sym typeface="Arial"/>
              </a:rPr>
              <a:t>tels que les téléphones portables, les ordinateurs portables et les montres intelligentes sont des outils puissants pour communiquer avec les autres, se connecter à Internet et s'engager dans la vie à l'ère numérique. Parce que ces appareils peuvent contenir tant d'informations personnelles, il est important de les traiter avec soin</a:t>
            </a:r>
            <a:r>
              <a:rPr lang="en-US" sz="2800" spc="40" dirty="0">
                <a:latin typeface="Optimistic Text" panose="020B0503020203020204" pitchFamily="34" charset="0"/>
                <a:sym typeface="Arial"/>
              </a:rPr>
              <a:t>.</a:t>
            </a:r>
          </a:p>
        </p:txBody>
      </p:sp>
      <p:grpSp>
        <p:nvGrpSpPr>
          <p:cNvPr id="10" name="Google Shape;2970;p97">
            <a:extLst>
              <a:ext uri="{FF2B5EF4-FFF2-40B4-BE49-F238E27FC236}">
                <a16:creationId xmlns:a16="http://schemas.microsoft.com/office/drawing/2014/main" id="{DF26471B-8607-0448-90D9-8BF9A1275F80}"/>
              </a:ext>
            </a:extLst>
          </p:cNvPr>
          <p:cNvGrpSpPr/>
          <p:nvPr/>
        </p:nvGrpSpPr>
        <p:grpSpPr>
          <a:xfrm>
            <a:off x="932690" y="2908240"/>
            <a:ext cx="683369" cy="1016378"/>
            <a:chOff x="1004934" y="340582"/>
            <a:chExt cx="50533" cy="75158"/>
          </a:xfrm>
          <a:solidFill>
            <a:schemeClr val="accent2"/>
          </a:solidFill>
        </p:grpSpPr>
        <p:sp>
          <p:nvSpPr>
            <p:cNvPr id="11" name="Google Shape;2971;p97">
              <a:extLst>
                <a:ext uri="{FF2B5EF4-FFF2-40B4-BE49-F238E27FC236}">
                  <a16:creationId xmlns:a16="http://schemas.microsoft.com/office/drawing/2014/main" id="{E8F8CA1D-419A-E54A-BAD9-7A4616C8FBF6}"/>
                </a:ext>
              </a:extLst>
            </p:cNvPr>
            <p:cNvSpPr/>
            <p:nvPr/>
          </p:nvSpPr>
          <p:spPr>
            <a:xfrm>
              <a:off x="1025613" y="346073"/>
              <a:ext cx="9169" cy="9169"/>
            </a:xfrm>
            <a:custGeom>
              <a:avLst/>
              <a:gdLst/>
              <a:ahLst/>
              <a:cxnLst/>
              <a:rect l="l" t="t" r="r" b="b"/>
              <a:pathLst>
                <a:path w="9169" h="9169" extrusionOk="0">
                  <a:moveTo>
                    <a:pt x="6883" y="9169"/>
                  </a:moveTo>
                  <a:lnTo>
                    <a:pt x="2298" y="9169"/>
                  </a:lnTo>
                  <a:cubicBezTo>
                    <a:pt x="1028" y="9169"/>
                    <a:pt x="0" y="8140"/>
                    <a:pt x="0" y="6870"/>
                  </a:cubicBezTo>
                  <a:lnTo>
                    <a:pt x="0" y="2298"/>
                  </a:lnTo>
                  <a:cubicBezTo>
                    <a:pt x="0" y="1028"/>
                    <a:pt x="1028" y="0"/>
                    <a:pt x="2298" y="0"/>
                  </a:cubicBezTo>
                  <a:lnTo>
                    <a:pt x="6883" y="0"/>
                  </a:lnTo>
                  <a:cubicBezTo>
                    <a:pt x="8140" y="0"/>
                    <a:pt x="9169" y="1028"/>
                    <a:pt x="9169" y="2298"/>
                  </a:cubicBezTo>
                  <a:lnTo>
                    <a:pt x="9169" y="6870"/>
                  </a:lnTo>
                  <a:cubicBezTo>
                    <a:pt x="9169" y="8140"/>
                    <a:pt x="8140" y="9169"/>
                    <a:pt x="6883" y="9169"/>
                  </a:cubicBezTo>
                  <a:close/>
                  <a:moveTo>
                    <a:pt x="2755" y="6413"/>
                  </a:moveTo>
                  <a:lnTo>
                    <a:pt x="6426" y="6413"/>
                  </a:lnTo>
                  <a:lnTo>
                    <a:pt x="6426" y="2743"/>
                  </a:lnTo>
                  <a:lnTo>
                    <a:pt x="2755" y="2743"/>
                  </a:ln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12" name="Google Shape;2972;p97">
              <a:extLst>
                <a:ext uri="{FF2B5EF4-FFF2-40B4-BE49-F238E27FC236}">
                  <a16:creationId xmlns:a16="http://schemas.microsoft.com/office/drawing/2014/main" id="{A55932B6-EABD-0940-A0D5-D1EC501C83FC}"/>
                </a:ext>
              </a:extLst>
            </p:cNvPr>
            <p:cNvSpPr/>
            <p:nvPr/>
          </p:nvSpPr>
          <p:spPr>
            <a:xfrm>
              <a:off x="1022873" y="407485"/>
              <a:ext cx="14655" cy="2755"/>
            </a:xfrm>
            <a:custGeom>
              <a:avLst/>
              <a:gdLst/>
              <a:ahLst/>
              <a:cxnLst/>
              <a:rect l="l" t="t" r="r" b="b"/>
              <a:pathLst>
                <a:path w="14655" h="2755" extrusionOk="0">
                  <a:moveTo>
                    <a:pt x="14198" y="2755"/>
                  </a:moveTo>
                  <a:lnTo>
                    <a:pt x="457" y="2755"/>
                  </a:lnTo>
                  <a:cubicBezTo>
                    <a:pt x="190" y="2755"/>
                    <a:pt x="0" y="2552"/>
                    <a:pt x="0" y="2298"/>
                  </a:cubicBezTo>
                  <a:lnTo>
                    <a:pt x="0" y="457"/>
                  </a:lnTo>
                  <a:cubicBezTo>
                    <a:pt x="0" y="215"/>
                    <a:pt x="190" y="0"/>
                    <a:pt x="457" y="0"/>
                  </a:cubicBezTo>
                  <a:lnTo>
                    <a:pt x="14198" y="0"/>
                  </a:lnTo>
                  <a:cubicBezTo>
                    <a:pt x="14465" y="0"/>
                    <a:pt x="14655" y="215"/>
                    <a:pt x="14655" y="457"/>
                  </a:cubicBezTo>
                  <a:lnTo>
                    <a:pt x="14655" y="2298"/>
                  </a:lnTo>
                  <a:cubicBezTo>
                    <a:pt x="14655" y="2552"/>
                    <a:pt x="14465" y="2755"/>
                    <a:pt x="14198" y="2755"/>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13" name="Google Shape;2973;p97">
              <a:extLst>
                <a:ext uri="{FF2B5EF4-FFF2-40B4-BE49-F238E27FC236}">
                  <a16:creationId xmlns:a16="http://schemas.microsoft.com/office/drawing/2014/main" id="{1A3EB238-99A1-AA47-B111-A7C832605B5C}"/>
                </a:ext>
              </a:extLst>
            </p:cNvPr>
            <p:cNvSpPr/>
            <p:nvPr/>
          </p:nvSpPr>
          <p:spPr>
            <a:xfrm>
              <a:off x="1004934" y="340582"/>
              <a:ext cx="50533" cy="75158"/>
            </a:xfrm>
            <a:custGeom>
              <a:avLst/>
              <a:gdLst/>
              <a:ahLst/>
              <a:cxnLst/>
              <a:rect l="l" t="t" r="r" b="b"/>
              <a:pathLst>
                <a:path w="50533" h="75158" extrusionOk="0">
                  <a:moveTo>
                    <a:pt x="45097" y="75158"/>
                  </a:moveTo>
                  <a:lnTo>
                    <a:pt x="5422" y="75158"/>
                  </a:lnTo>
                  <a:cubicBezTo>
                    <a:pt x="3695" y="75158"/>
                    <a:pt x="2209" y="73812"/>
                    <a:pt x="2057" y="72072"/>
                  </a:cubicBezTo>
                  <a:cubicBezTo>
                    <a:pt x="0" y="49187"/>
                    <a:pt x="0" y="25971"/>
                    <a:pt x="2057" y="3073"/>
                  </a:cubicBezTo>
                  <a:cubicBezTo>
                    <a:pt x="2209" y="1346"/>
                    <a:pt x="3695" y="0"/>
                    <a:pt x="5422" y="0"/>
                  </a:cubicBezTo>
                  <a:lnTo>
                    <a:pt x="45097" y="0"/>
                  </a:lnTo>
                  <a:cubicBezTo>
                    <a:pt x="46837" y="0"/>
                    <a:pt x="48323" y="1346"/>
                    <a:pt x="48475" y="3073"/>
                  </a:cubicBezTo>
                  <a:cubicBezTo>
                    <a:pt x="50533" y="25971"/>
                    <a:pt x="50533" y="49187"/>
                    <a:pt x="48475" y="72072"/>
                  </a:cubicBezTo>
                  <a:cubicBezTo>
                    <a:pt x="48323" y="73812"/>
                    <a:pt x="46837" y="75158"/>
                    <a:pt x="45097" y="75158"/>
                  </a:cubicBezTo>
                  <a:close/>
                  <a:moveTo>
                    <a:pt x="5422" y="2743"/>
                  </a:moveTo>
                  <a:cubicBezTo>
                    <a:pt x="5130" y="2743"/>
                    <a:pt x="4826" y="3022"/>
                    <a:pt x="4787" y="3327"/>
                  </a:cubicBezTo>
                  <a:cubicBezTo>
                    <a:pt x="2755" y="26047"/>
                    <a:pt x="2755" y="49098"/>
                    <a:pt x="4787" y="71831"/>
                  </a:cubicBezTo>
                  <a:cubicBezTo>
                    <a:pt x="4826" y="72136"/>
                    <a:pt x="5130" y="72402"/>
                    <a:pt x="5422" y="72402"/>
                  </a:cubicBezTo>
                  <a:lnTo>
                    <a:pt x="45097" y="72402"/>
                  </a:lnTo>
                  <a:cubicBezTo>
                    <a:pt x="45402" y="72402"/>
                    <a:pt x="45707" y="72136"/>
                    <a:pt x="45732" y="71831"/>
                  </a:cubicBezTo>
                  <a:cubicBezTo>
                    <a:pt x="47777" y="49098"/>
                    <a:pt x="47777" y="26047"/>
                    <a:pt x="45732" y="3314"/>
                  </a:cubicBezTo>
                  <a:cubicBezTo>
                    <a:pt x="45707" y="3022"/>
                    <a:pt x="45402" y="2743"/>
                    <a:pt x="45097" y="2743"/>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14" name="Google Shape;2974;p97">
              <a:extLst>
                <a:ext uri="{FF2B5EF4-FFF2-40B4-BE49-F238E27FC236}">
                  <a16:creationId xmlns:a16="http://schemas.microsoft.com/office/drawing/2014/main" id="{6124FE66-8954-8A49-90F8-B38C4F0B0ED7}"/>
                </a:ext>
              </a:extLst>
            </p:cNvPr>
            <p:cNvSpPr/>
            <p:nvPr/>
          </p:nvSpPr>
          <p:spPr>
            <a:xfrm>
              <a:off x="1022405" y="366248"/>
              <a:ext cx="15582" cy="15405"/>
            </a:xfrm>
            <a:custGeom>
              <a:avLst/>
              <a:gdLst/>
              <a:ahLst/>
              <a:cxnLst/>
              <a:rect l="l" t="t" r="r" b="b"/>
              <a:pathLst>
                <a:path w="15582" h="15405" extrusionOk="0">
                  <a:moveTo>
                    <a:pt x="7924" y="15405"/>
                  </a:moveTo>
                  <a:lnTo>
                    <a:pt x="7658" y="15405"/>
                  </a:lnTo>
                  <a:cubicBezTo>
                    <a:pt x="5689" y="15405"/>
                    <a:pt x="3924" y="14795"/>
                    <a:pt x="2578" y="13652"/>
                  </a:cubicBezTo>
                  <a:cubicBezTo>
                    <a:pt x="927" y="12255"/>
                    <a:pt x="0" y="10134"/>
                    <a:pt x="0" y="7696"/>
                  </a:cubicBezTo>
                  <a:cubicBezTo>
                    <a:pt x="0" y="3162"/>
                    <a:pt x="3162" y="0"/>
                    <a:pt x="7658" y="0"/>
                  </a:cubicBezTo>
                  <a:lnTo>
                    <a:pt x="7924" y="0"/>
                  </a:lnTo>
                  <a:cubicBezTo>
                    <a:pt x="12433" y="0"/>
                    <a:pt x="15582" y="3162"/>
                    <a:pt x="15582" y="7696"/>
                  </a:cubicBezTo>
                  <a:cubicBezTo>
                    <a:pt x="15582" y="10109"/>
                    <a:pt x="14681" y="12204"/>
                    <a:pt x="13055" y="13614"/>
                  </a:cubicBezTo>
                  <a:cubicBezTo>
                    <a:pt x="11696" y="14782"/>
                    <a:pt x="9931" y="15405"/>
                    <a:pt x="7924" y="15405"/>
                  </a:cubicBezTo>
                  <a:close/>
                  <a:moveTo>
                    <a:pt x="7658" y="2743"/>
                  </a:moveTo>
                  <a:cubicBezTo>
                    <a:pt x="4686" y="2743"/>
                    <a:pt x="2755" y="4686"/>
                    <a:pt x="2755" y="7696"/>
                  </a:cubicBezTo>
                  <a:cubicBezTo>
                    <a:pt x="2755" y="9309"/>
                    <a:pt x="3327" y="10680"/>
                    <a:pt x="4356" y="11557"/>
                  </a:cubicBezTo>
                  <a:cubicBezTo>
                    <a:pt x="5206" y="12268"/>
                    <a:pt x="6337" y="12661"/>
                    <a:pt x="7658" y="12661"/>
                  </a:cubicBezTo>
                  <a:lnTo>
                    <a:pt x="7924" y="12661"/>
                  </a:lnTo>
                  <a:cubicBezTo>
                    <a:pt x="9258" y="12661"/>
                    <a:pt x="10413" y="12268"/>
                    <a:pt x="11252" y="11531"/>
                  </a:cubicBezTo>
                  <a:cubicBezTo>
                    <a:pt x="12268" y="10655"/>
                    <a:pt x="12826" y="9296"/>
                    <a:pt x="12826" y="7696"/>
                  </a:cubicBezTo>
                  <a:cubicBezTo>
                    <a:pt x="12826" y="4686"/>
                    <a:pt x="10909" y="2743"/>
                    <a:pt x="7924" y="2743"/>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18" name="Google Shape;2975;p97">
              <a:extLst>
                <a:ext uri="{FF2B5EF4-FFF2-40B4-BE49-F238E27FC236}">
                  <a16:creationId xmlns:a16="http://schemas.microsoft.com/office/drawing/2014/main" id="{6C4CC483-AEC6-C34B-9651-818A6E7A3BF2}"/>
                </a:ext>
              </a:extLst>
            </p:cNvPr>
            <p:cNvSpPr/>
            <p:nvPr/>
          </p:nvSpPr>
          <p:spPr>
            <a:xfrm>
              <a:off x="1015533" y="378904"/>
              <a:ext cx="29324" cy="17564"/>
            </a:xfrm>
            <a:custGeom>
              <a:avLst/>
              <a:gdLst/>
              <a:ahLst/>
              <a:cxnLst/>
              <a:rect l="l" t="t" r="r" b="b"/>
              <a:pathLst>
                <a:path w="29324" h="17564" extrusionOk="0">
                  <a:moveTo>
                    <a:pt x="28867" y="17564"/>
                  </a:moveTo>
                  <a:lnTo>
                    <a:pt x="27038" y="17564"/>
                  </a:lnTo>
                  <a:cubicBezTo>
                    <a:pt x="26784" y="17564"/>
                    <a:pt x="26581" y="17360"/>
                    <a:pt x="26581" y="17106"/>
                  </a:cubicBezTo>
                  <a:lnTo>
                    <a:pt x="26581" y="14630"/>
                  </a:lnTo>
                  <a:cubicBezTo>
                    <a:pt x="26581" y="8077"/>
                    <a:pt x="21234" y="2743"/>
                    <a:pt x="14668" y="2743"/>
                  </a:cubicBezTo>
                  <a:cubicBezTo>
                    <a:pt x="8089" y="2743"/>
                    <a:pt x="2743" y="8077"/>
                    <a:pt x="2743" y="14630"/>
                  </a:cubicBezTo>
                  <a:lnTo>
                    <a:pt x="2743" y="17106"/>
                  </a:lnTo>
                  <a:cubicBezTo>
                    <a:pt x="2743" y="17360"/>
                    <a:pt x="2552" y="17564"/>
                    <a:pt x="2285" y="17564"/>
                  </a:cubicBezTo>
                  <a:lnTo>
                    <a:pt x="457" y="17564"/>
                  </a:lnTo>
                  <a:cubicBezTo>
                    <a:pt x="203" y="17564"/>
                    <a:pt x="0" y="17360"/>
                    <a:pt x="0" y="17106"/>
                  </a:cubicBezTo>
                  <a:lnTo>
                    <a:pt x="0" y="14630"/>
                  </a:lnTo>
                  <a:cubicBezTo>
                    <a:pt x="0" y="6565"/>
                    <a:pt x="6578" y="0"/>
                    <a:pt x="14668" y="0"/>
                  </a:cubicBezTo>
                  <a:cubicBezTo>
                    <a:pt x="22758" y="0"/>
                    <a:pt x="29324" y="6565"/>
                    <a:pt x="29324" y="14630"/>
                  </a:cubicBezTo>
                  <a:lnTo>
                    <a:pt x="29324" y="17106"/>
                  </a:lnTo>
                  <a:cubicBezTo>
                    <a:pt x="29324" y="17360"/>
                    <a:pt x="29133" y="17564"/>
                    <a:pt x="28867" y="17564"/>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grpSp>
      <p:sp>
        <p:nvSpPr>
          <p:cNvPr id="15" name="TextBox 14">
            <a:extLst>
              <a:ext uri="{FF2B5EF4-FFF2-40B4-BE49-F238E27FC236}">
                <a16:creationId xmlns:a16="http://schemas.microsoft.com/office/drawing/2014/main" id="{E57256A2-C57A-0343-A80E-C54CB7B8A4DA}"/>
              </a:ext>
            </a:extLst>
          </p:cNvPr>
          <p:cNvSpPr txBox="1"/>
          <p:nvPr/>
        </p:nvSpPr>
        <p:spPr>
          <a:xfrm>
            <a:off x="22024975" y="12668250"/>
            <a:ext cx="1428750" cy="438150"/>
          </a:xfrm>
          <a:prstGeom prst="rect">
            <a:avLst/>
          </a:prstGeom>
        </p:spPr>
        <p:txBody>
          <a:bodyPr rIns="0">
            <a:noAutofit/>
          </a:bodyPr>
          <a:lstStyle>
            <a:defPPr marR="0" lvl="0" algn="l" rtl="0">
              <a:lnSpc>
                <a:spcPct val="100000"/>
              </a:lnSpc>
              <a:spcBef>
                <a:spcPts val="0"/>
              </a:spcBef>
              <a:spcAft>
                <a:spcPts val="0"/>
              </a:spcAft>
              <a:defRPr/>
            </a:defPPr>
            <a:lvl1pPr marL="45720" indent="-45720" algn="r" eaLnBrk="1" hangingPunct="1">
              <a:lnSpc>
                <a:spcPct val="129000"/>
              </a:lnSpc>
              <a:spcAft>
                <a:spcPts val="1200"/>
              </a:spcAft>
              <a:buSzPct val="25000"/>
              <a:buFontTx/>
              <a:buBlip>
                <a:blip r:embed="rId4"/>
              </a:buBlip>
              <a:tabLst/>
              <a:defRPr sz="1600" spc="50" baseline="0">
                <a:solidFill>
                  <a:schemeClr val="tx1"/>
                </a:solidFill>
              </a:defRPr>
            </a:lvl1pPr>
            <a:lvl2pPr marL="640080" indent="-365760" eaLnBrk="1" hangingPunct="1">
              <a:lnSpc>
                <a:spcPct val="129000"/>
              </a:lnSpc>
              <a:spcAft>
                <a:spcPts val="1200"/>
              </a:spcAft>
              <a:buClrTx/>
              <a:buSzPct val="85000"/>
              <a:buFont typeface="Optimistic Text" panose="020B0604020202020204" pitchFamily="34" charset="0"/>
              <a:buChar char="•"/>
              <a:defRPr spc="50" baseline="0">
                <a:solidFill>
                  <a:schemeClr val="tx1"/>
                </a:solidFill>
              </a:defRPr>
            </a:lvl2pPr>
            <a:lvl3pPr marL="1005840" indent="-365760" eaLnBrk="1" hangingPunct="1">
              <a:lnSpc>
                <a:spcPct val="129000"/>
              </a:lnSpc>
              <a:spcAft>
                <a:spcPts val="1200"/>
              </a:spcAft>
              <a:buClrTx/>
              <a:buSzPct val="85000"/>
              <a:buFont typeface=".PingFang SC Regular"/>
              <a:buChar char="﹘"/>
              <a:defRPr spc="50" baseline="0">
                <a:solidFill>
                  <a:schemeClr val="tx1"/>
                </a:solidFill>
              </a:defRPr>
            </a:lvl3pPr>
            <a:lvl4pPr marL="1371600" indent="-365760" eaLnBrk="1" hangingPunct="1">
              <a:lnSpc>
                <a:spcPct val="129000"/>
              </a:lnSpc>
              <a:spcAft>
                <a:spcPts val="1200"/>
              </a:spcAft>
              <a:buClrTx/>
              <a:buSzPct val="85000"/>
              <a:buFont typeface=".PingFang SC Regular"/>
              <a:buChar char="﹘"/>
              <a:defRPr spc="50" baseline="0">
                <a:solidFill>
                  <a:schemeClr val="tx1"/>
                </a:solidFill>
              </a:defRPr>
            </a:lvl4pPr>
            <a:lvl5pPr marL="1737360" indent="-365760" eaLnBrk="1" hangingPunct="1">
              <a:lnSpc>
                <a:spcPct val="129000"/>
              </a:lnSpc>
              <a:spcAft>
                <a:spcPts val="1200"/>
              </a:spcAft>
              <a:buClrTx/>
              <a:buSzPct val="85000"/>
              <a:buFont typeface=".PingFang SC Regular"/>
              <a:buChar char="﹘"/>
              <a:defRPr spc="50" baseline="0">
                <a:solidFill>
                  <a:schemeClr val="tx1"/>
                </a:solidFill>
              </a:defRPr>
            </a:lvl5pPr>
            <a:lvl6pPr eaLnBrk="1" hangingPunct="1"/>
            <a:lvl7pPr eaLnBrk="1" hangingPunct="1"/>
            <a:lvl8pPr eaLnBrk="1" hangingPunct="1"/>
            <a:lvl9pPr eaLnBrk="1" hangingPunct="1"/>
          </a:lstStyle>
          <a:p>
            <a:pPr lvl="0"/>
            <a:fld id="{FDB46036-B8C8-1B45-BC70-41893D8B3A8D}" type="slidenum">
              <a:rPr lang="en-US" smtClean="0">
                <a:solidFill>
                  <a:schemeClr val="bg2"/>
                </a:solidFill>
              </a:rPr>
              <a:pPr lvl="0"/>
              <a:t>12</a:t>
            </a:fld>
            <a:endParaRPr lang="en-US" dirty="0">
              <a:solidFill>
                <a:schemeClr val="bg2"/>
              </a:solidFill>
            </a:endParaRPr>
          </a:p>
        </p:txBody>
      </p:sp>
    </p:spTree>
    <p:extLst>
      <p:ext uri="{BB962C8B-B14F-4D97-AF65-F5344CB8AC3E}">
        <p14:creationId xmlns:p14="http://schemas.microsoft.com/office/powerpoint/2010/main" val="71189376"/>
      </p:ext>
    </p:extLst>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3B429F7B-BF7F-A541-9B1D-E7BF2BA86BD4}"/>
              </a:ext>
            </a:extLst>
          </p:cNvPr>
          <p:cNvSpPr>
            <a:spLocks noGrp="1"/>
          </p:cNvSpPr>
          <p:nvPr>
            <p:ph type="subTitle" idx="2"/>
          </p:nvPr>
        </p:nvSpPr>
        <p:spPr>
          <a:xfrm>
            <a:off x="932821" y="909036"/>
            <a:ext cx="10328145" cy="463200"/>
          </a:xfrm>
        </p:spPr>
        <p:txBody>
          <a:bodyPr/>
          <a:lstStyle/>
          <a:p>
            <a:r>
              <a:rPr lang="en-US" dirty="0"/>
              <a:t>02 </a:t>
            </a:r>
            <a:r>
              <a:rPr lang="en-US" dirty="0" err="1"/>
              <a:t>gestion</a:t>
            </a:r>
            <a:r>
              <a:rPr lang="en-US" dirty="0"/>
              <a:t> de la </a:t>
            </a:r>
            <a:r>
              <a:rPr lang="en-US" dirty="0" err="1"/>
              <a:t>sécurité</a:t>
            </a:r>
            <a:r>
              <a:rPr lang="en-US" dirty="0"/>
              <a:t> </a:t>
            </a:r>
            <a:r>
              <a:rPr lang="en-US" dirty="0" err="1"/>
              <a:t>personnelle</a:t>
            </a:r>
            <a:endParaRPr lang="en-US" dirty="0"/>
          </a:p>
        </p:txBody>
      </p:sp>
      <p:sp>
        <p:nvSpPr>
          <p:cNvPr id="8" name="Title 2">
            <a:extLst>
              <a:ext uri="{FF2B5EF4-FFF2-40B4-BE49-F238E27FC236}">
                <a16:creationId xmlns:a16="http://schemas.microsoft.com/office/drawing/2014/main" id="{631DCA8D-9809-874E-9974-F6910EBE0DF6}"/>
              </a:ext>
            </a:extLst>
          </p:cNvPr>
          <p:cNvSpPr>
            <a:spLocks noGrp="1"/>
          </p:cNvSpPr>
          <p:nvPr>
            <p:ph type="title"/>
          </p:nvPr>
        </p:nvSpPr>
        <p:spPr>
          <a:xfrm>
            <a:off x="932690" y="3828415"/>
            <a:ext cx="7984298" cy="2514600"/>
          </a:xfrm>
        </p:spPr>
        <p:txBody>
          <a:bodyPr>
            <a:normAutofit/>
          </a:bodyPr>
          <a:lstStyle/>
          <a:p>
            <a:pPr>
              <a:lnSpc>
                <a:spcPts val="8640"/>
              </a:lnSpc>
            </a:pPr>
            <a:r>
              <a:rPr lang="fr-CA" dirty="0"/>
              <a:t>Dispositifs personnels</a:t>
            </a:r>
            <a:endParaRPr lang="en-US" dirty="0"/>
          </a:p>
        </p:txBody>
      </p:sp>
      <p:sp>
        <p:nvSpPr>
          <p:cNvPr id="13" name="Rectangle 12">
            <a:extLst>
              <a:ext uri="{FF2B5EF4-FFF2-40B4-BE49-F238E27FC236}">
                <a16:creationId xmlns:a16="http://schemas.microsoft.com/office/drawing/2014/main" id="{1B326621-0432-1F4C-B68C-027678191F32}"/>
              </a:ext>
            </a:extLst>
          </p:cNvPr>
          <p:cNvSpPr/>
          <p:nvPr/>
        </p:nvSpPr>
        <p:spPr>
          <a:xfrm>
            <a:off x="12193587" y="0"/>
            <a:ext cx="12193588" cy="137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US" sz="2400" spc="50" dirty="0">
              <a:solidFill>
                <a:srgbClr val="1C2B33"/>
              </a:solidFill>
              <a:cs typeface="Optimistic Text" panose="020B0503020203020204" pitchFamily="34" charset="0"/>
            </a:endParaRPr>
          </a:p>
        </p:txBody>
      </p:sp>
      <p:sp>
        <p:nvSpPr>
          <p:cNvPr id="16" name="Text Placeholder 3">
            <a:extLst>
              <a:ext uri="{FF2B5EF4-FFF2-40B4-BE49-F238E27FC236}">
                <a16:creationId xmlns:a16="http://schemas.microsoft.com/office/drawing/2014/main" id="{4E7E9CFA-9A5D-5D4A-B2F8-317A8FF385CB}"/>
              </a:ext>
            </a:extLst>
          </p:cNvPr>
          <p:cNvSpPr>
            <a:spLocks noGrp="1"/>
          </p:cNvSpPr>
          <p:nvPr>
            <p:ph type="body" sz="quarter" idx="4294967295"/>
          </p:nvPr>
        </p:nvSpPr>
        <p:spPr>
          <a:xfrm>
            <a:off x="932690" y="6477000"/>
            <a:ext cx="8670097" cy="3234055"/>
          </a:xfrm>
        </p:spPr>
        <p:txBody>
          <a:bodyPr vert="horz" lIns="0" tIns="0" rIns="0" bIns="0" rtlCol="0">
            <a:noAutofit/>
          </a:bodyPr>
          <a:lstStyle/>
          <a:p>
            <a:pPr marL="0" indent="0" defTabSz="1828800">
              <a:lnSpc>
                <a:spcPts val="4200"/>
              </a:lnSpc>
              <a:spcAft>
                <a:spcPts val="1800"/>
              </a:spcAft>
              <a:buNone/>
            </a:pPr>
            <a:r>
              <a:rPr lang="fr-FR" sz="2800" spc="40" dirty="0">
                <a:latin typeface="Optimistic Text" panose="020B0503020203020204" pitchFamily="34" charset="0"/>
                <a:sym typeface="Arial"/>
              </a:rPr>
              <a:t>Conseils de sûreté et de sécurité pour les appareils personnels: sachez ce qu'il y a sur votre appareil</a:t>
            </a:r>
            <a:endParaRPr lang="en-US" sz="2800" spc="40" dirty="0">
              <a:latin typeface="Optimistic Text" panose="020B0503020203020204" pitchFamily="34" charset="0"/>
              <a:sym typeface="Arial"/>
            </a:endParaRPr>
          </a:p>
        </p:txBody>
      </p:sp>
      <p:grpSp>
        <p:nvGrpSpPr>
          <p:cNvPr id="3" name="Group 2">
            <a:extLst>
              <a:ext uri="{FF2B5EF4-FFF2-40B4-BE49-F238E27FC236}">
                <a16:creationId xmlns:a16="http://schemas.microsoft.com/office/drawing/2014/main" id="{1D3E8A71-968C-2745-AB14-529890DCA80C}"/>
              </a:ext>
            </a:extLst>
          </p:cNvPr>
          <p:cNvGrpSpPr/>
          <p:nvPr/>
        </p:nvGrpSpPr>
        <p:grpSpPr>
          <a:xfrm>
            <a:off x="13138148" y="4044287"/>
            <a:ext cx="10315576" cy="5627426"/>
            <a:chOff x="13138148" y="1878275"/>
            <a:chExt cx="10315576" cy="5627426"/>
          </a:xfrm>
        </p:grpSpPr>
        <p:sp>
          <p:nvSpPr>
            <p:cNvPr id="9" name="Text Placeholder 3">
              <a:extLst>
                <a:ext uri="{FF2B5EF4-FFF2-40B4-BE49-F238E27FC236}">
                  <a16:creationId xmlns:a16="http://schemas.microsoft.com/office/drawing/2014/main" id="{9762D044-3BA5-7D43-AD17-6A319EE58CE2}"/>
                </a:ext>
              </a:extLst>
            </p:cNvPr>
            <p:cNvSpPr txBox="1">
              <a:spLocks/>
            </p:cNvSpPr>
            <p:nvPr/>
          </p:nvSpPr>
          <p:spPr>
            <a:xfrm>
              <a:off x="13138148" y="1975379"/>
              <a:ext cx="10315576" cy="5530322"/>
            </a:xfrm>
            <a:prstGeom prst="rect">
              <a:avLst/>
            </a:prstGeom>
          </p:spPr>
          <p:txBody>
            <a:bodyPr vert="horz" lIns="0" tIns="0" rIns="0" bIns="0" rtlCol="0">
              <a:noAutofit/>
            </a:bodyPr>
            <a:lstStyle>
              <a:defPPr marR="0" lvl="0" algn="l" rtl="0">
                <a:lnSpc>
                  <a:spcPct val="100000"/>
                </a:lnSpc>
                <a:spcBef>
                  <a:spcPts val="0"/>
                </a:spcBef>
                <a:spcAft>
                  <a:spcPts val="0"/>
                </a:spcAft>
              </a:defPPr>
              <a:lvl1pPr marL="0" marR="0" lvl="0" indent="0" algn="l" rtl="0" eaLnBrk="1" hangingPunct="1">
                <a:lnSpc>
                  <a:spcPct val="129000"/>
                </a:lnSpc>
                <a:spcBef>
                  <a:spcPts val="0"/>
                </a:spcBef>
                <a:spcAft>
                  <a:spcPts val="1200"/>
                </a:spcAft>
                <a:buClr>
                  <a:srgbClr val="1C2B33"/>
                </a:buClr>
                <a:buSzPct val="25000"/>
                <a:buFontTx/>
                <a:buBlip>
                  <a:blip r:embed="rId3"/>
                </a:buBlip>
                <a:tabLst/>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marL="987425" defTabSz="1828800">
                <a:lnSpc>
                  <a:spcPts val="4200"/>
                </a:lnSpc>
                <a:spcAft>
                  <a:spcPts val="1800"/>
                </a:spcAft>
                <a:buNone/>
              </a:pPr>
              <a:r>
                <a:rPr lang="en-US" sz="2800" b="1" spc="40" dirty="0" err="1">
                  <a:latin typeface="Optimistic Text" panose="020B0503020203020204" pitchFamily="34" charset="0"/>
                  <a:sym typeface="Arial"/>
                </a:rPr>
                <a:t>Pensez</a:t>
              </a:r>
              <a:r>
                <a:rPr lang="en-US" sz="2800" b="1" spc="40" dirty="0">
                  <a:latin typeface="Optimistic Text" panose="020B0503020203020204" pitchFamily="34" charset="0"/>
                  <a:sym typeface="Arial"/>
                </a:rPr>
                <a:t> à </a:t>
              </a:r>
              <a:r>
                <a:rPr lang="en-US" sz="2800" b="1" spc="40" dirty="0" err="1">
                  <a:latin typeface="Optimistic Text" panose="020B0503020203020204" pitchFamily="34" charset="0"/>
                  <a:sym typeface="Arial"/>
                </a:rPr>
                <a:t>ceci</a:t>
              </a:r>
              <a:r>
                <a:rPr lang="en-US" sz="2800" b="1" spc="40" dirty="0">
                  <a:latin typeface="Optimistic Text" panose="020B0503020203020204" pitchFamily="34" charset="0"/>
                  <a:sym typeface="Arial"/>
                </a:rPr>
                <a:t>:</a:t>
              </a:r>
            </a:p>
            <a:p>
              <a:pPr marL="457200" indent="-457200" defTabSz="1828800">
                <a:lnSpc>
                  <a:spcPts val="4200"/>
                </a:lnSpc>
                <a:spcAft>
                  <a:spcPts val="1800"/>
                </a:spcAft>
                <a:buSzPct val="100000"/>
                <a:buFont typeface="Arial" panose="020B0604020202020204" pitchFamily="34" charset="0"/>
                <a:buChar char="•"/>
              </a:pPr>
              <a:r>
                <a:rPr lang="fr-FR" sz="2800" spc="40" dirty="0">
                  <a:latin typeface="Optimistic Text" panose="020B0503020203020204" pitchFamily="34" charset="0"/>
                  <a:sym typeface="Arial"/>
                </a:rPr>
                <a:t>Quelles applications avez-vous installées et quelles données stockent-elles à votre sujet ?</a:t>
              </a:r>
            </a:p>
            <a:p>
              <a:pPr marL="457200" indent="-457200" defTabSz="1828800">
                <a:lnSpc>
                  <a:spcPts val="4200"/>
                </a:lnSpc>
                <a:spcAft>
                  <a:spcPts val="1800"/>
                </a:spcAft>
                <a:buSzPct val="100000"/>
                <a:buFont typeface="Arial" panose="020B0604020202020204" pitchFamily="34" charset="0"/>
                <a:buChar char="•"/>
              </a:pPr>
              <a:r>
                <a:rPr lang="fr-FR" sz="2800" spc="40" dirty="0">
                  <a:latin typeface="Optimistic Text" panose="020B0503020203020204" pitchFamily="34" charset="0"/>
                  <a:sym typeface="Arial"/>
                </a:rPr>
                <a:t>De quelles autorisations disposent vos applications? La plupart des appareils et des magasins d'applications vous permettront de savoir quelles informations vos applications suivent, surveillent et collectent</a:t>
              </a:r>
              <a:r>
                <a:rPr lang="en-US" sz="2800" spc="40" dirty="0">
                  <a:latin typeface="Optimistic Text" panose="020B0503020203020204" pitchFamily="34" charset="0"/>
                  <a:sym typeface="Arial"/>
                </a:rPr>
                <a:t>. </a:t>
              </a:r>
            </a:p>
            <a:p>
              <a:pPr marL="457200" indent="-457200" defTabSz="1828800">
                <a:lnSpc>
                  <a:spcPts val="4200"/>
                </a:lnSpc>
                <a:spcAft>
                  <a:spcPts val="1800"/>
                </a:spcAft>
                <a:buSzPct val="100000"/>
                <a:buFont typeface="Arial" panose="020B0604020202020204" pitchFamily="34" charset="0"/>
                <a:buChar char="•"/>
              </a:pPr>
              <a:r>
                <a:rPr lang="en-US" sz="2800" spc="40" dirty="0" err="1">
                  <a:latin typeface="Optimistic Text" panose="020B0503020203020204" pitchFamily="34" charset="0"/>
                  <a:sym typeface="Arial"/>
                </a:rPr>
                <a:t>Quels</a:t>
              </a:r>
              <a:r>
                <a:rPr lang="en-US" sz="2800" spc="40" dirty="0">
                  <a:latin typeface="Optimistic Text" panose="020B0503020203020204" pitchFamily="34" charset="0"/>
                  <a:sym typeface="Arial"/>
                </a:rPr>
                <a:t> mots de </a:t>
              </a:r>
              <a:r>
                <a:rPr lang="en-US" sz="2800" spc="40" dirty="0" err="1">
                  <a:latin typeface="Optimistic Text" panose="020B0503020203020204" pitchFamily="34" charset="0"/>
                  <a:sym typeface="Arial"/>
                </a:rPr>
                <a:t>passe</a:t>
              </a:r>
              <a:r>
                <a:rPr lang="en-US" sz="2800" spc="40" dirty="0">
                  <a:latin typeface="Optimistic Text" panose="020B0503020203020204" pitchFamily="34" charset="0"/>
                  <a:sym typeface="Arial"/>
                </a:rPr>
                <a:t> </a:t>
              </a:r>
              <a:r>
                <a:rPr lang="en-US" sz="2800" spc="40" dirty="0" err="1">
                  <a:latin typeface="Optimistic Text" panose="020B0503020203020204" pitchFamily="34" charset="0"/>
                  <a:sym typeface="Arial"/>
                </a:rPr>
                <a:t>avez-vous</a:t>
              </a:r>
              <a:r>
                <a:rPr lang="en-US" sz="2800" spc="40" dirty="0">
                  <a:latin typeface="Optimistic Text" panose="020B0503020203020204" pitchFamily="34" charset="0"/>
                  <a:sym typeface="Arial"/>
                </a:rPr>
                <a:t> </a:t>
              </a:r>
              <a:r>
                <a:rPr lang="en-US" sz="2800" spc="40" dirty="0" err="1">
                  <a:latin typeface="Optimistic Text" panose="020B0503020203020204" pitchFamily="34" charset="0"/>
                  <a:sym typeface="Arial"/>
                </a:rPr>
                <a:t>sauvegard</a:t>
              </a:r>
              <a:r>
                <a:rPr lang="fr-CA" sz="2800" spc="40" dirty="0">
                  <a:latin typeface="Optimistic Text" panose="020B0503020203020204" pitchFamily="34" charset="0"/>
                  <a:sym typeface="Arial"/>
                </a:rPr>
                <a:t>é </a:t>
              </a:r>
              <a:r>
                <a:rPr lang="en-US" sz="2800" spc="40" dirty="0">
                  <a:latin typeface="Optimistic Text" panose="020B0503020203020204" pitchFamily="34" charset="0"/>
                  <a:sym typeface="Arial"/>
                </a:rPr>
                <a:t>et </a:t>
              </a:r>
              <a:r>
                <a:rPr lang="en-US" sz="2800" spc="40" dirty="0" err="1">
                  <a:latin typeface="Optimistic Text" panose="020B0503020203020204" pitchFamily="34" charset="0"/>
                  <a:sym typeface="Arial"/>
                </a:rPr>
                <a:t>toute</a:t>
              </a:r>
              <a:r>
                <a:rPr lang="en-US" sz="2800" spc="40" dirty="0">
                  <a:latin typeface="Optimistic Text" panose="020B0503020203020204" pitchFamily="34" charset="0"/>
                  <a:sym typeface="Arial"/>
                </a:rPr>
                <a:t> </a:t>
              </a:r>
              <a:r>
                <a:rPr lang="en-US" sz="2800" spc="40" dirty="0" err="1">
                  <a:latin typeface="Optimistic Text" panose="020B0503020203020204" pitchFamily="34" charset="0"/>
                  <a:sym typeface="Arial"/>
                </a:rPr>
                <a:t>autre</a:t>
              </a:r>
              <a:r>
                <a:rPr lang="en-US" sz="2800" spc="40" dirty="0">
                  <a:latin typeface="Optimistic Text" panose="020B0503020203020204" pitchFamily="34" charset="0"/>
                  <a:sym typeface="Arial"/>
                </a:rPr>
                <a:t> </a:t>
              </a:r>
              <a:r>
                <a:rPr lang="en-US" sz="2800" spc="40" dirty="0" err="1">
                  <a:latin typeface="Optimistic Text" panose="020B0503020203020204" pitchFamily="34" charset="0"/>
                  <a:sym typeface="Arial"/>
                </a:rPr>
                <a:t>donnée</a:t>
              </a:r>
              <a:r>
                <a:rPr lang="en-US" sz="2800" spc="40" dirty="0">
                  <a:latin typeface="Optimistic Text" panose="020B0503020203020204" pitchFamily="34" charset="0"/>
                  <a:sym typeface="Arial"/>
                </a:rPr>
                <a:t> </a:t>
              </a:r>
              <a:r>
                <a:rPr lang="en-US" sz="2800" spc="40" dirty="0" err="1">
                  <a:latin typeface="Optimistic Text" panose="020B0503020203020204" pitchFamily="34" charset="0"/>
                  <a:sym typeface="Arial"/>
                </a:rPr>
                <a:t>personnelle</a:t>
              </a:r>
              <a:r>
                <a:rPr lang="en-US" sz="2800" spc="40" dirty="0">
                  <a:latin typeface="Optimistic Text" panose="020B0503020203020204" pitchFamily="34" charset="0"/>
                  <a:sym typeface="Arial"/>
                </a:rPr>
                <a:t> qui </a:t>
              </a:r>
              <a:r>
                <a:rPr lang="en-US" sz="2800" spc="40" dirty="0" err="1">
                  <a:latin typeface="Optimistic Text" panose="020B0503020203020204" pitchFamily="34" charset="0"/>
                  <a:sym typeface="Arial"/>
                </a:rPr>
                <a:t>pourrait</a:t>
              </a:r>
              <a:r>
                <a:rPr lang="en-US" sz="2800" spc="40" dirty="0">
                  <a:latin typeface="Optimistic Text" panose="020B0503020203020204" pitchFamily="34" charset="0"/>
                  <a:sym typeface="Arial"/>
                </a:rPr>
                <a:t> </a:t>
              </a:r>
              <a:r>
                <a:rPr lang="en-US" sz="2800" spc="40" dirty="0" err="1">
                  <a:latin typeface="Optimistic Text" panose="020B0503020203020204" pitchFamily="34" charset="0"/>
                  <a:sym typeface="Arial"/>
                </a:rPr>
                <a:t>être</a:t>
              </a:r>
              <a:r>
                <a:rPr lang="en-US" sz="2800" spc="40" dirty="0">
                  <a:latin typeface="Optimistic Text" panose="020B0503020203020204" pitchFamily="34" charset="0"/>
                  <a:sym typeface="Arial"/>
                </a:rPr>
                <a:t> accessible à </a:t>
              </a:r>
              <a:r>
                <a:rPr lang="en-US" sz="2800" spc="40" dirty="0" err="1">
                  <a:latin typeface="Optimistic Text" panose="020B0503020203020204" pitchFamily="34" charset="0"/>
                  <a:sym typeface="Arial"/>
                </a:rPr>
                <a:t>partir</a:t>
              </a:r>
              <a:r>
                <a:rPr lang="en-US" sz="2800" spc="40" dirty="0">
                  <a:latin typeface="Optimistic Text" panose="020B0503020203020204" pitchFamily="34" charset="0"/>
                  <a:sym typeface="Arial"/>
                </a:rPr>
                <a:t> de </a:t>
              </a:r>
              <a:r>
                <a:rPr lang="en-US" sz="2800" spc="40" dirty="0" err="1">
                  <a:latin typeface="Optimistic Text" panose="020B0503020203020204" pitchFamily="34" charset="0"/>
                  <a:sym typeface="Arial"/>
                </a:rPr>
                <a:t>votre</a:t>
              </a:r>
              <a:r>
                <a:rPr lang="en-US" sz="2800" spc="40" dirty="0">
                  <a:latin typeface="Optimistic Text" panose="020B0503020203020204" pitchFamily="34" charset="0"/>
                  <a:sym typeface="Arial"/>
                </a:rPr>
                <a:t> </a:t>
              </a:r>
              <a:r>
                <a:rPr lang="en-US" sz="2800" spc="40" dirty="0" err="1">
                  <a:latin typeface="Optimistic Text" panose="020B0503020203020204" pitchFamily="34" charset="0"/>
                  <a:sym typeface="Arial"/>
                </a:rPr>
                <a:t>dispositif</a:t>
              </a:r>
              <a:endParaRPr lang="en-US" sz="2800" spc="40" dirty="0">
                <a:latin typeface="Optimistic Text" panose="020B0503020203020204" pitchFamily="34" charset="0"/>
                <a:sym typeface="Arial"/>
              </a:endParaRPr>
            </a:p>
          </p:txBody>
        </p:sp>
        <p:grpSp>
          <p:nvGrpSpPr>
            <p:cNvPr id="23" name="Google Shape;2157;p94">
              <a:extLst>
                <a:ext uri="{FF2B5EF4-FFF2-40B4-BE49-F238E27FC236}">
                  <a16:creationId xmlns:a16="http://schemas.microsoft.com/office/drawing/2014/main" id="{8DE9D9C4-83EB-7C4B-87FD-34A4FC15E396}"/>
                </a:ext>
              </a:extLst>
            </p:cNvPr>
            <p:cNvGrpSpPr/>
            <p:nvPr/>
          </p:nvGrpSpPr>
          <p:grpSpPr>
            <a:xfrm>
              <a:off x="13138148" y="1878275"/>
              <a:ext cx="710823" cy="710823"/>
              <a:chOff x="12067570" y="3451640"/>
              <a:chExt cx="669160" cy="669160"/>
            </a:xfrm>
            <a:solidFill>
              <a:schemeClr val="accent2"/>
            </a:solidFill>
          </p:grpSpPr>
          <p:sp>
            <p:nvSpPr>
              <p:cNvPr id="24" name="Google Shape;2158;p94">
                <a:extLst>
                  <a:ext uri="{FF2B5EF4-FFF2-40B4-BE49-F238E27FC236}">
                    <a16:creationId xmlns:a16="http://schemas.microsoft.com/office/drawing/2014/main" id="{24AFE046-C3C4-E948-B121-79F8C48369F6}"/>
                  </a:ext>
                </a:extLst>
              </p:cNvPr>
              <p:cNvSpPr/>
              <p:nvPr/>
            </p:nvSpPr>
            <p:spPr>
              <a:xfrm>
                <a:off x="12067570" y="3451640"/>
                <a:ext cx="669160" cy="669160"/>
              </a:xfrm>
              <a:custGeom>
                <a:avLst/>
                <a:gdLst/>
                <a:ahLst/>
                <a:cxnLst/>
                <a:rect l="l" t="t" r="r" b="b"/>
                <a:pathLst>
                  <a:path w="66916" h="66916" extrusionOk="0">
                    <a:moveTo>
                      <a:pt x="33464" y="66916"/>
                    </a:moveTo>
                    <a:cubicBezTo>
                      <a:pt x="15011" y="66916"/>
                      <a:pt x="0" y="51904"/>
                      <a:pt x="0" y="33451"/>
                    </a:cubicBezTo>
                    <a:cubicBezTo>
                      <a:pt x="0" y="14998"/>
                      <a:pt x="15011" y="0"/>
                      <a:pt x="33464" y="0"/>
                    </a:cubicBezTo>
                    <a:cubicBezTo>
                      <a:pt x="51904" y="0"/>
                      <a:pt x="66916" y="14998"/>
                      <a:pt x="66916" y="33451"/>
                    </a:cubicBezTo>
                    <a:cubicBezTo>
                      <a:pt x="66916" y="51904"/>
                      <a:pt x="51904" y="66916"/>
                      <a:pt x="33464" y="66916"/>
                    </a:cubicBezTo>
                    <a:close/>
                    <a:moveTo>
                      <a:pt x="33464" y="2743"/>
                    </a:moveTo>
                    <a:cubicBezTo>
                      <a:pt x="16522" y="2743"/>
                      <a:pt x="2755" y="16522"/>
                      <a:pt x="2755" y="33451"/>
                    </a:cubicBezTo>
                    <a:cubicBezTo>
                      <a:pt x="2755" y="50380"/>
                      <a:pt x="16522" y="64160"/>
                      <a:pt x="33464" y="64160"/>
                    </a:cubicBezTo>
                    <a:cubicBezTo>
                      <a:pt x="50393" y="64160"/>
                      <a:pt x="64173" y="50380"/>
                      <a:pt x="64173" y="33451"/>
                    </a:cubicBezTo>
                    <a:cubicBezTo>
                      <a:pt x="64173" y="16522"/>
                      <a:pt x="50393" y="2743"/>
                      <a:pt x="33464" y="2743"/>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25" name="Google Shape;2159;p94">
                <a:extLst>
                  <a:ext uri="{FF2B5EF4-FFF2-40B4-BE49-F238E27FC236}">
                    <a16:creationId xmlns:a16="http://schemas.microsoft.com/office/drawing/2014/main" id="{E973FF42-1BCE-8E49-B7B4-5A811EE900DC}"/>
                  </a:ext>
                </a:extLst>
              </p:cNvPr>
              <p:cNvSpPr/>
              <p:nvPr/>
            </p:nvSpPr>
            <p:spPr>
              <a:xfrm>
                <a:off x="12397580" y="3607380"/>
                <a:ext cx="27430" cy="293370"/>
              </a:xfrm>
              <a:custGeom>
                <a:avLst/>
                <a:gdLst/>
                <a:ahLst/>
                <a:cxnLst/>
                <a:rect l="l" t="t" r="r" b="b"/>
                <a:pathLst>
                  <a:path w="2743" h="29337" extrusionOk="0">
                    <a:moveTo>
                      <a:pt x="2298" y="29337"/>
                    </a:moveTo>
                    <a:lnTo>
                      <a:pt x="457" y="29337"/>
                    </a:lnTo>
                    <a:cubicBezTo>
                      <a:pt x="203" y="29337"/>
                      <a:pt x="0" y="29133"/>
                      <a:pt x="0" y="28879"/>
                    </a:cubicBezTo>
                    <a:lnTo>
                      <a:pt x="0" y="469"/>
                    </a:lnTo>
                    <a:cubicBezTo>
                      <a:pt x="0" y="215"/>
                      <a:pt x="203" y="0"/>
                      <a:pt x="457" y="0"/>
                    </a:cubicBezTo>
                    <a:lnTo>
                      <a:pt x="2298" y="0"/>
                    </a:lnTo>
                    <a:cubicBezTo>
                      <a:pt x="2552" y="0"/>
                      <a:pt x="2743" y="215"/>
                      <a:pt x="2743" y="469"/>
                    </a:cubicBezTo>
                    <a:lnTo>
                      <a:pt x="2743" y="28879"/>
                    </a:lnTo>
                    <a:cubicBezTo>
                      <a:pt x="2743" y="29133"/>
                      <a:pt x="2552" y="29337"/>
                      <a:pt x="2298" y="29337"/>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26" name="Google Shape;2160;p94">
                <a:extLst>
                  <a:ext uri="{FF2B5EF4-FFF2-40B4-BE49-F238E27FC236}">
                    <a16:creationId xmlns:a16="http://schemas.microsoft.com/office/drawing/2014/main" id="{8D4305C6-B417-6041-A5F4-40D16E07A2B6}"/>
                  </a:ext>
                </a:extLst>
              </p:cNvPr>
              <p:cNvSpPr/>
              <p:nvPr/>
            </p:nvSpPr>
            <p:spPr>
              <a:xfrm>
                <a:off x="12397580" y="3928230"/>
                <a:ext cx="27430" cy="36709"/>
              </a:xfrm>
              <a:custGeom>
                <a:avLst/>
                <a:gdLst/>
                <a:ahLst/>
                <a:cxnLst/>
                <a:rect l="l" t="t" r="r" b="b"/>
                <a:pathLst>
                  <a:path w="2743" h="3670" extrusionOk="0">
                    <a:moveTo>
                      <a:pt x="2298" y="3670"/>
                    </a:moveTo>
                    <a:lnTo>
                      <a:pt x="457" y="3670"/>
                    </a:lnTo>
                    <a:cubicBezTo>
                      <a:pt x="203" y="3670"/>
                      <a:pt x="0" y="3467"/>
                      <a:pt x="0" y="3213"/>
                    </a:cubicBezTo>
                    <a:lnTo>
                      <a:pt x="0" y="457"/>
                    </a:lnTo>
                    <a:cubicBezTo>
                      <a:pt x="0" y="215"/>
                      <a:pt x="203" y="0"/>
                      <a:pt x="457" y="0"/>
                    </a:cubicBezTo>
                    <a:lnTo>
                      <a:pt x="2298" y="0"/>
                    </a:lnTo>
                    <a:cubicBezTo>
                      <a:pt x="2552" y="0"/>
                      <a:pt x="2743" y="215"/>
                      <a:pt x="2743" y="457"/>
                    </a:cubicBezTo>
                    <a:lnTo>
                      <a:pt x="2743" y="3213"/>
                    </a:lnTo>
                    <a:cubicBezTo>
                      <a:pt x="2743" y="3467"/>
                      <a:pt x="2552" y="3670"/>
                      <a:pt x="2298" y="3670"/>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grpSp>
      </p:grpSp>
      <p:sp>
        <p:nvSpPr>
          <p:cNvPr id="22" name="TextBox 21">
            <a:extLst>
              <a:ext uri="{FF2B5EF4-FFF2-40B4-BE49-F238E27FC236}">
                <a16:creationId xmlns:a16="http://schemas.microsoft.com/office/drawing/2014/main" id="{9A606E91-8234-4A4A-A326-3AF632516204}"/>
              </a:ext>
            </a:extLst>
          </p:cNvPr>
          <p:cNvSpPr txBox="1"/>
          <p:nvPr/>
        </p:nvSpPr>
        <p:spPr>
          <a:xfrm>
            <a:off x="22024975" y="12668250"/>
            <a:ext cx="1428750" cy="438150"/>
          </a:xfrm>
          <a:prstGeom prst="rect">
            <a:avLst/>
          </a:prstGeom>
        </p:spPr>
        <p:txBody>
          <a:bodyPr rIns="0">
            <a:noAutofit/>
          </a:bodyPr>
          <a:lstStyle>
            <a:defPPr marR="0" lvl="0" algn="l" rtl="0">
              <a:lnSpc>
                <a:spcPct val="100000"/>
              </a:lnSpc>
              <a:spcBef>
                <a:spcPts val="0"/>
              </a:spcBef>
              <a:spcAft>
                <a:spcPts val="0"/>
              </a:spcAft>
              <a:defRPr/>
            </a:defPPr>
            <a:lvl1pPr marL="45720" indent="-45720" algn="r" eaLnBrk="1" hangingPunct="1">
              <a:lnSpc>
                <a:spcPct val="129000"/>
              </a:lnSpc>
              <a:spcAft>
                <a:spcPts val="1200"/>
              </a:spcAft>
              <a:buSzPct val="25000"/>
              <a:buFontTx/>
              <a:buBlip>
                <a:blip r:embed="rId3"/>
              </a:buBlip>
              <a:tabLst/>
              <a:defRPr sz="1600" spc="50" baseline="0">
                <a:solidFill>
                  <a:schemeClr val="tx1"/>
                </a:solidFill>
              </a:defRPr>
            </a:lvl1pPr>
            <a:lvl2pPr marL="640080" indent="-365760" eaLnBrk="1" hangingPunct="1">
              <a:lnSpc>
                <a:spcPct val="129000"/>
              </a:lnSpc>
              <a:spcAft>
                <a:spcPts val="1200"/>
              </a:spcAft>
              <a:buClrTx/>
              <a:buSzPct val="85000"/>
              <a:buFont typeface="Optimistic Text" panose="020B0604020202020204" pitchFamily="34" charset="0"/>
              <a:buChar char="•"/>
              <a:defRPr spc="50" baseline="0">
                <a:solidFill>
                  <a:schemeClr val="tx1"/>
                </a:solidFill>
              </a:defRPr>
            </a:lvl2pPr>
            <a:lvl3pPr marL="1005840" indent="-365760" eaLnBrk="1" hangingPunct="1">
              <a:lnSpc>
                <a:spcPct val="129000"/>
              </a:lnSpc>
              <a:spcAft>
                <a:spcPts val="1200"/>
              </a:spcAft>
              <a:buClrTx/>
              <a:buSzPct val="85000"/>
              <a:buFont typeface=".PingFang SC Regular"/>
              <a:buChar char="﹘"/>
              <a:defRPr spc="50" baseline="0">
                <a:solidFill>
                  <a:schemeClr val="tx1"/>
                </a:solidFill>
              </a:defRPr>
            </a:lvl3pPr>
            <a:lvl4pPr marL="1371600" indent="-365760" eaLnBrk="1" hangingPunct="1">
              <a:lnSpc>
                <a:spcPct val="129000"/>
              </a:lnSpc>
              <a:spcAft>
                <a:spcPts val="1200"/>
              </a:spcAft>
              <a:buClrTx/>
              <a:buSzPct val="85000"/>
              <a:buFont typeface=".PingFang SC Regular"/>
              <a:buChar char="﹘"/>
              <a:defRPr spc="50" baseline="0">
                <a:solidFill>
                  <a:schemeClr val="tx1"/>
                </a:solidFill>
              </a:defRPr>
            </a:lvl4pPr>
            <a:lvl5pPr marL="1737360" indent="-365760" eaLnBrk="1" hangingPunct="1">
              <a:lnSpc>
                <a:spcPct val="129000"/>
              </a:lnSpc>
              <a:spcAft>
                <a:spcPts val="1200"/>
              </a:spcAft>
              <a:buClrTx/>
              <a:buSzPct val="85000"/>
              <a:buFont typeface=".PingFang SC Regular"/>
              <a:buChar char="﹘"/>
              <a:defRPr spc="50" baseline="0">
                <a:solidFill>
                  <a:schemeClr val="tx1"/>
                </a:solidFill>
              </a:defRPr>
            </a:lvl5pPr>
            <a:lvl6pPr eaLnBrk="1" hangingPunct="1"/>
            <a:lvl7pPr eaLnBrk="1" hangingPunct="1"/>
            <a:lvl8pPr eaLnBrk="1" hangingPunct="1"/>
            <a:lvl9pPr eaLnBrk="1" hangingPunct="1"/>
          </a:lstStyle>
          <a:p>
            <a:pPr lvl="0"/>
            <a:fld id="{FDB46036-B8C8-1B45-BC70-41893D8B3A8D}" type="slidenum">
              <a:rPr lang="en-US" smtClean="0"/>
              <a:pPr lvl="0"/>
              <a:t>13</a:t>
            </a:fld>
            <a:endParaRPr lang="en-US" dirty="0"/>
          </a:p>
        </p:txBody>
      </p:sp>
      <p:grpSp>
        <p:nvGrpSpPr>
          <p:cNvPr id="4" name="Google Shape;2970;p97">
            <a:extLst>
              <a:ext uri="{FF2B5EF4-FFF2-40B4-BE49-F238E27FC236}">
                <a16:creationId xmlns:a16="http://schemas.microsoft.com/office/drawing/2014/main" id="{379C843D-20A1-4EBA-426E-8FE28CE3571D}"/>
              </a:ext>
            </a:extLst>
          </p:cNvPr>
          <p:cNvGrpSpPr/>
          <p:nvPr/>
        </p:nvGrpSpPr>
        <p:grpSpPr>
          <a:xfrm>
            <a:off x="932690" y="2908240"/>
            <a:ext cx="683369" cy="1016378"/>
            <a:chOff x="1004934" y="340582"/>
            <a:chExt cx="50533" cy="75158"/>
          </a:xfrm>
          <a:solidFill>
            <a:schemeClr val="accent2"/>
          </a:solidFill>
        </p:grpSpPr>
        <p:sp>
          <p:nvSpPr>
            <p:cNvPr id="5" name="Google Shape;2971;p97">
              <a:extLst>
                <a:ext uri="{FF2B5EF4-FFF2-40B4-BE49-F238E27FC236}">
                  <a16:creationId xmlns:a16="http://schemas.microsoft.com/office/drawing/2014/main" id="{EF7ED402-914C-2809-8041-A9D0403B5448}"/>
                </a:ext>
              </a:extLst>
            </p:cNvPr>
            <p:cNvSpPr/>
            <p:nvPr/>
          </p:nvSpPr>
          <p:spPr>
            <a:xfrm>
              <a:off x="1025613" y="346073"/>
              <a:ext cx="9169" cy="9169"/>
            </a:xfrm>
            <a:custGeom>
              <a:avLst/>
              <a:gdLst/>
              <a:ahLst/>
              <a:cxnLst/>
              <a:rect l="l" t="t" r="r" b="b"/>
              <a:pathLst>
                <a:path w="9169" h="9169" extrusionOk="0">
                  <a:moveTo>
                    <a:pt x="6883" y="9169"/>
                  </a:moveTo>
                  <a:lnTo>
                    <a:pt x="2298" y="9169"/>
                  </a:lnTo>
                  <a:cubicBezTo>
                    <a:pt x="1028" y="9169"/>
                    <a:pt x="0" y="8140"/>
                    <a:pt x="0" y="6870"/>
                  </a:cubicBezTo>
                  <a:lnTo>
                    <a:pt x="0" y="2298"/>
                  </a:lnTo>
                  <a:cubicBezTo>
                    <a:pt x="0" y="1028"/>
                    <a:pt x="1028" y="0"/>
                    <a:pt x="2298" y="0"/>
                  </a:cubicBezTo>
                  <a:lnTo>
                    <a:pt x="6883" y="0"/>
                  </a:lnTo>
                  <a:cubicBezTo>
                    <a:pt x="8140" y="0"/>
                    <a:pt x="9169" y="1028"/>
                    <a:pt x="9169" y="2298"/>
                  </a:cubicBezTo>
                  <a:lnTo>
                    <a:pt x="9169" y="6870"/>
                  </a:lnTo>
                  <a:cubicBezTo>
                    <a:pt x="9169" y="8140"/>
                    <a:pt x="8140" y="9169"/>
                    <a:pt x="6883" y="9169"/>
                  </a:cubicBezTo>
                  <a:close/>
                  <a:moveTo>
                    <a:pt x="2755" y="6413"/>
                  </a:moveTo>
                  <a:lnTo>
                    <a:pt x="6426" y="6413"/>
                  </a:lnTo>
                  <a:lnTo>
                    <a:pt x="6426" y="2743"/>
                  </a:lnTo>
                  <a:lnTo>
                    <a:pt x="2755" y="2743"/>
                  </a:ln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6" name="Google Shape;2972;p97">
              <a:extLst>
                <a:ext uri="{FF2B5EF4-FFF2-40B4-BE49-F238E27FC236}">
                  <a16:creationId xmlns:a16="http://schemas.microsoft.com/office/drawing/2014/main" id="{344D52FF-8BE5-E229-2164-9148FB845C89}"/>
                </a:ext>
              </a:extLst>
            </p:cNvPr>
            <p:cNvSpPr/>
            <p:nvPr/>
          </p:nvSpPr>
          <p:spPr>
            <a:xfrm>
              <a:off x="1022873" y="407485"/>
              <a:ext cx="14655" cy="2755"/>
            </a:xfrm>
            <a:custGeom>
              <a:avLst/>
              <a:gdLst/>
              <a:ahLst/>
              <a:cxnLst/>
              <a:rect l="l" t="t" r="r" b="b"/>
              <a:pathLst>
                <a:path w="14655" h="2755" extrusionOk="0">
                  <a:moveTo>
                    <a:pt x="14198" y="2755"/>
                  </a:moveTo>
                  <a:lnTo>
                    <a:pt x="457" y="2755"/>
                  </a:lnTo>
                  <a:cubicBezTo>
                    <a:pt x="190" y="2755"/>
                    <a:pt x="0" y="2552"/>
                    <a:pt x="0" y="2298"/>
                  </a:cubicBezTo>
                  <a:lnTo>
                    <a:pt x="0" y="457"/>
                  </a:lnTo>
                  <a:cubicBezTo>
                    <a:pt x="0" y="215"/>
                    <a:pt x="190" y="0"/>
                    <a:pt x="457" y="0"/>
                  </a:cubicBezTo>
                  <a:lnTo>
                    <a:pt x="14198" y="0"/>
                  </a:lnTo>
                  <a:cubicBezTo>
                    <a:pt x="14465" y="0"/>
                    <a:pt x="14655" y="215"/>
                    <a:pt x="14655" y="457"/>
                  </a:cubicBezTo>
                  <a:lnTo>
                    <a:pt x="14655" y="2298"/>
                  </a:lnTo>
                  <a:cubicBezTo>
                    <a:pt x="14655" y="2552"/>
                    <a:pt x="14465" y="2755"/>
                    <a:pt x="14198" y="2755"/>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7" name="Google Shape;2973;p97">
              <a:extLst>
                <a:ext uri="{FF2B5EF4-FFF2-40B4-BE49-F238E27FC236}">
                  <a16:creationId xmlns:a16="http://schemas.microsoft.com/office/drawing/2014/main" id="{F8B40941-DB6B-2F88-5972-4FB2FDA7CB22}"/>
                </a:ext>
              </a:extLst>
            </p:cNvPr>
            <p:cNvSpPr/>
            <p:nvPr/>
          </p:nvSpPr>
          <p:spPr>
            <a:xfrm>
              <a:off x="1004934" y="340582"/>
              <a:ext cx="50533" cy="75158"/>
            </a:xfrm>
            <a:custGeom>
              <a:avLst/>
              <a:gdLst/>
              <a:ahLst/>
              <a:cxnLst/>
              <a:rect l="l" t="t" r="r" b="b"/>
              <a:pathLst>
                <a:path w="50533" h="75158" extrusionOk="0">
                  <a:moveTo>
                    <a:pt x="45097" y="75158"/>
                  </a:moveTo>
                  <a:lnTo>
                    <a:pt x="5422" y="75158"/>
                  </a:lnTo>
                  <a:cubicBezTo>
                    <a:pt x="3695" y="75158"/>
                    <a:pt x="2209" y="73812"/>
                    <a:pt x="2057" y="72072"/>
                  </a:cubicBezTo>
                  <a:cubicBezTo>
                    <a:pt x="0" y="49187"/>
                    <a:pt x="0" y="25971"/>
                    <a:pt x="2057" y="3073"/>
                  </a:cubicBezTo>
                  <a:cubicBezTo>
                    <a:pt x="2209" y="1346"/>
                    <a:pt x="3695" y="0"/>
                    <a:pt x="5422" y="0"/>
                  </a:cubicBezTo>
                  <a:lnTo>
                    <a:pt x="45097" y="0"/>
                  </a:lnTo>
                  <a:cubicBezTo>
                    <a:pt x="46837" y="0"/>
                    <a:pt x="48323" y="1346"/>
                    <a:pt x="48475" y="3073"/>
                  </a:cubicBezTo>
                  <a:cubicBezTo>
                    <a:pt x="50533" y="25971"/>
                    <a:pt x="50533" y="49187"/>
                    <a:pt x="48475" y="72072"/>
                  </a:cubicBezTo>
                  <a:cubicBezTo>
                    <a:pt x="48323" y="73812"/>
                    <a:pt x="46837" y="75158"/>
                    <a:pt x="45097" y="75158"/>
                  </a:cubicBezTo>
                  <a:close/>
                  <a:moveTo>
                    <a:pt x="5422" y="2743"/>
                  </a:moveTo>
                  <a:cubicBezTo>
                    <a:pt x="5130" y="2743"/>
                    <a:pt x="4826" y="3022"/>
                    <a:pt x="4787" y="3327"/>
                  </a:cubicBezTo>
                  <a:cubicBezTo>
                    <a:pt x="2755" y="26047"/>
                    <a:pt x="2755" y="49098"/>
                    <a:pt x="4787" y="71831"/>
                  </a:cubicBezTo>
                  <a:cubicBezTo>
                    <a:pt x="4826" y="72136"/>
                    <a:pt x="5130" y="72402"/>
                    <a:pt x="5422" y="72402"/>
                  </a:cubicBezTo>
                  <a:lnTo>
                    <a:pt x="45097" y="72402"/>
                  </a:lnTo>
                  <a:cubicBezTo>
                    <a:pt x="45402" y="72402"/>
                    <a:pt x="45707" y="72136"/>
                    <a:pt x="45732" y="71831"/>
                  </a:cubicBezTo>
                  <a:cubicBezTo>
                    <a:pt x="47777" y="49098"/>
                    <a:pt x="47777" y="26047"/>
                    <a:pt x="45732" y="3314"/>
                  </a:cubicBezTo>
                  <a:cubicBezTo>
                    <a:pt x="45707" y="3022"/>
                    <a:pt x="45402" y="2743"/>
                    <a:pt x="45097" y="2743"/>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10" name="Google Shape;2974;p97">
              <a:extLst>
                <a:ext uri="{FF2B5EF4-FFF2-40B4-BE49-F238E27FC236}">
                  <a16:creationId xmlns:a16="http://schemas.microsoft.com/office/drawing/2014/main" id="{89F7E94E-C4F8-5776-B7DA-2942DA44E885}"/>
                </a:ext>
              </a:extLst>
            </p:cNvPr>
            <p:cNvSpPr/>
            <p:nvPr/>
          </p:nvSpPr>
          <p:spPr>
            <a:xfrm>
              <a:off x="1022405" y="366248"/>
              <a:ext cx="15582" cy="15405"/>
            </a:xfrm>
            <a:custGeom>
              <a:avLst/>
              <a:gdLst/>
              <a:ahLst/>
              <a:cxnLst/>
              <a:rect l="l" t="t" r="r" b="b"/>
              <a:pathLst>
                <a:path w="15582" h="15405" extrusionOk="0">
                  <a:moveTo>
                    <a:pt x="7924" y="15405"/>
                  </a:moveTo>
                  <a:lnTo>
                    <a:pt x="7658" y="15405"/>
                  </a:lnTo>
                  <a:cubicBezTo>
                    <a:pt x="5689" y="15405"/>
                    <a:pt x="3924" y="14795"/>
                    <a:pt x="2578" y="13652"/>
                  </a:cubicBezTo>
                  <a:cubicBezTo>
                    <a:pt x="927" y="12255"/>
                    <a:pt x="0" y="10134"/>
                    <a:pt x="0" y="7696"/>
                  </a:cubicBezTo>
                  <a:cubicBezTo>
                    <a:pt x="0" y="3162"/>
                    <a:pt x="3162" y="0"/>
                    <a:pt x="7658" y="0"/>
                  </a:cubicBezTo>
                  <a:lnTo>
                    <a:pt x="7924" y="0"/>
                  </a:lnTo>
                  <a:cubicBezTo>
                    <a:pt x="12433" y="0"/>
                    <a:pt x="15582" y="3162"/>
                    <a:pt x="15582" y="7696"/>
                  </a:cubicBezTo>
                  <a:cubicBezTo>
                    <a:pt x="15582" y="10109"/>
                    <a:pt x="14681" y="12204"/>
                    <a:pt x="13055" y="13614"/>
                  </a:cubicBezTo>
                  <a:cubicBezTo>
                    <a:pt x="11696" y="14782"/>
                    <a:pt x="9931" y="15405"/>
                    <a:pt x="7924" y="15405"/>
                  </a:cubicBezTo>
                  <a:close/>
                  <a:moveTo>
                    <a:pt x="7658" y="2743"/>
                  </a:moveTo>
                  <a:cubicBezTo>
                    <a:pt x="4686" y="2743"/>
                    <a:pt x="2755" y="4686"/>
                    <a:pt x="2755" y="7696"/>
                  </a:cubicBezTo>
                  <a:cubicBezTo>
                    <a:pt x="2755" y="9309"/>
                    <a:pt x="3327" y="10680"/>
                    <a:pt x="4356" y="11557"/>
                  </a:cubicBezTo>
                  <a:cubicBezTo>
                    <a:pt x="5206" y="12268"/>
                    <a:pt x="6337" y="12661"/>
                    <a:pt x="7658" y="12661"/>
                  </a:cubicBezTo>
                  <a:lnTo>
                    <a:pt x="7924" y="12661"/>
                  </a:lnTo>
                  <a:cubicBezTo>
                    <a:pt x="9258" y="12661"/>
                    <a:pt x="10413" y="12268"/>
                    <a:pt x="11252" y="11531"/>
                  </a:cubicBezTo>
                  <a:cubicBezTo>
                    <a:pt x="12268" y="10655"/>
                    <a:pt x="12826" y="9296"/>
                    <a:pt x="12826" y="7696"/>
                  </a:cubicBezTo>
                  <a:cubicBezTo>
                    <a:pt x="12826" y="4686"/>
                    <a:pt x="10909" y="2743"/>
                    <a:pt x="7924" y="2743"/>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14" name="Google Shape;2975;p97">
              <a:extLst>
                <a:ext uri="{FF2B5EF4-FFF2-40B4-BE49-F238E27FC236}">
                  <a16:creationId xmlns:a16="http://schemas.microsoft.com/office/drawing/2014/main" id="{02D0D746-D452-5E72-929A-0B19B4376909}"/>
                </a:ext>
              </a:extLst>
            </p:cNvPr>
            <p:cNvSpPr/>
            <p:nvPr/>
          </p:nvSpPr>
          <p:spPr>
            <a:xfrm>
              <a:off x="1015533" y="378904"/>
              <a:ext cx="29324" cy="17564"/>
            </a:xfrm>
            <a:custGeom>
              <a:avLst/>
              <a:gdLst/>
              <a:ahLst/>
              <a:cxnLst/>
              <a:rect l="l" t="t" r="r" b="b"/>
              <a:pathLst>
                <a:path w="29324" h="17564" extrusionOk="0">
                  <a:moveTo>
                    <a:pt x="28867" y="17564"/>
                  </a:moveTo>
                  <a:lnTo>
                    <a:pt x="27038" y="17564"/>
                  </a:lnTo>
                  <a:cubicBezTo>
                    <a:pt x="26784" y="17564"/>
                    <a:pt x="26581" y="17360"/>
                    <a:pt x="26581" y="17106"/>
                  </a:cubicBezTo>
                  <a:lnTo>
                    <a:pt x="26581" y="14630"/>
                  </a:lnTo>
                  <a:cubicBezTo>
                    <a:pt x="26581" y="8077"/>
                    <a:pt x="21234" y="2743"/>
                    <a:pt x="14668" y="2743"/>
                  </a:cubicBezTo>
                  <a:cubicBezTo>
                    <a:pt x="8089" y="2743"/>
                    <a:pt x="2743" y="8077"/>
                    <a:pt x="2743" y="14630"/>
                  </a:cubicBezTo>
                  <a:lnTo>
                    <a:pt x="2743" y="17106"/>
                  </a:lnTo>
                  <a:cubicBezTo>
                    <a:pt x="2743" y="17360"/>
                    <a:pt x="2552" y="17564"/>
                    <a:pt x="2285" y="17564"/>
                  </a:cubicBezTo>
                  <a:lnTo>
                    <a:pt x="457" y="17564"/>
                  </a:lnTo>
                  <a:cubicBezTo>
                    <a:pt x="203" y="17564"/>
                    <a:pt x="0" y="17360"/>
                    <a:pt x="0" y="17106"/>
                  </a:cubicBezTo>
                  <a:lnTo>
                    <a:pt x="0" y="14630"/>
                  </a:lnTo>
                  <a:cubicBezTo>
                    <a:pt x="0" y="6565"/>
                    <a:pt x="6578" y="0"/>
                    <a:pt x="14668" y="0"/>
                  </a:cubicBezTo>
                  <a:cubicBezTo>
                    <a:pt x="22758" y="0"/>
                    <a:pt x="29324" y="6565"/>
                    <a:pt x="29324" y="14630"/>
                  </a:cubicBezTo>
                  <a:lnTo>
                    <a:pt x="29324" y="17106"/>
                  </a:lnTo>
                  <a:cubicBezTo>
                    <a:pt x="29324" y="17360"/>
                    <a:pt x="29133" y="17564"/>
                    <a:pt x="28867" y="17564"/>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grpSp>
    </p:spTree>
    <p:extLst>
      <p:ext uri="{BB962C8B-B14F-4D97-AF65-F5344CB8AC3E}">
        <p14:creationId xmlns:p14="http://schemas.microsoft.com/office/powerpoint/2010/main" val="950637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3B429F7B-BF7F-A541-9B1D-E7BF2BA86BD4}"/>
              </a:ext>
            </a:extLst>
          </p:cNvPr>
          <p:cNvSpPr>
            <a:spLocks noGrp="1"/>
          </p:cNvSpPr>
          <p:nvPr>
            <p:ph type="subTitle" idx="2"/>
          </p:nvPr>
        </p:nvSpPr>
        <p:spPr>
          <a:xfrm>
            <a:off x="932821" y="909036"/>
            <a:ext cx="10328145" cy="463200"/>
          </a:xfrm>
        </p:spPr>
        <p:txBody>
          <a:bodyPr/>
          <a:lstStyle/>
          <a:p>
            <a:r>
              <a:rPr lang="en-US" dirty="0"/>
              <a:t>02 GESTION DE LA SÉCURITÉ PERSONNELLE</a:t>
            </a:r>
          </a:p>
        </p:txBody>
      </p:sp>
      <p:sp>
        <p:nvSpPr>
          <p:cNvPr id="8" name="Title 2">
            <a:extLst>
              <a:ext uri="{FF2B5EF4-FFF2-40B4-BE49-F238E27FC236}">
                <a16:creationId xmlns:a16="http://schemas.microsoft.com/office/drawing/2014/main" id="{67866428-C50B-E549-A26E-6122FBEF9821}"/>
              </a:ext>
            </a:extLst>
          </p:cNvPr>
          <p:cNvSpPr>
            <a:spLocks noGrp="1"/>
          </p:cNvSpPr>
          <p:nvPr>
            <p:ph type="title"/>
          </p:nvPr>
        </p:nvSpPr>
        <p:spPr>
          <a:xfrm>
            <a:off x="932690" y="3828415"/>
            <a:ext cx="7984298" cy="2514600"/>
          </a:xfrm>
        </p:spPr>
        <p:txBody>
          <a:bodyPr>
            <a:normAutofit/>
          </a:bodyPr>
          <a:lstStyle/>
          <a:p>
            <a:pPr>
              <a:lnSpc>
                <a:spcPts val="8640"/>
              </a:lnSpc>
            </a:pPr>
            <a:r>
              <a:rPr lang="fr-CA" dirty="0"/>
              <a:t>Dispositifs personnels</a:t>
            </a:r>
            <a:endParaRPr lang="en-US" dirty="0"/>
          </a:p>
        </p:txBody>
      </p:sp>
      <p:sp>
        <p:nvSpPr>
          <p:cNvPr id="10" name="Text Placeholder 3">
            <a:extLst>
              <a:ext uri="{FF2B5EF4-FFF2-40B4-BE49-F238E27FC236}">
                <a16:creationId xmlns:a16="http://schemas.microsoft.com/office/drawing/2014/main" id="{79F193A3-FC63-B24C-B4E5-61EC6B2D689F}"/>
              </a:ext>
            </a:extLst>
          </p:cNvPr>
          <p:cNvSpPr txBox="1">
            <a:spLocks/>
          </p:cNvSpPr>
          <p:nvPr/>
        </p:nvSpPr>
        <p:spPr>
          <a:xfrm>
            <a:off x="933450" y="6477001"/>
            <a:ext cx="10326688" cy="2667000"/>
          </a:xfrm>
          <a:prstGeom prst="rect">
            <a:avLst/>
          </a:prstGeom>
        </p:spPr>
        <p:txBody>
          <a:bodyPr vert="horz" lIns="0" tIns="0" rIns="0" bIns="0" rtlCol="0">
            <a:noAutofit/>
          </a:bodyPr>
          <a:lstStyle>
            <a:defPPr marR="0" lvl="0" algn="l" rtl="0">
              <a:lnSpc>
                <a:spcPct val="100000"/>
              </a:lnSpc>
              <a:spcBef>
                <a:spcPts val="0"/>
              </a:spcBef>
              <a:spcAft>
                <a:spcPts val="0"/>
              </a:spcAft>
            </a:defPPr>
            <a:lvl1pPr marL="0" marR="0" lvl="0" indent="0" algn="l" rtl="0" eaLnBrk="1" hangingPunct="1">
              <a:lnSpc>
                <a:spcPct val="129000"/>
              </a:lnSpc>
              <a:spcBef>
                <a:spcPts val="0"/>
              </a:spcBef>
              <a:spcAft>
                <a:spcPts val="1200"/>
              </a:spcAft>
              <a:buClr>
                <a:srgbClr val="1C2B33"/>
              </a:buClr>
              <a:buSzPct val="25000"/>
              <a:buFontTx/>
              <a:buBlip>
                <a:blip r:embed="rId3"/>
              </a:buBlip>
              <a:tabLst/>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defTabSz="1828800">
              <a:lnSpc>
                <a:spcPts val="4200"/>
              </a:lnSpc>
              <a:spcAft>
                <a:spcPts val="1800"/>
              </a:spcAft>
              <a:buNone/>
            </a:pPr>
            <a:r>
              <a:rPr lang="en-US" sz="2800" spc="40" dirty="0" err="1">
                <a:latin typeface="Optimistic Text" panose="020B0503020203020204" pitchFamily="34" charset="0"/>
                <a:sym typeface="Arial"/>
              </a:rPr>
              <a:t>Verrouillez</a:t>
            </a:r>
            <a:r>
              <a:rPr lang="en-US" sz="2800" spc="40" dirty="0">
                <a:latin typeface="Optimistic Text" panose="020B0503020203020204" pitchFamily="34" charset="0"/>
                <a:sym typeface="Arial"/>
              </a:rPr>
              <a:t> </a:t>
            </a:r>
            <a:r>
              <a:rPr lang="en-US" sz="2800" spc="40" dirty="0" err="1">
                <a:latin typeface="Optimistic Text" panose="020B0503020203020204" pitchFamily="34" charset="0"/>
                <a:sym typeface="Arial"/>
              </a:rPr>
              <a:t>votre</a:t>
            </a:r>
            <a:r>
              <a:rPr lang="en-US" sz="2800" spc="40" dirty="0">
                <a:latin typeface="Optimistic Text" panose="020B0503020203020204" pitchFamily="34" charset="0"/>
                <a:sym typeface="Arial"/>
              </a:rPr>
              <a:t> </a:t>
            </a:r>
            <a:r>
              <a:rPr lang="en-US" sz="2800" spc="40" dirty="0" err="1">
                <a:latin typeface="Optimistic Text" panose="020B0503020203020204" pitchFamily="34" charset="0"/>
                <a:sym typeface="Arial"/>
              </a:rPr>
              <a:t>appareil</a:t>
            </a:r>
            <a:r>
              <a:rPr lang="en-US" sz="2800" spc="40" dirty="0">
                <a:latin typeface="Optimistic Text" panose="020B0503020203020204" pitchFamily="34" charset="0"/>
                <a:sym typeface="Arial"/>
              </a:rPr>
              <a:t> à </a:t>
            </a:r>
            <a:r>
              <a:rPr lang="en-US" sz="2800" spc="40" dirty="0" err="1">
                <a:latin typeface="Optimistic Text" panose="020B0503020203020204" pitchFamily="34" charset="0"/>
                <a:sym typeface="Arial"/>
              </a:rPr>
              <a:t>l’aide</a:t>
            </a:r>
            <a:r>
              <a:rPr lang="en-US" sz="2800" spc="40" dirty="0">
                <a:latin typeface="Optimistic Text" panose="020B0503020203020204" pitchFamily="34" charset="0"/>
                <a:sym typeface="Arial"/>
              </a:rPr>
              <a:t> des </a:t>
            </a:r>
            <a:r>
              <a:rPr lang="en-US" sz="2800" spc="40" dirty="0" err="1">
                <a:latin typeface="Optimistic Text" panose="020B0503020203020204" pitchFamily="34" charset="0"/>
                <a:sym typeface="Arial"/>
              </a:rPr>
              <a:t>méthodes</a:t>
            </a:r>
            <a:r>
              <a:rPr lang="en-US" sz="2800" spc="40" dirty="0">
                <a:latin typeface="Optimistic Text" panose="020B0503020203020204" pitchFamily="34" charset="0"/>
                <a:sym typeface="Arial"/>
              </a:rPr>
              <a:t> de </a:t>
            </a:r>
            <a:r>
              <a:rPr lang="en-US" sz="2800" spc="40" dirty="0" err="1">
                <a:latin typeface="Optimistic Text" panose="020B0503020203020204" pitchFamily="34" charset="0"/>
                <a:sym typeface="Arial"/>
              </a:rPr>
              <a:t>sécurité</a:t>
            </a:r>
            <a:r>
              <a:rPr lang="en-US" sz="2800" spc="40" dirty="0">
                <a:latin typeface="Optimistic Text" panose="020B0503020203020204" pitchFamily="34" charset="0"/>
                <a:sym typeface="Arial"/>
              </a:rPr>
              <a:t> </a:t>
            </a:r>
            <a:r>
              <a:rPr lang="en-US" sz="2800" spc="40" dirty="0" err="1">
                <a:latin typeface="Optimistic Text" panose="020B0503020203020204" pitchFamily="34" charset="0"/>
                <a:sym typeface="Arial"/>
              </a:rPr>
              <a:t>disponibles</a:t>
            </a:r>
            <a:r>
              <a:rPr lang="en-US" sz="2800" spc="40" dirty="0">
                <a:latin typeface="Optimistic Text" panose="020B0503020203020204" pitchFamily="34" charset="0"/>
                <a:sym typeface="Arial"/>
              </a:rPr>
              <a:t> (par </a:t>
            </a:r>
            <a:r>
              <a:rPr lang="en-US" sz="2800" spc="40" dirty="0" err="1">
                <a:latin typeface="Optimistic Text" panose="020B0503020203020204" pitchFamily="34" charset="0"/>
                <a:sym typeface="Arial"/>
              </a:rPr>
              <a:t>exemple</a:t>
            </a:r>
            <a:r>
              <a:rPr lang="en-US" sz="2800" spc="40" dirty="0">
                <a:latin typeface="Optimistic Text" panose="020B0503020203020204" pitchFamily="34" charset="0"/>
                <a:sym typeface="Arial"/>
              </a:rPr>
              <a:t>, identification </a:t>
            </a:r>
            <a:r>
              <a:rPr lang="en-US" sz="2800" spc="40" dirty="0" err="1">
                <a:latin typeface="Optimistic Text" panose="020B0503020203020204" pitchFamily="34" charset="0"/>
                <a:sym typeface="Arial"/>
              </a:rPr>
              <a:t>faciale</a:t>
            </a:r>
            <a:r>
              <a:rPr lang="en-US" sz="2800" spc="40" dirty="0">
                <a:latin typeface="Optimistic Text" panose="020B0503020203020204" pitchFamily="34" charset="0"/>
                <a:sym typeface="Arial"/>
              </a:rPr>
              <a:t>, </a:t>
            </a:r>
            <a:r>
              <a:rPr lang="en-US" sz="2800" spc="40" dirty="0" err="1">
                <a:latin typeface="Optimistic Text" panose="020B0503020203020204" pitchFamily="34" charset="0"/>
                <a:sym typeface="Arial"/>
              </a:rPr>
              <a:t>empreinte</a:t>
            </a:r>
            <a:r>
              <a:rPr lang="en-US" sz="2800" spc="40" dirty="0">
                <a:latin typeface="Optimistic Text" panose="020B0503020203020204" pitchFamily="34" charset="0"/>
                <a:sym typeface="Arial"/>
              </a:rPr>
              <a:t>, pin </a:t>
            </a:r>
            <a:r>
              <a:rPr lang="en-US" sz="2800" spc="40" dirty="0" err="1">
                <a:latin typeface="Optimistic Text" panose="020B0503020203020204" pitchFamily="34" charset="0"/>
                <a:sym typeface="Arial"/>
              </a:rPr>
              <a:t>numérique</a:t>
            </a:r>
            <a:r>
              <a:rPr lang="en-US" sz="2800" spc="40" dirty="0">
                <a:latin typeface="Optimistic Text" panose="020B0503020203020204" pitchFamily="34" charset="0"/>
                <a:sym typeface="Arial"/>
              </a:rPr>
              <a:t>, mot de </a:t>
            </a:r>
            <a:r>
              <a:rPr lang="en-US" sz="2800" spc="40" dirty="0" err="1">
                <a:latin typeface="Optimistic Text" panose="020B0503020203020204" pitchFamily="34" charset="0"/>
                <a:sym typeface="Arial"/>
              </a:rPr>
              <a:t>passe</a:t>
            </a:r>
            <a:r>
              <a:rPr lang="en-US" sz="2800" spc="40" dirty="0">
                <a:latin typeface="Optimistic Text" panose="020B0503020203020204" pitchFamily="34" charset="0"/>
                <a:sym typeface="Arial"/>
              </a:rPr>
              <a:t>). </a:t>
            </a:r>
          </a:p>
          <a:p>
            <a:pPr defTabSz="1828800">
              <a:lnSpc>
                <a:spcPts val="4200"/>
              </a:lnSpc>
              <a:spcAft>
                <a:spcPts val="1800"/>
              </a:spcAft>
              <a:buNone/>
            </a:pPr>
            <a:r>
              <a:rPr lang="fr-FR" sz="2800" spc="40" dirty="0">
                <a:latin typeface="Optimistic Text" panose="020B0503020203020204" pitchFamily="34" charset="0"/>
                <a:sym typeface="Arial"/>
              </a:rPr>
              <a:t>Et lorsque plusieurs méthodes sont à votre disposition, soyez prudent lorsque vous équilibrez la sécurité et le côté pratique selon vos préférences.</a:t>
            </a:r>
            <a:r>
              <a:rPr lang="en-US" sz="2800" spc="40" dirty="0">
                <a:latin typeface="Optimistic Text" panose="020B0503020203020204" pitchFamily="34" charset="0"/>
                <a:sym typeface="Arial"/>
              </a:rPr>
              <a:t>. </a:t>
            </a:r>
          </a:p>
        </p:txBody>
      </p:sp>
      <p:sp>
        <p:nvSpPr>
          <p:cNvPr id="12" name="TextBox 11">
            <a:extLst>
              <a:ext uri="{FF2B5EF4-FFF2-40B4-BE49-F238E27FC236}">
                <a16:creationId xmlns:a16="http://schemas.microsoft.com/office/drawing/2014/main" id="{3643726B-FD1F-244C-B296-640DED4678CB}"/>
              </a:ext>
            </a:extLst>
          </p:cNvPr>
          <p:cNvSpPr txBox="1"/>
          <p:nvPr/>
        </p:nvSpPr>
        <p:spPr>
          <a:xfrm>
            <a:off x="22024975" y="12668250"/>
            <a:ext cx="1428750" cy="438150"/>
          </a:xfrm>
          <a:prstGeom prst="rect">
            <a:avLst/>
          </a:prstGeom>
        </p:spPr>
        <p:txBody>
          <a:bodyPr rIns="0">
            <a:noAutofit/>
          </a:bodyPr>
          <a:lstStyle>
            <a:defPPr marR="0" lvl="0" algn="l" rtl="0">
              <a:lnSpc>
                <a:spcPct val="100000"/>
              </a:lnSpc>
              <a:spcBef>
                <a:spcPts val="0"/>
              </a:spcBef>
              <a:spcAft>
                <a:spcPts val="0"/>
              </a:spcAft>
              <a:defRPr/>
            </a:defPPr>
            <a:lvl1pPr marL="45720" indent="-45720" algn="r" eaLnBrk="1" hangingPunct="1">
              <a:lnSpc>
                <a:spcPct val="129000"/>
              </a:lnSpc>
              <a:spcAft>
                <a:spcPts val="1200"/>
              </a:spcAft>
              <a:buSzPct val="25000"/>
              <a:buFontTx/>
              <a:buBlip>
                <a:blip r:embed="rId3"/>
              </a:buBlip>
              <a:tabLst/>
              <a:defRPr sz="1600" spc="50" baseline="0">
                <a:solidFill>
                  <a:schemeClr val="tx1"/>
                </a:solidFill>
              </a:defRPr>
            </a:lvl1pPr>
            <a:lvl2pPr marL="640080" indent="-365760" eaLnBrk="1" hangingPunct="1">
              <a:lnSpc>
                <a:spcPct val="129000"/>
              </a:lnSpc>
              <a:spcAft>
                <a:spcPts val="1200"/>
              </a:spcAft>
              <a:buClrTx/>
              <a:buSzPct val="85000"/>
              <a:buFont typeface="Optimistic Text" panose="020B0604020202020204" pitchFamily="34" charset="0"/>
              <a:buChar char="•"/>
              <a:defRPr spc="50" baseline="0">
                <a:solidFill>
                  <a:schemeClr val="tx1"/>
                </a:solidFill>
              </a:defRPr>
            </a:lvl2pPr>
            <a:lvl3pPr marL="1005840" indent="-365760" eaLnBrk="1" hangingPunct="1">
              <a:lnSpc>
                <a:spcPct val="129000"/>
              </a:lnSpc>
              <a:spcAft>
                <a:spcPts val="1200"/>
              </a:spcAft>
              <a:buClrTx/>
              <a:buSzPct val="85000"/>
              <a:buFont typeface=".PingFang SC Regular"/>
              <a:buChar char="﹘"/>
              <a:defRPr spc="50" baseline="0">
                <a:solidFill>
                  <a:schemeClr val="tx1"/>
                </a:solidFill>
              </a:defRPr>
            </a:lvl3pPr>
            <a:lvl4pPr marL="1371600" indent="-365760" eaLnBrk="1" hangingPunct="1">
              <a:lnSpc>
                <a:spcPct val="129000"/>
              </a:lnSpc>
              <a:spcAft>
                <a:spcPts val="1200"/>
              </a:spcAft>
              <a:buClrTx/>
              <a:buSzPct val="85000"/>
              <a:buFont typeface=".PingFang SC Regular"/>
              <a:buChar char="﹘"/>
              <a:defRPr spc="50" baseline="0">
                <a:solidFill>
                  <a:schemeClr val="tx1"/>
                </a:solidFill>
              </a:defRPr>
            </a:lvl4pPr>
            <a:lvl5pPr marL="1737360" indent="-365760" eaLnBrk="1" hangingPunct="1">
              <a:lnSpc>
                <a:spcPct val="129000"/>
              </a:lnSpc>
              <a:spcAft>
                <a:spcPts val="1200"/>
              </a:spcAft>
              <a:buClrTx/>
              <a:buSzPct val="85000"/>
              <a:buFont typeface=".PingFang SC Regular"/>
              <a:buChar char="﹘"/>
              <a:defRPr spc="50" baseline="0">
                <a:solidFill>
                  <a:schemeClr val="tx1"/>
                </a:solidFill>
              </a:defRPr>
            </a:lvl5pPr>
            <a:lvl6pPr eaLnBrk="1" hangingPunct="1"/>
            <a:lvl7pPr eaLnBrk="1" hangingPunct="1"/>
            <a:lvl8pPr eaLnBrk="1" hangingPunct="1"/>
            <a:lvl9pPr eaLnBrk="1" hangingPunct="1"/>
          </a:lstStyle>
          <a:p>
            <a:pPr lvl="0"/>
            <a:fld id="{FDB46036-B8C8-1B45-BC70-41893D8B3A8D}" type="slidenum">
              <a:rPr lang="en-US" smtClean="0"/>
              <a:pPr lvl="0"/>
              <a:t>14</a:t>
            </a:fld>
            <a:endParaRPr lang="en-US" dirty="0"/>
          </a:p>
        </p:txBody>
      </p:sp>
      <p:grpSp>
        <p:nvGrpSpPr>
          <p:cNvPr id="3" name="Google Shape;2970;p97">
            <a:extLst>
              <a:ext uri="{FF2B5EF4-FFF2-40B4-BE49-F238E27FC236}">
                <a16:creationId xmlns:a16="http://schemas.microsoft.com/office/drawing/2014/main" id="{D0E7950A-3EF2-62DA-48F9-818C5946179F}"/>
              </a:ext>
            </a:extLst>
          </p:cNvPr>
          <p:cNvGrpSpPr/>
          <p:nvPr/>
        </p:nvGrpSpPr>
        <p:grpSpPr>
          <a:xfrm>
            <a:off x="932690" y="2908240"/>
            <a:ext cx="683369" cy="1016378"/>
            <a:chOff x="1004934" y="340582"/>
            <a:chExt cx="50533" cy="75158"/>
          </a:xfrm>
          <a:solidFill>
            <a:schemeClr val="accent2"/>
          </a:solidFill>
        </p:grpSpPr>
        <p:sp>
          <p:nvSpPr>
            <p:cNvPr id="4" name="Google Shape;2971;p97">
              <a:extLst>
                <a:ext uri="{FF2B5EF4-FFF2-40B4-BE49-F238E27FC236}">
                  <a16:creationId xmlns:a16="http://schemas.microsoft.com/office/drawing/2014/main" id="{96EFB7BE-031B-E807-A55F-44979287FA12}"/>
                </a:ext>
              </a:extLst>
            </p:cNvPr>
            <p:cNvSpPr/>
            <p:nvPr/>
          </p:nvSpPr>
          <p:spPr>
            <a:xfrm>
              <a:off x="1025613" y="346073"/>
              <a:ext cx="9169" cy="9169"/>
            </a:xfrm>
            <a:custGeom>
              <a:avLst/>
              <a:gdLst/>
              <a:ahLst/>
              <a:cxnLst/>
              <a:rect l="l" t="t" r="r" b="b"/>
              <a:pathLst>
                <a:path w="9169" h="9169" extrusionOk="0">
                  <a:moveTo>
                    <a:pt x="6883" y="9169"/>
                  </a:moveTo>
                  <a:lnTo>
                    <a:pt x="2298" y="9169"/>
                  </a:lnTo>
                  <a:cubicBezTo>
                    <a:pt x="1028" y="9169"/>
                    <a:pt x="0" y="8140"/>
                    <a:pt x="0" y="6870"/>
                  </a:cubicBezTo>
                  <a:lnTo>
                    <a:pt x="0" y="2298"/>
                  </a:lnTo>
                  <a:cubicBezTo>
                    <a:pt x="0" y="1028"/>
                    <a:pt x="1028" y="0"/>
                    <a:pt x="2298" y="0"/>
                  </a:cubicBezTo>
                  <a:lnTo>
                    <a:pt x="6883" y="0"/>
                  </a:lnTo>
                  <a:cubicBezTo>
                    <a:pt x="8140" y="0"/>
                    <a:pt x="9169" y="1028"/>
                    <a:pt x="9169" y="2298"/>
                  </a:cubicBezTo>
                  <a:lnTo>
                    <a:pt x="9169" y="6870"/>
                  </a:lnTo>
                  <a:cubicBezTo>
                    <a:pt x="9169" y="8140"/>
                    <a:pt x="8140" y="9169"/>
                    <a:pt x="6883" y="9169"/>
                  </a:cubicBezTo>
                  <a:close/>
                  <a:moveTo>
                    <a:pt x="2755" y="6413"/>
                  </a:moveTo>
                  <a:lnTo>
                    <a:pt x="6426" y="6413"/>
                  </a:lnTo>
                  <a:lnTo>
                    <a:pt x="6426" y="2743"/>
                  </a:lnTo>
                  <a:lnTo>
                    <a:pt x="2755" y="2743"/>
                  </a:ln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5" name="Google Shape;2972;p97">
              <a:extLst>
                <a:ext uri="{FF2B5EF4-FFF2-40B4-BE49-F238E27FC236}">
                  <a16:creationId xmlns:a16="http://schemas.microsoft.com/office/drawing/2014/main" id="{DA1B0115-07B3-8E29-5ABC-990B75A13804}"/>
                </a:ext>
              </a:extLst>
            </p:cNvPr>
            <p:cNvSpPr/>
            <p:nvPr/>
          </p:nvSpPr>
          <p:spPr>
            <a:xfrm>
              <a:off x="1022873" y="407485"/>
              <a:ext cx="14655" cy="2755"/>
            </a:xfrm>
            <a:custGeom>
              <a:avLst/>
              <a:gdLst/>
              <a:ahLst/>
              <a:cxnLst/>
              <a:rect l="l" t="t" r="r" b="b"/>
              <a:pathLst>
                <a:path w="14655" h="2755" extrusionOk="0">
                  <a:moveTo>
                    <a:pt x="14198" y="2755"/>
                  </a:moveTo>
                  <a:lnTo>
                    <a:pt x="457" y="2755"/>
                  </a:lnTo>
                  <a:cubicBezTo>
                    <a:pt x="190" y="2755"/>
                    <a:pt x="0" y="2552"/>
                    <a:pt x="0" y="2298"/>
                  </a:cubicBezTo>
                  <a:lnTo>
                    <a:pt x="0" y="457"/>
                  </a:lnTo>
                  <a:cubicBezTo>
                    <a:pt x="0" y="215"/>
                    <a:pt x="190" y="0"/>
                    <a:pt x="457" y="0"/>
                  </a:cubicBezTo>
                  <a:lnTo>
                    <a:pt x="14198" y="0"/>
                  </a:lnTo>
                  <a:cubicBezTo>
                    <a:pt x="14465" y="0"/>
                    <a:pt x="14655" y="215"/>
                    <a:pt x="14655" y="457"/>
                  </a:cubicBezTo>
                  <a:lnTo>
                    <a:pt x="14655" y="2298"/>
                  </a:lnTo>
                  <a:cubicBezTo>
                    <a:pt x="14655" y="2552"/>
                    <a:pt x="14465" y="2755"/>
                    <a:pt x="14198" y="2755"/>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6" name="Google Shape;2973;p97">
              <a:extLst>
                <a:ext uri="{FF2B5EF4-FFF2-40B4-BE49-F238E27FC236}">
                  <a16:creationId xmlns:a16="http://schemas.microsoft.com/office/drawing/2014/main" id="{D2FE1670-57BE-A787-800D-B911E2057610}"/>
                </a:ext>
              </a:extLst>
            </p:cNvPr>
            <p:cNvSpPr/>
            <p:nvPr/>
          </p:nvSpPr>
          <p:spPr>
            <a:xfrm>
              <a:off x="1004934" y="340582"/>
              <a:ext cx="50533" cy="75158"/>
            </a:xfrm>
            <a:custGeom>
              <a:avLst/>
              <a:gdLst/>
              <a:ahLst/>
              <a:cxnLst/>
              <a:rect l="l" t="t" r="r" b="b"/>
              <a:pathLst>
                <a:path w="50533" h="75158" extrusionOk="0">
                  <a:moveTo>
                    <a:pt x="45097" y="75158"/>
                  </a:moveTo>
                  <a:lnTo>
                    <a:pt x="5422" y="75158"/>
                  </a:lnTo>
                  <a:cubicBezTo>
                    <a:pt x="3695" y="75158"/>
                    <a:pt x="2209" y="73812"/>
                    <a:pt x="2057" y="72072"/>
                  </a:cubicBezTo>
                  <a:cubicBezTo>
                    <a:pt x="0" y="49187"/>
                    <a:pt x="0" y="25971"/>
                    <a:pt x="2057" y="3073"/>
                  </a:cubicBezTo>
                  <a:cubicBezTo>
                    <a:pt x="2209" y="1346"/>
                    <a:pt x="3695" y="0"/>
                    <a:pt x="5422" y="0"/>
                  </a:cubicBezTo>
                  <a:lnTo>
                    <a:pt x="45097" y="0"/>
                  </a:lnTo>
                  <a:cubicBezTo>
                    <a:pt x="46837" y="0"/>
                    <a:pt x="48323" y="1346"/>
                    <a:pt x="48475" y="3073"/>
                  </a:cubicBezTo>
                  <a:cubicBezTo>
                    <a:pt x="50533" y="25971"/>
                    <a:pt x="50533" y="49187"/>
                    <a:pt x="48475" y="72072"/>
                  </a:cubicBezTo>
                  <a:cubicBezTo>
                    <a:pt x="48323" y="73812"/>
                    <a:pt x="46837" y="75158"/>
                    <a:pt x="45097" y="75158"/>
                  </a:cubicBezTo>
                  <a:close/>
                  <a:moveTo>
                    <a:pt x="5422" y="2743"/>
                  </a:moveTo>
                  <a:cubicBezTo>
                    <a:pt x="5130" y="2743"/>
                    <a:pt x="4826" y="3022"/>
                    <a:pt x="4787" y="3327"/>
                  </a:cubicBezTo>
                  <a:cubicBezTo>
                    <a:pt x="2755" y="26047"/>
                    <a:pt x="2755" y="49098"/>
                    <a:pt x="4787" y="71831"/>
                  </a:cubicBezTo>
                  <a:cubicBezTo>
                    <a:pt x="4826" y="72136"/>
                    <a:pt x="5130" y="72402"/>
                    <a:pt x="5422" y="72402"/>
                  </a:cubicBezTo>
                  <a:lnTo>
                    <a:pt x="45097" y="72402"/>
                  </a:lnTo>
                  <a:cubicBezTo>
                    <a:pt x="45402" y="72402"/>
                    <a:pt x="45707" y="72136"/>
                    <a:pt x="45732" y="71831"/>
                  </a:cubicBezTo>
                  <a:cubicBezTo>
                    <a:pt x="47777" y="49098"/>
                    <a:pt x="47777" y="26047"/>
                    <a:pt x="45732" y="3314"/>
                  </a:cubicBezTo>
                  <a:cubicBezTo>
                    <a:pt x="45707" y="3022"/>
                    <a:pt x="45402" y="2743"/>
                    <a:pt x="45097" y="2743"/>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7" name="Google Shape;2974;p97">
              <a:extLst>
                <a:ext uri="{FF2B5EF4-FFF2-40B4-BE49-F238E27FC236}">
                  <a16:creationId xmlns:a16="http://schemas.microsoft.com/office/drawing/2014/main" id="{22FAA8D8-D30E-2905-9E22-DDDEF9C0EBA2}"/>
                </a:ext>
              </a:extLst>
            </p:cNvPr>
            <p:cNvSpPr/>
            <p:nvPr/>
          </p:nvSpPr>
          <p:spPr>
            <a:xfrm>
              <a:off x="1022405" y="366248"/>
              <a:ext cx="15582" cy="15405"/>
            </a:xfrm>
            <a:custGeom>
              <a:avLst/>
              <a:gdLst/>
              <a:ahLst/>
              <a:cxnLst/>
              <a:rect l="l" t="t" r="r" b="b"/>
              <a:pathLst>
                <a:path w="15582" h="15405" extrusionOk="0">
                  <a:moveTo>
                    <a:pt x="7924" y="15405"/>
                  </a:moveTo>
                  <a:lnTo>
                    <a:pt x="7658" y="15405"/>
                  </a:lnTo>
                  <a:cubicBezTo>
                    <a:pt x="5689" y="15405"/>
                    <a:pt x="3924" y="14795"/>
                    <a:pt x="2578" y="13652"/>
                  </a:cubicBezTo>
                  <a:cubicBezTo>
                    <a:pt x="927" y="12255"/>
                    <a:pt x="0" y="10134"/>
                    <a:pt x="0" y="7696"/>
                  </a:cubicBezTo>
                  <a:cubicBezTo>
                    <a:pt x="0" y="3162"/>
                    <a:pt x="3162" y="0"/>
                    <a:pt x="7658" y="0"/>
                  </a:cubicBezTo>
                  <a:lnTo>
                    <a:pt x="7924" y="0"/>
                  </a:lnTo>
                  <a:cubicBezTo>
                    <a:pt x="12433" y="0"/>
                    <a:pt x="15582" y="3162"/>
                    <a:pt x="15582" y="7696"/>
                  </a:cubicBezTo>
                  <a:cubicBezTo>
                    <a:pt x="15582" y="10109"/>
                    <a:pt x="14681" y="12204"/>
                    <a:pt x="13055" y="13614"/>
                  </a:cubicBezTo>
                  <a:cubicBezTo>
                    <a:pt x="11696" y="14782"/>
                    <a:pt x="9931" y="15405"/>
                    <a:pt x="7924" y="15405"/>
                  </a:cubicBezTo>
                  <a:close/>
                  <a:moveTo>
                    <a:pt x="7658" y="2743"/>
                  </a:moveTo>
                  <a:cubicBezTo>
                    <a:pt x="4686" y="2743"/>
                    <a:pt x="2755" y="4686"/>
                    <a:pt x="2755" y="7696"/>
                  </a:cubicBezTo>
                  <a:cubicBezTo>
                    <a:pt x="2755" y="9309"/>
                    <a:pt x="3327" y="10680"/>
                    <a:pt x="4356" y="11557"/>
                  </a:cubicBezTo>
                  <a:cubicBezTo>
                    <a:pt x="5206" y="12268"/>
                    <a:pt x="6337" y="12661"/>
                    <a:pt x="7658" y="12661"/>
                  </a:cubicBezTo>
                  <a:lnTo>
                    <a:pt x="7924" y="12661"/>
                  </a:lnTo>
                  <a:cubicBezTo>
                    <a:pt x="9258" y="12661"/>
                    <a:pt x="10413" y="12268"/>
                    <a:pt x="11252" y="11531"/>
                  </a:cubicBezTo>
                  <a:cubicBezTo>
                    <a:pt x="12268" y="10655"/>
                    <a:pt x="12826" y="9296"/>
                    <a:pt x="12826" y="7696"/>
                  </a:cubicBezTo>
                  <a:cubicBezTo>
                    <a:pt x="12826" y="4686"/>
                    <a:pt x="10909" y="2743"/>
                    <a:pt x="7924" y="2743"/>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9" name="Google Shape;2975;p97">
              <a:extLst>
                <a:ext uri="{FF2B5EF4-FFF2-40B4-BE49-F238E27FC236}">
                  <a16:creationId xmlns:a16="http://schemas.microsoft.com/office/drawing/2014/main" id="{6E4C6F63-B3BA-2C14-2A32-3C795BB15B24}"/>
                </a:ext>
              </a:extLst>
            </p:cNvPr>
            <p:cNvSpPr/>
            <p:nvPr/>
          </p:nvSpPr>
          <p:spPr>
            <a:xfrm>
              <a:off x="1015533" y="378904"/>
              <a:ext cx="29324" cy="17564"/>
            </a:xfrm>
            <a:custGeom>
              <a:avLst/>
              <a:gdLst/>
              <a:ahLst/>
              <a:cxnLst/>
              <a:rect l="l" t="t" r="r" b="b"/>
              <a:pathLst>
                <a:path w="29324" h="17564" extrusionOk="0">
                  <a:moveTo>
                    <a:pt x="28867" y="17564"/>
                  </a:moveTo>
                  <a:lnTo>
                    <a:pt x="27038" y="17564"/>
                  </a:lnTo>
                  <a:cubicBezTo>
                    <a:pt x="26784" y="17564"/>
                    <a:pt x="26581" y="17360"/>
                    <a:pt x="26581" y="17106"/>
                  </a:cubicBezTo>
                  <a:lnTo>
                    <a:pt x="26581" y="14630"/>
                  </a:lnTo>
                  <a:cubicBezTo>
                    <a:pt x="26581" y="8077"/>
                    <a:pt x="21234" y="2743"/>
                    <a:pt x="14668" y="2743"/>
                  </a:cubicBezTo>
                  <a:cubicBezTo>
                    <a:pt x="8089" y="2743"/>
                    <a:pt x="2743" y="8077"/>
                    <a:pt x="2743" y="14630"/>
                  </a:cubicBezTo>
                  <a:lnTo>
                    <a:pt x="2743" y="17106"/>
                  </a:lnTo>
                  <a:cubicBezTo>
                    <a:pt x="2743" y="17360"/>
                    <a:pt x="2552" y="17564"/>
                    <a:pt x="2285" y="17564"/>
                  </a:cubicBezTo>
                  <a:lnTo>
                    <a:pt x="457" y="17564"/>
                  </a:lnTo>
                  <a:cubicBezTo>
                    <a:pt x="203" y="17564"/>
                    <a:pt x="0" y="17360"/>
                    <a:pt x="0" y="17106"/>
                  </a:cubicBezTo>
                  <a:lnTo>
                    <a:pt x="0" y="14630"/>
                  </a:lnTo>
                  <a:cubicBezTo>
                    <a:pt x="0" y="6565"/>
                    <a:pt x="6578" y="0"/>
                    <a:pt x="14668" y="0"/>
                  </a:cubicBezTo>
                  <a:cubicBezTo>
                    <a:pt x="22758" y="0"/>
                    <a:pt x="29324" y="6565"/>
                    <a:pt x="29324" y="14630"/>
                  </a:cubicBezTo>
                  <a:lnTo>
                    <a:pt x="29324" y="17106"/>
                  </a:lnTo>
                  <a:cubicBezTo>
                    <a:pt x="29324" y="17360"/>
                    <a:pt x="29133" y="17564"/>
                    <a:pt x="28867" y="17564"/>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grpSp>
      <p:pic>
        <p:nvPicPr>
          <p:cNvPr id="13" name="Picture 12" descr="A person holding a phone&#10;&#10;Description automatically generated with low confidence">
            <a:extLst>
              <a:ext uri="{FF2B5EF4-FFF2-40B4-BE49-F238E27FC236}">
                <a16:creationId xmlns:a16="http://schemas.microsoft.com/office/drawing/2014/main" id="{A51347F6-49AF-4A91-CEF1-E5CF405431BF}"/>
              </a:ext>
            </a:extLst>
          </p:cNvPr>
          <p:cNvPicPr>
            <a:picLocks noChangeAspect="1"/>
          </p:cNvPicPr>
          <p:nvPr/>
        </p:nvPicPr>
        <p:blipFill rotWithShape="1">
          <a:blip r:embed="rId4"/>
          <a:srcRect l="40939"/>
          <a:stretch/>
        </p:blipFill>
        <p:spPr>
          <a:xfrm>
            <a:off x="12248033" y="0"/>
            <a:ext cx="12139142" cy="13716000"/>
          </a:xfrm>
          <a:prstGeom prst="rect">
            <a:avLst/>
          </a:prstGeom>
        </p:spPr>
      </p:pic>
    </p:spTree>
    <p:extLst>
      <p:ext uri="{BB962C8B-B14F-4D97-AF65-F5344CB8AC3E}">
        <p14:creationId xmlns:p14="http://schemas.microsoft.com/office/powerpoint/2010/main" val="3785737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95FBC78E-00FF-244F-B761-D421CE6228D7}"/>
              </a:ext>
            </a:extLst>
          </p:cNvPr>
          <p:cNvSpPr/>
          <p:nvPr/>
        </p:nvSpPr>
        <p:spPr>
          <a:xfrm>
            <a:off x="12193588" y="0"/>
            <a:ext cx="12193588" cy="137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US" sz="2400" spc="50" dirty="0">
              <a:solidFill>
                <a:srgbClr val="1C2B33"/>
              </a:solidFill>
              <a:cs typeface="Optimistic Text" panose="020B0503020203020204" pitchFamily="34" charset="0"/>
            </a:endParaRPr>
          </a:p>
        </p:txBody>
      </p:sp>
      <p:sp>
        <p:nvSpPr>
          <p:cNvPr id="2" name="Subtitle 1">
            <a:extLst>
              <a:ext uri="{FF2B5EF4-FFF2-40B4-BE49-F238E27FC236}">
                <a16:creationId xmlns:a16="http://schemas.microsoft.com/office/drawing/2014/main" id="{3B429F7B-BF7F-A541-9B1D-E7BF2BA86BD4}"/>
              </a:ext>
            </a:extLst>
          </p:cNvPr>
          <p:cNvSpPr>
            <a:spLocks noGrp="1"/>
          </p:cNvSpPr>
          <p:nvPr>
            <p:ph type="subTitle" idx="2"/>
          </p:nvPr>
        </p:nvSpPr>
        <p:spPr>
          <a:xfrm>
            <a:off x="932821" y="909036"/>
            <a:ext cx="10328145" cy="463200"/>
          </a:xfrm>
        </p:spPr>
        <p:txBody>
          <a:bodyPr/>
          <a:lstStyle/>
          <a:p>
            <a:r>
              <a:rPr lang="en-US" dirty="0"/>
              <a:t>02 GESTION DE LA SÉCURITÉ PERSONNELLE</a:t>
            </a:r>
          </a:p>
        </p:txBody>
      </p:sp>
      <p:sp>
        <p:nvSpPr>
          <p:cNvPr id="8" name="Title 2">
            <a:extLst>
              <a:ext uri="{FF2B5EF4-FFF2-40B4-BE49-F238E27FC236}">
                <a16:creationId xmlns:a16="http://schemas.microsoft.com/office/drawing/2014/main" id="{1A66A101-6D62-DB43-B563-3AD84DADBC2D}"/>
              </a:ext>
            </a:extLst>
          </p:cNvPr>
          <p:cNvSpPr>
            <a:spLocks noGrp="1"/>
          </p:cNvSpPr>
          <p:nvPr>
            <p:ph type="title"/>
          </p:nvPr>
        </p:nvSpPr>
        <p:spPr>
          <a:xfrm>
            <a:off x="932690" y="3828415"/>
            <a:ext cx="7984298" cy="2514600"/>
          </a:xfrm>
        </p:spPr>
        <p:txBody>
          <a:bodyPr>
            <a:normAutofit/>
          </a:bodyPr>
          <a:lstStyle/>
          <a:p>
            <a:pPr>
              <a:lnSpc>
                <a:spcPts val="8640"/>
              </a:lnSpc>
            </a:pPr>
            <a:r>
              <a:rPr lang="fr-CA" dirty="0"/>
              <a:t>Dispositifs personnels</a:t>
            </a:r>
            <a:endParaRPr lang="en-US" dirty="0"/>
          </a:p>
        </p:txBody>
      </p:sp>
      <p:sp>
        <p:nvSpPr>
          <p:cNvPr id="10" name="Text Placeholder 3">
            <a:extLst>
              <a:ext uri="{FF2B5EF4-FFF2-40B4-BE49-F238E27FC236}">
                <a16:creationId xmlns:a16="http://schemas.microsoft.com/office/drawing/2014/main" id="{303988F6-FD74-2F4A-85F5-4731BC772996}"/>
              </a:ext>
            </a:extLst>
          </p:cNvPr>
          <p:cNvSpPr txBox="1">
            <a:spLocks/>
          </p:cNvSpPr>
          <p:nvPr/>
        </p:nvSpPr>
        <p:spPr>
          <a:xfrm>
            <a:off x="933450" y="6477000"/>
            <a:ext cx="10326688" cy="3234055"/>
          </a:xfrm>
          <a:prstGeom prst="rect">
            <a:avLst/>
          </a:prstGeom>
        </p:spPr>
        <p:txBody>
          <a:bodyPr vert="horz" lIns="0" tIns="0" rIns="0" bIns="0" rtlCol="0">
            <a:noAutofit/>
          </a:bodyPr>
          <a:lstStyle>
            <a:defPPr marR="0" lvl="0" algn="l" rtl="0">
              <a:lnSpc>
                <a:spcPct val="100000"/>
              </a:lnSpc>
              <a:spcBef>
                <a:spcPts val="0"/>
              </a:spcBef>
              <a:spcAft>
                <a:spcPts val="0"/>
              </a:spcAft>
            </a:defPPr>
            <a:lvl1pPr marL="0" marR="0" lvl="0" indent="0" algn="l" rtl="0" eaLnBrk="1" hangingPunct="1">
              <a:lnSpc>
                <a:spcPct val="129000"/>
              </a:lnSpc>
              <a:spcBef>
                <a:spcPts val="0"/>
              </a:spcBef>
              <a:spcAft>
                <a:spcPts val="1200"/>
              </a:spcAft>
              <a:buClr>
                <a:srgbClr val="1C2B33"/>
              </a:buClr>
              <a:buSzPct val="25000"/>
              <a:buFontTx/>
              <a:buBlip>
                <a:blip r:embed="rId3"/>
              </a:buBlip>
              <a:tabLst/>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defTabSz="1828800">
              <a:lnSpc>
                <a:spcPts val="4200"/>
              </a:lnSpc>
              <a:spcAft>
                <a:spcPts val="1800"/>
              </a:spcAft>
              <a:buNone/>
            </a:pPr>
            <a:r>
              <a:rPr lang="fr-FR" sz="2800" spc="40" dirty="0">
                <a:latin typeface="Optimistic Text" panose="020B0503020203020204" pitchFamily="34" charset="0"/>
                <a:sym typeface="Arial"/>
              </a:rPr>
              <a:t>Faites attention à qui vous donnez accès à vos appareils personnels.</a:t>
            </a:r>
            <a:endParaRPr lang="en-US" sz="2800" spc="40" dirty="0">
              <a:latin typeface="Optimistic Text" panose="020B0503020203020204" pitchFamily="34" charset="0"/>
              <a:sym typeface="Arial"/>
            </a:endParaRPr>
          </a:p>
        </p:txBody>
      </p:sp>
      <p:grpSp>
        <p:nvGrpSpPr>
          <p:cNvPr id="3" name="Group 2">
            <a:extLst>
              <a:ext uri="{FF2B5EF4-FFF2-40B4-BE49-F238E27FC236}">
                <a16:creationId xmlns:a16="http://schemas.microsoft.com/office/drawing/2014/main" id="{92CAE09F-1699-2D45-B006-75EEFE94D30F}"/>
              </a:ext>
            </a:extLst>
          </p:cNvPr>
          <p:cNvGrpSpPr/>
          <p:nvPr/>
        </p:nvGrpSpPr>
        <p:grpSpPr>
          <a:xfrm>
            <a:off x="13138148" y="4468739"/>
            <a:ext cx="10315577" cy="4778522"/>
            <a:chOff x="13138148" y="3070078"/>
            <a:chExt cx="10315577" cy="4778522"/>
          </a:xfrm>
        </p:grpSpPr>
        <p:sp>
          <p:nvSpPr>
            <p:cNvPr id="16" name="Text Placeholder 3">
              <a:extLst>
                <a:ext uri="{FF2B5EF4-FFF2-40B4-BE49-F238E27FC236}">
                  <a16:creationId xmlns:a16="http://schemas.microsoft.com/office/drawing/2014/main" id="{3FDCE570-F635-364B-9FF4-B8132E3F1559}"/>
                </a:ext>
              </a:extLst>
            </p:cNvPr>
            <p:cNvSpPr txBox="1">
              <a:spLocks/>
            </p:cNvSpPr>
            <p:nvPr/>
          </p:nvSpPr>
          <p:spPr>
            <a:xfrm>
              <a:off x="13138149" y="3159389"/>
              <a:ext cx="10315576" cy="4689211"/>
            </a:xfrm>
            <a:prstGeom prst="rect">
              <a:avLst/>
            </a:prstGeom>
          </p:spPr>
          <p:txBody>
            <a:bodyPr vert="horz" lIns="0" tIns="0" rIns="0" bIns="0" rtlCol="0">
              <a:noAutofit/>
            </a:bodyPr>
            <a:lstStyle>
              <a:defPPr marR="0" lvl="0" algn="l" rtl="0">
                <a:lnSpc>
                  <a:spcPct val="100000"/>
                </a:lnSpc>
                <a:spcBef>
                  <a:spcPts val="0"/>
                </a:spcBef>
                <a:spcAft>
                  <a:spcPts val="0"/>
                </a:spcAft>
              </a:defPPr>
              <a:lvl1pPr marL="0" marR="0" lvl="0" indent="0" algn="l" rtl="0" eaLnBrk="1" hangingPunct="1">
                <a:lnSpc>
                  <a:spcPct val="129000"/>
                </a:lnSpc>
                <a:spcBef>
                  <a:spcPts val="0"/>
                </a:spcBef>
                <a:spcAft>
                  <a:spcPts val="1200"/>
                </a:spcAft>
                <a:buClr>
                  <a:srgbClr val="1C2B33"/>
                </a:buClr>
                <a:buSzPct val="25000"/>
                <a:buFontTx/>
                <a:buBlip>
                  <a:blip r:embed="rId3"/>
                </a:buBlip>
                <a:tabLst/>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marL="987425" defTabSz="1828800">
                <a:lnSpc>
                  <a:spcPts val="4200"/>
                </a:lnSpc>
                <a:spcAft>
                  <a:spcPts val="1800"/>
                </a:spcAft>
                <a:buNone/>
              </a:pPr>
              <a:r>
                <a:rPr lang="en-US" sz="2800" b="1" spc="40" dirty="0" err="1">
                  <a:latin typeface="Optimistic Text" panose="020B0503020203020204" pitchFamily="34" charset="0"/>
                  <a:sym typeface="Arial"/>
                </a:rPr>
                <a:t>Pensez</a:t>
              </a:r>
              <a:r>
                <a:rPr lang="en-US" sz="2800" b="1" spc="40" dirty="0">
                  <a:latin typeface="Optimistic Text" panose="020B0503020203020204" pitchFamily="34" charset="0"/>
                  <a:sym typeface="Arial"/>
                </a:rPr>
                <a:t> à </a:t>
              </a:r>
              <a:r>
                <a:rPr lang="en-US" sz="2800" b="1" spc="40" dirty="0" err="1">
                  <a:latin typeface="Optimistic Text" panose="020B0503020203020204" pitchFamily="34" charset="0"/>
                  <a:sym typeface="Arial"/>
                </a:rPr>
                <a:t>ceci</a:t>
              </a:r>
              <a:r>
                <a:rPr lang="en-US" sz="2800" b="1" spc="40" dirty="0">
                  <a:latin typeface="Optimistic Text" panose="020B0503020203020204" pitchFamily="34" charset="0"/>
                  <a:sym typeface="Arial"/>
                </a:rPr>
                <a:t>:</a:t>
              </a:r>
            </a:p>
            <a:p>
              <a:pPr marL="457200" indent="-457200" defTabSz="1828800">
                <a:lnSpc>
                  <a:spcPts val="4200"/>
                </a:lnSpc>
                <a:spcAft>
                  <a:spcPts val="1800"/>
                </a:spcAft>
                <a:buSzPct val="100000"/>
                <a:buFont typeface="Arial" panose="020B0604020202020204" pitchFamily="34" charset="0"/>
                <a:buChar char="•"/>
              </a:pPr>
              <a:r>
                <a:rPr lang="fr-FR" sz="2800" spc="40" dirty="0">
                  <a:latin typeface="Optimistic Text" panose="020B0503020203020204" pitchFamily="34" charset="0"/>
                  <a:sym typeface="Arial"/>
                </a:rPr>
                <a:t>Si vous laissez d'autres personnes utiliser votre téléphone portable, elles auront accès à toutes les applications, contenus, informations et profils de médias sociaux qui se trouvent sur cet appareil.</a:t>
              </a:r>
              <a:r>
                <a:rPr lang="en-US" sz="2800" spc="40" dirty="0">
                  <a:latin typeface="Optimistic Text" panose="020B0503020203020204" pitchFamily="34" charset="0"/>
                  <a:sym typeface="Arial"/>
                </a:rPr>
                <a:t> </a:t>
              </a:r>
              <a:endParaRPr lang="en-US" sz="2800" strike="sngStrike" spc="40" dirty="0">
                <a:latin typeface="Optimistic Text" panose="020B0503020203020204" pitchFamily="34" charset="0"/>
                <a:sym typeface="Arial"/>
              </a:endParaRPr>
            </a:p>
            <a:p>
              <a:pPr marL="457200" indent="-457200" defTabSz="1828800">
                <a:lnSpc>
                  <a:spcPts val="4200"/>
                </a:lnSpc>
                <a:spcAft>
                  <a:spcPts val="1800"/>
                </a:spcAft>
                <a:buSzPct val="100000"/>
                <a:buFont typeface="Arial" panose="020B0604020202020204" pitchFamily="34" charset="0"/>
                <a:buChar char="•"/>
              </a:pPr>
              <a:r>
                <a:rPr lang="fr-FR" sz="2800" spc="40" dirty="0">
                  <a:latin typeface="Optimistic Text" panose="020B0503020203020204" pitchFamily="34" charset="0"/>
                  <a:sym typeface="Arial"/>
                </a:rPr>
                <a:t>Sauvegardez régulièrement vos appareils. Si un appareil est perdu ou volé, vous pouvez utiliser les sauvegardes enregistrées pour restaurer l'accès à vos comptes et informations. Si vos sauvegardes contiennent des données sensibles, pensez à les crypter</a:t>
              </a:r>
              <a:r>
                <a:rPr lang="en-US" sz="2800" spc="40" dirty="0">
                  <a:latin typeface="Optimistic Text" panose="020B0503020203020204" pitchFamily="34" charset="0"/>
                  <a:sym typeface="Arial"/>
                </a:rPr>
                <a:t>.</a:t>
              </a:r>
              <a:endParaRPr lang="en-US" sz="2800" strike="sngStrike" spc="40" dirty="0">
                <a:latin typeface="Optimistic Text" panose="020B0503020203020204" pitchFamily="34" charset="0"/>
                <a:sym typeface="Arial"/>
              </a:endParaRPr>
            </a:p>
          </p:txBody>
        </p:sp>
        <p:grpSp>
          <p:nvGrpSpPr>
            <p:cNvPr id="21" name="Google Shape;2157;p94">
              <a:extLst>
                <a:ext uri="{FF2B5EF4-FFF2-40B4-BE49-F238E27FC236}">
                  <a16:creationId xmlns:a16="http://schemas.microsoft.com/office/drawing/2014/main" id="{845D26CE-2B18-B848-8885-223AC7242D4F}"/>
                </a:ext>
              </a:extLst>
            </p:cNvPr>
            <p:cNvGrpSpPr/>
            <p:nvPr/>
          </p:nvGrpSpPr>
          <p:grpSpPr>
            <a:xfrm>
              <a:off x="13138148" y="3070078"/>
              <a:ext cx="710823" cy="710823"/>
              <a:chOff x="12067570" y="3451640"/>
              <a:chExt cx="669160" cy="669160"/>
            </a:xfrm>
            <a:solidFill>
              <a:schemeClr val="accent2"/>
            </a:solidFill>
          </p:grpSpPr>
          <p:sp>
            <p:nvSpPr>
              <p:cNvPr id="22" name="Google Shape;2158;p94">
                <a:extLst>
                  <a:ext uri="{FF2B5EF4-FFF2-40B4-BE49-F238E27FC236}">
                    <a16:creationId xmlns:a16="http://schemas.microsoft.com/office/drawing/2014/main" id="{F4CA57DD-869B-F445-8C2A-4A84CCFE82E2}"/>
                  </a:ext>
                </a:extLst>
              </p:cNvPr>
              <p:cNvSpPr/>
              <p:nvPr/>
            </p:nvSpPr>
            <p:spPr>
              <a:xfrm>
                <a:off x="12067570" y="3451640"/>
                <a:ext cx="669160" cy="669160"/>
              </a:xfrm>
              <a:custGeom>
                <a:avLst/>
                <a:gdLst/>
                <a:ahLst/>
                <a:cxnLst/>
                <a:rect l="l" t="t" r="r" b="b"/>
                <a:pathLst>
                  <a:path w="66916" h="66916" extrusionOk="0">
                    <a:moveTo>
                      <a:pt x="33464" y="66916"/>
                    </a:moveTo>
                    <a:cubicBezTo>
                      <a:pt x="15011" y="66916"/>
                      <a:pt x="0" y="51904"/>
                      <a:pt x="0" y="33451"/>
                    </a:cubicBezTo>
                    <a:cubicBezTo>
                      <a:pt x="0" y="14998"/>
                      <a:pt x="15011" y="0"/>
                      <a:pt x="33464" y="0"/>
                    </a:cubicBezTo>
                    <a:cubicBezTo>
                      <a:pt x="51904" y="0"/>
                      <a:pt x="66916" y="14998"/>
                      <a:pt x="66916" y="33451"/>
                    </a:cubicBezTo>
                    <a:cubicBezTo>
                      <a:pt x="66916" y="51904"/>
                      <a:pt x="51904" y="66916"/>
                      <a:pt x="33464" y="66916"/>
                    </a:cubicBezTo>
                    <a:close/>
                    <a:moveTo>
                      <a:pt x="33464" y="2743"/>
                    </a:moveTo>
                    <a:cubicBezTo>
                      <a:pt x="16522" y="2743"/>
                      <a:pt x="2755" y="16522"/>
                      <a:pt x="2755" y="33451"/>
                    </a:cubicBezTo>
                    <a:cubicBezTo>
                      <a:pt x="2755" y="50380"/>
                      <a:pt x="16522" y="64160"/>
                      <a:pt x="33464" y="64160"/>
                    </a:cubicBezTo>
                    <a:cubicBezTo>
                      <a:pt x="50393" y="64160"/>
                      <a:pt x="64173" y="50380"/>
                      <a:pt x="64173" y="33451"/>
                    </a:cubicBezTo>
                    <a:cubicBezTo>
                      <a:pt x="64173" y="16522"/>
                      <a:pt x="50393" y="2743"/>
                      <a:pt x="33464" y="2743"/>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23" name="Google Shape;2159;p94">
                <a:extLst>
                  <a:ext uri="{FF2B5EF4-FFF2-40B4-BE49-F238E27FC236}">
                    <a16:creationId xmlns:a16="http://schemas.microsoft.com/office/drawing/2014/main" id="{98FFD8F2-F589-D948-9F32-5A1EB46B4799}"/>
                  </a:ext>
                </a:extLst>
              </p:cNvPr>
              <p:cNvSpPr/>
              <p:nvPr/>
            </p:nvSpPr>
            <p:spPr>
              <a:xfrm>
                <a:off x="12397580" y="3607380"/>
                <a:ext cx="27430" cy="293370"/>
              </a:xfrm>
              <a:custGeom>
                <a:avLst/>
                <a:gdLst/>
                <a:ahLst/>
                <a:cxnLst/>
                <a:rect l="l" t="t" r="r" b="b"/>
                <a:pathLst>
                  <a:path w="2743" h="29337" extrusionOk="0">
                    <a:moveTo>
                      <a:pt x="2298" y="29337"/>
                    </a:moveTo>
                    <a:lnTo>
                      <a:pt x="457" y="29337"/>
                    </a:lnTo>
                    <a:cubicBezTo>
                      <a:pt x="203" y="29337"/>
                      <a:pt x="0" y="29133"/>
                      <a:pt x="0" y="28879"/>
                    </a:cubicBezTo>
                    <a:lnTo>
                      <a:pt x="0" y="469"/>
                    </a:lnTo>
                    <a:cubicBezTo>
                      <a:pt x="0" y="215"/>
                      <a:pt x="203" y="0"/>
                      <a:pt x="457" y="0"/>
                    </a:cubicBezTo>
                    <a:lnTo>
                      <a:pt x="2298" y="0"/>
                    </a:lnTo>
                    <a:cubicBezTo>
                      <a:pt x="2552" y="0"/>
                      <a:pt x="2743" y="215"/>
                      <a:pt x="2743" y="469"/>
                    </a:cubicBezTo>
                    <a:lnTo>
                      <a:pt x="2743" y="28879"/>
                    </a:lnTo>
                    <a:cubicBezTo>
                      <a:pt x="2743" y="29133"/>
                      <a:pt x="2552" y="29337"/>
                      <a:pt x="2298" y="29337"/>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24" name="Google Shape;2160;p94">
                <a:extLst>
                  <a:ext uri="{FF2B5EF4-FFF2-40B4-BE49-F238E27FC236}">
                    <a16:creationId xmlns:a16="http://schemas.microsoft.com/office/drawing/2014/main" id="{C81687DB-A26E-7841-99B0-CE93743E6237}"/>
                  </a:ext>
                </a:extLst>
              </p:cNvPr>
              <p:cNvSpPr/>
              <p:nvPr/>
            </p:nvSpPr>
            <p:spPr>
              <a:xfrm>
                <a:off x="12397580" y="3928230"/>
                <a:ext cx="27430" cy="36709"/>
              </a:xfrm>
              <a:custGeom>
                <a:avLst/>
                <a:gdLst/>
                <a:ahLst/>
                <a:cxnLst/>
                <a:rect l="l" t="t" r="r" b="b"/>
                <a:pathLst>
                  <a:path w="2743" h="3670" extrusionOk="0">
                    <a:moveTo>
                      <a:pt x="2298" y="3670"/>
                    </a:moveTo>
                    <a:lnTo>
                      <a:pt x="457" y="3670"/>
                    </a:lnTo>
                    <a:cubicBezTo>
                      <a:pt x="203" y="3670"/>
                      <a:pt x="0" y="3467"/>
                      <a:pt x="0" y="3213"/>
                    </a:cubicBezTo>
                    <a:lnTo>
                      <a:pt x="0" y="457"/>
                    </a:lnTo>
                    <a:cubicBezTo>
                      <a:pt x="0" y="215"/>
                      <a:pt x="203" y="0"/>
                      <a:pt x="457" y="0"/>
                    </a:cubicBezTo>
                    <a:lnTo>
                      <a:pt x="2298" y="0"/>
                    </a:lnTo>
                    <a:cubicBezTo>
                      <a:pt x="2552" y="0"/>
                      <a:pt x="2743" y="215"/>
                      <a:pt x="2743" y="457"/>
                    </a:cubicBezTo>
                    <a:lnTo>
                      <a:pt x="2743" y="3213"/>
                    </a:lnTo>
                    <a:cubicBezTo>
                      <a:pt x="2743" y="3467"/>
                      <a:pt x="2552" y="3670"/>
                      <a:pt x="2298" y="3670"/>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grpSp>
      </p:grpSp>
      <p:sp>
        <p:nvSpPr>
          <p:cNvPr id="25" name="TextBox 24">
            <a:extLst>
              <a:ext uri="{FF2B5EF4-FFF2-40B4-BE49-F238E27FC236}">
                <a16:creationId xmlns:a16="http://schemas.microsoft.com/office/drawing/2014/main" id="{FEE7A29E-316A-CA4D-B4E2-988D2E22F46A}"/>
              </a:ext>
            </a:extLst>
          </p:cNvPr>
          <p:cNvSpPr txBox="1"/>
          <p:nvPr/>
        </p:nvSpPr>
        <p:spPr>
          <a:xfrm>
            <a:off x="22024975" y="12668250"/>
            <a:ext cx="1428750" cy="438150"/>
          </a:xfrm>
          <a:prstGeom prst="rect">
            <a:avLst/>
          </a:prstGeom>
        </p:spPr>
        <p:txBody>
          <a:bodyPr rIns="0">
            <a:noAutofit/>
          </a:bodyPr>
          <a:lstStyle>
            <a:defPPr marR="0" lvl="0" algn="l" rtl="0">
              <a:lnSpc>
                <a:spcPct val="100000"/>
              </a:lnSpc>
              <a:spcBef>
                <a:spcPts val="0"/>
              </a:spcBef>
              <a:spcAft>
                <a:spcPts val="0"/>
              </a:spcAft>
              <a:defRPr/>
            </a:defPPr>
            <a:lvl1pPr marL="45720" indent="-45720" algn="r" eaLnBrk="1" hangingPunct="1">
              <a:lnSpc>
                <a:spcPct val="129000"/>
              </a:lnSpc>
              <a:spcAft>
                <a:spcPts val="1200"/>
              </a:spcAft>
              <a:buSzPct val="25000"/>
              <a:buFontTx/>
              <a:buBlip>
                <a:blip r:embed="rId3"/>
              </a:buBlip>
              <a:tabLst/>
              <a:defRPr sz="1600" spc="50" baseline="0">
                <a:solidFill>
                  <a:schemeClr val="tx1"/>
                </a:solidFill>
              </a:defRPr>
            </a:lvl1pPr>
            <a:lvl2pPr marL="640080" indent="-365760" eaLnBrk="1" hangingPunct="1">
              <a:lnSpc>
                <a:spcPct val="129000"/>
              </a:lnSpc>
              <a:spcAft>
                <a:spcPts val="1200"/>
              </a:spcAft>
              <a:buClrTx/>
              <a:buSzPct val="85000"/>
              <a:buFont typeface="Optimistic Text" panose="020B0604020202020204" pitchFamily="34" charset="0"/>
              <a:buChar char="•"/>
              <a:defRPr spc="50" baseline="0">
                <a:solidFill>
                  <a:schemeClr val="tx1"/>
                </a:solidFill>
              </a:defRPr>
            </a:lvl2pPr>
            <a:lvl3pPr marL="1005840" indent="-365760" eaLnBrk="1" hangingPunct="1">
              <a:lnSpc>
                <a:spcPct val="129000"/>
              </a:lnSpc>
              <a:spcAft>
                <a:spcPts val="1200"/>
              </a:spcAft>
              <a:buClrTx/>
              <a:buSzPct val="85000"/>
              <a:buFont typeface=".PingFang SC Regular"/>
              <a:buChar char="﹘"/>
              <a:defRPr spc="50" baseline="0">
                <a:solidFill>
                  <a:schemeClr val="tx1"/>
                </a:solidFill>
              </a:defRPr>
            </a:lvl3pPr>
            <a:lvl4pPr marL="1371600" indent="-365760" eaLnBrk="1" hangingPunct="1">
              <a:lnSpc>
                <a:spcPct val="129000"/>
              </a:lnSpc>
              <a:spcAft>
                <a:spcPts val="1200"/>
              </a:spcAft>
              <a:buClrTx/>
              <a:buSzPct val="85000"/>
              <a:buFont typeface=".PingFang SC Regular"/>
              <a:buChar char="﹘"/>
              <a:defRPr spc="50" baseline="0">
                <a:solidFill>
                  <a:schemeClr val="tx1"/>
                </a:solidFill>
              </a:defRPr>
            </a:lvl4pPr>
            <a:lvl5pPr marL="1737360" indent="-365760" eaLnBrk="1" hangingPunct="1">
              <a:lnSpc>
                <a:spcPct val="129000"/>
              </a:lnSpc>
              <a:spcAft>
                <a:spcPts val="1200"/>
              </a:spcAft>
              <a:buClrTx/>
              <a:buSzPct val="85000"/>
              <a:buFont typeface=".PingFang SC Regular"/>
              <a:buChar char="﹘"/>
              <a:defRPr spc="50" baseline="0">
                <a:solidFill>
                  <a:schemeClr val="tx1"/>
                </a:solidFill>
              </a:defRPr>
            </a:lvl5pPr>
            <a:lvl6pPr eaLnBrk="1" hangingPunct="1"/>
            <a:lvl7pPr eaLnBrk="1" hangingPunct="1"/>
            <a:lvl8pPr eaLnBrk="1" hangingPunct="1"/>
            <a:lvl9pPr eaLnBrk="1" hangingPunct="1"/>
          </a:lstStyle>
          <a:p>
            <a:pPr lvl="0"/>
            <a:fld id="{FDB46036-B8C8-1B45-BC70-41893D8B3A8D}" type="slidenum">
              <a:rPr lang="en-US" smtClean="0"/>
              <a:pPr lvl="0"/>
              <a:t>15</a:t>
            </a:fld>
            <a:endParaRPr lang="en-US" dirty="0"/>
          </a:p>
        </p:txBody>
      </p:sp>
      <p:grpSp>
        <p:nvGrpSpPr>
          <p:cNvPr id="4" name="Google Shape;2970;p97">
            <a:extLst>
              <a:ext uri="{FF2B5EF4-FFF2-40B4-BE49-F238E27FC236}">
                <a16:creationId xmlns:a16="http://schemas.microsoft.com/office/drawing/2014/main" id="{701D3633-804D-EE2A-915A-287E63288C0C}"/>
              </a:ext>
            </a:extLst>
          </p:cNvPr>
          <p:cNvGrpSpPr/>
          <p:nvPr/>
        </p:nvGrpSpPr>
        <p:grpSpPr>
          <a:xfrm>
            <a:off x="932690" y="2908240"/>
            <a:ext cx="683369" cy="1016378"/>
            <a:chOff x="1004934" y="340582"/>
            <a:chExt cx="50533" cy="75158"/>
          </a:xfrm>
          <a:solidFill>
            <a:schemeClr val="accent2"/>
          </a:solidFill>
        </p:grpSpPr>
        <p:sp>
          <p:nvSpPr>
            <p:cNvPr id="5" name="Google Shape;2971;p97">
              <a:extLst>
                <a:ext uri="{FF2B5EF4-FFF2-40B4-BE49-F238E27FC236}">
                  <a16:creationId xmlns:a16="http://schemas.microsoft.com/office/drawing/2014/main" id="{363AFA2C-6104-FAED-BEE9-CA99E972D579}"/>
                </a:ext>
              </a:extLst>
            </p:cNvPr>
            <p:cNvSpPr/>
            <p:nvPr/>
          </p:nvSpPr>
          <p:spPr>
            <a:xfrm>
              <a:off x="1025613" y="346073"/>
              <a:ext cx="9169" cy="9169"/>
            </a:xfrm>
            <a:custGeom>
              <a:avLst/>
              <a:gdLst/>
              <a:ahLst/>
              <a:cxnLst/>
              <a:rect l="l" t="t" r="r" b="b"/>
              <a:pathLst>
                <a:path w="9169" h="9169" extrusionOk="0">
                  <a:moveTo>
                    <a:pt x="6883" y="9169"/>
                  </a:moveTo>
                  <a:lnTo>
                    <a:pt x="2298" y="9169"/>
                  </a:lnTo>
                  <a:cubicBezTo>
                    <a:pt x="1028" y="9169"/>
                    <a:pt x="0" y="8140"/>
                    <a:pt x="0" y="6870"/>
                  </a:cubicBezTo>
                  <a:lnTo>
                    <a:pt x="0" y="2298"/>
                  </a:lnTo>
                  <a:cubicBezTo>
                    <a:pt x="0" y="1028"/>
                    <a:pt x="1028" y="0"/>
                    <a:pt x="2298" y="0"/>
                  </a:cubicBezTo>
                  <a:lnTo>
                    <a:pt x="6883" y="0"/>
                  </a:lnTo>
                  <a:cubicBezTo>
                    <a:pt x="8140" y="0"/>
                    <a:pt x="9169" y="1028"/>
                    <a:pt x="9169" y="2298"/>
                  </a:cubicBezTo>
                  <a:lnTo>
                    <a:pt x="9169" y="6870"/>
                  </a:lnTo>
                  <a:cubicBezTo>
                    <a:pt x="9169" y="8140"/>
                    <a:pt x="8140" y="9169"/>
                    <a:pt x="6883" y="9169"/>
                  </a:cubicBezTo>
                  <a:close/>
                  <a:moveTo>
                    <a:pt x="2755" y="6413"/>
                  </a:moveTo>
                  <a:lnTo>
                    <a:pt x="6426" y="6413"/>
                  </a:lnTo>
                  <a:lnTo>
                    <a:pt x="6426" y="2743"/>
                  </a:lnTo>
                  <a:lnTo>
                    <a:pt x="2755" y="2743"/>
                  </a:ln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6" name="Google Shape;2972;p97">
              <a:extLst>
                <a:ext uri="{FF2B5EF4-FFF2-40B4-BE49-F238E27FC236}">
                  <a16:creationId xmlns:a16="http://schemas.microsoft.com/office/drawing/2014/main" id="{B9B33F95-8587-92AE-C780-BDF02AD73123}"/>
                </a:ext>
              </a:extLst>
            </p:cNvPr>
            <p:cNvSpPr/>
            <p:nvPr/>
          </p:nvSpPr>
          <p:spPr>
            <a:xfrm>
              <a:off x="1022873" y="407485"/>
              <a:ext cx="14655" cy="2755"/>
            </a:xfrm>
            <a:custGeom>
              <a:avLst/>
              <a:gdLst/>
              <a:ahLst/>
              <a:cxnLst/>
              <a:rect l="l" t="t" r="r" b="b"/>
              <a:pathLst>
                <a:path w="14655" h="2755" extrusionOk="0">
                  <a:moveTo>
                    <a:pt x="14198" y="2755"/>
                  </a:moveTo>
                  <a:lnTo>
                    <a:pt x="457" y="2755"/>
                  </a:lnTo>
                  <a:cubicBezTo>
                    <a:pt x="190" y="2755"/>
                    <a:pt x="0" y="2552"/>
                    <a:pt x="0" y="2298"/>
                  </a:cubicBezTo>
                  <a:lnTo>
                    <a:pt x="0" y="457"/>
                  </a:lnTo>
                  <a:cubicBezTo>
                    <a:pt x="0" y="215"/>
                    <a:pt x="190" y="0"/>
                    <a:pt x="457" y="0"/>
                  </a:cubicBezTo>
                  <a:lnTo>
                    <a:pt x="14198" y="0"/>
                  </a:lnTo>
                  <a:cubicBezTo>
                    <a:pt x="14465" y="0"/>
                    <a:pt x="14655" y="215"/>
                    <a:pt x="14655" y="457"/>
                  </a:cubicBezTo>
                  <a:lnTo>
                    <a:pt x="14655" y="2298"/>
                  </a:lnTo>
                  <a:cubicBezTo>
                    <a:pt x="14655" y="2552"/>
                    <a:pt x="14465" y="2755"/>
                    <a:pt x="14198" y="2755"/>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7" name="Google Shape;2973;p97">
              <a:extLst>
                <a:ext uri="{FF2B5EF4-FFF2-40B4-BE49-F238E27FC236}">
                  <a16:creationId xmlns:a16="http://schemas.microsoft.com/office/drawing/2014/main" id="{1C1F184D-8D84-156B-FB2A-751CC9E77BA0}"/>
                </a:ext>
              </a:extLst>
            </p:cNvPr>
            <p:cNvSpPr/>
            <p:nvPr/>
          </p:nvSpPr>
          <p:spPr>
            <a:xfrm>
              <a:off x="1004934" y="340582"/>
              <a:ext cx="50533" cy="75158"/>
            </a:xfrm>
            <a:custGeom>
              <a:avLst/>
              <a:gdLst/>
              <a:ahLst/>
              <a:cxnLst/>
              <a:rect l="l" t="t" r="r" b="b"/>
              <a:pathLst>
                <a:path w="50533" h="75158" extrusionOk="0">
                  <a:moveTo>
                    <a:pt x="45097" y="75158"/>
                  </a:moveTo>
                  <a:lnTo>
                    <a:pt x="5422" y="75158"/>
                  </a:lnTo>
                  <a:cubicBezTo>
                    <a:pt x="3695" y="75158"/>
                    <a:pt x="2209" y="73812"/>
                    <a:pt x="2057" y="72072"/>
                  </a:cubicBezTo>
                  <a:cubicBezTo>
                    <a:pt x="0" y="49187"/>
                    <a:pt x="0" y="25971"/>
                    <a:pt x="2057" y="3073"/>
                  </a:cubicBezTo>
                  <a:cubicBezTo>
                    <a:pt x="2209" y="1346"/>
                    <a:pt x="3695" y="0"/>
                    <a:pt x="5422" y="0"/>
                  </a:cubicBezTo>
                  <a:lnTo>
                    <a:pt x="45097" y="0"/>
                  </a:lnTo>
                  <a:cubicBezTo>
                    <a:pt x="46837" y="0"/>
                    <a:pt x="48323" y="1346"/>
                    <a:pt x="48475" y="3073"/>
                  </a:cubicBezTo>
                  <a:cubicBezTo>
                    <a:pt x="50533" y="25971"/>
                    <a:pt x="50533" y="49187"/>
                    <a:pt x="48475" y="72072"/>
                  </a:cubicBezTo>
                  <a:cubicBezTo>
                    <a:pt x="48323" y="73812"/>
                    <a:pt x="46837" y="75158"/>
                    <a:pt x="45097" y="75158"/>
                  </a:cubicBezTo>
                  <a:close/>
                  <a:moveTo>
                    <a:pt x="5422" y="2743"/>
                  </a:moveTo>
                  <a:cubicBezTo>
                    <a:pt x="5130" y="2743"/>
                    <a:pt x="4826" y="3022"/>
                    <a:pt x="4787" y="3327"/>
                  </a:cubicBezTo>
                  <a:cubicBezTo>
                    <a:pt x="2755" y="26047"/>
                    <a:pt x="2755" y="49098"/>
                    <a:pt x="4787" y="71831"/>
                  </a:cubicBezTo>
                  <a:cubicBezTo>
                    <a:pt x="4826" y="72136"/>
                    <a:pt x="5130" y="72402"/>
                    <a:pt x="5422" y="72402"/>
                  </a:cubicBezTo>
                  <a:lnTo>
                    <a:pt x="45097" y="72402"/>
                  </a:lnTo>
                  <a:cubicBezTo>
                    <a:pt x="45402" y="72402"/>
                    <a:pt x="45707" y="72136"/>
                    <a:pt x="45732" y="71831"/>
                  </a:cubicBezTo>
                  <a:cubicBezTo>
                    <a:pt x="47777" y="49098"/>
                    <a:pt x="47777" y="26047"/>
                    <a:pt x="45732" y="3314"/>
                  </a:cubicBezTo>
                  <a:cubicBezTo>
                    <a:pt x="45707" y="3022"/>
                    <a:pt x="45402" y="2743"/>
                    <a:pt x="45097" y="2743"/>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9" name="Google Shape;2974;p97">
              <a:extLst>
                <a:ext uri="{FF2B5EF4-FFF2-40B4-BE49-F238E27FC236}">
                  <a16:creationId xmlns:a16="http://schemas.microsoft.com/office/drawing/2014/main" id="{37AC5297-A563-3A53-3236-83ABB99AB51A}"/>
                </a:ext>
              </a:extLst>
            </p:cNvPr>
            <p:cNvSpPr/>
            <p:nvPr/>
          </p:nvSpPr>
          <p:spPr>
            <a:xfrm>
              <a:off x="1022405" y="366248"/>
              <a:ext cx="15582" cy="15405"/>
            </a:xfrm>
            <a:custGeom>
              <a:avLst/>
              <a:gdLst/>
              <a:ahLst/>
              <a:cxnLst/>
              <a:rect l="l" t="t" r="r" b="b"/>
              <a:pathLst>
                <a:path w="15582" h="15405" extrusionOk="0">
                  <a:moveTo>
                    <a:pt x="7924" y="15405"/>
                  </a:moveTo>
                  <a:lnTo>
                    <a:pt x="7658" y="15405"/>
                  </a:lnTo>
                  <a:cubicBezTo>
                    <a:pt x="5689" y="15405"/>
                    <a:pt x="3924" y="14795"/>
                    <a:pt x="2578" y="13652"/>
                  </a:cubicBezTo>
                  <a:cubicBezTo>
                    <a:pt x="927" y="12255"/>
                    <a:pt x="0" y="10134"/>
                    <a:pt x="0" y="7696"/>
                  </a:cubicBezTo>
                  <a:cubicBezTo>
                    <a:pt x="0" y="3162"/>
                    <a:pt x="3162" y="0"/>
                    <a:pt x="7658" y="0"/>
                  </a:cubicBezTo>
                  <a:lnTo>
                    <a:pt x="7924" y="0"/>
                  </a:lnTo>
                  <a:cubicBezTo>
                    <a:pt x="12433" y="0"/>
                    <a:pt x="15582" y="3162"/>
                    <a:pt x="15582" y="7696"/>
                  </a:cubicBezTo>
                  <a:cubicBezTo>
                    <a:pt x="15582" y="10109"/>
                    <a:pt x="14681" y="12204"/>
                    <a:pt x="13055" y="13614"/>
                  </a:cubicBezTo>
                  <a:cubicBezTo>
                    <a:pt x="11696" y="14782"/>
                    <a:pt x="9931" y="15405"/>
                    <a:pt x="7924" y="15405"/>
                  </a:cubicBezTo>
                  <a:close/>
                  <a:moveTo>
                    <a:pt x="7658" y="2743"/>
                  </a:moveTo>
                  <a:cubicBezTo>
                    <a:pt x="4686" y="2743"/>
                    <a:pt x="2755" y="4686"/>
                    <a:pt x="2755" y="7696"/>
                  </a:cubicBezTo>
                  <a:cubicBezTo>
                    <a:pt x="2755" y="9309"/>
                    <a:pt x="3327" y="10680"/>
                    <a:pt x="4356" y="11557"/>
                  </a:cubicBezTo>
                  <a:cubicBezTo>
                    <a:pt x="5206" y="12268"/>
                    <a:pt x="6337" y="12661"/>
                    <a:pt x="7658" y="12661"/>
                  </a:cubicBezTo>
                  <a:lnTo>
                    <a:pt x="7924" y="12661"/>
                  </a:lnTo>
                  <a:cubicBezTo>
                    <a:pt x="9258" y="12661"/>
                    <a:pt x="10413" y="12268"/>
                    <a:pt x="11252" y="11531"/>
                  </a:cubicBezTo>
                  <a:cubicBezTo>
                    <a:pt x="12268" y="10655"/>
                    <a:pt x="12826" y="9296"/>
                    <a:pt x="12826" y="7696"/>
                  </a:cubicBezTo>
                  <a:cubicBezTo>
                    <a:pt x="12826" y="4686"/>
                    <a:pt x="10909" y="2743"/>
                    <a:pt x="7924" y="2743"/>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11" name="Google Shape;2975;p97">
              <a:extLst>
                <a:ext uri="{FF2B5EF4-FFF2-40B4-BE49-F238E27FC236}">
                  <a16:creationId xmlns:a16="http://schemas.microsoft.com/office/drawing/2014/main" id="{5CEFA253-EC5A-3CEC-62ED-ED089D5B34DA}"/>
                </a:ext>
              </a:extLst>
            </p:cNvPr>
            <p:cNvSpPr/>
            <p:nvPr/>
          </p:nvSpPr>
          <p:spPr>
            <a:xfrm>
              <a:off x="1015533" y="378904"/>
              <a:ext cx="29324" cy="17564"/>
            </a:xfrm>
            <a:custGeom>
              <a:avLst/>
              <a:gdLst/>
              <a:ahLst/>
              <a:cxnLst/>
              <a:rect l="l" t="t" r="r" b="b"/>
              <a:pathLst>
                <a:path w="29324" h="17564" extrusionOk="0">
                  <a:moveTo>
                    <a:pt x="28867" y="17564"/>
                  </a:moveTo>
                  <a:lnTo>
                    <a:pt x="27038" y="17564"/>
                  </a:lnTo>
                  <a:cubicBezTo>
                    <a:pt x="26784" y="17564"/>
                    <a:pt x="26581" y="17360"/>
                    <a:pt x="26581" y="17106"/>
                  </a:cubicBezTo>
                  <a:lnTo>
                    <a:pt x="26581" y="14630"/>
                  </a:lnTo>
                  <a:cubicBezTo>
                    <a:pt x="26581" y="8077"/>
                    <a:pt x="21234" y="2743"/>
                    <a:pt x="14668" y="2743"/>
                  </a:cubicBezTo>
                  <a:cubicBezTo>
                    <a:pt x="8089" y="2743"/>
                    <a:pt x="2743" y="8077"/>
                    <a:pt x="2743" y="14630"/>
                  </a:cubicBezTo>
                  <a:lnTo>
                    <a:pt x="2743" y="17106"/>
                  </a:lnTo>
                  <a:cubicBezTo>
                    <a:pt x="2743" y="17360"/>
                    <a:pt x="2552" y="17564"/>
                    <a:pt x="2285" y="17564"/>
                  </a:cubicBezTo>
                  <a:lnTo>
                    <a:pt x="457" y="17564"/>
                  </a:lnTo>
                  <a:cubicBezTo>
                    <a:pt x="203" y="17564"/>
                    <a:pt x="0" y="17360"/>
                    <a:pt x="0" y="17106"/>
                  </a:cubicBezTo>
                  <a:lnTo>
                    <a:pt x="0" y="14630"/>
                  </a:lnTo>
                  <a:cubicBezTo>
                    <a:pt x="0" y="6565"/>
                    <a:pt x="6578" y="0"/>
                    <a:pt x="14668" y="0"/>
                  </a:cubicBezTo>
                  <a:cubicBezTo>
                    <a:pt x="22758" y="0"/>
                    <a:pt x="29324" y="6565"/>
                    <a:pt x="29324" y="14630"/>
                  </a:cubicBezTo>
                  <a:lnTo>
                    <a:pt x="29324" y="17106"/>
                  </a:lnTo>
                  <a:cubicBezTo>
                    <a:pt x="29324" y="17360"/>
                    <a:pt x="29133" y="17564"/>
                    <a:pt x="28867" y="17564"/>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grpSp>
    </p:spTree>
    <p:extLst>
      <p:ext uri="{BB962C8B-B14F-4D97-AF65-F5344CB8AC3E}">
        <p14:creationId xmlns:p14="http://schemas.microsoft.com/office/powerpoint/2010/main" val="3490448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few men looking at a computer&#10;&#10;Description automatically generated with low confidence">
            <a:extLst>
              <a:ext uri="{FF2B5EF4-FFF2-40B4-BE49-F238E27FC236}">
                <a16:creationId xmlns:a16="http://schemas.microsoft.com/office/drawing/2014/main" id="{01FBF9FD-E046-D12A-608A-07AC434F3F21}"/>
              </a:ext>
            </a:extLst>
          </p:cNvPr>
          <p:cNvPicPr>
            <a:picLocks noChangeAspect="1"/>
          </p:cNvPicPr>
          <p:nvPr/>
        </p:nvPicPr>
        <p:blipFill rotWithShape="1">
          <a:blip r:embed="rId3"/>
          <a:srcRect l="16950" r="23931"/>
          <a:stretch/>
        </p:blipFill>
        <p:spPr>
          <a:xfrm>
            <a:off x="0" y="0"/>
            <a:ext cx="12193588" cy="13716000"/>
          </a:xfrm>
          <a:prstGeom prst="rect">
            <a:avLst/>
          </a:prstGeom>
        </p:spPr>
      </p:pic>
      <p:sp>
        <p:nvSpPr>
          <p:cNvPr id="25" name="Title 2">
            <a:extLst>
              <a:ext uri="{FF2B5EF4-FFF2-40B4-BE49-F238E27FC236}">
                <a16:creationId xmlns:a16="http://schemas.microsoft.com/office/drawing/2014/main" id="{4F9F16A8-7638-9A4B-99A0-6E5955E49D36}"/>
              </a:ext>
            </a:extLst>
          </p:cNvPr>
          <p:cNvSpPr txBox="1">
            <a:spLocks/>
          </p:cNvSpPr>
          <p:nvPr/>
        </p:nvSpPr>
        <p:spPr>
          <a:xfrm>
            <a:off x="13137390" y="3828415"/>
            <a:ext cx="7984298" cy="2514600"/>
          </a:xfrm>
          <a:prstGeom prst="rect">
            <a:avLst/>
          </a:prstGeom>
        </p:spPr>
        <p:txBody>
          <a:bodyPr vert="horz" lIns="0" tIns="0" rIns="0" bIns="0" rtlCol="0" anchor="b" anchorCtr="0">
            <a:normAutofit/>
          </a:bodyPr>
          <a:lstStyle>
            <a:defPPr marR="0" lvl="0" algn="l" rtl="0">
              <a:lnSpc>
                <a:spcPct val="100000"/>
              </a:lnSpc>
              <a:spcBef>
                <a:spcPts val="0"/>
              </a:spcBef>
              <a:spcAft>
                <a:spcPts val="0"/>
              </a:spcAft>
            </a:defPPr>
            <a:lvl1pPr marR="0" lvl="0" algn="l" rtl="0" eaLnBrk="1" hangingPunct="1">
              <a:lnSpc>
                <a:spcPct val="108000"/>
              </a:lnSpc>
              <a:spcBef>
                <a:spcPts val="0"/>
              </a:spcBef>
              <a:spcAft>
                <a:spcPts val="0"/>
              </a:spcAft>
              <a:buClr>
                <a:srgbClr val="1C2B33"/>
              </a:buClr>
              <a:buFont typeface="Optimistic Display Medium"/>
              <a:defRPr sz="7200" b="0" i="0" u="none" strike="noStrike" kern="0" cap="none" spc="220" baseline="0">
                <a:solidFill>
                  <a:schemeClr val="tx1"/>
                </a:solidFill>
                <a:latin typeface="+mj-lt"/>
                <a:ea typeface="Optimistic Display Medium"/>
                <a:cs typeface="Optimistic Display Medium"/>
                <a:sym typeface="Optimistic Display Medium"/>
              </a:defRPr>
            </a:lvl1pPr>
            <a:lvl2pPr marR="0" lvl="1"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2pPr>
            <a:lvl3pPr marR="0" lvl="2"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3pPr>
            <a:lvl4pPr marR="0" lvl="3"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4pPr>
            <a:lvl5pPr marR="0" lvl="4"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a:lnSpc>
                <a:spcPts val="8640"/>
              </a:lnSpc>
            </a:pPr>
            <a:r>
              <a:rPr lang="fr-CA" dirty="0"/>
              <a:t>Appareils publics et partagés</a:t>
            </a:r>
            <a:endParaRPr lang="en-US" dirty="0"/>
          </a:p>
        </p:txBody>
      </p:sp>
      <p:sp>
        <p:nvSpPr>
          <p:cNvPr id="26" name="Text Placeholder 3">
            <a:extLst>
              <a:ext uri="{FF2B5EF4-FFF2-40B4-BE49-F238E27FC236}">
                <a16:creationId xmlns:a16="http://schemas.microsoft.com/office/drawing/2014/main" id="{FF04A1AC-3E56-C049-B22C-0AF8DFA32DF1}"/>
              </a:ext>
            </a:extLst>
          </p:cNvPr>
          <p:cNvSpPr txBox="1">
            <a:spLocks/>
          </p:cNvSpPr>
          <p:nvPr/>
        </p:nvSpPr>
        <p:spPr>
          <a:xfrm>
            <a:off x="13138150" y="6477000"/>
            <a:ext cx="10326688" cy="3234055"/>
          </a:xfrm>
          <a:prstGeom prst="rect">
            <a:avLst/>
          </a:prstGeom>
        </p:spPr>
        <p:txBody>
          <a:bodyPr vert="horz" lIns="0" tIns="0" rIns="0" bIns="0" rtlCol="0">
            <a:noAutofit/>
          </a:bodyPr>
          <a:lstStyle>
            <a:defPPr marR="0" lvl="0" algn="l" rtl="0">
              <a:lnSpc>
                <a:spcPct val="100000"/>
              </a:lnSpc>
              <a:spcBef>
                <a:spcPts val="0"/>
              </a:spcBef>
              <a:spcAft>
                <a:spcPts val="0"/>
              </a:spcAft>
            </a:defPPr>
            <a:lvl1pPr marL="0" marR="0" lvl="0" indent="0" algn="l" rtl="0" eaLnBrk="1" hangingPunct="1">
              <a:lnSpc>
                <a:spcPct val="129000"/>
              </a:lnSpc>
              <a:spcBef>
                <a:spcPts val="0"/>
              </a:spcBef>
              <a:spcAft>
                <a:spcPts val="1200"/>
              </a:spcAft>
              <a:buClr>
                <a:srgbClr val="1C2B33"/>
              </a:buClr>
              <a:buSzPct val="25000"/>
              <a:buFontTx/>
              <a:buBlip>
                <a:blip r:embed="rId4"/>
              </a:buBlip>
              <a:tabLst/>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defTabSz="1828800">
              <a:lnSpc>
                <a:spcPts val="4200"/>
              </a:lnSpc>
              <a:spcAft>
                <a:spcPts val="1800"/>
              </a:spcAft>
              <a:buNone/>
            </a:pPr>
            <a:r>
              <a:rPr lang="en-US" sz="2800" b="1" spc="40" dirty="0">
                <a:solidFill>
                  <a:schemeClr val="accent1"/>
                </a:solidFill>
                <a:latin typeface="Optimistic Text" panose="020B0503020203020204" pitchFamily="34" charset="0"/>
                <a:sym typeface="Arial"/>
              </a:rPr>
              <a:t>Les </a:t>
            </a:r>
            <a:r>
              <a:rPr lang="en-US" sz="2800" b="1" spc="40" dirty="0" err="1">
                <a:solidFill>
                  <a:schemeClr val="accent1"/>
                </a:solidFill>
                <a:latin typeface="Optimistic Text" panose="020B0503020203020204" pitchFamily="34" charset="0"/>
                <a:sym typeface="Arial"/>
              </a:rPr>
              <a:t>appareils</a:t>
            </a:r>
            <a:r>
              <a:rPr lang="en-US" sz="2800" b="1" spc="40" dirty="0">
                <a:solidFill>
                  <a:schemeClr val="accent1"/>
                </a:solidFill>
                <a:latin typeface="Optimistic Text" panose="020B0503020203020204" pitchFamily="34" charset="0"/>
                <a:sym typeface="Arial"/>
              </a:rPr>
              <a:t> </a:t>
            </a:r>
            <a:r>
              <a:rPr lang="en-US" sz="2800" b="1" spc="40" dirty="0" err="1">
                <a:solidFill>
                  <a:schemeClr val="accent1"/>
                </a:solidFill>
                <a:latin typeface="Optimistic Text" panose="020B0503020203020204" pitchFamily="34" charset="0"/>
                <a:sym typeface="Arial"/>
              </a:rPr>
              <a:t>partagés</a:t>
            </a:r>
            <a:r>
              <a:rPr lang="en-US" sz="2800" b="1" spc="40" dirty="0">
                <a:solidFill>
                  <a:schemeClr val="accent1"/>
                </a:solidFill>
                <a:latin typeface="Optimistic Text" panose="020B0503020203020204" pitchFamily="34" charset="0"/>
                <a:sym typeface="Arial"/>
              </a:rPr>
              <a:t> </a:t>
            </a:r>
            <a:r>
              <a:rPr lang="fr-FR" sz="2800" spc="40" dirty="0">
                <a:latin typeface="Optimistic Text" panose="020B0503020203020204" pitchFamily="34" charset="0"/>
                <a:sym typeface="Arial"/>
              </a:rPr>
              <a:t>comprennent des appareils à la maison ou dans le cadre d’un bureau où plusieurs personnes utilisent le même appareil</a:t>
            </a:r>
            <a:r>
              <a:rPr lang="en-US" sz="2800" spc="40" dirty="0">
                <a:latin typeface="Optimistic Text" panose="020B0503020203020204" pitchFamily="34" charset="0"/>
                <a:sym typeface="Arial"/>
              </a:rPr>
              <a:t>.</a:t>
            </a:r>
          </a:p>
          <a:p>
            <a:pPr defTabSz="1828800">
              <a:lnSpc>
                <a:spcPts val="4200"/>
              </a:lnSpc>
              <a:spcAft>
                <a:spcPts val="1800"/>
              </a:spcAft>
              <a:buNone/>
            </a:pPr>
            <a:r>
              <a:rPr lang="en-US" sz="2800" b="1" spc="40" dirty="0">
                <a:solidFill>
                  <a:schemeClr val="accent1"/>
                </a:solidFill>
                <a:latin typeface="Optimistic Text" panose="020B0503020203020204" pitchFamily="34" charset="0"/>
                <a:sym typeface="Arial"/>
              </a:rPr>
              <a:t>Les </a:t>
            </a:r>
            <a:r>
              <a:rPr lang="en-US" sz="2800" b="1" spc="40" dirty="0" err="1">
                <a:solidFill>
                  <a:schemeClr val="accent1"/>
                </a:solidFill>
                <a:latin typeface="Optimistic Text" panose="020B0503020203020204" pitchFamily="34" charset="0"/>
                <a:sym typeface="Arial"/>
              </a:rPr>
              <a:t>appareils</a:t>
            </a:r>
            <a:r>
              <a:rPr lang="en-US" sz="2800" b="1" spc="40" dirty="0">
                <a:solidFill>
                  <a:schemeClr val="accent1"/>
                </a:solidFill>
                <a:latin typeface="Optimistic Text" panose="020B0503020203020204" pitchFamily="34" charset="0"/>
                <a:sym typeface="Arial"/>
              </a:rPr>
              <a:t> publics </a:t>
            </a:r>
            <a:r>
              <a:rPr lang="fr-FR" sz="2800" spc="40" dirty="0">
                <a:latin typeface="Optimistic Text" panose="020B0503020203020204" pitchFamily="34" charset="0"/>
                <a:sym typeface="Arial"/>
              </a:rPr>
              <a:t>comprennent des appareils dans un lieu public, comme un cybercafé, une bibliothèque municipale ou un laboratoire informatique scolaire</a:t>
            </a:r>
            <a:r>
              <a:rPr lang="en-US" sz="2800" spc="40" dirty="0">
                <a:latin typeface="Optimistic Text" panose="020B0503020203020204" pitchFamily="34" charset="0"/>
                <a:sym typeface="Arial"/>
              </a:rPr>
              <a:t>.</a:t>
            </a:r>
          </a:p>
          <a:p>
            <a:pPr defTabSz="1828800">
              <a:lnSpc>
                <a:spcPts val="4200"/>
              </a:lnSpc>
              <a:spcAft>
                <a:spcPts val="1800"/>
              </a:spcAft>
              <a:buNone/>
            </a:pPr>
            <a:r>
              <a:rPr lang="fr-FR" sz="2800" spc="40" dirty="0">
                <a:latin typeface="Optimistic Text" panose="020B0503020203020204" pitchFamily="34" charset="0"/>
                <a:sym typeface="Arial"/>
              </a:rPr>
              <a:t>Les appareils partagés et publics nécessitent des mesures de sûreté et de sécurité supplémentaires</a:t>
            </a:r>
            <a:r>
              <a:rPr lang="en-US" sz="2800" spc="40" dirty="0">
                <a:latin typeface="Optimistic Text" panose="020B0503020203020204" pitchFamily="34" charset="0"/>
                <a:sym typeface="Arial"/>
              </a:rPr>
              <a:t>.</a:t>
            </a:r>
          </a:p>
        </p:txBody>
      </p:sp>
      <p:sp>
        <p:nvSpPr>
          <p:cNvPr id="2" name="Subtitle 1">
            <a:extLst>
              <a:ext uri="{FF2B5EF4-FFF2-40B4-BE49-F238E27FC236}">
                <a16:creationId xmlns:a16="http://schemas.microsoft.com/office/drawing/2014/main" id="{3B429F7B-BF7F-A541-9B1D-E7BF2BA86BD4}"/>
              </a:ext>
            </a:extLst>
          </p:cNvPr>
          <p:cNvSpPr>
            <a:spLocks noGrp="1"/>
          </p:cNvSpPr>
          <p:nvPr>
            <p:ph type="subTitle" idx="2"/>
          </p:nvPr>
        </p:nvSpPr>
        <p:spPr>
          <a:xfrm>
            <a:off x="932821" y="909036"/>
            <a:ext cx="10328145" cy="463200"/>
          </a:xfrm>
        </p:spPr>
        <p:txBody>
          <a:bodyPr/>
          <a:lstStyle/>
          <a:p>
            <a:r>
              <a:rPr lang="en-US" dirty="0">
                <a:solidFill>
                  <a:schemeClr val="bg2"/>
                </a:solidFill>
              </a:rPr>
              <a:t>02 </a:t>
            </a:r>
            <a:r>
              <a:rPr lang="en-US" dirty="0" err="1">
                <a:solidFill>
                  <a:schemeClr val="bg2"/>
                </a:solidFill>
              </a:rPr>
              <a:t>gestion</a:t>
            </a:r>
            <a:r>
              <a:rPr lang="en-US" dirty="0">
                <a:solidFill>
                  <a:schemeClr val="bg2"/>
                </a:solidFill>
              </a:rPr>
              <a:t> de la </a:t>
            </a:r>
            <a:r>
              <a:rPr lang="en-US" dirty="0" err="1">
                <a:solidFill>
                  <a:schemeClr val="bg2"/>
                </a:solidFill>
              </a:rPr>
              <a:t>sécurité</a:t>
            </a:r>
            <a:r>
              <a:rPr lang="en-US" dirty="0">
                <a:solidFill>
                  <a:schemeClr val="bg2"/>
                </a:solidFill>
              </a:rPr>
              <a:t> </a:t>
            </a:r>
            <a:r>
              <a:rPr lang="en-US" dirty="0" err="1">
                <a:solidFill>
                  <a:schemeClr val="bg2"/>
                </a:solidFill>
              </a:rPr>
              <a:t>personnelle</a:t>
            </a:r>
            <a:endParaRPr lang="en-US" dirty="0">
              <a:solidFill>
                <a:schemeClr val="bg2"/>
              </a:solidFill>
            </a:endParaRPr>
          </a:p>
        </p:txBody>
      </p:sp>
      <p:grpSp>
        <p:nvGrpSpPr>
          <p:cNvPr id="8" name="Google Shape;1965;p93">
            <a:extLst>
              <a:ext uri="{FF2B5EF4-FFF2-40B4-BE49-F238E27FC236}">
                <a16:creationId xmlns:a16="http://schemas.microsoft.com/office/drawing/2014/main" id="{1BFAE113-22C8-724E-AA82-8E396E470EB7}"/>
              </a:ext>
            </a:extLst>
          </p:cNvPr>
          <p:cNvGrpSpPr/>
          <p:nvPr/>
        </p:nvGrpSpPr>
        <p:grpSpPr>
          <a:xfrm>
            <a:off x="13151056" y="2776254"/>
            <a:ext cx="926894" cy="918176"/>
            <a:chOff x="5767270" y="5524440"/>
            <a:chExt cx="685410" cy="678963"/>
          </a:xfrm>
          <a:solidFill>
            <a:schemeClr val="accent2"/>
          </a:solidFill>
        </p:grpSpPr>
        <p:sp>
          <p:nvSpPr>
            <p:cNvPr id="9" name="Google Shape;1966;p93">
              <a:extLst>
                <a:ext uri="{FF2B5EF4-FFF2-40B4-BE49-F238E27FC236}">
                  <a16:creationId xmlns:a16="http://schemas.microsoft.com/office/drawing/2014/main" id="{9DB28389-05A8-1647-9A40-795881AA572B}"/>
                </a:ext>
              </a:extLst>
            </p:cNvPr>
            <p:cNvSpPr/>
            <p:nvPr/>
          </p:nvSpPr>
          <p:spPr>
            <a:xfrm>
              <a:off x="5949550" y="6149800"/>
              <a:ext cx="320800" cy="53603"/>
            </a:xfrm>
            <a:custGeom>
              <a:avLst/>
              <a:gdLst/>
              <a:ahLst/>
              <a:cxnLst/>
              <a:rect l="l" t="t" r="r" b="b"/>
              <a:pathLst>
                <a:path w="32080" h="5359" extrusionOk="0">
                  <a:moveTo>
                    <a:pt x="31356" y="5003"/>
                  </a:moveTo>
                  <a:cubicBezTo>
                    <a:pt x="31280" y="5232"/>
                    <a:pt x="31013" y="5359"/>
                    <a:pt x="30784" y="5270"/>
                  </a:cubicBezTo>
                  <a:cubicBezTo>
                    <a:pt x="26060" y="3606"/>
                    <a:pt x="21094" y="2755"/>
                    <a:pt x="16027" y="2755"/>
                  </a:cubicBezTo>
                  <a:cubicBezTo>
                    <a:pt x="10972" y="2755"/>
                    <a:pt x="6007" y="3606"/>
                    <a:pt x="1282" y="5270"/>
                  </a:cubicBezTo>
                  <a:cubicBezTo>
                    <a:pt x="1054" y="5359"/>
                    <a:pt x="800" y="5232"/>
                    <a:pt x="711" y="5003"/>
                  </a:cubicBezTo>
                  <a:lnTo>
                    <a:pt x="88" y="3276"/>
                  </a:lnTo>
                  <a:cubicBezTo>
                    <a:pt x="0" y="3035"/>
                    <a:pt x="126" y="2768"/>
                    <a:pt x="368" y="2679"/>
                  </a:cubicBezTo>
                  <a:cubicBezTo>
                    <a:pt x="5384" y="901"/>
                    <a:pt x="10655" y="0"/>
                    <a:pt x="16027" y="0"/>
                  </a:cubicBezTo>
                  <a:cubicBezTo>
                    <a:pt x="21412" y="0"/>
                    <a:pt x="26682" y="901"/>
                    <a:pt x="31699" y="2679"/>
                  </a:cubicBezTo>
                  <a:cubicBezTo>
                    <a:pt x="31953" y="2768"/>
                    <a:pt x="32080" y="3035"/>
                    <a:pt x="31991" y="3276"/>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10" name="Google Shape;1967;p93">
              <a:extLst>
                <a:ext uri="{FF2B5EF4-FFF2-40B4-BE49-F238E27FC236}">
                  <a16:creationId xmlns:a16="http://schemas.microsoft.com/office/drawing/2014/main" id="{0D20065A-11EC-E74F-990B-D4D466C1869A}"/>
                </a:ext>
              </a:extLst>
            </p:cNvPr>
            <p:cNvSpPr/>
            <p:nvPr/>
          </p:nvSpPr>
          <p:spPr>
            <a:xfrm>
              <a:off x="5767270" y="5524440"/>
              <a:ext cx="685410" cy="550030"/>
            </a:xfrm>
            <a:custGeom>
              <a:avLst/>
              <a:gdLst/>
              <a:ahLst/>
              <a:cxnLst/>
              <a:rect l="l" t="t" r="r" b="b"/>
              <a:pathLst>
                <a:path w="68541" h="55003" extrusionOk="0">
                  <a:moveTo>
                    <a:pt x="63741" y="55003"/>
                  </a:moveTo>
                  <a:lnTo>
                    <a:pt x="4787" y="55003"/>
                  </a:lnTo>
                  <a:cubicBezTo>
                    <a:pt x="3048" y="55003"/>
                    <a:pt x="1574" y="53644"/>
                    <a:pt x="1409" y="51917"/>
                  </a:cubicBezTo>
                  <a:cubicBezTo>
                    <a:pt x="0" y="35712"/>
                    <a:pt x="0" y="19291"/>
                    <a:pt x="1409" y="3086"/>
                  </a:cubicBezTo>
                  <a:cubicBezTo>
                    <a:pt x="1574" y="1358"/>
                    <a:pt x="3048" y="0"/>
                    <a:pt x="4787" y="0"/>
                  </a:cubicBezTo>
                  <a:lnTo>
                    <a:pt x="63741" y="0"/>
                  </a:lnTo>
                  <a:cubicBezTo>
                    <a:pt x="65481" y="0"/>
                    <a:pt x="66954" y="1358"/>
                    <a:pt x="67106" y="3086"/>
                  </a:cubicBezTo>
                  <a:cubicBezTo>
                    <a:pt x="68541" y="19291"/>
                    <a:pt x="68541" y="35712"/>
                    <a:pt x="67106" y="51917"/>
                  </a:cubicBezTo>
                  <a:cubicBezTo>
                    <a:pt x="66954" y="53644"/>
                    <a:pt x="65481" y="55003"/>
                    <a:pt x="63741" y="55003"/>
                  </a:cubicBezTo>
                  <a:close/>
                  <a:moveTo>
                    <a:pt x="4787" y="2755"/>
                  </a:moveTo>
                  <a:cubicBezTo>
                    <a:pt x="4483" y="2755"/>
                    <a:pt x="4178" y="3022"/>
                    <a:pt x="4152" y="3327"/>
                  </a:cubicBezTo>
                  <a:cubicBezTo>
                    <a:pt x="2743" y="19367"/>
                    <a:pt x="2743" y="35636"/>
                    <a:pt x="4152" y="51676"/>
                  </a:cubicBezTo>
                  <a:cubicBezTo>
                    <a:pt x="4178" y="51968"/>
                    <a:pt x="4483" y="52247"/>
                    <a:pt x="4787" y="52247"/>
                  </a:cubicBezTo>
                  <a:lnTo>
                    <a:pt x="63741" y="52247"/>
                  </a:lnTo>
                  <a:cubicBezTo>
                    <a:pt x="64046" y="52247"/>
                    <a:pt x="64338" y="51968"/>
                    <a:pt x="64363" y="51676"/>
                  </a:cubicBezTo>
                  <a:cubicBezTo>
                    <a:pt x="65786" y="35636"/>
                    <a:pt x="65786" y="19367"/>
                    <a:pt x="64363" y="3327"/>
                  </a:cubicBezTo>
                  <a:cubicBezTo>
                    <a:pt x="64338" y="3022"/>
                    <a:pt x="64046" y="2755"/>
                    <a:pt x="63741" y="2755"/>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11" name="Google Shape;1968;p93">
              <a:extLst>
                <a:ext uri="{FF2B5EF4-FFF2-40B4-BE49-F238E27FC236}">
                  <a16:creationId xmlns:a16="http://schemas.microsoft.com/office/drawing/2014/main" id="{895842C9-42CD-FE44-AA7F-4159380FE674}"/>
                </a:ext>
              </a:extLst>
            </p:cNvPr>
            <p:cNvSpPr/>
            <p:nvPr/>
          </p:nvSpPr>
          <p:spPr>
            <a:xfrm>
              <a:off x="5789160" y="5927710"/>
              <a:ext cx="641700" cy="27600"/>
            </a:xfrm>
            <a:prstGeom prst="rect">
              <a:avLst/>
            </a:pr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12" name="Google Shape;1969;p93">
              <a:extLst>
                <a:ext uri="{FF2B5EF4-FFF2-40B4-BE49-F238E27FC236}">
                  <a16:creationId xmlns:a16="http://schemas.microsoft.com/office/drawing/2014/main" id="{820A1A4F-FB6E-224E-9A69-850297EFB54C}"/>
                </a:ext>
              </a:extLst>
            </p:cNvPr>
            <p:cNvSpPr/>
            <p:nvPr/>
          </p:nvSpPr>
          <p:spPr>
            <a:xfrm>
              <a:off x="6064120" y="5588620"/>
              <a:ext cx="91560" cy="91690"/>
            </a:xfrm>
            <a:custGeom>
              <a:avLst/>
              <a:gdLst/>
              <a:ahLst/>
              <a:cxnLst/>
              <a:rect l="l" t="t" r="r" b="b"/>
              <a:pathLst>
                <a:path w="9156" h="9169" extrusionOk="0">
                  <a:moveTo>
                    <a:pt x="6870" y="9169"/>
                  </a:moveTo>
                  <a:lnTo>
                    <a:pt x="2285" y="9169"/>
                  </a:lnTo>
                  <a:cubicBezTo>
                    <a:pt x="1028" y="9169"/>
                    <a:pt x="0" y="8140"/>
                    <a:pt x="0" y="6883"/>
                  </a:cubicBezTo>
                  <a:lnTo>
                    <a:pt x="0" y="2285"/>
                  </a:lnTo>
                  <a:cubicBezTo>
                    <a:pt x="0" y="1028"/>
                    <a:pt x="1028" y="0"/>
                    <a:pt x="2285" y="0"/>
                  </a:cubicBezTo>
                  <a:lnTo>
                    <a:pt x="6870" y="0"/>
                  </a:lnTo>
                  <a:cubicBezTo>
                    <a:pt x="8140" y="0"/>
                    <a:pt x="9156" y="1028"/>
                    <a:pt x="9156" y="2285"/>
                  </a:cubicBezTo>
                  <a:lnTo>
                    <a:pt x="9156" y="6883"/>
                  </a:lnTo>
                  <a:cubicBezTo>
                    <a:pt x="9156" y="8140"/>
                    <a:pt x="8140" y="9169"/>
                    <a:pt x="6870" y="9169"/>
                  </a:cubicBezTo>
                  <a:close/>
                  <a:moveTo>
                    <a:pt x="2743" y="6426"/>
                  </a:moveTo>
                  <a:lnTo>
                    <a:pt x="6413" y="6426"/>
                  </a:lnTo>
                  <a:lnTo>
                    <a:pt x="6413" y="2755"/>
                  </a:lnTo>
                  <a:lnTo>
                    <a:pt x="2743" y="2755"/>
                  </a:ln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13" name="Google Shape;1970;p93">
              <a:extLst>
                <a:ext uri="{FF2B5EF4-FFF2-40B4-BE49-F238E27FC236}">
                  <a16:creationId xmlns:a16="http://schemas.microsoft.com/office/drawing/2014/main" id="{F989F75B-D56E-E04B-A882-A77A88D16723}"/>
                </a:ext>
              </a:extLst>
            </p:cNvPr>
            <p:cNvSpPr/>
            <p:nvPr/>
          </p:nvSpPr>
          <p:spPr>
            <a:xfrm>
              <a:off x="6100690" y="6056100"/>
              <a:ext cx="27600" cy="110100"/>
            </a:xfrm>
            <a:prstGeom prst="rect">
              <a:avLst/>
            </a:pr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grpSp>
    </p:spTree>
    <p:extLst>
      <p:ext uri="{BB962C8B-B14F-4D97-AF65-F5344CB8AC3E}">
        <p14:creationId xmlns:p14="http://schemas.microsoft.com/office/powerpoint/2010/main" val="2251839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itting at a desk&#10;&#10;Description automatically generated with medium confidence">
            <a:extLst>
              <a:ext uri="{FF2B5EF4-FFF2-40B4-BE49-F238E27FC236}">
                <a16:creationId xmlns:a16="http://schemas.microsoft.com/office/drawing/2014/main" id="{DB91C839-D6E0-4BD0-F2C6-D821451E6E45}"/>
              </a:ext>
            </a:extLst>
          </p:cNvPr>
          <p:cNvPicPr>
            <a:picLocks noChangeAspect="1"/>
          </p:cNvPicPr>
          <p:nvPr/>
        </p:nvPicPr>
        <p:blipFill rotWithShape="1">
          <a:blip r:embed="rId3"/>
          <a:srcRect l="26600" r="14281"/>
          <a:stretch/>
        </p:blipFill>
        <p:spPr>
          <a:xfrm>
            <a:off x="-1" y="0"/>
            <a:ext cx="12193588" cy="13716000"/>
          </a:xfrm>
          <a:prstGeom prst="rect">
            <a:avLst/>
          </a:prstGeom>
        </p:spPr>
      </p:pic>
      <p:sp>
        <p:nvSpPr>
          <p:cNvPr id="2" name="Subtitle 1">
            <a:extLst>
              <a:ext uri="{FF2B5EF4-FFF2-40B4-BE49-F238E27FC236}">
                <a16:creationId xmlns:a16="http://schemas.microsoft.com/office/drawing/2014/main" id="{3B429F7B-BF7F-A541-9B1D-E7BF2BA86BD4}"/>
              </a:ext>
            </a:extLst>
          </p:cNvPr>
          <p:cNvSpPr>
            <a:spLocks noGrp="1"/>
          </p:cNvSpPr>
          <p:nvPr>
            <p:ph type="subTitle" idx="2"/>
          </p:nvPr>
        </p:nvSpPr>
        <p:spPr>
          <a:xfrm>
            <a:off x="932821" y="909036"/>
            <a:ext cx="10328145" cy="463200"/>
          </a:xfrm>
        </p:spPr>
        <p:txBody>
          <a:bodyPr/>
          <a:lstStyle/>
          <a:p>
            <a:r>
              <a:rPr lang="en-US" dirty="0"/>
              <a:t>02 GESTION DE LA SÉCURITÉ PERSONNELLE</a:t>
            </a:r>
          </a:p>
        </p:txBody>
      </p:sp>
      <p:sp>
        <p:nvSpPr>
          <p:cNvPr id="19" name="Text Placeholder 3">
            <a:extLst>
              <a:ext uri="{FF2B5EF4-FFF2-40B4-BE49-F238E27FC236}">
                <a16:creationId xmlns:a16="http://schemas.microsoft.com/office/drawing/2014/main" id="{BC0A7F74-86FA-B64C-B109-C26810EDE1BD}"/>
              </a:ext>
            </a:extLst>
          </p:cNvPr>
          <p:cNvSpPr txBox="1">
            <a:spLocks/>
          </p:cNvSpPr>
          <p:nvPr/>
        </p:nvSpPr>
        <p:spPr>
          <a:xfrm>
            <a:off x="13138150" y="6502588"/>
            <a:ext cx="10104437" cy="4658994"/>
          </a:xfrm>
          <a:prstGeom prst="rect">
            <a:avLst/>
          </a:prstGeom>
        </p:spPr>
        <p:txBody>
          <a:bodyPr vert="horz" lIns="0" tIns="0" rIns="0" bIns="0" rtlCol="0">
            <a:noAutofit/>
          </a:bodyPr>
          <a:lstStyle>
            <a:defPPr marR="0" lvl="0" algn="l" rtl="0">
              <a:lnSpc>
                <a:spcPct val="100000"/>
              </a:lnSpc>
              <a:spcBef>
                <a:spcPts val="0"/>
              </a:spcBef>
              <a:spcAft>
                <a:spcPts val="0"/>
              </a:spcAft>
            </a:defPPr>
            <a:lvl1pPr marL="0" marR="0" lvl="0" indent="0" algn="l" rtl="0" eaLnBrk="1" hangingPunct="1">
              <a:lnSpc>
                <a:spcPct val="129000"/>
              </a:lnSpc>
              <a:spcBef>
                <a:spcPts val="0"/>
              </a:spcBef>
              <a:spcAft>
                <a:spcPts val="1200"/>
              </a:spcAft>
              <a:buClr>
                <a:srgbClr val="1C2B33"/>
              </a:buClr>
              <a:buSzPct val="25000"/>
              <a:buFontTx/>
              <a:buBlip>
                <a:blip r:embed="rId4"/>
              </a:buBlip>
              <a:tabLst/>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marL="685800" defTabSz="1828800">
              <a:lnSpc>
                <a:spcPts val="3600"/>
              </a:lnSpc>
              <a:spcBef>
                <a:spcPts val="1200"/>
              </a:spcBef>
              <a:spcAft>
                <a:spcPts val="0"/>
              </a:spcAft>
              <a:buSzPct val="100000"/>
              <a:buNone/>
              <a:defRPr/>
            </a:pPr>
            <a:r>
              <a:rPr lang="en-US" sz="2400" b="1" spc="30" dirty="0">
                <a:solidFill>
                  <a:srgbClr val="1C2B33"/>
                </a:solidFill>
                <a:latin typeface="Optimistic Text" panose="020B0503020203020204" pitchFamily="34" charset="0"/>
                <a:sym typeface="Arial"/>
              </a:rPr>
              <a:t>Les </a:t>
            </a:r>
            <a:r>
              <a:rPr lang="en-US" sz="2400" b="1" spc="30" dirty="0" err="1">
                <a:solidFill>
                  <a:srgbClr val="1C2B33"/>
                </a:solidFill>
                <a:latin typeface="Optimistic Text" panose="020B0503020203020204" pitchFamily="34" charset="0"/>
                <a:sym typeface="Arial"/>
              </a:rPr>
              <a:t>mesures</a:t>
            </a:r>
            <a:r>
              <a:rPr lang="en-US" sz="2400" b="1" spc="30" dirty="0">
                <a:solidFill>
                  <a:srgbClr val="1C2B33"/>
                </a:solidFill>
                <a:latin typeface="Optimistic Text" panose="020B0503020203020204" pitchFamily="34" charset="0"/>
                <a:sym typeface="Arial"/>
              </a:rPr>
              <a:t> de </a:t>
            </a:r>
            <a:r>
              <a:rPr lang="en-US" sz="2400" b="1" spc="30" dirty="0" err="1">
                <a:solidFill>
                  <a:srgbClr val="1C2B33"/>
                </a:solidFill>
                <a:latin typeface="Optimistic Text" panose="020B0503020203020204" pitchFamily="34" charset="0"/>
                <a:sym typeface="Arial"/>
              </a:rPr>
              <a:t>sécurité</a:t>
            </a:r>
            <a:r>
              <a:rPr lang="en-US" sz="2400" b="1" spc="30" dirty="0">
                <a:solidFill>
                  <a:srgbClr val="1C2B33"/>
                </a:solidFill>
                <a:latin typeface="Optimistic Text" panose="020B0503020203020204" pitchFamily="34" charset="0"/>
                <a:sym typeface="Arial"/>
              </a:rPr>
              <a:t> pour les </a:t>
            </a:r>
            <a:r>
              <a:rPr lang="en-US" sz="2400" b="1" spc="30" dirty="0" err="1">
                <a:solidFill>
                  <a:srgbClr val="1C2B33"/>
                </a:solidFill>
                <a:latin typeface="Optimistic Text" panose="020B0503020203020204" pitchFamily="34" charset="0"/>
                <a:sym typeface="Arial"/>
              </a:rPr>
              <a:t>appareils</a:t>
            </a:r>
            <a:r>
              <a:rPr lang="en-US" sz="2400" b="1" spc="30" dirty="0">
                <a:solidFill>
                  <a:srgbClr val="1C2B33"/>
                </a:solidFill>
                <a:latin typeface="Optimistic Text" panose="020B0503020203020204" pitchFamily="34" charset="0"/>
                <a:sym typeface="Arial"/>
              </a:rPr>
              <a:t> </a:t>
            </a:r>
            <a:r>
              <a:rPr lang="en-US" sz="2400" b="1" spc="30" dirty="0" err="1">
                <a:solidFill>
                  <a:srgbClr val="1C2B33"/>
                </a:solidFill>
                <a:latin typeface="Optimistic Text" panose="020B0503020203020204" pitchFamily="34" charset="0"/>
                <a:sym typeface="Arial"/>
              </a:rPr>
              <a:t>partagés</a:t>
            </a:r>
            <a:r>
              <a:rPr lang="en-US" sz="2400" b="1" spc="30" dirty="0">
                <a:solidFill>
                  <a:srgbClr val="1C2B33"/>
                </a:solidFill>
                <a:latin typeface="Optimistic Text" panose="020B0503020203020204" pitchFamily="34" charset="0"/>
                <a:sym typeface="Arial"/>
              </a:rPr>
              <a:t>:</a:t>
            </a:r>
          </a:p>
          <a:p>
            <a:pPr marL="342900" indent="-342900" defTabSz="1828800">
              <a:lnSpc>
                <a:spcPts val="3600"/>
              </a:lnSpc>
              <a:spcBef>
                <a:spcPts val="2400"/>
              </a:spcBef>
              <a:spcAft>
                <a:spcPts val="0"/>
              </a:spcAft>
              <a:buSzPct val="100000"/>
              <a:buFont typeface="Arial" panose="020B0604020202020204" pitchFamily="34" charset="0"/>
              <a:buChar char="•"/>
              <a:defRPr/>
            </a:pPr>
            <a:r>
              <a:rPr lang="fr-FR" sz="2400" spc="30" dirty="0">
                <a:solidFill>
                  <a:srgbClr val="1C2B33"/>
                </a:solidFill>
                <a:latin typeface="Optimistic Text" panose="020B0503020203020204" pitchFamily="34" charset="0"/>
                <a:sym typeface="Arial"/>
              </a:rPr>
              <a:t>Désactiver les fonctions de remplissage automatique et de stockage de mot de passe</a:t>
            </a:r>
          </a:p>
          <a:p>
            <a:pPr marL="342900" indent="-342900" defTabSz="1828800">
              <a:lnSpc>
                <a:spcPts val="3600"/>
              </a:lnSpc>
              <a:spcBef>
                <a:spcPts val="2400"/>
              </a:spcBef>
              <a:spcAft>
                <a:spcPts val="0"/>
              </a:spcAft>
              <a:buSzPct val="100000"/>
              <a:buFont typeface="Arial" panose="020B0604020202020204" pitchFamily="34" charset="0"/>
              <a:buChar char="•"/>
              <a:defRPr/>
            </a:pPr>
            <a:r>
              <a:rPr lang="fr-FR" sz="2400" spc="30" dirty="0">
                <a:solidFill>
                  <a:srgbClr val="1C2B33"/>
                </a:solidFill>
                <a:latin typeface="Optimistic Text" panose="020B0503020203020204" pitchFamily="34" charset="0"/>
                <a:sym typeface="Arial"/>
              </a:rPr>
              <a:t>Si vous accédez à un appareil partagé à l'aide d'un profil utilisateur distinct, assurez-vous de vous déconnecter de votre profil lorsque vous avez fini d'utiliser l'appareil.</a:t>
            </a:r>
          </a:p>
          <a:p>
            <a:pPr marL="342900" indent="-342900" defTabSz="1828800">
              <a:lnSpc>
                <a:spcPts val="3600"/>
              </a:lnSpc>
              <a:spcBef>
                <a:spcPts val="2400"/>
              </a:spcBef>
              <a:spcAft>
                <a:spcPts val="0"/>
              </a:spcAft>
              <a:buSzPct val="100000"/>
              <a:buFont typeface="Arial" panose="020B0604020202020204" pitchFamily="34" charset="0"/>
              <a:buChar char="•"/>
              <a:defRPr/>
            </a:pPr>
            <a:r>
              <a:rPr lang="fr-FR" sz="2400" spc="30" dirty="0">
                <a:solidFill>
                  <a:srgbClr val="1C2B33"/>
                </a:solidFill>
                <a:latin typeface="Optimistic Text" panose="020B0503020203020204" pitchFamily="34" charset="0"/>
                <a:sym typeface="Arial"/>
              </a:rPr>
              <a:t>Si les utilisateurs n'ont pas leur propre profil utilisateur unique, traitez l'appareil partagé comme un appareil public (voir la diapositive suivante).</a:t>
            </a:r>
          </a:p>
          <a:p>
            <a:pPr marL="342900" indent="-342900" defTabSz="1828800">
              <a:lnSpc>
                <a:spcPts val="3600"/>
              </a:lnSpc>
              <a:spcBef>
                <a:spcPts val="2400"/>
              </a:spcBef>
              <a:spcAft>
                <a:spcPts val="0"/>
              </a:spcAft>
              <a:buSzPct val="100000"/>
              <a:buFont typeface="Arial" panose="020B0604020202020204" pitchFamily="34" charset="0"/>
              <a:buChar char="•"/>
              <a:defRPr/>
            </a:pPr>
            <a:r>
              <a:rPr lang="fr-FR" sz="2400" spc="30" dirty="0">
                <a:solidFill>
                  <a:srgbClr val="1C2B33"/>
                </a:solidFill>
                <a:latin typeface="Optimistic Text" panose="020B0503020203020204" pitchFamily="34" charset="0"/>
                <a:sym typeface="Arial"/>
              </a:rPr>
              <a:t>Envisagez de mettre en place des paramètres de sécurité supplémentaires pour protéger les jeunes enfants, tels que le filtrage de contenu</a:t>
            </a:r>
            <a:endParaRPr lang="en-US" sz="2400" spc="30" dirty="0">
              <a:solidFill>
                <a:srgbClr val="1C2B33"/>
              </a:solidFill>
              <a:latin typeface="Optimistic Text" panose="020B0503020203020204" pitchFamily="34" charset="0"/>
              <a:sym typeface="Arial"/>
            </a:endParaRPr>
          </a:p>
        </p:txBody>
      </p:sp>
      <p:sp>
        <p:nvSpPr>
          <p:cNvPr id="22" name="Title 2">
            <a:extLst>
              <a:ext uri="{FF2B5EF4-FFF2-40B4-BE49-F238E27FC236}">
                <a16:creationId xmlns:a16="http://schemas.microsoft.com/office/drawing/2014/main" id="{3329C96E-64D2-6344-BD25-B4D2834DD635}"/>
              </a:ext>
            </a:extLst>
          </p:cNvPr>
          <p:cNvSpPr txBox="1">
            <a:spLocks/>
          </p:cNvSpPr>
          <p:nvPr/>
        </p:nvSpPr>
        <p:spPr>
          <a:xfrm>
            <a:off x="13137390" y="3828415"/>
            <a:ext cx="7984298" cy="2514600"/>
          </a:xfrm>
          <a:prstGeom prst="rect">
            <a:avLst/>
          </a:prstGeom>
        </p:spPr>
        <p:txBody>
          <a:bodyPr vert="horz" lIns="0" tIns="0" rIns="0" bIns="0" rtlCol="0" anchor="b" anchorCtr="0">
            <a:normAutofit/>
          </a:bodyPr>
          <a:lstStyle>
            <a:defPPr marR="0" lvl="0" algn="l" rtl="0">
              <a:lnSpc>
                <a:spcPct val="100000"/>
              </a:lnSpc>
              <a:spcBef>
                <a:spcPts val="0"/>
              </a:spcBef>
              <a:spcAft>
                <a:spcPts val="0"/>
              </a:spcAft>
            </a:defPPr>
            <a:lvl1pPr marR="0" lvl="0" algn="l" rtl="0" eaLnBrk="1" hangingPunct="1">
              <a:lnSpc>
                <a:spcPct val="108000"/>
              </a:lnSpc>
              <a:spcBef>
                <a:spcPts val="0"/>
              </a:spcBef>
              <a:spcAft>
                <a:spcPts val="0"/>
              </a:spcAft>
              <a:buClr>
                <a:srgbClr val="1C2B33"/>
              </a:buClr>
              <a:buFont typeface="Optimistic Display Medium"/>
              <a:defRPr sz="7200" b="0" i="0" u="none" strike="noStrike" kern="0" cap="none" spc="220" baseline="0">
                <a:solidFill>
                  <a:schemeClr val="tx1"/>
                </a:solidFill>
                <a:latin typeface="+mj-lt"/>
                <a:ea typeface="Optimistic Display Medium"/>
                <a:cs typeface="Optimistic Display Medium"/>
                <a:sym typeface="Optimistic Display Medium"/>
              </a:defRPr>
            </a:lvl1pPr>
            <a:lvl2pPr marR="0" lvl="1"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2pPr>
            <a:lvl3pPr marR="0" lvl="2"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3pPr>
            <a:lvl4pPr marR="0" lvl="3"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4pPr>
            <a:lvl5pPr marR="0" lvl="4"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a:lnSpc>
                <a:spcPts val="8640"/>
              </a:lnSpc>
            </a:pPr>
            <a:r>
              <a:rPr lang="en-US" dirty="0" err="1"/>
              <a:t>Appareils</a:t>
            </a:r>
            <a:r>
              <a:rPr lang="en-US" dirty="0"/>
              <a:t> publics et </a:t>
            </a:r>
            <a:r>
              <a:rPr lang="en-US" dirty="0" err="1"/>
              <a:t>partagés</a:t>
            </a:r>
            <a:endParaRPr lang="en-US" dirty="0"/>
          </a:p>
        </p:txBody>
      </p:sp>
      <p:grpSp>
        <p:nvGrpSpPr>
          <p:cNvPr id="9" name="Google Shape;1965;p93">
            <a:extLst>
              <a:ext uri="{FF2B5EF4-FFF2-40B4-BE49-F238E27FC236}">
                <a16:creationId xmlns:a16="http://schemas.microsoft.com/office/drawing/2014/main" id="{AD430EC7-8F21-2341-98C7-EB38E39DE4CD}"/>
              </a:ext>
            </a:extLst>
          </p:cNvPr>
          <p:cNvGrpSpPr/>
          <p:nvPr/>
        </p:nvGrpSpPr>
        <p:grpSpPr>
          <a:xfrm>
            <a:off x="13151056" y="2776254"/>
            <a:ext cx="926894" cy="918176"/>
            <a:chOff x="5767270" y="5524440"/>
            <a:chExt cx="685410" cy="678963"/>
          </a:xfrm>
          <a:solidFill>
            <a:schemeClr val="accent2"/>
          </a:solidFill>
        </p:grpSpPr>
        <p:sp>
          <p:nvSpPr>
            <p:cNvPr id="10" name="Google Shape;1966;p93">
              <a:extLst>
                <a:ext uri="{FF2B5EF4-FFF2-40B4-BE49-F238E27FC236}">
                  <a16:creationId xmlns:a16="http://schemas.microsoft.com/office/drawing/2014/main" id="{91A3EFC7-670E-634E-A2D1-F0287C666D04}"/>
                </a:ext>
              </a:extLst>
            </p:cNvPr>
            <p:cNvSpPr/>
            <p:nvPr/>
          </p:nvSpPr>
          <p:spPr>
            <a:xfrm>
              <a:off x="5949550" y="6149800"/>
              <a:ext cx="320800" cy="53603"/>
            </a:xfrm>
            <a:custGeom>
              <a:avLst/>
              <a:gdLst/>
              <a:ahLst/>
              <a:cxnLst/>
              <a:rect l="l" t="t" r="r" b="b"/>
              <a:pathLst>
                <a:path w="32080" h="5359" extrusionOk="0">
                  <a:moveTo>
                    <a:pt x="31356" y="5003"/>
                  </a:moveTo>
                  <a:cubicBezTo>
                    <a:pt x="31280" y="5232"/>
                    <a:pt x="31013" y="5359"/>
                    <a:pt x="30784" y="5270"/>
                  </a:cubicBezTo>
                  <a:cubicBezTo>
                    <a:pt x="26060" y="3606"/>
                    <a:pt x="21094" y="2755"/>
                    <a:pt x="16027" y="2755"/>
                  </a:cubicBezTo>
                  <a:cubicBezTo>
                    <a:pt x="10972" y="2755"/>
                    <a:pt x="6007" y="3606"/>
                    <a:pt x="1282" y="5270"/>
                  </a:cubicBezTo>
                  <a:cubicBezTo>
                    <a:pt x="1054" y="5359"/>
                    <a:pt x="800" y="5232"/>
                    <a:pt x="711" y="5003"/>
                  </a:cubicBezTo>
                  <a:lnTo>
                    <a:pt x="88" y="3276"/>
                  </a:lnTo>
                  <a:cubicBezTo>
                    <a:pt x="0" y="3035"/>
                    <a:pt x="126" y="2768"/>
                    <a:pt x="368" y="2679"/>
                  </a:cubicBezTo>
                  <a:cubicBezTo>
                    <a:pt x="5384" y="901"/>
                    <a:pt x="10655" y="0"/>
                    <a:pt x="16027" y="0"/>
                  </a:cubicBezTo>
                  <a:cubicBezTo>
                    <a:pt x="21412" y="0"/>
                    <a:pt x="26682" y="901"/>
                    <a:pt x="31699" y="2679"/>
                  </a:cubicBezTo>
                  <a:cubicBezTo>
                    <a:pt x="31953" y="2768"/>
                    <a:pt x="32080" y="3035"/>
                    <a:pt x="31991" y="3276"/>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11" name="Google Shape;1967;p93">
              <a:extLst>
                <a:ext uri="{FF2B5EF4-FFF2-40B4-BE49-F238E27FC236}">
                  <a16:creationId xmlns:a16="http://schemas.microsoft.com/office/drawing/2014/main" id="{2CF28010-3055-BE4F-8E91-AB2C1E6706AF}"/>
                </a:ext>
              </a:extLst>
            </p:cNvPr>
            <p:cNvSpPr/>
            <p:nvPr/>
          </p:nvSpPr>
          <p:spPr>
            <a:xfrm>
              <a:off x="5767270" y="5524440"/>
              <a:ext cx="685410" cy="550030"/>
            </a:xfrm>
            <a:custGeom>
              <a:avLst/>
              <a:gdLst/>
              <a:ahLst/>
              <a:cxnLst/>
              <a:rect l="l" t="t" r="r" b="b"/>
              <a:pathLst>
                <a:path w="68541" h="55003" extrusionOk="0">
                  <a:moveTo>
                    <a:pt x="63741" y="55003"/>
                  </a:moveTo>
                  <a:lnTo>
                    <a:pt x="4787" y="55003"/>
                  </a:lnTo>
                  <a:cubicBezTo>
                    <a:pt x="3048" y="55003"/>
                    <a:pt x="1574" y="53644"/>
                    <a:pt x="1409" y="51917"/>
                  </a:cubicBezTo>
                  <a:cubicBezTo>
                    <a:pt x="0" y="35712"/>
                    <a:pt x="0" y="19291"/>
                    <a:pt x="1409" y="3086"/>
                  </a:cubicBezTo>
                  <a:cubicBezTo>
                    <a:pt x="1574" y="1358"/>
                    <a:pt x="3048" y="0"/>
                    <a:pt x="4787" y="0"/>
                  </a:cubicBezTo>
                  <a:lnTo>
                    <a:pt x="63741" y="0"/>
                  </a:lnTo>
                  <a:cubicBezTo>
                    <a:pt x="65481" y="0"/>
                    <a:pt x="66954" y="1358"/>
                    <a:pt x="67106" y="3086"/>
                  </a:cubicBezTo>
                  <a:cubicBezTo>
                    <a:pt x="68541" y="19291"/>
                    <a:pt x="68541" y="35712"/>
                    <a:pt x="67106" y="51917"/>
                  </a:cubicBezTo>
                  <a:cubicBezTo>
                    <a:pt x="66954" y="53644"/>
                    <a:pt x="65481" y="55003"/>
                    <a:pt x="63741" y="55003"/>
                  </a:cubicBezTo>
                  <a:close/>
                  <a:moveTo>
                    <a:pt x="4787" y="2755"/>
                  </a:moveTo>
                  <a:cubicBezTo>
                    <a:pt x="4483" y="2755"/>
                    <a:pt x="4178" y="3022"/>
                    <a:pt x="4152" y="3327"/>
                  </a:cubicBezTo>
                  <a:cubicBezTo>
                    <a:pt x="2743" y="19367"/>
                    <a:pt x="2743" y="35636"/>
                    <a:pt x="4152" y="51676"/>
                  </a:cubicBezTo>
                  <a:cubicBezTo>
                    <a:pt x="4178" y="51968"/>
                    <a:pt x="4483" y="52247"/>
                    <a:pt x="4787" y="52247"/>
                  </a:cubicBezTo>
                  <a:lnTo>
                    <a:pt x="63741" y="52247"/>
                  </a:lnTo>
                  <a:cubicBezTo>
                    <a:pt x="64046" y="52247"/>
                    <a:pt x="64338" y="51968"/>
                    <a:pt x="64363" y="51676"/>
                  </a:cubicBezTo>
                  <a:cubicBezTo>
                    <a:pt x="65786" y="35636"/>
                    <a:pt x="65786" y="19367"/>
                    <a:pt x="64363" y="3327"/>
                  </a:cubicBezTo>
                  <a:cubicBezTo>
                    <a:pt x="64338" y="3022"/>
                    <a:pt x="64046" y="2755"/>
                    <a:pt x="63741" y="2755"/>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12" name="Google Shape;1968;p93">
              <a:extLst>
                <a:ext uri="{FF2B5EF4-FFF2-40B4-BE49-F238E27FC236}">
                  <a16:creationId xmlns:a16="http://schemas.microsoft.com/office/drawing/2014/main" id="{60244D46-2718-BA43-A1C4-761222E1FCFF}"/>
                </a:ext>
              </a:extLst>
            </p:cNvPr>
            <p:cNvSpPr/>
            <p:nvPr/>
          </p:nvSpPr>
          <p:spPr>
            <a:xfrm>
              <a:off x="5789160" y="5927710"/>
              <a:ext cx="641700" cy="27600"/>
            </a:xfrm>
            <a:prstGeom prst="rect">
              <a:avLst/>
            </a:pr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13" name="Google Shape;1969;p93">
              <a:extLst>
                <a:ext uri="{FF2B5EF4-FFF2-40B4-BE49-F238E27FC236}">
                  <a16:creationId xmlns:a16="http://schemas.microsoft.com/office/drawing/2014/main" id="{7B616C7C-A20E-DC45-B960-0E7ADE22B091}"/>
                </a:ext>
              </a:extLst>
            </p:cNvPr>
            <p:cNvSpPr/>
            <p:nvPr/>
          </p:nvSpPr>
          <p:spPr>
            <a:xfrm>
              <a:off x="6064120" y="5588620"/>
              <a:ext cx="91560" cy="91690"/>
            </a:xfrm>
            <a:custGeom>
              <a:avLst/>
              <a:gdLst/>
              <a:ahLst/>
              <a:cxnLst/>
              <a:rect l="l" t="t" r="r" b="b"/>
              <a:pathLst>
                <a:path w="9156" h="9169" extrusionOk="0">
                  <a:moveTo>
                    <a:pt x="6870" y="9169"/>
                  </a:moveTo>
                  <a:lnTo>
                    <a:pt x="2285" y="9169"/>
                  </a:lnTo>
                  <a:cubicBezTo>
                    <a:pt x="1028" y="9169"/>
                    <a:pt x="0" y="8140"/>
                    <a:pt x="0" y="6883"/>
                  </a:cubicBezTo>
                  <a:lnTo>
                    <a:pt x="0" y="2285"/>
                  </a:lnTo>
                  <a:cubicBezTo>
                    <a:pt x="0" y="1028"/>
                    <a:pt x="1028" y="0"/>
                    <a:pt x="2285" y="0"/>
                  </a:cubicBezTo>
                  <a:lnTo>
                    <a:pt x="6870" y="0"/>
                  </a:lnTo>
                  <a:cubicBezTo>
                    <a:pt x="8140" y="0"/>
                    <a:pt x="9156" y="1028"/>
                    <a:pt x="9156" y="2285"/>
                  </a:cubicBezTo>
                  <a:lnTo>
                    <a:pt x="9156" y="6883"/>
                  </a:lnTo>
                  <a:cubicBezTo>
                    <a:pt x="9156" y="8140"/>
                    <a:pt x="8140" y="9169"/>
                    <a:pt x="6870" y="9169"/>
                  </a:cubicBezTo>
                  <a:close/>
                  <a:moveTo>
                    <a:pt x="2743" y="6426"/>
                  </a:moveTo>
                  <a:lnTo>
                    <a:pt x="6413" y="6426"/>
                  </a:lnTo>
                  <a:lnTo>
                    <a:pt x="6413" y="2755"/>
                  </a:lnTo>
                  <a:lnTo>
                    <a:pt x="2743" y="2755"/>
                  </a:ln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16" name="Google Shape;1970;p93">
              <a:extLst>
                <a:ext uri="{FF2B5EF4-FFF2-40B4-BE49-F238E27FC236}">
                  <a16:creationId xmlns:a16="http://schemas.microsoft.com/office/drawing/2014/main" id="{F0B0E696-7ACD-A144-ACD5-00DCC32489D3}"/>
                </a:ext>
              </a:extLst>
            </p:cNvPr>
            <p:cNvSpPr/>
            <p:nvPr/>
          </p:nvSpPr>
          <p:spPr>
            <a:xfrm>
              <a:off x="6100690" y="6056100"/>
              <a:ext cx="27600" cy="110100"/>
            </a:xfrm>
            <a:prstGeom prst="rect">
              <a:avLst/>
            </a:pr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grpSp>
      <p:grpSp>
        <p:nvGrpSpPr>
          <p:cNvPr id="17" name="Google Shape;2157;p94">
            <a:extLst>
              <a:ext uri="{FF2B5EF4-FFF2-40B4-BE49-F238E27FC236}">
                <a16:creationId xmlns:a16="http://schemas.microsoft.com/office/drawing/2014/main" id="{550E70C9-3884-A645-8BAE-59F4AA5BF0D7}"/>
              </a:ext>
            </a:extLst>
          </p:cNvPr>
          <p:cNvGrpSpPr/>
          <p:nvPr/>
        </p:nvGrpSpPr>
        <p:grpSpPr>
          <a:xfrm>
            <a:off x="13137390" y="6516338"/>
            <a:ext cx="414344" cy="414344"/>
            <a:chOff x="12067570" y="3451640"/>
            <a:chExt cx="669160" cy="669160"/>
          </a:xfrm>
          <a:solidFill>
            <a:schemeClr val="accent2"/>
          </a:solidFill>
        </p:grpSpPr>
        <p:sp>
          <p:nvSpPr>
            <p:cNvPr id="18" name="Google Shape;2158;p94">
              <a:extLst>
                <a:ext uri="{FF2B5EF4-FFF2-40B4-BE49-F238E27FC236}">
                  <a16:creationId xmlns:a16="http://schemas.microsoft.com/office/drawing/2014/main" id="{1B8EAAFD-96FB-BD47-8477-8B4389EBD2B2}"/>
                </a:ext>
              </a:extLst>
            </p:cNvPr>
            <p:cNvSpPr/>
            <p:nvPr/>
          </p:nvSpPr>
          <p:spPr>
            <a:xfrm>
              <a:off x="12067570" y="3451640"/>
              <a:ext cx="669160" cy="669160"/>
            </a:xfrm>
            <a:custGeom>
              <a:avLst/>
              <a:gdLst/>
              <a:ahLst/>
              <a:cxnLst/>
              <a:rect l="l" t="t" r="r" b="b"/>
              <a:pathLst>
                <a:path w="66916" h="66916" extrusionOk="0">
                  <a:moveTo>
                    <a:pt x="33464" y="66916"/>
                  </a:moveTo>
                  <a:cubicBezTo>
                    <a:pt x="15011" y="66916"/>
                    <a:pt x="0" y="51904"/>
                    <a:pt x="0" y="33451"/>
                  </a:cubicBezTo>
                  <a:cubicBezTo>
                    <a:pt x="0" y="14998"/>
                    <a:pt x="15011" y="0"/>
                    <a:pt x="33464" y="0"/>
                  </a:cubicBezTo>
                  <a:cubicBezTo>
                    <a:pt x="51904" y="0"/>
                    <a:pt x="66916" y="14998"/>
                    <a:pt x="66916" y="33451"/>
                  </a:cubicBezTo>
                  <a:cubicBezTo>
                    <a:pt x="66916" y="51904"/>
                    <a:pt x="51904" y="66916"/>
                    <a:pt x="33464" y="66916"/>
                  </a:cubicBezTo>
                  <a:close/>
                  <a:moveTo>
                    <a:pt x="33464" y="2743"/>
                  </a:moveTo>
                  <a:cubicBezTo>
                    <a:pt x="16522" y="2743"/>
                    <a:pt x="2755" y="16522"/>
                    <a:pt x="2755" y="33451"/>
                  </a:cubicBezTo>
                  <a:cubicBezTo>
                    <a:pt x="2755" y="50380"/>
                    <a:pt x="16522" y="64160"/>
                    <a:pt x="33464" y="64160"/>
                  </a:cubicBezTo>
                  <a:cubicBezTo>
                    <a:pt x="50393" y="64160"/>
                    <a:pt x="64173" y="50380"/>
                    <a:pt x="64173" y="33451"/>
                  </a:cubicBezTo>
                  <a:cubicBezTo>
                    <a:pt x="64173" y="16522"/>
                    <a:pt x="50393" y="2743"/>
                    <a:pt x="33464" y="2743"/>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21" name="Google Shape;2159;p94">
              <a:extLst>
                <a:ext uri="{FF2B5EF4-FFF2-40B4-BE49-F238E27FC236}">
                  <a16:creationId xmlns:a16="http://schemas.microsoft.com/office/drawing/2014/main" id="{2D84835F-A300-7E41-B98A-FE68D76EE41D}"/>
                </a:ext>
              </a:extLst>
            </p:cNvPr>
            <p:cNvSpPr/>
            <p:nvPr/>
          </p:nvSpPr>
          <p:spPr>
            <a:xfrm>
              <a:off x="12397580" y="3607380"/>
              <a:ext cx="27430" cy="293370"/>
            </a:xfrm>
            <a:custGeom>
              <a:avLst/>
              <a:gdLst/>
              <a:ahLst/>
              <a:cxnLst/>
              <a:rect l="l" t="t" r="r" b="b"/>
              <a:pathLst>
                <a:path w="2743" h="29337" extrusionOk="0">
                  <a:moveTo>
                    <a:pt x="2298" y="29337"/>
                  </a:moveTo>
                  <a:lnTo>
                    <a:pt x="457" y="29337"/>
                  </a:lnTo>
                  <a:cubicBezTo>
                    <a:pt x="203" y="29337"/>
                    <a:pt x="0" y="29133"/>
                    <a:pt x="0" y="28879"/>
                  </a:cubicBezTo>
                  <a:lnTo>
                    <a:pt x="0" y="469"/>
                  </a:lnTo>
                  <a:cubicBezTo>
                    <a:pt x="0" y="215"/>
                    <a:pt x="203" y="0"/>
                    <a:pt x="457" y="0"/>
                  </a:cubicBezTo>
                  <a:lnTo>
                    <a:pt x="2298" y="0"/>
                  </a:lnTo>
                  <a:cubicBezTo>
                    <a:pt x="2552" y="0"/>
                    <a:pt x="2743" y="215"/>
                    <a:pt x="2743" y="469"/>
                  </a:cubicBezTo>
                  <a:lnTo>
                    <a:pt x="2743" y="28879"/>
                  </a:lnTo>
                  <a:cubicBezTo>
                    <a:pt x="2743" y="29133"/>
                    <a:pt x="2552" y="29337"/>
                    <a:pt x="2298" y="29337"/>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23" name="Google Shape;2160;p94">
              <a:extLst>
                <a:ext uri="{FF2B5EF4-FFF2-40B4-BE49-F238E27FC236}">
                  <a16:creationId xmlns:a16="http://schemas.microsoft.com/office/drawing/2014/main" id="{48F4F1AE-CA74-114E-84E5-96C85ABE74B8}"/>
                </a:ext>
              </a:extLst>
            </p:cNvPr>
            <p:cNvSpPr/>
            <p:nvPr/>
          </p:nvSpPr>
          <p:spPr>
            <a:xfrm>
              <a:off x="12397580" y="3928230"/>
              <a:ext cx="27430" cy="36709"/>
            </a:xfrm>
            <a:custGeom>
              <a:avLst/>
              <a:gdLst/>
              <a:ahLst/>
              <a:cxnLst/>
              <a:rect l="l" t="t" r="r" b="b"/>
              <a:pathLst>
                <a:path w="2743" h="3670" extrusionOk="0">
                  <a:moveTo>
                    <a:pt x="2298" y="3670"/>
                  </a:moveTo>
                  <a:lnTo>
                    <a:pt x="457" y="3670"/>
                  </a:lnTo>
                  <a:cubicBezTo>
                    <a:pt x="203" y="3670"/>
                    <a:pt x="0" y="3467"/>
                    <a:pt x="0" y="3213"/>
                  </a:cubicBezTo>
                  <a:lnTo>
                    <a:pt x="0" y="457"/>
                  </a:lnTo>
                  <a:cubicBezTo>
                    <a:pt x="0" y="215"/>
                    <a:pt x="203" y="0"/>
                    <a:pt x="457" y="0"/>
                  </a:cubicBezTo>
                  <a:lnTo>
                    <a:pt x="2298" y="0"/>
                  </a:lnTo>
                  <a:cubicBezTo>
                    <a:pt x="2552" y="0"/>
                    <a:pt x="2743" y="215"/>
                    <a:pt x="2743" y="457"/>
                  </a:cubicBezTo>
                  <a:lnTo>
                    <a:pt x="2743" y="3213"/>
                  </a:lnTo>
                  <a:cubicBezTo>
                    <a:pt x="2743" y="3467"/>
                    <a:pt x="2552" y="3670"/>
                    <a:pt x="2298" y="3670"/>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grpSp>
    </p:spTree>
    <p:extLst>
      <p:ext uri="{BB962C8B-B14F-4D97-AF65-F5344CB8AC3E}">
        <p14:creationId xmlns:p14="http://schemas.microsoft.com/office/powerpoint/2010/main" val="4101516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looking at her phone&#10;&#10;Description automatically generated with medium confidence">
            <a:extLst>
              <a:ext uri="{FF2B5EF4-FFF2-40B4-BE49-F238E27FC236}">
                <a16:creationId xmlns:a16="http://schemas.microsoft.com/office/drawing/2014/main" id="{09D976E9-F823-C102-6211-DC9ED90C7607}"/>
              </a:ext>
            </a:extLst>
          </p:cNvPr>
          <p:cNvPicPr>
            <a:picLocks noChangeAspect="1"/>
          </p:cNvPicPr>
          <p:nvPr/>
        </p:nvPicPr>
        <p:blipFill rotWithShape="1">
          <a:blip r:embed="rId3"/>
          <a:srcRect r="40648"/>
          <a:stretch/>
        </p:blipFill>
        <p:spPr>
          <a:xfrm>
            <a:off x="-29508" y="0"/>
            <a:ext cx="12223096" cy="13716000"/>
          </a:xfrm>
          <a:prstGeom prst="rect">
            <a:avLst/>
          </a:prstGeom>
        </p:spPr>
      </p:pic>
      <p:sp>
        <p:nvSpPr>
          <p:cNvPr id="7" name="Title 2">
            <a:extLst>
              <a:ext uri="{FF2B5EF4-FFF2-40B4-BE49-F238E27FC236}">
                <a16:creationId xmlns:a16="http://schemas.microsoft.com/office/drawing/2014/main" id="{2A8E6A90-2397-AB40-B52E-DF61F5EE9A5F}"/>
              </a:ext>
            </a:extLst>
          </p:cNvPr>
          <p:cNvSpPr txBox="1">
            <a:spLocks/>
          </p:cNvSpPr>
          <p:nvPr/>
        </p:nvSpPr>
        <p:spPr>
          <a:xfrm>
            <a:off x="13137390" y="2674621"/>
            <a:ext cx="7984298" cy="2514600"/>
          </a:xfrm>
          <a:prstGeom prst="rect">
            <a:avLst/>
          </a:prstGeom>
        </p:spPr>
        <p:txBody>
          <a:bodyPr vert="horz" lIns="0" tIns="0" rIns="0" bIns="0" rtlCol="0" anchor="b" anchorCtr="0">
            <a:normAutofit/>
          </a:bodyPr>
          <a:lstStyle>
            <a:defPPr marR="0" lvl="0" algn="l" rtl="0">
              <a:lnSpc>
                <a:spcPct val="100000"/>
              </a:lnSpc>
              <a:spcBef>
                <a:spcPts val="0"/>
              </a:spcBef>
              <a:spcAft>
                <a:spcPts val="0"/>
              </a:spcAft>
            </a:defPPr>
            <a:lvl1pPr marR="0" lvl="0" algn="l" rtl="0" eaLnBrk="1" hangingPunct="1">
              <a:lnSpc>
                <a:spcPct val="108000"/>
              </a:lnSpc>
              <a:spcBef>
                <a:spcPts val="0"/>
              </a:spcBef>
              <a:spcAft>
                <a:spcPts val="0"/>
              </a:spcAft>
              <a:buClr>
                <a:srgbClr val="1C2B33"/>
              </a:buClr>
              <a:buFont typeface="Optimistic Display Medium"/>
              <a:defRPr sz="7200" b="0" i="0" u="none" strike="noStrike" kern="0" cap="none" spc="220" baseline="0">
                <a:solidFill>
                  <a:schemeClr val="tx1"/>
                </a:solidFill>
                <a:latin typeface="+mj-lt"/>
                <a:ea typeface="Optimistic Display Medium"/>
                <a:cs typeface="Optimistic Display Medium"/>
                <a:sym typeface="Optimistic Display Medium"/>
              </a:defRPr>
            </a:lvl1pPr>
            <a:lvl2pPr marR="0" lvl="1"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2pPr>
            <a:lvl3pPr marR="0" lvl="2"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3pPr>
            <a:lvl4pPr marR="0" lvl="3"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4pPr>
            <a:lvl5pPr marR="0" lvl="4"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a:lnSpc>
                <a:spcPts val="8640"/>
              </a:lnSpc>
            </a:pPr>
            <a:r>
              <a:rPr lang="fr-CA" dirty="0"/>
              <a:t>Appareils publics et partagés</a:t>
            </a:r>
            <a:endParaRPr lang="en-US" dirty="0"/>
          </a:p>
        </p:txBody>
      </p:sp>
      <p:sp>
        <p:nvSpPr>
          <p:cNvPr id="8" name="Text Placeholder 3">
            <a:extLst>
              <a:ext uri="{FF2B5EF4-FFF2-40B4-BE49-F238E27FC236}">
                <a16:creationId xmlns:a16="http://schemas.microsoft.com/office/drawing/2014/main" id="{28F5A1DB-5129-C440-A92A-B36D73259EE3}"/>
              </a:ext>
            </a:extLst>
          </p:cNvPr>
          <p:cNvSpPr txBox="1">
            <a:spLocks/>
          </p:cNvSpPr>
          <p:nvPr/>
        </p:nvSpPr>
        <p:spPr>
          <a:xfrm>
            <a:off x="13138150" y="5323206"/>
            <a:ext cx="10104437" cy="3234055"/>
          </a:xfrm>
          <a:prstGeom prst="rect">
            <a:avLst/>
          </a:prstGeom>
        </p:spPr>
        <p:txBody>
          <a:bodyPr vert="horz" lIns="0" tIns="0" rIns="0" bIns="0" rtlCol="0">
            <a:noAutofit/>
          </a:bodyPr>
          <a:lstStyle>
            <a:defPPr marR="0" lvl="0" algn="l" rtl="0">
              <a:lnSpc>
                <a:spcPct val="100000"/>
              </a:lnSpc>
              <a:spcBef>
                <a:spcPts val="0"/>
              </a:spcBef>
              <a:spcAft>
                <a:spcPts val="0"/>
              </a:spcAft>
            </a:defPPr>
            <a:lvl1pPr marL="0" marR="0" lvl="0" indent="0" algn="l" rtl="0" eaLnBrk="1" hangingPunct="1">
              <a:lnSpc>
                <a:spcPct val="129000"/>
              </a:lnSpc>
              <a:spcBef>
                <a:spcPts val="0"/>
              </a:spcBef>
              <a:spcAft>
                <a:spcPts val="1200"/>
              </a:spcAft>
              <a:buClr>
                <a:srgbClr val="1C2B33"/>
              </a:buClr>
              <a:buSzPct val="25000"/>
              <a:buFontTx/>
              <a:buBlip>
                <a:blip r:embed="rId4"/>
              </a:buBlip>
              <a:tabLst/>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marL="685800" defTabSz="1828800">
              <a:lnSpc>
                <a:spcPts val="3600"/>
              </a:lnSpc>
              <a:spcBef>
                <a:spcPts val="1200"/>
              </a:spcBef>
              <a:spcAft>
                <a:spcPts val="0"/>
              </a:spcAft>
              <a:buSzPct val="100000"/>
              <a:buNone/>
              <a:defRPr/>
            </a:pPr>
            <a:r>
              <a:rPr lang="en-US" sz="2400" b="1" spc="30" dirty="0" err="1">
                <a:solidFill>
                  <a:srgbClr val="1C2B33"/>
                </a:solidFill>
                <a:latin typeface="Optimistic Text" panose="020B0503020203020204" pitchFamily="34" charset="0"/>
                <a:sym typeface="Arial"/>
              </a:rPr>
              <a:t>Mesures</a:t>
            </a:r>
            <a:r>
              <a:rPr lang="en-US" sz="2400" b="1" spc="30" dirty="0">
                <a:solidFill>
                  <a:srgbClr val="1C2B33"/>
                </a:solidFill>
                <a:latin typeface="Optimistic Text" panose="020B0503020203020204" pitchFamily="34" charset="0"/>
                <a:sym typeface="Arial"/>
              </a:rPr>
              <a:t> de </a:t>
            </a:r>
            <a:r>
              <a:rPr lang="en-US" sz="2400" b="1" spc="30" dirty="0" err="1">
                <a:solidFill>
                  <a:srgbClr val="1C2B33"/>
                </a:solidFill>
                <a:latin typeface="Optimistic Text" panose="020B0503020203020204" pitchFamily="34" charset="0"/>
                <a:sym typeface="Arial"/>
              </a:rPr>
              <a:t>sécurité</a:t>
            </a:r>
            <a:r>
              <a:rPr lang="en-US" sz="2400" b="1" spc="30" dirty="0">
                <a:solidFill>
                  <a:srgbClr val="1C2B33"/>
                </a:solidFill>
                <a:latin typeface="Optimistic Text" panose="020B0503020203020204" pitchFamily="34" charset="0"/>
                <a:sym typeface="Arial"/>
              </a:rPr>
              <a:t> pour les </a:t>
            </a:r>
            <a:r>
              <a:rPr lang="en-US" sz="2400" b="1" spc="30" dirty="0" err="1">
                <a:solidFill>
                  <a:srgbClr val="1C2B33"/>
                </a:solidFill>
                <a:latin typeface="Optimistic Text" panose="020B0503020203020204" pitchFamily="34" charset="0"/>
                <a:sym typeface="Arial"/>
              </a:rPr>
              <a:t>appareils</a:t>
            </a:r>
            <a:r>
              <a:rPr lang="en-US" sz="2400" b="1" spc="30" dirty="0">
                <a:solidFill>
                  <a:srgbClr val="1C2B33"/>
                </a:solidFill>
                <a:latin typeface="Optimistic Text" panose="020B0503020203020204" pitchFamily="34" charset="0"/>
                <a:sym typeface="Arial"/>
              </a:rPr>
              <a:t> publics:</a:t>
            </a:r>
          </a:p>
          <a:p>
            <a:pPr marL="342900" indent="-342900" defTabSz="1828800">
              <a:lnSpc>
                <a:spcPts val="3600"/>
              </a:lnSpc>
              <a:spcBef>
                <a:spcPts val="2400"/>
              </a:spcBef>
              <a:spcAft>
                <a:spcPts val="0"/>
              </a:spcAft>
              <a:buSzPct val="100000"/>
              <a:buFont typeface="Arial" panose="020B0604020202020204" pitchFamily="34" charset="0"/>
              <a:buChar char="•"/>
              <a:defRPr/>
            </a:pPr>
            <a:r>
              <a:rPr lang="fr-FR" sz="2400" spc="30" dirty="0">
                <a:solidFill>
                  <a:srgbClr val="1C2B33"/>
                </a:solidFill>
                <a:latin typeface="Optimistic Text" panose="020B0503020203020204" pitchFamily="34" charset="0"/>
                <a:sym typeface="Arial"/>
              </a:rPr>
              <a:t>L'utilisation d'appareils publics est similaire à l'utilisation d'autres ressources publiques. Cela peut être pratique, mais cela peut aussi comporter des risques supplémentaires. Et tout comme avec d'autres ressources publiques, il est important d'être prudent lors de leur utilisation et de laisser les appareils publics tels qu'ils ont été trouvés.</a:t>
            </a:r>
          </a:p>
          <a:p>
            <a:pPr marL="342900" indent="-342900" defTabSz="1828800">
              <a:lnSpc>
                <a:spcPts val="3600"/>
              </a:lnSpc>
              <a:spcBef>
                <a:spcPts val="2400"/>
              </a:spcBef>
              <a:spcAft>
                <a:spcPts val="0"/>
              </a:spcAft>
              <a:buSzPct val="100000"/>
              <a:buFont typeface="Arial" panose="020B0604020202020204" pitchFamily="34" charset="0"/>
              <a:buChar char="•"/>
              <a:defRPr/>
            </a:pPr>
            <a:r>
              <a:rPr lang="fr-FR" sz="2400" spc="30" dirty="0">
                <a:solidFill>
                  <a:srgbClr val="1C2B33"/>
                </a:solidFill>
                <a:latin typeface="Optimistic Text" panose="020B0503020203020204" pitchFamily="34" charset="0"/>
                <a:sym typeface="Arial"/>
              </a:rPr>
              <a:t>Envisagez d'utiliser le mode de navigation privée, une fonctionnalité disponible sur la plupart des navigateurs Internet. Le mode de navigation privée empêche le navigateur de stocker en permanence l'historique de navigation, les cookies, les entrées de formulaire et d'autres données du site. Cependant, le mode de navigation privée ne cache pas l'activité de l'utilisateur à votre fournisseur de services Internet ou aux sites Web que vous visitez en mode de navigation privée.</a:t>
            </a:r>
          </a:p>
          <a:p>
            <a:pPr marL="342900" indent="-342900" defTabSz="1828800">
              <a:lnSpc>
                <a:spcPts val="3600"/>
              </a:lnSpc>
              <a:spcBef>
                <a:spcPts val="2400"/>
              </a:spcBef>
              <a:spcAft>
                <a:spcPts val="0"/>
              </a:spcAft>
              <a:buSzPct val="100000"/>
              <a:buFont typeface="Arial" panose="020B0604020202020204" pitchFamily="34" charset="0"/>
              <a:buChar char="•"/>
              <a:defRPr/>
            </a:pPr>
            <a:r>
              <a:rPr lang="fr-FR" sz="2400" spc="30" dirty="0">
                <a:solidFill>
                  <a:srgbClr val="1C2B33"/>
                </a:solidFill>
                <a:latin typeface="Optimistic Text" panose="020B0503020203020204" pitchFamily="34" charset="0"/>
                <a:sym typeface="Arial"/>
              </a:rPr>
              <a:t>Si vous n'utilisez pas le mode de navigation privée, pensez à supprimer votre historique de navigation lorsque vous avez fini de naviguer sur Internet.</a:t>
            </a:r>
            <a:endParaRPr lang="en-US" sz="2800" spc="40" dirty="0">
              <a:latin typeface="Optimistic Text" panose="020B0503020203020204" pitchFamily="34" charset="0"/>
              <a:sym typeface="Arial"/>
            </a:endParaRPr>
          </a:p>
        </p:txBody>
      </p:sp>
      <p:sp>
        <p:nvSpPr>
          <p:cNvPr id="2" name="Subtitle 1">
            <a:extLst>
              <a:ext uri="{FF2B5EF4-FFF2-40B4-BE49-F238E27FC236}">
                <a16:creationId xmlns:a16="http://schemas.microsoft.com/office/drawing/2014/main" id="{3B429F7B-BF7F-A541-9B1D-E7BF2BA86BD4}"/>
              </a:ext>
            </a:extLst>
          </p:cNvPr>
          <p:cNvSpPr>
            <a:spLocks noGrp="1"/>
          </p:cNvSpPr>
          <p:nvPr>
            <p:ph type="subTitle" idx="2"/>
          </p:nvPr>
        </p:nvSpPr>
        <p:spPr>
          <a:xfrm>
            <a:off x="932821" y="909036"/>
            <a:ext cx="10328145" cy="463200"/>
          </a:xfrm>
        </p:spPr>
        <p:txBody>
          <a:bodyPr/>
          <a:lstStyle/>
          <a:p>
            <a:r>
              <a:rPr lang="en-US" dirty="0"/>
              <a:t>02 </a:t>
            </a:r>
            <a:r>
              <a:rPr lang="en-US" dirty="0" err="1"/>
              <a:t>gestion</a:t>
            </a:r>
            <a:r>
              <a:rPr lang="en-US" dirty="0"/>
              <a:t> de la </a:t>
            </a:r>
            <a:r>
              <a:rPr lang="en-US" dirty="0" err="1"/>
              <a:t>sécurité</a:t>
            </a:r>
            <a:r>
              <a:rPr lang="en-US" dirty="0"/>
              <a:t> </a:t>
            </a:r>
            <a:r>
              <a:rPr lang="en-US" dirty="0" err="1"/>
              <a:t>personnelle</a:t>
            </a:r>
            <a:endParaRPr lang="en-US" dirty="0"/>
          </a:p>
        </p:txBody>
      </p:sp>
      <p:grpSp>
        <p:nvGrpSpPr>
          <p:cNvPr id="19" name="Google Shape;1965;p93">
            <a:extLst>
              <a:ext uri="{FF2B5EF4-FFF2-40B4-BE49-F238E27FC236}">
                <a16:creationId xmlns:a16="http://schemas.microsoft.com/office/drawing/2014/main" id="{C0050158-52AA-E14F-AF0E-6BC5FE75F882}"/>
              </a:ext>
            </a:extLst>
          </p:cNvPr>
          <p:cNvGrpSpPr/>
          <p:nvPr/>
        </p:nvGrpSpPr>
        <p:grpSpPr>
          <a:xfrm>
            <a:off x="13151056" y="1622460"/>
            <a:ext cx="926894" cy="918176"/>
            <a:chOff x="5767270" y="5524440"/>
            <a:chExt cx="685410" cy="678963"/>
          </a:xfrm>
          <a:solidFill>
            <a:schemeClr val="accent2"/>
          </a:solidFill>
        </p:grpSpPr>
        <p:sp>
          <p:nvSpPr>
            <p:cNvPr id="20" name="Google Shape;1966;p93">
              <a:extLst>
                <a:ext uri="{FF2B5EF4-FFF2-40B4-BE49-F238E27FC236}">
                  <a16:creationId xmlns:a16="http://schemas.microsoft.com/office/drawing/2014/main" id="{563DF4EA-7975-BA47-B499-D675033DC6CE}"/>
                </a:ext>
              </a:extLst>
            </p:cNvPr>
            <p:cNvSpPr/>
            <p:nvPr/>
          </p:nvSpPr>
          <p:spPr>
            <a:xfrm>
              <a:off x="5949550" y="6149800"/>
              <a:ext cx="320800" cy="53603"/>
            </a:xfrm>
            <a:custGeom>
              <a:avLst/>
              <a:gdLst/>
              <a:ahLst/>
              <a:cxnLst/>
              <a:rect l="l" t="t" r="r" b="b"/>
              <a:pathLst>
                <a:path w="32080" h="5359" extrusionOk="0">
                  <a:moveTo>
                    <a:pt x="31356" y="5003"/>
                  </a:moveTo>
                  <a:cubicBezTo>
                    <a:pt x="31280" y="5232"/>
                    <a:pt x="31013" y="5359"/>
                    <a:pt x="30784" y="5270"/>
                  </a:cubicBezTo>
                  <a:cubicBezTo>
                    <a:pt x="26060" y="3606"/>
                    <a:pt x="21094" y="2755"/>
                    <a:pt x="16027" y="2755"/>
                  </a:cubicBezTo>
                  <a:cubicBezTo>
                    <a:pt x="10972" y="2755"/>
                    <a:pt x="6007" y="3606"/>
                    <a:pt x="1282" y="5270"/>
                  </a:cubicBezTo>
                  <a:cubicBezTo>
                    <a:pt x="1054" y="5359"/>
                    <a:pt x="800" y="5232"/>
                    <a:pt x="711" y="5003"/>
                  </a:cubicBezTo>
                  <a:lnTo>
                    <a:pt x="88" y="3276"/>
                  </a:lnTo>
                  <a:cubicBezTo>
                    <a:pt x="0" y="3035"/>
                    <a:pt x="126" y="2768"/>
                    <a:pt x="368" y="2679"/>
                  </a:cubicBezTo>
                  <a:cubicBezTo>
                    <a:pt x="5384" y="901"/>
                    <a:pt x="10655" y="0"/>
                    <a:pt x="16027" y="0"/>
                  </a:cubicBezTo>
                  <a:cubicBezTo>
                    <a:pt x="21412" y="0"/>
                    <a:pt x="26682" y="901"/>
                    <a:pt x="31699" y="2679"/>
                  </a:cubicBezTo>
                  <a:cubicBezTo>
                    <a:pt x="31953" y="2768"/>
                    <a:pt x="32080" y="3035"/>
                    <a:pt x="31991" y="3276"/>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21" name="Google Shape;1967;p93">
              <a:extLst>
                <a:ext uri="{FF2B5EF4-FFF2-40B4-BE49-F238E27FC236}">
                  <a16:creationId xmlns:a16="http://schemas.microsoft.com/office/drawing/2014/main" id="{DC2A332D-5EF5-FB4E-BE7F-0CE708CDA5DE}"/>
                </a:ext>
              </a:extLst>
            </p:cNvPr>
            <p:cNvSpPr/>
            <p:nvPr/>
          </p:nvSpPr>
          <p:spPr>
            <a:xfrm>
              <a:off x="5767270" y="5524440"/>
              <a:ext cx="685410" cy="550030"/>
            </a:xfrm>
            <a:custGeom>
              <a:avLst/>
              <a:gdLst/>
              <a:ahLst/>
              <a:cxnLst/>
              <a:rect l="l" t="t" r="r" b="b"/>
              <a:pathLst>
                <a:path w="68541" h="55003" extrusionOk="0">
                  <a:moveTo>
                    <a:pt x="63741" y="55003"/>
                  </a:moveTo>
                  <a:lnTo>
                    <a:pt x="4787" y="55003"/>
                  </a:lnTo>
                  <a:cubicBezTo>
                    <a:pt x="3048" y="55003"/>
                    <a:pt x="1574" y="53644"/>
                    <a:pt x="1409" y="51917"/>
                  </a:cubicBezTo>
                  <a:cubicBezTo>
                    <a:pt x="0" y="35712"/>
                    <a:pt x="0" y="19291"/>
                    <a:pt x="1409" y="3086"/>
                  </a:cubicBezTo>
                  <a:cubicBezTo>
                    <a:pt x="1574" y="1358"/>
                    <a:pt x="3048" y="0"/>
                    <a:pt x="4787" y="0"/>
                  </a:cubicBezTo>
                  <a:lnTo>
                    <a:pt x="63741" y="0"/>
                  </a:lnTo>
                  <a:cubicBezTo>
                    <a:pt x="65481" y="0"/>
                    <a:pt x="66954" y="1358"/>
                    <a:pt x="67106" y="3086"/>
                  </a:cubicBezTo>
                  <a:cubicBezTo>
                    <a:pt x="68541" y="19291"/>
                    <a:pt x="68541" y="35712"/>
                    <a:pt x="67106" y="51917"/>
                  </a:cubicBezTo>
                  <a:cubicBezTo>
                    <a:pt x="66954" y="53644"/>
                    <a:pt x="65481" y="55003"/>
                    <a:pt x="63741" y="55003"/>
                  </a:cubicBezTo>
                  <a:close/>
                  <a:moveTo>
                    <a:pt x="4787" y="2755"/>
                  </a:moveTo>
                  <a:cubicBezTo>
                    <a:pt x="4483" y="2755"/>
                    <a:pt x="4178" y="3022"/>
                    <a:pt x="4152" y="3327"/>
                  </a:cubicBezTo>
                  <a:cubicBezTo>
                    <a:pt x="2743" y="19367"/>
                    <a:pt x="2743" y="35636"/>
                    <a:pt x="4152" y="51676"/>
                  </a:cubicBezTo>
                  <a:cubicBezTo>
                    <a:pt x="4178" y="51968"/>
                    <a:pt x="4483" y="52247"/>
                    <a:pt x="4787" y="52247"/>
                  </a:cubicBezTo>
                  <a:lnTo>
                    <a:pt x="63741" y="52247"/>
                  </a:lnTo>
                  <a:cubicBezTo>
                    <a:pt x="64046" y="52247"/>
                    <a:pt x="64338" y="51968"/>
                    <a:pt x="64363" y="51676"/>
                  </a:cubicBezTo>
                  <a:cubicBezTo>
                    <a:pt x="65786" y="35636"/>
                    <a:pt x="65786" y="19367"/>
                    <a:pt x="64363" y="3327"/>
                  </a:cubicBezTo>
                  <a:cubicBezTo>
                    <a:pt x="64338" y="3022"/>
                    <a:pt x="64046" y="2755"/>
                    <a:pt x="63741" y="2755"/>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22" name="Google Shape;1968;p93">
              <a:extLst>
                <a:ext uri="{FF2B5EF4-FFF2-40B4-BE49-F238E27FC236}">
                  <a16:creationId xmlns:a16="http://schemas.microsoft.com/office/drawing/2014/main" id="{E5A5EA69-47AF-F743-84C4-ED7A36A94050}"/>
                </a:ext>
              </a:extLst>
            </p:cNvPr>
            <p:cNvSpPr/>
            <p:nvPr/>
          </p:nvSpPr>
          <p:spPr>
            <a:xfrm>
              <a:off x="5789160" y="5927710"/>
              <a:ext cx="641700" cy="27600"/>
            </a:xfrm>
            <a:prstGeom prst="rect">
              <a:avLst/>
            </a:pr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23" name="Google Shape;1969;p93">
              <a:extLst>
                <a:ext uri="{FF2B5EF4-FFF2-40B4-BE49-F238E27FC236}">
                  <a16:creationId xmlns:a16="http://schemas.microsoft.com/office/drawing/2014/main" id="{60EF28F0-C782-3748-9925-A9E9E5A962AA}"/>
                </a:ext>
              </a:extLst>
            </p:cNvPr>
            <p:cNvSpPr/>
            <p:nvPr/>
          </p:nvSpPr>
          <p:spPr>
            <a:xfrm>
              <a:off x="6064120" y="5588620"/>
              <a:ext cx="91560" cy="91690"/>
            </a:xfrm>
            <a:custGeom>
              <a:avLst/>
              <a:gdLst/>
              <a:ahLst/>
              <a:cxnLst/>
              <a:rect l="l" t="t" r="r" b="b"/>
              <a:pathLst>
                <a:path w="9156" h="9169" extrusionOk="0">
                  <a:moveTo>
                    <a:pt x="6870" y="9169"/>
                  </a:moveTo>
                  <a:lnTo>
                    <a:pt x="2285" y="9169"/>
                  </a:lnTo>
                  <a:cubicBezTo>
                    <a:pt x="1028" y="9169"/>
                    <a:pt x="0" y="8140"/>
                    <a:pt x="0" y="6883"/>
                  </a:cubicBezTo>
                  <a:lnTo>
                    <a:pt x="0" y="2285"/>
                  </a:lnTo>
                  <a:cubicBezTo>
                    <a:pt x="0" y="1028"/>
                    <a:pt x="1028" y="0"/>
                    <a:pt x="2285" y="0"/>
                  </a:cubicBezTo>
                  <a:lnTo>
                    <a:pt x="6870" y="0"/>
                  </a:lnTo>
                  <a:cubicBezTo>
                    <a:pt x="8140" y="0"/>
                    <a:pt x="9156" y="1028"/>
                    <a:pt x="9156" y="2285"/>
                  </a:cubicBezTo>
                  <a:lnTo>
                    <a:pt x="9156" y="6883"/>
                  </a:lnTo>
                  <a:cubicBezTo>
                    <a:pt x="9156" y="8140"/>
                    <a:pt x="8140" y="9169"/>
                    <a:pt x="6870" y="9169"/>
                  </a:cubicBezTo>
                  <a:close/>
                  <a:moveTo>
                    <a:pt x="2743" y="6426"/>
                  </a:moveTo>
                  <a:lnTo>
                    <a:pt x="6413" y="6426"/>
                  </a:lnTo>
                  <a:lnTo>
                    <a:pt x="6413" y="2755"/>
                  </a:lnTo>
                  <a:lnTo>
                    <a:pt x="2743" y="2755"/>
                  </a:ln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24" name="Google Shape;1970;p93">
              <a:extLst>
                <a:ext uri="{FF2B5EF4-FFF2-40B4-BE49-F238E27FC236}">
                  <a16:creationId xmlns:a16="http://schemas.microsoft.com/office/drawing/2014/main" id="{8C67E89B-CE04-BB4B-9C8E-7DAFF3F54B25}"/>
                </a:ext>
              </a:extLst>
            </p:cNvPr>
            <p:cNvSpPr/>
            <p:nvPr/>
          </p:nvSpPr>
          <p:spPr>
            <a:xfrm>
              <a:off x="6100690" y="6056100"/>
              <a:ext cx="27600" cy="110100"/>
            </a:xfrm>
            <a:prstGeom prst="rect">
              <a:avLst/>
            </a:pr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grpSp>
      <p:grpSp>
        <p:nvGrpSpPr>
          <p:cNvPr id="26" name="Google Shape;2157;p94">
            <a:extLst>
              <a:ext uri="{FF2B5EF4-FFF2-40B4-BE49-F238E27FC236}">
                <a16:creationId xmlns:a16="http://schemas.microsoft.com/office/drawing/2014/main" id="{2457178B-9097-7D4A-941E-B5C6EA7100C8}"/>
              </a:ext>
            </a:extLst>
          </p:cNvPr>
          <p:cNvGrpSpPr/>
          <p:nvPr/>
        </p:nvGrpSpPr>
        <p:grpSpPr>
          <a:xfrm>
            <a:off x="13137390" y="5339146"/>
            <a:ext cx="414344" cy="414344"/>
            <a:chOff x="12067570" y="3451640"/>
            <a:chExt cx="669160" cy="669160"/>
          </a:xfrm>
          <a:solidFill>
            <a:schemeClr val="accent2"/>
          </a:solidFill>
        </p:grpSpPr>
        <p:sp>
          <p:nvSpPr>
            <p:cNvPr id="27" name="Google Shape;2158;p94">
              <a:extLst>
                <a:ext uri="{FF2B5EF4-FFF2-40B4-BE49-F238E27FC236}">
                  <a16:creationId xmlns:a16="http://schemas.microsoft.com/office/drawing/2014/main" id="{637142B4-FD17-AB48-8135-BC88A6F3C46F}"/>
                </a:ext>
              </a:extLst>
            </p:cNvPr>
            <p:cNvSpPr/>
            <p:nvPr/>
          </p:nvSpPr>
          <p:spPr>
            <a:xfrm>
              <a:off x="12067570" y="3451640"/>
              <a:ext cx="669160" cy="669160"/>
            </a:xfrm>
            <a:custGeom>
              <a:avLst/>
              <a:gdLst/>
              <a:ahLst/>
              <a:cxnLst/>
              <a:rect l="l" t="t" r="r" b="b"/>
              <a:pathLst>
                <a:path w="66916" h="66916" extrusionOk="0">
                  <a:moveTo>
                    <a:pt x="33464" y="66916"/>
                  </a:moveTo>
                  <a:cubicBezTo>
                    <a:pt x="15011" y="66916"/>
                    <a:pt x="0" y="51904"/>
                    <a:pt x="0" y="33451"/>
                  </a:cubicBezTo>
                  <a:cubicBezTo>
                    <a:pt x="0" y="14998"/>
                    <a:pt x="15011" y="0"/>
                    <a:pt x="33464" y="0"/>
                  </a:cubicBezTo>
                  <a:cubicBezTo>
                    <a:pt x="51904" y="0"/>
                    <a:pt x="66916" y="14998"/>
                    <a:pt x="66916" y="33451"/>
                  </a:cubicBezTo>
                  <a:cubicBezTo>
                    <a:pt x="66916" y="51904"/>
                    <a:pt x="51904" y="66916"/>
                    <a:pt x="33464" y="66916"/>
                  </a:cubicBezTo>
                  <a:close/>
                  <a:moveTo>
                    <a:pt x="33464" y="2743"/>
                  </a:moveTo>
                  <a:cubicBezTo>
                    <a:pt x="16522" y="2743"/>
                    <a:pt x="2755" y="16522"/>
                    <a:pt x="2755" y="33451"/>
                  </a:cubicBezTo>
                  <a:cubicBezTo>
                    <a:pt x="2755" y="50380"/>
                    <a:pt x="16522" y="64160"/>
                    <a:pt x="33464" y="64160"/>
                  </a:cubicBezTo>
                  <a:cubicBezTo>
                    <a:pt x="50393" y="64160"/>
                    <a:pt x="64173" y="50380"/>
                    <a:pt x="64173" y="33451"/>
                  </a:cubicBezTo>
                  <a:cubicBezTo>
                    <a:pt x="64173" y="16522"/>
                    <a:pt x="50393" y="2743"/>
                    <a:pt x="33464" y="2743"/>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28" name="Google Shape;2159;p94">
              <a:extLst>
                <a:ext uri="{FF2B5EF4-FFF2-40B4-BE49-F238E27FC236}">
                  <a16:creationId xmlns:a16="http://schemas.microsoft.com/office/drawing/2014/main" id="{C19E281E-FEFE-3C43-8C19-851C9054F794}"/>
                </a:ext>
              </a:extLst>
            </p:cNvPr>
            <p:cNvSpPr/>
            <p:nvPr/>
          </p:nvSpPr>
          <p:spPr>
            <a:xfrm>
              <a:off x="12397580" y="3607380"/>
              <a:ext cx="27430" cy="293370"/>
            </a:xfrm>
            <a:custGeom>
              <a:avLst/>
              <a:gdLst/>
              <a:ahLst/>
              <a:cxnLst/>
              <a:rect l="l" t="t" r="r" b="b"/>
              <a:pathLst>
                <a:path w="2743" h="29337" extrusionOk="0">
                  <a:moveTo>
                    <a:pt x="2298" y="29337"/>
                  </a:moveTo>
                  <a:lnTo>
                    <a:pt x="457" y="29337"/>
                  </a:lnTo>
                  <a:cubicBezTo>
                    <a:pt x="203" y="29337"/>
                    <a:pt x="0" y="29133"/>
                    <a:pt x="0" y="28879"/>
                  </a:cubicBezTo>
                  <a:lnTo>
                    <a:pt x="0" y="469"/>
                  </a:lnTo>
                  <a:cubicBezTo>
                    <a:pt x="0" y="215"/>
                    <a:pt x="203" y="0"/>
                    <a:pt x="457" y="0"/>
                  </a:cubicBezTo>
                  <a:lnTo>
                    <a:pt x="2298" y="0"/>
                  </a:lnTo>
                  <a:cubicBezTo>
                    <a:pt x="2552" y="0"/>
                    <a:pt x="2743" y="215"/>
                    <a:pt x="2743" y="469"/>
                  </a:cubicBezTo>
                  <a:lnTo>
                    <a:pt x="2743" y="28879"/>
                  </a:lnTo>
                  <a:cubicBezTo>
                    <a:pt x="2743" y="29133"/>
                    <a:pt x="2552" y="29337"/>
                    <a:pt x="2298" y="29337"/>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29" name="Google Shape;2160;p94">
              <a:extLst>
                <a:ext uri="{FF2B5EF4-FFF2-40B4-BE49-F238E27FC236}">
                  <a16:creationId xmlns:a16="http://schemas.microsoft.com/office/drawing/2014/main" id="{B3D05309-8233-0F4B-A5A7-17D98139BC9D}"/>
                </a:ext>
              </a:extLst>
            </p:cNvPr>
            <p:cNvSpPr/>
            <p:nvPr/>
          </p:nvSpPr>
          <p:spPr>
            <a:xfrm>
              <a:off x="12397580" y="3928230"/>
              <a:ext cx="27430" cy="36709"/>
            </a:xfrm>
            <a:custGeom>
              <a:avLst/>
              <a:gdLst/>
              <a:ahLst/>
              <a:cxnLst/>
              <a:rect l="l" t="t" r="r" b="b"/>
              <a:pathLst>
                <a:path w="2743" h="3670" extrusionOk="0">
                  <a:moveTo>
                    <a:pt x="2298" y="3670"/>
                  </a:moveTo>
                  <a:lnTo>
                    <a:pt x="457" y="3670"/>
                  </a:lnTo>
                  <a:cubicBezTo>
                    <a:pt x="203" y="3670"/>
                    <a:pt x="0" y="3467"/>
                    <a:pt x="0" y="3213"/>
                  </a:cubicBezTo>
                  <a:lnTo>
                    <a:pt x="0" y="457"/>
                  </a:lnTo>
                  <a:cubicBezTo>
                    <a:pt x="0" y="215"/>
                    <a:pt x="203" y="0"/>
                    <a:pt x="457" y="0"/>
                  </a:cubicBezTo>
                  <a:lnTo>
                    <a:pt x="2298" y="0"/>
                  </a:lnTo>
                  <a:cubicBezTo>
                    <a:pt x="2552" y="0"/>
                    <a:pt x="2743" y="215"/>
                    <a:pt x="2743" y="457"/>
                  </a:cubicBezTo>
                  <a:lnTo>
                    <a:pt x="2743" y="3213"/>
                  </a:lnTo>
                  <a:cubicBezTo>
                    <a:pt x="2743" y="3467"/>
                    <a:pt x="2552" y="3670"/>
                    <a:pt x="2298" y="3670"/>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grpSp>
    </p:spTree>
    <p:extLst>
      <p:ext uri="{BB962C8B-B14F-4D97-AF65-F5344CB8AC3E}">
        <p14:creationId xmlns:p14="http://schemas.microsoft.com/office/powerpoint/2010/main" val="1300965229"/>
      </p:ext>
    </p:extLst>
  </p:cSld>
  <p:clrMapOvr>
    <a:masterClrMapping/>
  </p:clrMapOvr>
  <p:transition spd="slow">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utdoor, person, building, ground&#10;&#10;Description automatically generated">
            <a:extLst>
              <a:ext uri="{FF2B5EF4-FFF2-40B4-BE49-F238E27FC236}">
                <a16:creationId xmlns:a16="http://schemas.microsoft.com/office/drawing/2014/main" id="{D21AACE5-81D5-3079-7DFA-0E4890AAC507}"/>
              </a:ext>
            </a:extLst>
          </p:cNvPr>
          <p:cNvPicPr>
            <a:picLocks noChangeAspect="1"/>
          </p:cNvPicPr>
          <p:nvPr/>
        </p:nvPicPr>
        <p:blipFill rotWithShape="1">
          <a:blip r:embed="rId3"/>
          <a:srcRect l="23498" r="17384"/>
          <a:stretch/>
        </p:blipFill>
        <p:spPr>
          <a:xfrm>
            <a:off x="0" y="0"/>
            <a:ext cx="12193587" cy="13716000"/>
          </a:xfrm>
          <a:prstGeom prst="rect">
            <a:avLst/>
          </a:prstGeom>
        </p:spPr>
      </p:pic>
      <p:sp>
        <p:nvSpPr>
          <p:cNvPr id="2" name="Subtitle 1">
            <a:extLst>
              <a:ext uri="{FF2B5EF4-FFF2-40B4-BE49-F238E27FC236}">
                <a16:creationId xmlns:a16="http://schemas.microsoft.com/office/drawing/2014/main" id="{3B429F7B-BF7F-A541-9B1D-E7BF2BA86BD4}"/>
              </a:ext>
            </a:extLst>
          </p:cNvPr>
          <p:cNvSpPr>
            <a:spLocks noGrp="1"/>
          </p:cNvSpPr>
          <p:nvPr>
            <p:ph type="subTitle" idx="2"/>
          </p:nvPr>
        </p:nvSpPr>
        <p:spPr>
          <a:xfrm>
            <a:off x="932821" y="909036"/>
            <a:ext cx="10328145" cy="463200"/>
          </a:xfrm>
        </p:spPr>
        <p:txBody>
          <a:bodyPr/>
          <a:lstStyle/>
          <a:p>
            <a:r>
              <a:rPr lang="en-US" dirty="0"/>
              <a:t>02 </a:t>
            </a:r>
            <a:r>
              <a:rPr lang="en-US" dirty="0" err="1"/>
              <a:t>gestion</a:t>
            </a:r>
            <a:r>
              <a:rPr lang="en-US" dirty="0"/>
              <a:t> de la </a:t>
            </a:r>
            <a:r>
              <a:rPr lang="en-US" dirty="0" err="1"/>
              <a:t>sécurité</a:t>
            </a:r>
            <a:r>
              <a:rPr lang="en-US" dirty="0"/>
              <a:t> </a:t>
            </a:r>
            <a:r>
              <a:rPr lang="en-US" dirty="0" err="1"/>
              <a:t>personnelle</a:t>
            </a:r>
            <a:endParaRPr lang="en-US" dirty="0"/>
          </a:p>
        </p:txBody>
      </p:sp>
      <p:sp>
        <p:nvSpPr>
          <p:cNvPr id="5" name="TextBox 4">
            <a:extLst>
              <a:ext uri="{FF2B5EF4-FFF2-40B4-BE49-F238E27FC236}">
                <a16:creationId xmlns:a16="http://schemas.microsoft.com/office/drawing/2014/main" id="{0B9F0566-F920-8146-A6B0-961C25C24EA3}"/>
              </a:ext>
            </a:extLst>
          </p:cNvPr>
          <p:cNvSpPr txBox="1"/>
          <p:nvPr/>
        </p:nvSpPr>
        <p:spPr>
          <a:xfrm>
            <a:off x="13138149" y="12039600"/>
            <a:ext cx="10315575" cy="742950"/>
          </a:xfrm>
          <a:prstGeom prst="rect">
            <a:avLst/>
          </a:prstGeom>
          <a:noFill/>
        </p:spPr>
        <p:txBody>
          <a:bodyPr wrap="square" lIns="0" tIns="0" rIns="0" bIns="0" rtlCol="0" anchor="b">
            <a:noAutofit/>
          </a:bodyPr>
          <a:lstStyle/>
          <a:p>
            <a:pPr defTabSz="1828800">
              <a:lnSpc>
                <a:spcPts val="2400"/>
              </a:lnSpc>
              <a:defRPr/>
            </a:pPr>
            <a:r>
              <a:rPr lang="en-US" sz="1600" spc="20" dirty="0">
                <a:latin typeface="Optimistic Text" panose="020B0503020203020204" pitchFamily="34" charset="0"/>
              </a:rPr>
              <a:t>Source: Microsoft. (2011). Protecting Your Information On the Go.</a:t>
            </a:r>
          </a:p>
        </p:txBody>
      </p:sp>
      <p:sp>
        <p:nvSpPr>
          <p:cNvPr id="8" name="Title 2">
            <a:extLst>
              <a:ext uri="{FF2B5EF4-FFF2-40B4-BE49-F238E27FC236}">
                <a16:creationId xmlns:a16="http://schemas.microsoft.com/office/drawing/2014/main" id="{8F1157D5-A1BA-F447-A241-1E67B113CDA2}"/>
              </a:ext>
            </a:extLst>
          </p:cNvPr>
          <p:cNvSpPr txBox="1">
            <a:spLocks/>
          </p:cNvSpPr>
          <p:nvPr/>
        </p:nvSpPr>
        <p:spPr>
          <a:xfrm>
            <a:off x="13137390" y="3828415"/>
            <a:ext cx="7984298" cy="2514600"/>
          </a:xfrm>
          <a:prstGeom prst="rect">
            <a:avLst/>
          </a:prstGeom>
        </p:spPr>
        <p:txBody>
          <a:bodyPr vert="horz" lIns="0" tIns="0" rIns="0" bIns="0" rtlCol="0" anchor="b" anchorCtr="0">
            <a:normAutofit/>
          </a:bodyPr>
          <a:lstStyle>
            <a:defPPr marR="0" lvl="0" algn="l" rtl="0">
              <a:lnSpc>
                <a:spcPct val="100000"/>
              </a:lnSpc>
              <a:spcBef>
                <a:spcPts val="0"/>
              </a:spcBef>
              <a:spcAft>
                <a:spcPts val="0"/>
              </a:spcAft>
            </a:defPPr>
            <a:lvl1pPr marR="0" lvl="0" algn="l" rtl="0" eaLnBrk="1" hangingPunct="1">
              <a:lnSpc>
                <a:spcPct val="108000"/>
              </a:lnSpc>
              <a:spcBef>
                <a:spcPts val="0"/>
              </a:spcBef>
              <a:spcAft>
                <a:spcPts val="0"/>
              </a:spcAft>
              <a:buClr>
                <a:srgbClr val="1C2B33"/>
              </a:buClr>
              <a:buFont typeface="Optimistic Display Medium"/>
              <a:defRPr sz="7200" b="0" i="0" u="none" strike="noStrike" kern="0" cap="none" spc="220" baseline="0">
                <a:solidFill>
                  <a:schemeClr val="tx1"/>
                </a:solidFill>
                <a:latin typeface="+mj-lt"/>
                <a:ea typeface="Optimistic Display Medium"/>
                <a:cs typeface="Optimistic Display Medium"/>
                <a:sym typeface="Optimistic Display Medium"/>
              </a:defRPr>
            </a:lvl1pPr>
            <a:lvl2pPr marR="0" lvl="1"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2pPr>
            <a:lvl3pPr marR="0" lvl="2"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3pPr>
            <a:lvl4pPr marR="0" lvl="3"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4pPr>
            <a:lvl5pPr marR="0" lvl="4"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a:lnSpc>
                <a:spcPts val="8640"/>
              </a:lnSpc>
            </a:pPr>
            <a:r>
              <a:rPr lang="en-US" dirty="0" err="1"/>
              <a:t>Appareils</a:t>
            </a:r>
            <a:r>
              <a:rPr lang="en-US" dirty="0"/>
              <a:t> publics et </a:t>
            </a:r>
            <a:r>
              <a:rPr lang="en-US" dirty="0" err="1"/>
              <a:t>partagés</a:t>
            </a:r>
            <a:endParaRPr lang="en-US" dirty="0"/>
          </a:p>
        </p:txBody>
      </p:sp>
      <p:sp>
        <p:nvSpPr>
          <p:cNvPr id="9" name="Text Placeholder 3">
            <a:extLst>
              <a:ext uri="{FF2B5EF4-FFF2-40B4-BE49-F238E27FC236}">
                <a16:creationId xmlns:a16="http://schemas.microsoft.com/office/drawing/2014/main" id="{A4B9920A-4F40-4048-8E85-749D7B7FA10A}"/>
              </a:ext>
            </a:extLst>
          </p:cNvPr>
          <p:cNvSpPr txBox="1">
            <a:spLocks/>
          </p:cNvSpPr>
          <p:nvPr/>
        </p:nvSpPr>
        <p:spPr>
          <a:xfrm>
            <a:off x="13138150" y="6477000"/>
            <a:ext cx="9723437" cy="3234055"/>
          </a:xfrm>
          <a:prstGeom prst="rect">
            <a:avLst/>
          </a:prstGeom>
        </p:spPr>
        <p:txBody>
          <a:bodyPr vert="horz" lIns="0" tIns="0" rIns="0" bIns="0" rtlCol="0">
            <a:noAutofit/>
          </a:bodyPr>
          <a:lstStyle>
            <a:defPPr marR="0" lvl="0" algn="l" rtl="0">
              <a:lnSpc>
                <a:spcPct val="100000"/>
              </a:lnSpc>
              <a:spcBef>
                <a:spcPts val="0"/>
              </a:spcBef>
              <a:spcAft>
                <a:spcPts val="0"/>
              </a:spcAft>
            </a:defPPr>
            <a:lvl1pPr marL="0" marR="0" lvl="0" indent="0" algn="l" rtl="0" eaLnBrk="1" hangingPunct="1">
              <a:lnSpc>
                <a:spcPct val="129000"/>
              </a:lnSpc>
              <a:spcBef>
                <a:spcPts val="0"/>
              </a:spcBef>
              <a:spcAft>
                <a:spcPts val="1200"/>
              </a:spcAft>
              <a:buClr>
                <a:srgbClr val="1C2B33"/>
              </a:buClr>
              <a:buSzPct val="25000"/>
              <a:buFontTx/>
              <a:buBlip>
                <a:blip r:embed="rId4"/>
              </a:buBlip>
              <a:tabLst/>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marL="457200" indent="-457200" defTabSz="1828800">
              <a:lnSpc>
                <a:spcPts val="4200"/>
              </a:lnSpc>
              <a:spcAft>
                <a:spcPts val="1800"/>
              </a:spcAft>
              <a:buSzPct val="100000"/>
              <a:buFont typeface="Arial" panose="020B0604020202020204" pitchFamily="34" charset="0"/>
              <a:buChar char="•"/>
            </a:pPr>
            <a:r>
              <a:rPr lang="fr-FR" sz="2800" spc="40" dirty="0">
                <a:latin typeface="Optimistic Text" panose="020B0503020203020204" pitchFamily="34" charset="0"/>
                <a:sym typeface="Arial"/>
              </a:rPr>
              <a:t>Évitez les opérations bancaires, le paiement de factures, les achats ou toute autre activité sensible sur un appareil public.</a:t>
            </a:r>
          </a:p>
          <a:p>
            <a:pPr marL="457200" indent="-457200" defTabSz="1828800">
              <a:lnSpc>
                <a:spcPts val="4200"/>
              </a:lnSpc>
              <a:spcAft>
                <a:spcPts val="1800"/>
              </a:spcAft>
              <a:buSzPct val="100000"/>
              <a:buFont typeface="Arial" panose="020B0604020202020204" pitchFamily="34" charset="0"/>
              <a:buChar char="•"/>
            </a:pPr>
            <a:r>
              <a:rPr lang="fr-FR" sz="2800" spc="40" dirty="0">
                <a:latin typeface="Optimistic Text" panose="020B0503020203020204" pitchFamily="34" charset="0"/>
                <a:sym typeface="Arial"/>
              </a:rPr>
              <a:t>Assurez-vous de vous déconnecter de tous les comptes lorsque vous avez fini d'utiliser un appareil public ou si vous laissez l'appareil sans surveillance, même pour une courte durée.</a:t>
            </a:r>
            <a:endParaRPr lang="en-US" sz="2800" spc="40" dirty="0">
              <a:latin typeface="Optimistic Text" panose="020B0503020203020204" pitchFamily="34" charset="0"/>
              <a:sym typeface="Arial"/>
            </a:endParaRPr>
          </a:p>
        </p:txBody>
      </p:sp>
      <p:grpSp>
        <p:nvGrpSpPr>
          <p:cNvPr id="10" name="Google Shape;1965;p93">
            <a:extLst>
              <a:ext uri="{FF2B5EF4-FFF2-40B4-BE49-F238E27FC236}">
                <a16:creationId xmlns:a16="http://schemas.microsoft.com/office/drawing/2014/main" id="{2C55AE17-870C-0F48-B5B1-3CADD64DBDCC}"/>
              </a:ext>
            </a:extLst>
          </p:cNvPr>
          <p:cNvGrpSpPr/>
          <p:nvPr/>
        </p:nvGrpSpPr>
        <p:grpSpPr>
          <a:xfrm>
            <a:off x="13151056" y="2776254"/>
            <a:ext cx="926894" cy="918176"/>
            <a:chOff x="5767270" y="5524440"/>
            <a:chExt cx="685410" cy="678963"/>
          </a:xfrm>
          <a:solidFill>
            <a:schemeClr val="accent2"/>
          </a:solidFill>
        </p:grpSpPr>
        <p:sp>
          <p:nvSpPr>
            <p:cNvPr id="11" name="Google Shape;1966;p93">
              <a:extLst>
                <a:ext uri="{FF2B5EF4-FFF2-40B4-BE49-F238E27FC236}">
                  <a16:creationId xmlns:a16="http://schemas.microsoft.com/office/drawing/2014/main" id="{E73E6760-C37C-5044-BED8-208A7114A118}"/>
                </a:ext>
              </a:extLst>
            </p:cNvPr>
            <p:cNvSpPr/>
            <p:nvPr/>
          </p:nvSpPr>
          <p:spPr>
            <a:xfrm>
              <a:off x="5949550" y="6149800"/>
              <a:ext cx="320800" cy="53603"/>
            </a:xfrm>
            <a:custGeom>
              <a:avLst/>
              <a:gdLst/>
              <a:ahLst/>
              <a:cxnLst/>
              <a:rect l="l" t="t" r="r" b="b"/>
              <a:pathLst>
                <a:path w="32080" h="5359" extrusionOk="0">
                  <a:moveTo>
                    <a:pt x="31356" y="5003"/>
                  </a:moveTo>
                  <a:cubicBezTo>
                    <a:pt x="31280" y="5232"/>
                    <a:pt x="31013" y="5359"/>
                    <a:pt x="30784" y="5270"/>
                  </a:cubicBezTo>
                  <a:cubicBezTo>
                    <a:pt x="26060" y="3606"/>
                    <a:pt x="21094" y="2755"/>
                    <a:pt x="16027" y="2755"/>
                  </a:cubicBezTo>
                  <a:cubicBezTo>
                    <a:pt x="10972" y="2755"/>
                    <a:pt x="6007" y="3606"/>
                    <a:pt x="1282" y="5270"/>
                  </a:cubicBezTo>
                  <a:cubicBezTo>
                    <a:pt x="1054" y="5359"/>
                    <a:pt x="800" y="5232"/>
                    <a:pt x="711" y="5003"/>
                  </a:cubicBezTo>
                  <a:lnTo>
                    <a:pt x="88" y="3276"/>
                  </a:lnTo>
                  <a:cubicBezTo>
                    <a:pt x="0" y="3035"/>
                    <a:pt x="126" y="2768"/>
                    <a:pt x="368" y="2679"/>
                  </a:cubicBezTo>
                  <a:cubicBezTo>
                    <a:pt x="5384" y="901"/>
                    <a:pt x="10655" y="0"/>
                    <a:pt x="16027" y="0"/>
                  </a:cubicBezTo>
                  <a:cubicBezTo>
                    <a:pt x="21412" y="0"/>
                    <a:pt x="26682" y="901"/>
                    <a:pt x="31699" y="2679"/>
                  </a:cubicBezTo>
                  <a:cubicBezTo>
                    <a:pt x="31953" y="2768"/>
                    <a:pt x="32080" y="3035"/>
                    <a:pt x="31991" y="3276"/>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12" name="Google Shape;1967;p93">
              <a:extLst>
                <a:ext uri="{FF2B5EF4-FFF2-40B4-BE49-F238E27FC236}">
                  <a16:creationId xmlns:a16="http://schemas.microsoft.com/office/drawing/2014/main" id="{EC0ADDC0-ABA7-5341-9A21-6329F5C948C1}"/>
                </a:ext>
              </a:extLst>
            </p:cNvPr>
            <p:cNvSpPr/>
            <p:nvPr/>
          </p:nvSpPr>
          <p:spPr>
            <a:xfrm>
              <a:off x="5767270" y="5524440"/>
              <a:ext cx="685410" cy="550030"/>
            </a:xfrm>
            <a:custGeom>
              <a:avLst/>
              <a:gdLst/>
              <a:ahLst/>
              <a:cxnLst/>
              <a:rect l="l" t="t" r="r" b="b"/>
              <a:pathLst>
                <a:path w="68541" h="55003" extrusionOk="0">
                  <a:moveTo>
                    <a:pt x="63741" y="55003"/>
                  </a:moveTo>
                  <a:lnTo>
                    <a:pt x="4787" y="55003"/>
                  </a:lnTo>
                  <a:cubicBezTo>
                    <a:pt x="3048" y="55003"/>
                    <a:pt x="1574" y="53644"/>
                    <a:pt x="1409" y="51917"/>
                  </a:cubicBezTo>
                  <a:cubicBezTo>
                    <a:pt x="0" y="35712"/>
                    <a:pt x="0" y="19291"/>
                    <a:pt x="1409" y="3086"/>
                  </a:cubicBezTo>
                  <a:cubicBezTo>
                    <a:pt x="1574" y="1358"/>
                    <a:pt x="3048" y="0"/>
                    <a:pt x="4787" y="0"/>
                  </a:cubicBezTo>
                  <a:lnTo>
                    <a:pt x="63741" y="0"/>
                  </a:lnTo>
                  <a:cubicBezTo>
                    <a:pt x="65481" y="0"/>
                    <a:pt x="66954" y="1358"/>
                    <a:pt x="67106" y="3086"/>
                  </a:cubicBezTo>
                  <a:cubicBezTo>
                    <a:pt x="68541" y="19291"/>
                    <a:pt x="68541" y="35712"/>
                    <a:pt x="67106" y="51917"/>
                  </a:cubicBezTo>
                  <a:cubicBezTo>
                    <a:pt x="66954" y="53644"/>
                    <a:pt x="65481" y="55003"/>
                    <a:pt x="63741" y="55003"/>
                  </a:cubicBezTo>
                  <a:close/>
                  <a:moveTo>
                    <a:pt x="4787" y="2755"/>
                  </a:moveTo>
                  <a:cubicBezTo>
                    <a:pt x="4483" y="2755"/>
                    <a:pt x="4178" y="3022"/>
                    <a:pt x="4152" y="3327"/>
                  </a:cubicBezTo>
                  <a:cubicBezTo>
                    <a:pt x="2743" y="19367"/>
                    <a:pt x="2743" y="35636"/>
                    <a:pt x="4152" y="51676"/>
                  </a:cubicBezTo>
                  <a:cubicBezTo>
                    <a:pt x="4178" y="51968"/>
                    <a:pt x="4483" y="52247"/>
                    <a:pt x="4787" y="52247"/>
                  </a:cubicBezTo>
                  <a:lnTo>
                    <a:pt x="63741" y="52247"/>
                  </a:lnTo>
                  <a:cubicBezTo>
                    <a:pt x="64046" y="52247"/>
                    <a:pt x="64338" y="51968"/>
                    <a:pt x="64363" y="51676"/>
                  </a:cubicBezTo>
                  <a:cubicBezTo>
                    <a:pt x="65786" y="35636"/>
                    <a:pt x="65786" y="19367"/>
                    <a:pt x="64363" y="3327"/>
                  </a:cubicBezTo>
                  <a:cubicBezTo>
                    <a:pt x="64338" y="3022"/>
                    <a:pt x="64046" y="2755"/>
                    <a:pt x="63741" y="2755"/>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13" name="Google Shape;1968;p93">
              <a:extLst>
                <a:ext uri="{FF2B5EF4-FFF2-40B4-BE49-F238E27FC236}">
                  <a16:creationId xmlns:a16="http://schemas.microsoft.com/office/drawing/2014/main" id="{2064049A-A41C-074A-A7DF-57B01F74D26C}"/>
                </a:ext>
              </a:extLst>
            </p:cNvPr>
            <p:cNvSpPr/>
            <p:nvPr/>
          </p:nvSpPr>
          <p:spPr>
            <a:xfrm>
              <a:off x="5789160" y="5927710"/>
              <a:ext cx="641700" cy="27600"/>
            </a:xfrm>
            <a:prstGeom prst="rect">
              <a:avLst/>
            </a:pr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15" name="Google Shape;1969;p93">
              <a:extLst>
                <a:ext uri="{FF2B5EF4-FFF2-40B4-BE49-F238E27FC236}">
                  <a16:creationId xmlns:a16="http://schemas.microsoft.com/office/drawing/2014/main" id="{057C39B7-3F5B-8E4D-810B-569A9C94A075}"/>
                </a:ext>
              </a:extLst>
            </p:cNvPr>
            <p:cNvSpPr/>
            <p:nvPr/>
          </p:nvSpPr>
          <p:spPr>
            <a:xfrm>
              <a:off x="6064120" y="5588620"/>
              <a:ext cx="91560" cy="91690"/>
            </a:xfrm>
            <a:custGeom>
              <a:avLst/>
              <a:gdLst/>
              <a:ahLst/>
              <a:cxnLst/>
              <a:rect l="l" t="t" r="r" b="b"/>
              <a:pathLst>
                <a:path w="9156" h="9169" extrusionOk="0">
                  <a:moveTo>
                    <a:pt x="6870" y="9169"/>
                  </a:moveTo>
                  <a:lnTo>
                    <a:pt x="2285" y="9169"/>
                  </a:lnTo>
                  <a:cubicBezTo>
                    <a:pt x="1028" y="9169"/>
                    <a:pt x="0" y="8140"/>
                    <a:pt x="0" y="6883"/>
                  </a:cubicBezTo>
                  <a:lnTo>
                    <a:pt x="0" y="2285"/>
                  </a:lnTo>
                  <a:cubicBezTo>
                    <a:pt x="0" y="1028"/>
                    <a:pt x="1028" y="0"/>
                    <a:pt x="2285" y="0"/>
                  </a:cubicBezTo>
                  <a:lnTo>
                    <a:pt x="6870" y="0"/>
                  </a:lnTo>
                  <a:cubicBezTo>
                    <a:pt x="8140" y="0"/>
                    <a:pt x="9156" y="1028"/>
                    <a:pt x="9156" y="2285"/>
                  </a:cubicBezTo>
                  <a:lnTo>
                    <a:pt x="9156" y="6883"/>
                  </a:lnTo>
                  <a:cubicBezTo>
                    <a:pt x="9156" y="8140"/>
                    <a:pt x="8140" y="9169"/>
                    <a:pt x="6870" y="9169"/>
                  </a:cubicBezTo>
                  <a:close/>
                  <a:moveTo>
                    <a:pt x="2743" y="6426"/>
                  </a:moveTo>
                  <a:lnTo>
                    <a:pt x="6413" y="6426"/>
                  </a:lnTo>
                  <a:lnTo>
                    <a:pt x="6413" y="2755"/>
                  </a:lnTo>
                  <a:lnTo>
                    <a:pt x="2743" y="2755"/>
                  </a:ln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17" name="Google Shape;1970;p93">
              <a:extLst>
                <a:ext uri="{FF2B5EF4-FFF2-40B4-BE49-F238E27FC236}">
                  <a16:creationId xmlns:a16="http://schemas.microsoft.com/office/drawing/2014/main" id="{D2A3F64D-7199-8147-9506-FD72AB503C0E}"/>
                </a:ext>
              </a:extLst>
            </p:cNvPr>
            <p:cNvSpPr/>
            <p:nvPr/>
          </p:nvSpPr>
          <p:spPr>
            <a:xfrm>
              <a:off x="6100690" y="6056100"/>
              <a:ext cx="27600" cy="110100"/>
            </a:xfrm>
            <a:prstGeom prst="rect">
              <a:avLst/>
            </a:pr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grpSp>
    </p:spTree>
    <p:extLst>
      <p:ext uri="{BB962C8B-B14F-4D97-AF65-F5344CB8AC3E}">
        <p14:creationId xmlns:p14="http://schemas.microsoft.com/office/powerpoint/2010/main" val="3229497197"/>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70"/>
        <p:cNvGrpSpPr/>
        <p:nvPr/>
      </p:nvGrpSpPr>
      <p:grpSpPr>
        <a:xfrm>
          <a:off x="0" y="0"/>
          <a:ext cx="0" cy="0"/>
          <a:chOff x="0" y="0"/>
          <a:chExt cx="0" cy="0"/>
        </a:xfrm>
      </p:grpSpPr>
      <p:pic>
        <p:nvPicPr>
          <p:cNvPr id="2" name="Picture 1" descr="A person talking on a cell phone&#10;&#10;Description automatically generated with medium confidence">
            <a:extLst>
              <a:ext uri="{FF2B5EF4-FFF2-40B4-BE49-F238E27FC236}">
                <a16:creationId xmlns:a16="http://schemas.microsoft.com/office/drawing/2014/main" id="{09CA870E-6DD2-7AD6-EB2D-8836534EA46D}"/>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39000"/>
                    </a14:imgEffect>
                  </a14:imgLayer>
                </a14:imgProps>
              </a:ext>
            </a:extLst>
          </a:blip>
          <a:srcRect b="15739"/>
          <a:stretch/>
        </p:blipFill>
        <p:spPr>
          <a:xfrm>
            <a:off x="-1" y="0"/>
            <a:ext cx="24387175" cy="13716000"/>
          </a:xfrm>
          <a:prstGeom prst="rect">
            <a:avLst/>
          </a:prstGeom>
        </p:spPr>
      </p:pic>
      <p:sp>
        <p:nvSpPr>
          <p:cNvPr id="571" name="Google Shape;571;p77"/>
          <p:cNvSpPr txBox="1">
            <a:spLocks noGrp="1"/>
          </p:cNvSpPr>
          <p:nvPr>
            <p:ph type="ctrTitle"/>
          </p:nvPr>
        </p:nvSpPr>
        <p:spPr>
          <a:xfrm>
            <a:off x="1867966" y="2729319"/>
            <a:ext cx="10861445" cy="1524629"/>
          </a:xfrm>
        </p:spPr>
        <p:txBody>
          <a:bodyPr wrap="square" lIns="0" tIns="0" rIns="0" bIns="0" anchor="b">
            <a:noAutofit/>
          </a:bodyPr>
          <a:lstStyle/>
          <a:p>
            <a:pPr defTabSz="1828800">
              <a:lnSpc>
                <a:spcPts val="12000"/>
              </a:lnSpc>
              <a:spcBef>
                <a:spcPct val="0"/>
              </a:spcBef>
              <a:buClr>
                <a:srgbClr val="1C2B33"/>
              </a:buClr>
              <a:buFont typeface="Optimistic Text"/>
            </a:pPr>
            <a:r>
              <a:rPr lang="en-US" sz="10000" kern="1200" spc="430" dirty="0" err="1">
                <a:solidFill>
                  <a:schemeClr val="bg2"/>
                </a:solidFill>
                <a:latin typeface="Optimistic Display" panose="020B0603020203020204" pitchFamily="34" charset="0"/>
                <a:ea typeface="+mj-ea"/>
                <a:cs typeface="Optimistic Display" panose="020B0603020203020204" pitchFamily="34" charset="0"/>
                <a:sym typeface="Arial"/>
              </a:rPr>
              <a:t>Sécurité</a:t>
            </a:r>
            <a:r>
              <a:rPr lang="en-US" sz="10000" kern="1200" spc="430" dirty="0">
                <a:solidFill>
                  <a:schemeClr val="bg2"/>
                </a:solidFill>
                <a:latin typeface="Optimistic Display" panose="020B0603020203020204" pitchFamily="34" charset="0"/>
                <a:ea typeface="+mj-ea"/>
                <a:cs typeface="Optimistic Display" panose="020B0603020203020204" pitchFamily="34" charset="0"/>
                <a:sym typeface="Arial"/>
              </a:rPr>
              <a:t> en </a:t>
            </a:r>
            <a:r>
              <a:rPr lang="en-US" sz="10000" kern="1200" spc="430" dirty="0" err="1">
                <a:solidFill>
                  <a:schemeClr val="bg2"/>
                </a:solidFill>
                <a:latin typeface="Optimistic Display" panose="020B0603020203020204" pitchFamily="34" charset="0"/>
                <a:ea typeface="+mj-ea"/>
                <a:cs typeface="Optimistic Display" panose="020B0603020203020204" pitchFamily="34" charset="0"/>
                <a:sym typeface="Arial"/>
              </a:rPr>
              <a:t>ligne</a:t>
            </a:r>
            <a:endParaRPr lang="en-US" sz="10000" kern="1200" spc="430" dirty="0">
              <a:solidFill>
                <a:schemeClr val="bg2"/>
              </a:solidFill>
              <a:latin typeface="Optimistic Display" panose="020B0603020203020204" pitchFamily="34" charset="0"/>
              <a:ea typeface="+mj-ea"/>
              <a:cs typeface="Optimistic Display" panose="020B0603020203020204" pitchFamily="34" charset="0"/>
              <a:sym typeface="Arial"/>
            </a:endParaRPr>
          </a:p>
        </p:txBody>
      </p:sp>
      <p:sp>
        <p:nvSpPr>
          <p:cNvPr id="572" name="Google Shape;572;p77"/>
          <p:cNvSpPr txBox="1">
            <a:spLocks noGrp="1"/>
          </p:cNvSpPr>
          <p:nvPr>
            <p:ph type="subTitle" idx="4"/>
          </p:nvPr>
        </p:nvSpPr>
        <p:spPr>
          <a:xfrm>
            <a:off x="1877111" y="1631748"/>
            <a:ext cx="15955277" cy="909438"/>
          </a:xfrm>
          <a:noFill/>
        </p:spPr>
        <p:txBody>
          <a:bodyPr wrap="square" lIns="0" tIns="0" rIns="0" bIns="0" rtlCol="0" anchor="t">
            <a:noAutofit/>
          </a:bodyPr>
          <a:lstStyle/>
          <a:p>
            <a:pPr>
              <a:lnSpc>
                <a:spcPts val="4200"/>
              </a:lnSpc>
              <a:spcBef>
                <a:spcPts val="2400"/>
              </a:spcBef>
              <a:spcAft>
                <a:spcPts val="1200"/>
              </a:spcAft>
              <a:buFont typeface="Optimistic Text"/>
            </a:pPr>
            <a:r>
              <a:rPr lang="en-US" sz="2800" spc="250" dirty="0">
                <a:solidFill>
                  <a:schemeClr val="bg2"/>
                </a:solidFill>
                <a:latin typeface="Optimistic Text" panose="020B0503020203020204" pitchFamily="34" charset="0"/>
                <a:sym typeface="Arial"/>
              </a:rPr>
              <a:t>MODULES D’INITIATION À internet POUR ADULTES</a:t>
            </a:r>
          </a:p>
        </p:txBody>
      </p:sp>
      <p:pic>
        <p:nvPicPr>
          <p:cNvPr id="28" name="Picture 27">
            <a:extLst>
              <a:ext uri="{FF2B5EF4-FFF2-40B4-BE49-F238E27FC236}">
                <a16:creationId xmlns:a16="http://schemas.microsoft.com/office/drawing/2014/main" id="{376FACEA-BF55-C74C-A8A5-65D81CD2669C}"/>
              </a:ext>
            </a:extLst>
          </p:cNvPr>
          <p:cNvPicPr>
            <a:picLocks noChangeAspect="1"/>
          </p:cNvPicPr>
          <p:nvPr/>
        </p:nvPicPr>
        <p:blipFill>
          <a:blip r:embed="rId5"/>
          <a:stretch>
            <a:fillRect/>
          </a:stretch>
        </p:blipFill>
        <p:spPr>
          <a:xfrm>
            <a:off x="17225363" y="12322816"/>
            <a:ext cx="6222890" cy="46634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person, indoor&#10;&#10;Description automatically generated">
            <a:extLst>
              <a:ext uri="{FF2B5EF4-FFF2-40B4-BE49-F238E27FC236}">
                <a16:creationId xmlns:a16="http://schemas.microsoft.com/office/drawing/2014/main" id="{12DEE7EE-3B1C-5CCB-D6B7-97536976EB8E}"/>
              </a:ext>
            </a:extLst>
          </p:cNvPr>
          <p:cNvPicPr>
            <a:picLocks noChangeAspect="1"/>
          </p:cNvPicPr>
          <p:nvPr/>
        </p:nvPicPr>
        <p:blipFill rotWithShape="1">
          <a:blip r:embed="rId3"/>
          <a:srcRect t="25013"/>
          <a:stretch/>
        </p:blipFill>
        <p:spPr>
          <a:xfrm>
            <a:off x="12193586" y="-782"/>
            <a:ext cx="12193589" cy="13716782"/>
          </a:xfrm>
          <a:prstGeom prst="rect">
            <a:avLst/>
          </a:prstGeom>
        </p:spPr>
      </p:pic>
      <p:sp>
        <p:nvSpPr>
          <p:cNvPr id="2" name="Subtitle 1">
            <a:extLst>
              <a:ext uri="{FF2B5EF4-FFF2-40B4-BE49-F238E27FC236}">
                <a16:creationId xmlns:a16="http://schemas.microsoft.com/office/drawing/2014/main" id="{3B429F7B-BF7F-A541-9B1D-E7BF2BA86BD4}"/>
              </a:ext>
            </a:extLst>
          </p:cNvPr>
          <p:cNvSpPr>
            <a:spLocks noGrp="1"/>
          </p:cNvSpPr>
          <p:nvPr>
            <p:ph type="subTitle" idx="2"/>
          </p:nvPr>
        </p:nvSpPr>
        <p:spPr>
          <a:xfrm>
            <a:off x="932821" y="909036"/>
            <a:ext cx="10328145" cy="463200"/>
          </a:xfrm>
        </p:spPr>
        <p:txBody>
          <a:bodyPr/>
          <a:lstStyle/>
          <a:p>
            <a:r>
              <a:rPr lang="en-US" dirty="0"/>
              <a:t>02 </a:t>
            </a:r>
            <a:r>
              <a:rPr lang="en-US" dirty="0" err="1"/>
              <a:t>gestion</a:t>
            </a:r>
            <a:r>
              <a:rPr lang="en-US" dirty="0"/>
              <a:t> de la </a:t>
            </a:r>
            <a:r>
              <a:rPr lang="en-US" dirty="0" err="1"/>
              <a:t>sécurité</a:t>
            </a:r>
            <a:r>
              <a:rPr lang="en-US" dirty="0"/>
              <a:t> </a:t>
            </a:r>
            <a:r>
              <a:rPr lang="en-US" dirty="0" err="1"/>
              <a:t>personnelle</a:t>
            </a:r>
            <a:endParaRPr lang="en-US" dirty="0"/>
          </a:p>
        </p:txBody>
      </p:sp>
      <p:sp>
        <p:nvSpPr>
          <p:cNvPr id="8" name="Title 2">
            <a:extLst>
              <a:ext uri="{FF2B5EF4-FFF2-40B4-BE49-F238E27FC236}">
                <a16:creationId xmlns:a16="http://schemas.microsoft.com/office/drawing/2014/main" id="{DF71BA38-FD0C-6343-9460-ECD8F717DD3A}"/>
              </a:ext>
            </a:extLst>
          </p:cNvPr>
          <p:cNvSpPr txBox="1">
            <a:spLocks/>
          </p:cNvSpPr>
          <p:nvPr/>
        </p:nvSpPr>
        <p:spPr>
          <a:xfrm>
            <a:off x="932689" y="3828415"/>
            <a:ext cx="9389235" cy="2514600"/>
          </a:xfrm>
          <a:prstGeom prst="rect">
            <a:avLst/>
          </a:prstGeom>
        </p:spPr>
        <p:txBody>
          <a:bodyPr vert="horz" lIns="0" tIns="0" rIns="0" bIns="0" rtlCol="0" anchor="b" anchorCtr="0">
            <a:normAutofit/>
          </a:bodyPr>
          <a:lstStyle>
            <a:defPPr marR="0" lvl="0" algn="l" rtl="0">
              <a:lnSpc>
                <a:spcPct val="100000"/>
              </a:lnSpc>
              <a:spcBef>
                <a:spcPts val="0"/>
              </a:spcBef>
              <a:spcAft>
                <a:spcPts val="0"/>
              </a:spcAft>
            </a:defPPr>
            <a:lvl1pPr marR="0" lvl="0" algn="l" rtl="0" eaLnBrk="1" hangingPunct="1">
              <a:lnSpc>
                <a:spcPct val="108000"/>
              </a:lnSpc>
              <a:spcBef>
                <a:spcPts val="0"/>
              </a:spcBef>
              <a:spcAft>
                <a:spcPts val="0"/>
              </a:spcAft>
              <a:buClr>
                <a:srgbClr val="1C2B33"/>
              </a:buClr>
              <a:buFont typeface="Optimistic Display Medium"/>
              <a:defRPr sz="7200" b="0" i="0" u="none" strike="noStrike" kern="0" cap="none" spc="220" baseline="0">
                <a:solidFill>
                  <a:schemeClr val="tx1"/>
                </a:solidFill>
                <a:latin typeface="+mj-lt"/>
                <a:ea typeface="Optimistic Display Medium"/>
                <a:cs typeface="Optimistic Display Medium"/>
                <a:sym typeface="Optimistic Display Medium"/>
              </a:defRPr>
            </a:lvl1pPr>
            <a:lvl2pPr marR="0" lvl="1"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2pPr>
            <a:lvl3pPr marR="0" lvl="2"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3pPr>
            <a:lvl4pPr marR="0" lvl="3"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4pPr>
            <a:lvl5pPr marR="0" lvl="4"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a:lnSpc>
                <a:spcPts val="8640"/>
              </a:lnSpc>
            </a:pPr>
            <a:r>
              <a:rPr lang="fr-CA" dirty="0"/>
              <a:t>Réseaux sans fil</a:t>
            </a:r>
            <a:endParaRPr lang="en-US" dirty="0"/>
          </a:p>
        </p:txBody>
      </p:sp>
      <p:sp>
        <p:nvSpPr>
          <p:cNvPr id="9" name="Text Placeholder 3">
            <a:extLst>
              <a:ext uri="{FF2B5EF4-FFF2-40B4-BE49-F238E27FC236}">
                <a16:creationId xmlns:a16="http://schemas.microsoft.com/office/drawing/2014/main" id="{1FF207C4-463C-684D-8A2B-DB3E4C7F15DD}"/>
              </a:ext>
            </a:extLst>
          </p:cNvPr>
          <p:cNvSpPr txBox="1">
            <a:spLocks/>
          </p:cNvSpPr>
          <p:nvPr/>
        </p:nvSpPr>
        <p:spPr>
          <a:xfrm>
            <a:off x="933450" y="6477001"/>
            <a:ext cx="9388475" cy="1752600"/>
          </a:xfrm>
          <a:prstGeom prst="rect">
            <a:avLst/>
          </a:prstGeom>
        </p:spPr>
        <p:txBody>
          <a:bodyPr vert="horz" lIns="0" tIns="0" rIns="0" bIns="0" rtlCol="0">
            <a:noAutofit/>
          </a:bodyPr>
          <a:lstStyle>
            <a:defPPr marR="0" lvl="0" algn="l" rtl="0">
              <a:lnSpc>
                <a:spcPct val="100000"/>
              </a:lnSpc>
              <a:spcBef>
                <a:spcPts val="0"/>
              </a:spcBef>
              <a:spcAft>
                <a:spcPts val="0"/>
              </a:spcAft>
            </a:defPPr>
            <a:lvl1pPr marL="0" marR="0" lvl="0" indent="0" algn="l" rtl="0" eaLnBrk="1" hangingPunct="1">
              <a:lnSpc>
                <a:spcPct val="129000"/>
              </a:lnSpc>
              <a:spcBef>
                <a:spcPts val="0"/>
              </a:spcBef>
              <a:spcAft>
                <a:spcPts val="1200"/>
              </a:spcAft>
              <a:buClr>
                <a:srgbClr val="1C2B33"/>
              </a:buClr>
              <a:buSzPct val="25000"/>
              <a:buFontTx/>
              <a:buBlip>
                <a:blip r:embed="rId4"/>
              </a:buBlip>
              <a:tabLst/>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defTabSz="1828800">
              <a:lnSpc>
                <a:spcPts val="4200"/>
              </a:lnSpc>
              <a:spcAft>
                <a:spcPts val="1800"/>
              </a:spcAft>
              <a:buNone/>
            </a:pPr>
            <a:r>
              <a:rPr lang="en-US" sz="2800" spc="40" dirty="0">
                <a:latin typeface="Optimistic Text" panose="020B0503020203020204" pitchFamily="34" charset="0"/>
                <a:sym typeface="Arial"/>
              </a:rPr>
              <a:t>La </a:t>
            </a:r>
            <a:r>
              <a:rPr lang="en-US" sz="2800" spc="40" dirty="0" err="1">
                <a:latin typeface="Optimistic Text" panose="020B0503020203020204" pitchFamily="34" charset="0"/>
                <a:sym typeface="Arial"/>
              </a:rPr>
              <a:t>plupart</a:t>
            </a:r>
            <a:r>
              <a:rPr lang="en-US" sz="2800" spc="40" dirty="0">
                <a:latin typeface="Optimistic Text" panose="020B0503020203020204" pitchFamily="34" charset="0"/>
                <a:sym typeface="Arial"/>
              </a:rPr>
              <a:t> des gens </a:t>
            </a:r>
            <a:r>
              <a:rPr lang="en-US" sz="2800" spc="40" dirty="0" err="1">
                <a:latin typeface="Optimistic Text" panose="020B0503020203020204" pitchFamily="34" charset="0"/>
                <a:sym typeface="Arial"/>
              </a:rPr>
              <a:t>ont</a:t>
            </a:r>
            <a:r>
              <a:rPr lang="en-US" sz="2800" spc="40" dirty="0">
                <a:latin typeface="Optimistic Text" panose="020B0503020203020204" pitchFamily="34" charset="0"/>
                <a:sym typeface="Arial"/>
              </a:rPr>
              <a:t> </a:t>
            </a:r>
            <a:r>
              <a:rPr lang="en-US" sz="2800" spc="40" dirty="0" err="1">
                <a:latin typeface="Optimistic Text" panose="020B0503020203020204" pitchFamily="34" charset="0"/>
                <a:sym typeface="Arial"/>
              </a:rPr>
              <a:t>accès</a:t>
            </a:r>
            <a:r>
              <a:rPr lang="en-US" sz="2800" spc="40" dirty="0">
                <a:latin typeface="Optimistic Text" panose="020B0503020203020204" pitchFamily="34" charset="0"/>
                <a:sym typeface="Arial"/>
              </a:rPr>
              <a:t> à internet à travers un </a:t>
            </a:r>
            <a:r>
              <a:rPr lang="en-US" sz="2800" b="1" spc="40" dirty="0" err="1">
                <a:solidFill>
                  <a:schemeClr val="accent1"/>
                </a:solidFill>
                <a:latin typeface="Optimistic Text" panose="020B0503020203020204" pitchFamily="34" charset="0"/>
                <a:sym typeface="Arial"/>
              </a:rPr>
              <a:t>réseau</a:t>
            </a:r>
            <a:r>
              <a:rPr lang="en-US" sz="2800" b="1" spc="40" dirty="0">
                <a:solidFill>
                  <a:schemeClr val="accent1"/>
                </a:solidFill>
                <a:latin typeface="Optimistic Text" panose="020B0503020203020204" pitchFamily="34" charset="0"/>
                <a:sym typeface="Arial"/>
              </a:rPr>
              <a:t> sans </a:t>
            </a:r>
            <a:r>
              <a:rPr lang="en-US" sz="2800" b="1" spc="40" dirty="0" err="1">
                <a:solidFill>
                  <a:schemeClr val="accent1"/>
                </a:solidFill>
                <a:latin typeface="Optimistic Text" panose="020B0503020203020204" pitchFamily="34" charset="0"/>
                <a:sym typeface="Arial"/>
              </a:rPr>
              <a:t>fil</a:t>
            </a:r>
            <a:r>
              <a:rPr lang="en-US" sz="2800" spc="40" dirty="0">
                <a:latin typeface="Optimistic Text" panose="020B0503020203020204" pitchFamily="34" charset="0"/>
                <a:sym typeface="Arial"/>
              </a:rPr>
              <a:t>. </a:t>
            </a:r>
            <a:r>
              <a:rPr lang="fr-FR" sz="2800" spc="40" dirty="0">
                <a:latin typeface="Optimistic Text" panose="020B0503020203020204" pitchFamily="34" charset="0"/>
                <a:sym typeface="Arial"/>
              </a:rPr>
              <a:t>Il s'agit d'un réseau informatique qui utilise des connexions de données sans fil entre les nœuds du réseau.</a:t>
            </a:r>
          </a:p>
          <a:p>
            <a:pPr defTabSz="1828800">
              <a:lnSpc>
                <a:spcPts val="4200"/>
              </a:lnSpc>
              <a:spcAft>
                <a:spcPts val="1800"/>
              </a:spcAft>
              <a:buNone/>
            </a:pPr>
            <a:r>
              <a:rPr lang="fr-FR" sz="2800" spc="40" dirty="0">
                <a:latin typeface="Optimistic Text" panose="020B0503020203020204" pitchFamily="34" charset="0"/>
                <a:sym typeface="Arial"/>
              </a:rPr>
              <a:t>Votre réseau sans fil personnel est une ressource précieuse pour vous connecter à Internet. Cependant, il présente également des mesures de sécurité supplémentaires.</a:t>
            </a:r>
            <a:endParaRPr lang="en-US" sz="2800" spc="40" dirty="0">
              <a:latin typeface="Optimistic Text" panose="020B0503020203020204" pitchFamily="34" charset="0"/>
              <a:sym typeface="Arial"/>
            </a:endParaRPr>
          </a:p>
        </p:txBody>
      </p:sp>
      <p:grpSp>
        <p:nvGrpSpPr>
          <p:cNvPr id="17" name="Google Shape;3966;p102">
            <a:extLst>
              <a:ext uri="{FF2B5EF4-FFF2-40B4-BE49-F238E27FC236}">
                <a16:creationId xmlns:a16="http://schemas.microsoft.com/office/drawing/2014/main" id="{2ECF3626-6F50-8442-87F4-91A2FD752110}"/>
              </a:ext>
            </a:extLst>
          </p:cNvPr>
          <p:cNvGrpSpPr/>
          <p:nvPr/>
        </p:nvGrpSpPr>
        <p:grpSpPr>
          <a:xfrm>
            <a:off x="932690" y="4022006"/>
            <a:ext cx="881213" cy="694160"/>
            <a:chOff x="9566840" y="1430240"/>
            <a:chExt cx="651630" cy="513310"/>
          </a:xfrm>
          <a:solidFill>
            <a:schemeClr val="accent2"/>
          </a:solidFill>
        </p:grpSpPr>
        <p:sp>
          <p:nvSpPr>
            <p:cNvPr id="18" name="Google Shape;3967;p102">
              <a:extLst>
                <a:ext uri="{FF2B5EF4-FFF2-40B4-BE49-F238E27FC236}">
                  <a16:creationId xmlns:a16="http://schemas.microsoft.com/office/drawing/2014/main" id="{704FFC9E-BF1F-364D-A969-032B886F148E}"/>
                </a:ext>
              </a:extLst>
            </p:cNvPr>
            <p:cNvSpPr/>
            <p:nvPr/>
          </p:nvSpPr>
          <p:spPr>
            <a:xfrm>
              <a:off x="9846810" y="1851860"/>
              <a:ext cx="91690" cy="91690"/>
            </a:xfrm>
            <a:custGeom>
              <a:avLst/>
              <a:gdLst/>
              <a:ahLst/>
              <a:cxnLst/>
              <a:rect l="l" t="t" r="r" b="b"/>
              <a:pathLst>
                <a:path w="9169" h="9169" extrusionOk="0">
                  <a:moveTo>
                    <a:pt x="5968" y="9169"/>
                  </a:moveTo>
                  <a:lnTo>
                    <a:pt x="3213" y="9169"/>
                  </a:lnTo>
                  <a:cubicBezTo>
                    <a:pt x="1435" y="9169"/>
                    <a:pt x="0" y="7734"/>
                    <a:pt x="0" y="5956"/>
                  </a:cubicBezTo>
                  <a:lnTo>
                    <a:pt x="0" y="3200"/>
                  </a:lnTo>
                  <a:cubicBezTo>
                    <a:pt x="0" y="1422"/>
                    <a:pt x="1435" y="0"/>
                    <a:pt x="3213" y="0"/>
                  </a:cubicBezTo>
                  <a:lnTo>
                    <a:pt x="5968" y="0"/>
                  </a:lnTo>
                  <a:cubicBezTo>
                    <a:pt x="7734" y="0"/>
                    <a:pt x="9169" y="1422"/>
                    <a:pt x="9169" y="3200"/>
                  </a:cubicBezTo>
                  <a:lnTo>
                    <a:pt x="9169" y="5956"/>
                  </a:lnTo>
                  <a:cubicBezTo>
                    <a:pt x="9169" y="7734"/>
                    <a:pt x="7734" y="9169"/>
                    <a:pt x="5968" y="9169"/>
                  </a:cubicBezTo>
                  <a:close/>
                  <a:moveTo>
                    <a:pt x="3213" y="2743"/>
                  </a:moveTo>
                  <a:cubicBezTo>
                    <a:pt x="2959" y="2743"/>
                    <a:pt x="2755" y="2959"/>
                    <a:pt x="2755" y="3200"/>
                  </a:cubicBezTo>
                  <a:lnTo>
                    <a:pt x="2755" y="5956"/>
                  </a:lnTo>
                  <a:cubicBezTo>
                    <a:pt x="2755" y="6197"/>
                    <a:pt x="2959" y="6413"/>
                    <a:pt x="3213" y="6413"/>
                  </a:cubicBezTo>
                  <a:lnTo>
                    <a:pt x="5968" y="6413"/>
                  </a:lnTo>
                  <a:cubicBezTo>
                    <a:pt x="6210" y="6413"/>
                    <a:pt x="6426" y="6197"/>
                    <a:pt x="6426" y="5956"/>
                  </a:cubicBezTo>
                  <a:lnTo>
                    <a:pt x="6426" y="3200"/>
                  </a:lnTo>
                  <a:cubicBezTo>
                    <a:pt x="6426" y="2959"/>
                    <a:pt x="6210" y="2743"/>
                    <a:pt x="5968" y="2743"/>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19" name="Google Shape;3968;p102">
              <a:extLst>
                <a:ext uri="{FF2B5EF4-FFF2-40B4-BE49-F238E27FC236}">
                  <a16:creationId xmlns:a16="http://schemas.microsoft.com/office/drawing/2014/main" id="{9E09399F-C05B-764E-8FA3-468454B1EECD}"/>
                </a:ext>
              </a:extLst>
            </p:cNvPr>
            <p:cNvSpPr/>
            <p:nvPr/>
          </p:nvSpPr>
          <p:spPr>
            <a:xfrm>
              <a:off x="9774355" y="1723460"/>
              <a:ext cx="236600" cy="67827"/>
            </a:xfrm>
            <a:custGeom>
              <a:avLst/>
              <a:gdLst/>
              <a:ahLst/>
              <a:cxnLst/>
              <a:rect l="l" t="t" r="r" b="b"/>
              <a:pathLst>
                <a:path w="23660" h="6781" extrusionOk="0">
                  <a:moveTo>
                    <a:pt x="1473" y="6603"/>
                  </a:moveTo>
                  <a:lnTo>
                    <a:pt x="165" y="5295"/>
                  </a:lnTo>
                  <a:cubicBezTo>
                    <a:pt x="0" y="5130"/>
                    <a:pt x="0" y="4813"/>
                    <a:pt x="177" y="4648"/>
                  </a:cubicBezTo>
                  <a:cubicBezTo>
                    <a:pt x="3340" y="1638"/>
                    <a:pt x="7467" y="0"/>
                    <a:pt x="11823" y="0"/>
                  </a:cubicBezTo>
                  <a:cubicBezTo>
                    <a:pt x="16192" y="0"/>
                    <a:pt x="20307" y="1638"/>
                    <a:pt x="23469" y="4635"/>
                  </a:cubicBezTo>
                  <a:cubicBezTo>
                    <a:pt x="23660" y="4800"/>
                    <a:pt x="23660" y="5118"/>
                    <a:pt x="23469" y="5283"/>
                  </a:cubicBezTo>
                  <a:lnTo>
                    <a:pt x="22186" y="6591"/>
                  </a:lnTo>
                  <a:cubicBezTo>
                    <a:pt x="22009" y="6769"/>
                    <a:pt x="21729" y="6769"/>
                    <a:pt x="21551" y="6591"/>
                  </a:cubicBezTo>
                  <a:cubicBezTo>
                    <a:pt x="18910" y="4114"/>
                    <a:pt x="15481" y="2755"/>
                    <a:pt x="11823" y="2755"/>
                  </a:cubicBezTo>
                  <a:cubicBezTo>
                    <a:pt x="8178" y="2755"/>
                    <a:pt x="4749" y="4127"/>
                    <a:pt x="2108" y="6603"/>
                  </a:cubicBezTo>
                  <a:cubicBezTo>
                    <a:pt x="1917" y="6781"/>
                    <a:pt x="1650" y="6781"/>
                    <a:pt x="1473" y="6603"/>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20" name="Google Shape;3969;p102">
              <a:extLst>
                <a:ext uri="{FF2B5EF4-FFF2-40B4-BE49-F238E27FC236}">
                  <a16:creationId xmlns:a16="http://schemas.microsoft.com/office/drawing/2014/main" id="{B4363931-DAD3-0B42-886F-CD6A4C33B26A}"/>
                </a:ext>
              </a:extLst>
            </p:cNvPr>
            <p:cNvSpPr/>
            <p:nvPr/>
          </p:nvSpPr>
          <p:spPr>
            <a:xfrm>
              <a:off x="9670535" y="1576850"/>
              <a:ext cx="444240" cy="110610"/>
            </a:xfrm>
            <a:custGeom>
              <a:avLst/>
              <a:gdLst/>
              <a:ahLst/>
              <a:cxnLst/>
              <a:rect l="l" t="t" r="r" b="b"/>
              <a:pathLst>
                <a:path w="44424" h="11061" extrusionOk="0">
                  <a:moveTo>
                    <a:pt x="1473" y="10883"/>
                  </a:moveTo>
                  <a:lnTo>
                    <a:pt x="177" y="9575"/>
                  </a:lnTo>
                  <a:cubicBezTo>
                    <a:pt x="0" y="9410"/>
                    <a:pt x="0" y="9105"/>
                    <a:pt x="177" y="8928"/>
                  </a:cubicBezTo>
                  <a:cubicBezTo>
                    <a:pt x="6108" y="3162"/>
                    <a:pt x="13919" y="0"/>
                    <a:pt x="22212" y="0"/>
                  </a:cubicBezTo>
                  <a:cubicBezTo>
                    <a:pt x="30492" y="0"/>
                    <a:pt x="38290" y="3162"/>
                    <a:pt x="44234" y="8915"/>
                  </a:cubicBezTo>
                  <a:cubicBezTo>
                    <a:pt x="44424" y="9093"/>
                    <a:pt x="44424" y="9397"/>
                    <a:pt x="44234" y="9575"/>
                  </a:cubicBezTo>
                  <a:lnTo>
                    <a:pt x="42951" y="10871"/>
                  </a:lnTo>
                  <a:cubicBezTo>
                    <a:pt x="42760" y="11049"/>
                    <a:pt x="42481" y="11049"/>
                    <a:pt x="42303" y="10871"/>
                  </a:cubicBezTo>
                  <a:cubicBezTo>
                    <a:pt x="36893" y="5626"/>
                    <a:pt x="29781" y="2743"/>
                    <a:pt x="22212" y="2743"/>
                  </a:cubicBezTo>
                  <a:cubicBezTo>
                    <a:pt x="14643" y="2743"/>
                    <a:pt x="7531" y="5626"/>
                    <a:pt x="2108" y="10883"/>
                  </a:cubicBezTo>
                  <a:cubicBezTo>
                    <a:pt x="1930" y="11061"/>
                    <a:pt x="1650" y="11061"/>
                    <a:pt x="1473" y="10883"/>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21" name="Google Shape;3970;p102">
              <a:extLst>
                <a:ext uri="{FF2B5EF4-FFF2-40B4-BE49-F238E27FC236}">
                  <a16:creationId xmlns:a16="http://schemas.microsoft.com/office/drawing/2014/main" id="{D324F3DD-A2A3-684E-A323-DA221BE423C8}"/>
                </a:ext>
              </a:extLst>
            </p:cNvPr>
            <p:cNvSpPr/>
            <p:nvPr/>
          </p:nvSpPr>
          <p:spPr>
            <a:xfrm>
              <a:off x="9566840" y="1430240"/>
              <a:ext cx="651630" cy="153540"/>
            </a:xfrm>
            <a:custGeom>
              <a:avLst/>
              <a:gdLst/>
              <a:ahLst/>
              <a:cxnLst/>
              <a:rect l="l" t="t" r="r" b="b"/>
              <a:pathLst>
                <a:path w="65163" h="15354" extrusionOk="0">
                  <a:moveTo>
                    <a:pt x="1473" y="15176"/>
                  </a:moveTo>
                  <a:lnTo>
                    <a:pt x="177" y="13881"/>
                  </a:lnTo>
                  <a:cubicBezTo>
                    <a:pt x="0" y="13703"/>
                    <a:pt x="0" y="13398"/>
                    <a:pt x="177" y="13220"/>
                  </a:cubicBezTo>
                  <a:cubicBezTo>
                    <a:pt x="8890" y="4686"/>
                    <a:pt x="20370" y="0"/>
                    <a:pt x="32575" y="0"/>
                  </a:cubicBezTo>
                  <a:cubicBezTo>
                    <a:pt x="44780" y="0"/>
                    <a:pt x="56261" y="4686"/>
                    <a:pt x="64973" y="13220"/>
                  </a:cubicBezTo>
                  <a:cubicBezTo>
                    <a:pt x="65163" y="13385"/>
                    <a:pt x="65163" y="13690"/>
                    <a:pt x="64973" y="13868"/>
                  </a:cubicBezTo>
                  <a:lnTo>
                    <a:pt x="63665" y="15163"/>
                  </a:lnTo>
                  <a:cubicBezTo>
                    <a:pt x="63500" y="15354"/>
                    <a:pt x="63207" y="15341"/>
                    <a:pt x="63042" y="15163"/>
                  </a:cubicBezTo>
                  <a:cubicBezTo>
                    <a:pt x="54851" y="7150"/>
                    <a:pt x="44056" y="2743"/>
                    <a:pt x="32575" y="2743"/>
                  </a:cubicBezTo>
                  <a:cubicBezTo>
                    <a:pt x="21107" y="2743"/>
                    <a:pt x="10299" y="7150"/>
                    <a:pt x="2120" y="15176"/>
                  </a:cubicBezTo>
                  <a:cubicBezTo>
                    <a:pt x="1930" y="15354"/>
                    <a:pt x="1650" y="15354"/>
                    <a:pt x="1473" y="15176"/>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grpSp>
      <p:sp>
        <p:nvSpPr>
          <p:cNvPr id="11" name="TextBox 10">
            <a:extLst>
              <a:ext uri="{FF2B5EF4-FFF2-40B4-BE49-F238E27FC236}">
                <a16:creationId xmlns:a16="http://schemas.microsoft.com/office/drawing/2014/main" id="{049E5C66-A451-4742-BFC5-FCB81249AE36}"/>
              </a:ext>
            </a:extLst>
          </p:cNvPr>
          <p:cNvSpPr txBox="1"/>
          <p:nvPr/>
        </p:nvSpPr>
        <p:spPr>
          <a:xfrm>
            <a:off x="22024975" y="12668250"/>
            <a:ext cx="1428750" cy="438150"/>
          </a:xfrm>
          <a:prstGeom prst="rect">
            <a:avLst/>
          </a:prstGeom>
        </p:spPr>
        <p:txBody>
          <a:bodyPr rIns="0">
            <a:noAutofit/>
          </a:bodyPr>
          <a:lstStyle>
            <a:defPPr marR="0" lvl="0" algn="l" rtl="0">
              <a:lnSpc>
                <a:spcPct val="100000"/>
              </a:lnSpc>
              <a:spcBef>
                <a:spcPts val="0"/>
              </a:spcBef>
              <a:spcAft>
                <a:spcPts val="0"/>
              </a:spcAft>
              <a:defRPr/>
            </a:defPPr>
            <a:lvl1pPr marL="45720" indent="-45720" algn="r" eaLnBrk="1" hangingPunct="1">
              <a:lnSpc>
                <a:spcPct val="129000"/>
              </a:lnSpc>
              <a:spcAft>
                <a:spcPts val="1200"/>
              </a:spcAft>
              <a:buSzPct val="25000"/>
              <a:buFontTx/>
              <a:buBlip>
                <a:blip r:embed="rId4"/>
              </a:buBlip>
              <a:tabLst/>
              <a:defRPr sz="1600" spc="50" baseline="0">
                <a:solidFill>
                  <a:schemeClr val="tx1"/>
                </a:solidFill>
              </a:defRPr>
            </a:lvl1pPr>
            <a:lvl2pPr marL="640080" indent="-365760" eaLnBrk="1" hangingPunct="1">
              <a:lnSpc>
                <a:spcPct val="129000"/>
              </a:lnSpc>
              <a:spcAft>
                <a:spcPts val="1200"/>
              </a:spcAft>
              <a:buClrTx/>
              <a:buSzPct val="85000"/>
              <a:buFont typeface="Optimistic Text" panose="020B0604020202020204" pitchFamily="34" charset="0"/>
              <a:buChar char="•"/>
              <a:defRPr spc="50" baseline="0">
                <a:solidFill>
                  <a:schemeClr val="tx1"/>
                </a:solidFill>
              </a:defRPr>
            </a:lvl2pPr>
            <a:lvl3pPr marL="1005840" indent="-365760" eaLnBrk="1" hangingPunct="1">
              <a:lnSpc>
                <a:spcPct val="129000"/>
              </a:lnSpc>
              <a:spcAft>
                <a:spcPts val="1200"/>
              </a:spcAft>
              <a:buClrTx/>
              <a:buSzPct val="85000"/>
              <a:buFont typeface=".PingFang SC Regular"/>
              <a:buChar char="﹘"/>
              <a:defRPr spc="50" baseline="0">
                <a:solidFill>
                  <a:schemeClr val="tx1"/>
                </a:solidFill>
              </a:defRPr>
            </a:lvl3pPr>
            <a:lvl4pPr marL="1371600" indent="-365760" eaLnBrk="1" hangingPunct="1">
              <a:lnSpc>
                <a:spcPct val="129000"/>
              </a:lnSpc>
              <a:spcAft>
                <a:spcPts val="1200"/>
              </a:spcAft>
              <a:buClrTx/>
              <a:buSzPct val="85000"/>
              <a:buFont typeface=".PingFang SC Regular"/>
              <a:buChar char="﹘"/>
              <a:defRPr spc="50" baseline="0">
                <a:solidFill>
                  <a:schemeClr val="tx1"/>
                </a:solidFill>
              </a:defRPr>
            </a:lvl4pPr>
            <a:lvl5pPr marL="1737360" indent="-365760" eaLnBrk="1" hangingPunct="1">
              <a:lnSpc>
                <a:spcPct val="129000"/>
              </a:lnSpc>
              <a:spcAft>
                <a:spcPts val="1200"/>
              </a:spcAft>
              <a:buClrTx/>
              <a:buSzPct val="85000"/>
              <a:buFont typeface=".PingFang SC Regular"/>
              <a:buChar char="﹘"/>
              <a:defRPr spc="50" baseline="0">
                <a:solidFill>
                  <a:schemeClr val="tx1"/>
                </a:solidFill>
              </a:defRPr>
            </a:lvl5pPr>
            <a:lvl6pPr eaLnBrk="1" hangingPunct="1"/>
            <a:lvl7pPr eaLnBrk="1" hangingPunct="1"/>
            <a:lvl8pPr eaLnBrk="1" hangingPunct="1"/>
            <a:lvl9pPr eaLnBrk="1" hangingPunct="1"/>
          </a:lstStyle>
          <a:p>
            <a:pPr lvl="0"/>
            <a:fld id="{FDB46036-B8C8-1B45-BC70-41893D8B3A8D}" type="slidenum">
              <a:rPr lang="en-US" smtClean="0">
                <a:solidFill>
                  <a:schemeClr val="bg2"/>
                </a:solidFill>
              </a:rPr>
              <a:pPr lvl="0"/>
              <a:t>20</a:t>
            </a:fld>
            <a:endParaRPr lang="en-US" dirty="0">
              <a:solidFill>
                <a:schemeClr val="bg2"/>
              </a:solidFill>
            </a:endParaRPr>
          </a:p>
        </p:txBody>
      </p:sp>
    </p:spTree>
    <p:extLst>
      <p:ext uri="{BB962C8B-B14F-4D97-AF65-F5344CB8AC3E}">
        <p14:creationId xmlns:p14="http://schemas.microsoft.com/office/powerpoint/2010/main" val="363417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6300C74-D651-85F8-6742-AD1F186E47D7}"/>
              </a:ext>
            </a:extLst>
          </p:cNvPr>
          <p:cNvPicPr>
            <a:picLocks noChangeAspect="1"/>
          </p:cNvPicPr>
          <p:nvPr/>
        </p:nvPicPr>
        <p:blipFill rotWithShape="1">
          <a:blip r:embed="rId3"/>
          <a:srcRect l="14977" r="25771"/>
          <a:stretch/>
        </p:blipFill>
        <p:spPr>
          <a:xfrm>
            <a:off x="12193585" y="0"/>
            <a:ext cx="12193589" cy="13716000"/>
          </a:xfrm>
          <a:prstGeom prst="rect">
            <a:avLst/>
          </a:prstGeom>
        </p:spPr>
      </p:pic>
      <p:sp>
        <p:nvSpPr>
          <p:cNvPr id="9" name="Title 2">
            <a:extLst>
              <a:ext uri="{FF2B5EF4-FFF2-40B4-BE49-F238E27FC236}">
                <a16:creationId xmlns:a16="http://schemas.microsoft.com/office/drawing/2014/main" id="{6B8298C0-B8BA-F243-B74C-272023C8965C}"/>
              </a:ext>
            </a:extLst>
          </p:cNvPr>
          <p:cNvSpPr txBox="1">
            <a:spLocks/>
          </p:cNvSpPr>
          <p:nvPr/>
        </p:nvSpPr>
        <p:spPr>
          <a:xfrm>
            <a:off x="932689" y="3828415"/>
            <a:ext cx="9389235" cy="2514600"/>
          </a:xfrm>
          <a:prstGeom prst="rect">
            <a:avLst/>
          </a:prstGeom>
        </p:spPr>
        <p:txBody>
          <a:bodyPr vert="horz" lIns="0" tIns="0" rIns="0" bIns="0" rtlCol="0" anchor="b" anchorCtr="0">
            <a:normAutofit/>
          </a:bodyPr>
          <a:lstStyle>
            <a:defPPr marR="0" lvl="0" algn="l" rtl="0">
              <a:lnSpc>
                <a:spcPct val="100000"/>
              </a:lnSpc>
              <a:spcBef>
                <a:spcPts val="0"/>
              </a:spcBef>
              <a:spcAft>
                <a:spcPts val="0"/>
              </a:spcAft>
            </a:defPPr>
            <a:lvl1pPr marR="0" lvl="0" algn="l" rtl="0" eaLnBrk="1" hangingPunct="1">
              <a:lnSpc>
                <a:spcPct val="108000"/>
              </a:lnSpc>
              <a:spcBef>
                <a:spcPts val="0"/>
              </a:spcBef>
              <a:spcAft>
                <a:spcPts val="0"/>
              </a:spcAft>
              <a:buClr>
                <a:srgbClr val="1C2B33"/>
              </a:buClr>
              <a:buFont typeface="Optimistic Display Medium"/>
              <a:defRPr sz="7200" b="0" i="0" u="none" strike="noStrike" kern="0" cap="none" spc="220" baseline="0">
                <a:solidFill>
                  <a:schemeClr val="tx1"/>
                </a:solidFill>
                <a:latin typeface="+mj-lt"/>
                <a:ea typeface="Optimistic Display Medium"/>
                <a:cs typeface="Optimistic Display Medium"/>
                <a:sym typeface="Optimistic Display Medium"/>
              </a:defRPr>
            </a:lvl1pPr>
            <a:lvl2pPr marR="0" lvl="1"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2pPr>
            <a:lvl3pPr marR="0" lvl="2"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3pPr>
            <a:lvl4pPr marR="0" lvl="3"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4pPr>
            <a:lvl5pPr marR="0" lvl="4"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a:lnSpc>
                <a:spcPts val="8640"/>
              </a:lnSpc>
            </a:pPr>
            <a:r>
              <a:rPr lang="fr-CA" dirty="0"/>
              <a:t>Réseaux sans fil</a:t>
            </a:r>
            <a:endParaRPr lang="en-US" dirty="0"/>
          </a:p>
        </p:txBody>
      </p:sp>
      <p:sp>
        <p:nvSpPr>
          <p:cNvPr id="10" name="Text Placeholder 3">
            <a:extLst>
              <a:ext uri="{FF2B5EF4-FFF2-40B4-BE49-F238E27FC236}">
                <a16:creationId xmlns:a16="http://schemas.microsoft.com/office/drawing/2014/main" id="{EFF05AA6-2A4D-DB44-A3A1-DD344642B12B}"/>
              </a:ext>
            </a:extLst>
          </p:cNvPr>
          <p:cNvSpPr txBox="1">
            <a:spLocks/>
          </p:cNvSpPr>
          <p:nvPr/>
        </p:nvSpPr>
        <p:spPr>
          <a:xfrm>
            <a:off x="933449" y="6477001"/>
            <a:ext cx="9388475" cy="1752600"/>
          </a:xfrm>
          <a:prstGeom prst="rect">
            <a:avLst/>
          </a:prstGeom>
        </p:spPr>
        <p:txBody>
          <a:bodyPr vert="horz" lIns="0" tIns="0" rIns="0" bIns="0" rtlCol="0">
            <a:noAutofit/>
          </a:bodyPr>
          <a:lstStyle>
            <a:defPPr marR="0" lvl="0" algn="l" rtl="0">
              <a:lnSpc>
                <a:spcPct val="100000"/>
              </a:lnSpc>
              <a:spcBef>
                <a:spcPts val="0"/>
              </a:spcBef>
              <a:spcAft>
                <a:spcPts val="0"/>
              </a:spcAft>
            </a:defPPr>
            <a:lvl1pPr marL="0" marR="0" lvl="0" indent="0" algn="l" rtl="0" eaLnBrk="1" hangingPunct="1">
              <a:lnSpc>
                <a:spcPct val="129000"/>
              </a:lnSpc>
              <a:spcBef>
                <a:spcPts val="0"/>
              </a:spcBef>
              <a:spcAft>
                <a:spcPts val="1200"/>
              </a:spcAft>
              <a:buClr>
                <a:srgbClr val="1C2B33"/>
              </a:buClr>
              <a:buSzPct val="25000"/>
              <a:buFontTx/>
              <a:buBlip>
                <a:blip r:embed="rId4"/>
              </a:buBlip>
              <a:tabLst/>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marL="685800" defTabSz="1828800">
              <a:lnSpc>
                <a:spcPts val="4200"/>
              </a:lnSpc>
              <a:spcBef>
                <a:spcPts val="1200"/>
              </a:spcBef>
              <a:spcAft>
                <a:spcPts val="0"/>
              </a:spcAft>
              <a:buSzPct val="100000"/>
              <a:buNone/>
              <a:defRPr/>
            </a:pPr>
            <a:r>
              <a:rPr lang="fr-FR" sz="2800" b="1" spc="30" dirty="0">
                <a:solidFill>
                  <a:srgbClr val="1C2B33"/>
                </a:solidFill>
                <a:latin typeface="Optimistic Text" panose="020B0503020203020204" pitchFamily="34" charset="0"/>
                <a:sym typeface="Arial"/>
              </a:rPr>
              <a:t>Conseils de sûreté et de sécurité pour les réseaux sans fil personnels</a:t>
            </a:r>
            <a:r>
              <a:rPr lang="en-US" sz="2800" b="1" spc="30" dirty="0">
                <a:solidFill>
                  <a:srgbClr val="1C2B33"/>
                </a:solidFill>
                <a:latin typeface="Optimistic Text" panose="020B0503020203020204" pitchFamily="34" charset="0"/>
                <a:sym typeface="Arial"/>
              </a:rPr>
              <a:t>:</a:t>
            </a:r>
          </a:p>
          <a:p>
            <a:pPr marL="457200" indent="-457200" defTabSz="1828800">
              <a:lnSpc>
                <a:spcPts val="4200"/>
              </a:lnSpc>
              <a:spcBef>
                <a:spcPts val="1800"/>
              </a:spcBef>
              <a:spcAft>
                <a:spcPts val="1800"/>
              </a:spcAft>
              <a:buSzPct val="100000"/>
              <a:buFont typeface="Arial" panose="020B0604020202020204" pitchFamily="34" charset="0"/>
              <a:buChar char="•"/>
            </a:pPr>
            <a:r>
              <a:rPr lang="fr-FR" sz="2800" spc="40" dirty="0">
                <a:latin typeface="Optimistic Text" panose="020B0503020203020204" pitchFamily="34" charset="0"/>
                <a:sym typeface="Arial"/>
              </a:rPr>
              <a:t>Modifier le nom par défaut de votre réseau sans fil</a:t>
            </a:r>
          </a:p>
          <a:p>
            <a:pPr marL="457200" indent="-457200" defTabSz="1828800">
              <a:lnSpc>
                <a:spcPts val="4200"/>
              </a:lnSpc>
              <a:spcBef>
                <a:spcPts val="1800"/>
              </a:spcBef>
              <a:spcAft>
                <a:spcPts val="1800"/>
              </a:spcAft>
              <a:buSzPct val="100000"/>
              <a:buFont typeface="Arial" panose="020B0604020202020204" pitchFamily="34" charset="0"/>
              <a:buChar char="•"/>
            </a:pPr>
            <a:r>
              <a:rPr lang="fr-FR" sz="2800" spc="40" dirty="0">
                <a:latin typeface="Optimistic Text" panose="020B0503020203020204" pitchFamily="34" charset="0"/>
                <a:sym typeface="Arial"/>
              </a:rPr>
              <a:t>Définissez un mot de passe Wi-Fi afin que personne ne puisse rejoindre votre réseau sans autorisation. Définissez un mot de passe fort et unique (vous apprendrez à le faire plus tard dans cette leçon)</a:t>
            </a:r>
            <a:r>
              <a:rPr lang="en-US" sz="2800" spc="40" dirty="0">
                <a:latin typeface="Optimistic Text" panose="020B0503020203020204" pitchFamily="34" charset="0"/>
                <a:sym typeface="Arial"/>
              </a:rPr>
              <a:t>.</a:t>
            </a:r>
          </a:p>
        </p:txBody>
      </p:sp>
      <p:grpSp>
        <p:nvGrpSpPr>
          <p:cNvPr id="11" name="Google Shape;3966;p102">
            <a:extLst>
              <a:ext uri="{FF2B5EF4-FFF2-40B4-BE49-F238E27FC236}">
                <a16:creationId xmlns:a16="http://schemas.microsoft.com/office/drawing/2014/main" id="{573F47D2-74EF-8C40-9E4E-B539AD766DE5}"/>
              </a:ext>
            </a:extLst>
          </p:cNvPr>
          <p:cNvGrpSpPr/>
          <p:nvPr/>
        </p:nvGrpSpPr>
        <p:grpSpPr>
          <a:xfrm>
            <a:off x="932690" y="4022006"/>
            <a:ext cx="881213" cy="694160"/>
            <a:chOff x="9566840" y="1430240"/>
            <a:chExt cx="651630" cy="513310"/>
          </a:xfrm>
          <a:solidFill>
            <a:schemeClr val="accent2"/>
          </a:solidFill>
        </p:grpSpPr>
        <p:sp>
          <p:nvSpPr>
            <p:cNvPr id="12" name="Google Shape;3967;p102">
              <a:extLst>
                <a:ext uri="{FF2B5EF4-FFF2-40B4-BE49-F238E27FC236}">
                  <a16:creationId xmlns:a16="http://schemas.microsoft.com/office/drawing/2014/main" id="{51335BE5-9C30-7042-8B31-0F085192C11C}"/>
                </a:ext>
              </a:extLst>
            </p:cNvPr>
            <p:cNvSpPr/>
            <p:nvPr/>
          </p:nvSpPr>
          <p:spPr>
            <a:xfrm>
              <a:off x="9846810" y="1851860"/>
              <a:ext cx="91690" cy="91690"/>
            </a:xfrm>
            <a:custGeom>
              <a:avLst/>
              <a:gdLst/>
              <a:ahLst/>
              <a:cxnLst/>
              <a:rect l="l" t="t" r="r" b="b"/>
              <a:pathLst>
                <a:path w="9169" h="9169" extrusionOk="0">
                  <a:moveTo>
                    <a:pt x="5968" y="9169"/>
                  </a:moveTo>
                  <a:lnTo>
                    <a:pt x="3213" y="9169"/>
                  </a:lnTo>
                  <a:cubicBezTo>
                    <a:pt x="1435" y="9169"/>
                    <a:pt x="0" y="7734"/>
                    <a:pt x="0" y="5956"/>
                  </a:cubicBezTo>
                  <a:lnTo>
                    <a:pt x="0" y="3200"/>
                  </a:lnTo>
                  <a:cubicBezTo>
                    <a:pt x="0" y="1422"/>
                    <a:pt x="1435" y="0"/>
                    <a:pt x="3213" y="0"/>
                  </a:cubicBezTo>
                  <a:lnTo>
                    <a:pt x="5968" y="0"/>
                  </a:lnTo>
                  <a:cubicBezTo>
                    <a:pt x="7734" y="0"/>
                    <a:pt x="9169" y="1422"/>
                    <a:pt x="9169" y="3200"/>
                  </a:cubicBezTo>
                  <a:lnTo>
                    <a:pt x="9169" y="5956"/>
                  </a:lnTo>
                  <a:cubicBezTo>
                    <a:pt x="9169" y="7734"/>
                    <a:pt x="7734" y="9169"/>
                    <a:pt x="5968" y="9169"/>
                  </a:cubicBezTo>
                  <a:close/>
                  <a:moveTo>
                    <a:pt x="3213" y="2743"/>
                  </a:moveTo>
                  <a:cubicBezTo>
                    <a:pt x="2959" y="2743"/>
                    <a:pt x="2755" y="2959"/>
                    <a:pt x="2755" y="3200"/>
                  </a:cubicBezTo>
                  <a:lnTo>
                    <a:pt x="2755" y="5956"/>
                  </a:lnTo>
                  <a:cubicBezTo>
                    <a:pt x="2755" y="6197"/>
                    <a:pt x="2959" y="6413"/>
                    <a:pt x="3213" y="6413"/>
                  </a:cubicBezTo>
                  <a:lnTo>
                    <a:pt x="5968" y="6413"/>
                  </a:lnTo>
                  <a:cubicBezTo>
                    <a:pt x="6210" y="6413"/>
                    <a:pt x="6426" y="6197"/>
                    <a:pt x="6426" y="5956"/>
                  </a:cubicBezTo>
                  <a:lnTo>
                    <a:pt x="6426" y="3200"/>
                  </a:lnTo>
                  <a:cubicBezTo>
                    <a:pt x="6426" y="2959"/>
                    <a:pt x="6210" y="2743"/>
                    <a:pt x="5968" y="2743"/>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13" name="Google Shape;3968;p102">
              <a:extLst>
                <a:ext uri="{FF2B5EF4-FFF2-40B4-BE49-F238E27FC236}">
                  <a16:creationId xmlns:a16="http://schemas.microsoft.com/office/drawing/2014/main" id="{6DD50337-AF37-D24A-9DCC-C31815A9028E}"/>
                </a:ext>
              </a:extLst>
            </p:cNvPr>
            <p:cNvSpPr/>
            <p:nvPr/>
          </p:nvSpPr>
          <p:spPr>
            <a:xfrm>
              <a:off x="9774355" y="1723460"/>
              <a:ext cx="236600" cy="67827"/>
            </a:xfrm>
            <a:custGeom>
              <a:avLst/>
              <a:gdLst/>
              <a:ahLst/>
              <a:cxnLst/>
              <a:rect l="l" t="t" r="r" b="b"/>
              <a:pathLst>
                <a:path w="23660" h="6781" extrusionOk="0">
                  <a:moveTo>
                    <a:pt x="1473" y="6603"/>
                  </a:moveTo>
                  <a:lnTo>
                    <a:pt x="165" y="5295"/>
                  </a:lnTo>
                  <a:cubicBezTo>
                    <a:pt x="0" y="5130"/>
                    <a:pt x="0" y="4813"/>
                    <a:pt x="177" y="4648"/>
                  </a:cubicBezTo>
                  <a:cubicBezTo>
                    <a:pt x="3340" y="1638"/>
                    <a:pt x="7467" y="0"/>
                    <a:pt x="11823" y="0"/>
                  </a:cubicBezTo>
                  <a:cubicBezTo>
                    <a:pt x="16192" y="0"/>
                    <a:pt x="20307" y="1638"/>
                    <a:pt x="23469" y="4635"/>
                  </a:cubicBezTo>
                  <a:cubicBezTo>
                    <a:pt x="23660" y="4800"/>
                    <a:pt x="23660" y="5118"/>
                    <a:pt x="23469" y="5283"/>
                  </a:cubicBezTo>
                  <a:lnTo>
                    <a:pt x="22186" y="6591"/>
                  </a:lnTo>
                  <a:cubicBezTo>
                    <a:pt x="22009" y="6769"/>
                    <a:pt x="21729" y="6769"/>
                    <a:pt x="21551" y="6591"/>
                  </a:cubicBezTo>
                  <a:cubicBezTo>
                    <a:pt x="18910" y="4114"/>
                    <a:pt x="15481" y="2755"/>
                    <a:pt x="11823" y="2755"/>
                  </a:cubicBezTo>
                  <a:cubicBezTo>
                    <a:pt x="8178" y="2755"/>
                    <a:pt x="4749" y="4127"/>
                    <a:pt x="2108" y="6603"/>
                  </a:cubicBezTo>
                  <a:cubicBezTo>
                    <a:pt x="1917" y="6781"/>
                    <a:pt x="1650" y="6781"/>
                    <a:pt x="1473" y="6603"/>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14" name="Google Shape;3969;p102">
              <a:extLst>
                <a:ext uri="{FF2B5EF4-FFF2-40B4-BE49-F238E27FC236}">
                  <a16:creationId xmlns:a16="http://schemas.microsoft.com/office/drawing/2014/main" id="{D419E11C-4559-FE47-A56B-B498EC38CB72}"/>
                </a:ext>
              </a:extLst>
            </p:cNvPr>
            <p:cNvSpPr/>
            <p:nvPr/>
          </p:nvSpPr>
          <p:spPr>
            <a:xfrm>
              <a:off x="9670535" y="1576850"/>
              <a:ext cx="444240" cy="110610"/>
            </a:xfrm>
            <a:custGeom>
              <a:avLst/>
              <a:gdLst/>
              <a:ahLst/>
              <a:cxnLst/>
              <a:rect l="l" t="t" r="r" b="b"/>
              <a:pathLst>
                <a:path w="44424" h="11061" extrusionOk="0">
                  <a:moveTo>
                    <a:pt x="1473" y="10883"/>
                  </a:moveTo>
                  <a:lnTo>
                    <a:pt x="177" y="9575"/>
                  </a:lnTo>
                  <a:cubicBezTo>
                    <a:pt x="0" y="9410"/>
                    <a:pt x="0" y="9105"/>
                    <a:pt x="177" y="8928"/>
                  </a:cubicBezTo>
                  <a:cubicBezTo>
                    <a:pt x="6108" y="3162"/>
                    <a:pt x="13919" y="0"/>
                    <a:pt x="22212" y="0"/>
                  </a:cubicBezTo>
                  <a:cubicBezTo>
                    <a:pt x="30492" y="0"/>
                    <a:pt x="38290" y="3162"/>
                    <a:pt x="44234" y="8915"/>
                  </a:cubicBezTo>
                  <a:cubicBezTo>
                    <a:pt x="44424" y="9093"/>
                    <a:pt x="44424" y="9397"/>
                    <a:pt x="44234" y="9575"/>
                  </a:cubicBezTo>
                  <a:lnTo>
                    <a:pt x="42951" y="10871"/>
                  </a:lnTo>
                  <a:cubicBezTo>
                    <a:pt x="42760" y="11049"/>
                    <a:pt x="42481" y="11049"/>
                    <a:pt x="42303" y="10871"/>
                  </a:cubicBezTo>
                  <a:cubicBezTo>
                    <a:pt x="36893" y="5626"/>
                    <a:pt x="29781" y="2743"/>
                    <a:pt x="22212" y="2743"/>
                  </a:cubicBezTo>
                  <a:cubicBezTo>
                    <a:pt x="14643" y="2743"/>
                    <a:pt x="7531" y="5626"/>
                    <a:pt x="2108" y="10883"/>
                  </a:cubicBezTo>
                  <a:cubicBezTo>
                    <a:pt x="1930" y="11061"/>
                    <a:pt x="1650" y="11061"/>
                    <a:pt x="1473" y="10883"/>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15" name="Google Shape;3970;p102">
              <a:extLst>
                <a:ext uri="{FF2B5EF4-FFF2-40B4-BE49-F238E27FC236}">
                  <a16:creationId xmlns:a16="http://schemas.microsoft.com/office/drawing/2014/main" id="{2726400F-ECF2-AD40-852F-7C689CCC47CA}"/>
                </a:ext>
              </a:extLst>
            </p:cNvPr>
            <p:cNvSpPr/>
            <p:nvPr/>
          </p:nvSpPr>
          <p:spPr>
            <a:xfrm>
              <a:off x="9566840" y="1430240"/>
              <a:ext cx="651630" cy="153540"/>
            </a:xfrm>
            <a:custGeom>
              <a:avLst/>
              <a:gdLst/>
              <a:ahLst/>
              <a:cxnLst/>
              <a:rect l="l" t="t" r="r" b="b"/>
              <a:pathLst>
                <a:path w="65163" h="15354" extrusionOk="0">
                  <a:moveTo>
                    <a:pt x="1473" y="15176"/>
                  </a:moveTo>
                  <a:lnTo>
                    <a:pt x="177" y="13881"/>
                  </a:lnTo>
                  <a:cubicBezTo>
                    <a:pt x="0" y="13703"/>
                    <a:pt x="0" y="13398"/>
                    <a:pt x="177" y="13220"/>
                  </a:cubicBezTo>
                  <a:cubicBezTo>
                    <a:pt x="8890" y="4686"/>
                    <a:pt x="20370" y="0"/>
                    <a:pt x="32575" y="0"/>
                  </a:cubicBezTo>
                  <a:cubicBezTo>
                    <a:pt x="44780" y="0"/>
                    <a:pt x="56261" y="4686"/>
                    <a:pt x="64973" y="13220"/>
                  </a:cubicBezTo>
                  <a:cubicBezTo>
                    <a:pt x="65163" y="13385"/>
                    <a:pt x="65163" y="13690"/>
                    <a:pt x="64973" y="13868"/>
                  </a:cubicBezTo>
                  <a:lnTo>
                    <a:pt x="63665" y="15163"/>
                  </a:lnTo>
                  <a:cubicBezTo>
                    <a:pt x="63500" y="15354"/>
                    <a:pt x="63207" y="15341"/>
                    <a:pt x="63042" y="15163"/>
                  </a:cubicBezTo>
                  <a:cubicBezTo>
                    <a:pt x="54851" y="7150"/>
                    <a:pt x="44056" y="2743"/>
                    <a:pt x="32575" y="2743"/>
                  </a:cubicBezTo>
                  <a:cubicBezTo>
                    <a:pt x="21107" y="2743"/>
                    <a:pt x="10299" y="7150"/>
                    <a:pt x="2120" y="15176"/>
                  </a:cubicBezTo>
                  <a:cubicBezTo>
                    <a:pt x="1930" y="15354"/>
                    <a:pt x="1650" y="15354"/>
                    <a:pt x="1473" y="15176"/>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grpSp>
      <p:sp>
        <p:nvSpPr>
          <p:cNvPr id="2" name="Subtitle 1">
            <a:extLst>
              <a:ext uri="{FF2B5EF4-FFF2-40B4-BE49-F238E27FC236}">
                <a16:creationId xmlns:a16="http://schemas.microsoft.com/office/drawing/2014/main" id="{3B429F7B-BF7F-A541-9B1D-E7BF2BA86BD4}"/>
              </a:ext>
            </a:extLst>
          </p:cNvPr>
          <p:cNvSpPr>
            <a:spLocks noGrp="1"/>
          </p:cNvSpPr>
          <p:nvPr>
            <p:ph type="subTitle" idx="2"/>
          </p:nvPr>
        </p:nvSpPr>
        <p:spPr>
          <a:xfrm>
            <a:off x="932821" y="909036"/>
            <a:ext cx="10328145" cy="463200"/>
          </a:xfrm>
        </p:spPr>
        <p:txBody>
          <a:bodyPr/>
          <a:lstStyle/>
          <a:p>
            <a:r>
              <a:rPr lang="en-US" dirty="0"/>
              <a:t>02 GESTION DE LA SÉCURITÉ PERSONNELLE</a:t>
            </a:r>
          </a:p>
        </p:txBody>
      </p:sp>
      <p:sp>
        <p:nvSpPr>
          <p:cNvPr id="16" name="TextBox 15">
            <a:extLst>
              <a:ext uri="{FF2B5EF4-FFF2-40B4-BE49-F238E27FC236}">
                <a16:creationId xmlns:a16="http://schemas.microsoft.com/office/drawing/2014/main" id="{696E99D3-6373-2544-A000-A92B30EE89FC}"/>
              </a:ext>
            </a:extLst>
          </p:cNvPr>
          <p:cNvSpPr txBox="1"/>
          <p:nvPr/>
        </p:nvSpPr>
        <p:spPr>
          <a:xfrm>
            <a:off x="22024975" y="12668250"/>
            <a:ext cx="1428750" cy="438150"/>
          </a:xfrm>
          <a:prstGeom prst="rect">
            <a:avLst/>
          </a:prstGeom>
        </p:spPr>
        <p:txBody>
          <a:bodyPr rIns="0">
            <a:noAutofit/>
          </a:bodyPr>
          <a:lstStyle>
            <a:defPPr marR="0" lvl="0" algn="l" rtl="0">
              <a:lnSpc>
                <a:spcPct val="100000"/>
              </a:lnSpc>
              <a:spcBef>
                <a:spcPts val="0"/>
              </a:spcBef>
              <a:spcAft>
                <a:spcPts val="0"/>
              </a:spcAft>
              <a:defRPr/>
            </a:defPPr>
            <a:lvl1pPr marL="45720" indent="-45720" algn="r" eaLnBrk="1" hangingPunct="1">
              <a:lnSpc>
                <a:spcPct val="129000"/>
              </a:lnSpc>
              <a:spcAft>
                <a:spcPts val="1200"/>
              </a:spcAft>
              <a:buSzPct val="25000"/>
              <a:buFontTx/>
              <a:buBlip>
                <a:blip r:embed="rId4"/>
              </a:buBlip>
              <a:tabLst/>
              <a:defRPr sz="1600" spc="50" baseline="0">
                <a:solidFill>
                  <a:schemeClr val="tx1"/>
                </a:solidFill>
              </a:defRPr>
            </a:lvl1pPr>
            <a:lvl2pPr marL="640080" indent="-365760" eaLnBrk="1" hangingPunct="1">
              <a:lnSpc>
                <a:spcPct val="129000"/>
              </a:lnSpc>
              <a:spcAft>
                <a:spcPts val="1200"/>
              </a:spcAft>
              <a:buClrTx/>
              <a:buSzPct val="85000"/>
              <a:buFont typeface="Optimistic Text" panose="020B0604020202020204" pitchFamily="34" charset="0"/>
              <a:buChar char="•"/>
              <a:defRPr spc="50" baseline="0">
                <a:solidFill>
                  <a:schemeClr val="tx1"/>
                </a:solidFill>
              </a:defRPr>
            </a:lvl2pPr>
            <a:lvl3pPr marL="1005840" indent="-365760" eaLnBrk="1" hangingPunct="1">
              <a:lnSpc>
                <a:spcPct val="129000"/>
              </a:lnSpc>
              <a:spcAft>
                <a:spcPts val="1200"/>
              </a:spcAft>
              <a:buClrTx/>
              <a:buSzPct val="85000"/>
              <a:buFont typeface=".PingFang SC Regular"/>
              <a:buChar char="﹘"/>
              <a:defRPr spc="50" baseline="0">
                <a:solidFill>
                  <a:schemeClr val="tx1"/>
                </a:solidFill>
              </a:defRPr>
            </a:lvl3pPr>
            <a:lvl4pPr marL="1371600" indent="-365760" eaLnBrk="1" hangingPunct="1">
              <a:lnSpc>
                <a:spcPct val="129000"/>
              </a:lnSpc>
              <a:spcAft>
                <a:spcPts val="1200"/>
              </a:spcAft>
              <a:buClrTx/>
              <a:buSzPct val="85000"/>
              <a:buFont typeface=".PingFang SC Regular"/>
              <a:buChar char="﹘"/>
              <a:defRPr spc="50" baseline="0">
                <a:solidFill>
                  <a:schemeClr val="tx1"/>
                </a:solidFill>
              </a:defRPr>
            </a:lvl4pPr>
            <a:lvl5pPr marL="1737360" indent="-365760" eaLnBrk="1" hangingPunct="1">
              <a:lnSpc>
                <a:spcPct val="129000"/>
              </a:lnSpc>
              <a:spcAft>
                <a:spcPts val="1200"/>
              </a:spcAft>
              <a:buClrTx/>
              <a:buSzPct val="85000"/>
              <a:buFont typeface=".PingFang SC Regular"/>
              <a:buChar char="﹘"/>
              <a:defRPr spc="50" baseline="0">
                <a:solidFill>
                  <a:schemeClr val="tx1"/>
                </a:solidFill>
              </a:defRPr>
            </a:lvl5pPr>
            <a:lvl6pPr eaLnBrk="1" hangingPunct="1"/>
            <a:lvl7pPr eaLnBrk="1" hangingPunct="1"/>
            <a:lvl8pPr eaLnBrk="1" hangingPunct="1"/>
            <a:lvl9pPr eaLnBrk="1" hangingPunct="1"/>
          </a:lstStyle>
          <a:p>
            <a:pPr lvl="0"/>
            <a:fld id="{FDB46036-B8C8-1B45-BC70-41893D8B3A8D}" type="slidenum">
              <a:rPr lang="en-US" smtClean="0">
                <a:solidFill>
                  <a:schemeClr val="bg2"/>
                </a:solidFill>
              </a:rPr>
              <a:pPr lvl="0"/>
              <a:t>21</a:t>
            </a:fld>
            <a:endParaRPr lang="en-US" dirty="0">
              <a:solidFill>
                <a:schemeClr val="bg2"/>
              </a:solidFill>
            </a:endParaRPr>
          </a:p>
        </p:txBody>
      </p:sp>
      <p:grpSp>
        <p:nvGrpSpPr>
          <p:cNvPr id="18" name="Google Shape;2157;p94">
            <a:extLst>
              <a:ext uri="{FF2B5EF4-FFF2-40B4-BE49-F238E27FC236}">
                <a16:creationId xmlns:a16="http://schemas.microsoft.com/office/drawing/2014/main" id="{6BCC25BF-0AAA-054B-9A96-63F6EDCD0CE3}"/>
              </a:ext>
            </a:extLst>
          </p:cNvPr>
          <p:cNvGrpSpPr/>
          <p:nvPr/>
        </p:nvGrpSpPr>
        <p:grpSpPr>
          <a:xfrm>
            <a:off x="965302" y="6516338"/>
            <a:ext cx="414344" cy="414344"/>
            <a:chOff x="12067570" y="3451640"/>
            <a:chExt cx="669160" cy="669160"/>
          </a:xfrm>
          <a:solidFill>
            <a:schemeClr val="accent2"/>
          </a:solidFill>
        </p:grpSpPr>
        <p:sp>
          <p:nvSpPr>
            <p:cNvPr id="19" name="Google Shape;2158;p94">
              <a:extLst>
                <a:ext uri="{FF2B5EF4-FFF2-40B4-BE49-F238E27FC236}">
                  <a16:creationId xmlns:a16="http://schemas.microsoft.com/office/drawing/2014/main" id="{C2D20305-4DAF-9E4A-89CB-03E58FA392E8}"/>
                </a:ext>
              </a:extLst>
            </p:cNvPr>
            <p:cNvSpPr/>
            <p:nvPr/>
          </p:nvSpPr>
          <p:spPr>
            <a:xfrm>
              <a:off x="12067570" y="3451640"/>
              <a:ext cx="669160" cy="669160"/>
            </a:xfrm>
            <a:custGeom>
              <a:avLst/>
              <a:gdLst/>
              <a:ahLst/>
              <a:cxnLst/>
              <a:rect l="l" t="t" r="r" b="b"/>
              <a:pathLst>
                <a:path w="66916" h="66916" extrusionOk="0">
                  <a:moveTo>
                    <a:pt x="33464" y="66916"/>
                  </a:moveTo>
                  <a:cubicBezTo>
                    <a:pt x="15011" y="66916"/>
                    <a:pt x="0" y="51904"/>
                    <a:pt x="0" y="33451"/>
                  </a:cubicBezTo>
                  <a:cubicBezTo>
                    <a:pt x="0" y="14998"/>
                    <a:pt x="15011" y="0"/>
                    <a:pt x="33464" y="0"/>
                  </a:cubicBezTo>
                  <a:cubicBezTo>
                    <a:pt x="51904" y="0"/>
                    <a:pt x="66916" y="14998"/>
                    <a:pt x="66916" y="33451"/>
                  </a:cubicBezTo>
                  <a:cubicBezTo>
                    <a:pt x="66916" y="51904"/>
                    <a:pt x="51904" y="66916"/>
                    <a:pt x="33464" y="66916"/>
                  </a:cubicBezTo>
                  <a:close/>
                  <a:moveTo>
                    <a:pt x="33464" y="2743"/>
                  </a:moveTo>
                  <a:cubicBezTo>
                    <a:pt x="16522" y="2743"/>
                    <a:pt x="2755" y="16522"/>
                    <a:pt x="2755" y="33451"/>
                  </a:cubicBezTo>
                  <a:cubicBezTo>
                    <a:pt x="2755" y="50380"/>
                    <a:pt x="16522" y="64160"/>
                    <a:pt x="33464" y="64160"/>
                  </a:cubicBezTo>
                  <a:cubicBezTo>
                    <a:pt x="50393" y="64160"/>
                    <a:pt x="64173" y="50380"/>
                    <a:pt x="64173" y="33451"/>
                  </a:cubicBezTo>
                  <a:cubicBezTo>
                    <a:pt x="64173" y="16522"/>
                    <a:pt x="50393" y="2743"/>
                    <a:pt x="33464" y="2743"/>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24" name="Google Shape;2159;p94">
              <a:extLst>
                <a:ext uri="{FF2B5EF4-FFF2-40B4-BE49-F238E27FC236}">
                  <a16:creationId xmlns:a16="http://schemas.microsoft.com/office/drawing/2014/main" id="{B7CDE76F-ECBC-9A40-BEC1-AFD5A8544E87}"/>
                </a:ext>
              </a:extLst>
            </p:cNvPr>
            <p:cNvSpPr/>
            <p:nvPr/>
          </p:nvSpPr>
          <p:spPr>
            <a:xfrm>
              <a:off x="12397580" y="3607380"/>
              <a:ext cx="27430" cy="293370"/>
            </a:xfrm>
            <a:custGeom>
              <a:avLst/>
              <a:gdLst/>
              <a:ahLst/>
              <a:cxnLst/>
              <a:rect l="l" t="t" r="r" b="b"/>
              <a:pathLst>
                <a:path w="2743" h="29337" extrusionOk="0">
                  <a:moveTo>
                    <a:pt x="2298" y="29337"/>
                  </a:moveTo>
                  <a:lnTo>
                    <a:pt x="457" y="29337"/>
                  </a:lnTo>
                  <a:cubicBezTo>
                    <a:pt x="203" y="29337"/>
                    <a:pt x="0" y="29133"/>
                    <a:pt x="0" y="28879"/>
                  </a:cubicBezTo>
                  <a:lnTo>
                    <a:pt x="0" y="469"/>
                  </a:lnTo>
                  <a:cubicBezTo>
                    <a:pt x="0" y="215"/>
                    <a:pt x="203" y="0"/>
                    <a:pt x="457" y="0"/>
                  </a:cubicBezTo>
                  <a:lnTo>
                    <a:pt x="2298" y="0"/>
                  </a:lnTo>
                  <a:cubicBezTo>
                    <a:pt x="2552" y="0"/>
                    <a:pt x="2743" y="215"/>
                    <a:pt x="2743" y="469"/>
                  </a:cubicBezTo>
                  <a:lnTo>
                    <a:pt x="2743" y="28879"/>
                  </a:lnTo>
                  <a:cubicBezTo>
                    <a:pt x="2743" y="29133"/>
                    <a:pt x="2552" y="29337"/>
                    <a:pt x="2298" y="29337"/>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25" name="Google Shape;2160;p94">
              <a:extLst>
                <a:ext uri="{FF2B5EF4-FFF2-40B4-BE49-F238E27FC236}">
                  <a16:creationId xmlns:a16="http://schemas.microsoft.com/office/drawing/2014/main" id="{1DEBDF3C-C97C-AD4A-9C59-5374DE8AC1BA}"/>
                </a:ext>
              </a:extLst>
            </p:cNvPr>
            <p:cNvSpPr/>
            <p:nvPr/>
          </p:nvSpPr>
          <p:spPr>
            <a:xfrm>
              <a:off x="12397580" y="3928230"/>
              <a:ext cx="27430" cy="36709"/>
            </a:xfrm>
            <a:custGeom>
              <a:avLst/>
              <a:gdLst/>
              <a:ahLst/>
              <a:cxnLst/>
              <a:rect l="l" t="t" r="r" b="b"/>
              <a:pathLst>
                <a:path w="2743" h="3670" extrusionOk="0">
                  <a:moveTo>
                    <a:pt x="2298" y="3670"/>
                  </a:moveTo>
                  <a:lnTo>
                    <a:pt x="457" y="3670"/>
                  </a:lnTo>
                  <a:cubicBezTo>
                    <a:pt x="203" y="3670"/>
                    <a:pt x="0" y="3467"/>
                    <a:pt x="0" y="3213"/>
                  </a:cubicBezTo>
                  <a:lnTo>
                    <a:pt x="0" y="457"/>
                  </a:lnTo>
                  <a:cubicBezTo>
                    <a:pt x="0" y="215"/>
                    <a:pt x="203" y="0"/>
                    <a:pt x="457" y="0"/>
                  </a:cubicBezTo>
                  <a:lnTo>
                    <a:pt x="2298" y="0"/>
                  </a:lnTo>
                  <a:cubicBezTo>
                    <a:pt x="2552" y="0"/>
                    <a:pt x="2743" y="215"/>
                    <a:pt x="2743" y="457"/>
                  </a:cubicBezTo>
                  <a:lnTo>
                    <a:pt x="2743" y="3213"/>
                  </a:lnTo>
                  <a:cubicBezTo>
                    <a:pt x="2743" y="3467"/>
                    <a:pt x="2552" y="3670"/>
                    <a:pt x="2298" y="3670"/>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grpSp>
    </p:spTree>
    <p:extLst>
      <p:ext uri="{BB962C8B-B14F-4D97-AF65-F5344CB8AC3E}">
        <p14:creationId xmlns:p14="http://schemas.microsoft.com/office/powerpoint/2010/main" val="4200659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7D754E8A-5276-EA43-8561-E68B397AD7EA}"/>
              </a:ext>
            </a:extLst>
          </p:cNvPr>
          <p:cNvSpPr/>
          <p:nvPr/>
        </p:nvSpPr>
        <p:spPr>
          <a:xfrm>
            <a:off x="12193587" y="0"/>
            <a:ext cx="12193588" cy="137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US" sz="2400" spc="50" dirty="0">
              <a:solidFill>
                <a:srgbClr val="1C2B33"/>
              </a:solidFill>
              <a:cs typeface="Optimistic Text" panose="020B0503020203020204" pitchFamily="34" charset="0"/>
            </a:endParaRPr>
          </a:p>
        </p:txBody>
      </p:sp>
      <p:sp>
        <p:nvSpPr>
          <p:cNvPr id="2" name="Subtitle 1">
            <a:extLst>
              <a:ext uri="{FF2B5EF4-FFF2-40B4-BE49-F238E27FC236}">
                <a16:creationId xmlns:a16="http://schemas.microsoft.com/office/drawing/2014/main" id="{3B429F7B-BF7F-A541-9B1D-E7BF2BA86BD4}"/>
              </a:ext>
            </a:extLst>
          </p:cNvPr>
          <p:cNvSpPr>
            <a:spLocks noGrp="1"/>
          </p:cNvSpPr>
          <p:nvPr>
            <p:ph type="subTitle" idx="2"/>
          </p:nvPr>
        </p:nvSpPr>
        <p:spPr>
          <a:xfrm>
            <a:off x="932821" y="909036"/>
            <a:ext cx="10328145" cy="463200"/>
          </a:xfrm>
        </p:spPr>
        <p:txBody>
          <a:bodyPr/>
          <a:lstStyle/>
          <a:p>
            <a:r>
              <a:rPr lang="en-US" dirty="0"/>
              <a:t>02 </a:t>
            </a:r>
            <a:r>
              <a:rPr lang="en-US" dirty="0" err="1"/>
              <a:t>gestion</a:t>
            </a:r>
            <a:r>
              <a:rPr lang="en-US" dirty="0"/>
              <a:t> de la </a:t>
            </a:r>
            <a:r>
              <a:rPr lang="en-US" dirty="0" err="1"/>
              <a:t>sécurité</a:t>
            </a:r>
            <a:r>
              <a:rPr lang="en-US" dirty="0"/>
              <a:t> </a:t>
            </a:r>
            <a:r>
              <a:rPr lang="en-US" dirty="0" err="1"/>
              <a:t>personnelle</a:t>
            </a:r>
            <a:endParaRPr lang="en-US" dirty="0"/>
          </a:p>
        </p:txBody>
      </p:sp>
      <p:sp>
        <p:nvSpPr>
          <p:cNvPr id="38" name="Title 2">
            <a:extLst>
              <a:ext uri="{FF2B5EF4-FFF2-40B4-BE49-F238E27FC236}">
                <a16:creationId xmlns:a16="http://schemas.microsoft.com/office/drawing/2014/main" id="{57E234DA-01EA-244A-9E49-5EF4B382D70F}"/>
              </a:ext>
            </a:extLst>
          </p:cNvPr>
          <p:cNvSpPr txBox="1">
            <a:spLocks/>
          </p:cNvSpPr>
          <p:nvPr/>
        </p:nvSpPr>
        <p:spPr>
          <a:xfrm>
            <a:off x="932689" y="3828415"/>
            <a:ext cx="9389235" cy="2514600"/>
          </a:xfrm>
          <a:prstGeom prst="rect">
            <a:avLst/>
          </a:prstGeom>
        </p:spPr>
        <p:txBody>
          <a:bodyPr vert="horz" lIns="0" tIns="0" rIns="0" bIns="0" rtlCol="0" anchor="b" anchorCtr="0">
            <a:normAutofit/>
          </a:bodyPr>
          <a:lstStyle>
            <a:defPPr marR="0" lvl="0" algn="l" rtl="0">
              <a:lnSpc>
                <a:spcPct val="100000"/>
              </a:lnSpc>
              <a:spcBef>
                <a:spcPts val="0"/>
              </a:spcBef>
              <a:spcAft>
                <a:spcPts val="0"/>
              </a:spcAft>
            </a:defPPr>
            <a:lvl1pPr marR="0" lvl="0" algn="l" rtl="0" eaLnBrk="1" hangingPunct="1">
              <a:lnSpc>
                <a:spcPct val="108000"/>
              </a:lnSpc>
              <a:spcBef>
                <a:spcPts val="0"/>
              </a:spcBef>
              <a:spcAft>
                <a:spcPts val="0"/>
              </a:spcAft>
              <a:buClr>
                <a:srgbClr val="1C2B33"/>
              </a:buClr>
              <a:buFont typeface="Optimistic Display Medium"/>
              <a:defRPr sz="7200" b="0" i="0" u="none" strike="noStrike" kern="0" cap="none" spc="220" baseline="0">
                <a:solidFill>
                  <a:schemeClr val="tx1"/>
                </a:solidFill>
                <a:latin typeface="+mj-lt"/>
                <a:ea typeface="Optimistic Display Medium"/>
                <a:cs typeface="Optimistic Display Medium"/>
                <a:sym typeface="Optimistic Display Medium"/>
              </a:defRPr>
            </a:lvl1pPr>
            <a:lvl2pPr marR="0" lvl="1"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2pPr>
            <a:lvl3pPr marR="0" lvl="2"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3pPr>
            <a:lvl4pPr marR="0" lvl="3"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4pPr>
            <a:lvl5pPr marR="0" lvl="4"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a:lnSpc>
                <a:spcPts val="8640"/>
              </a:lnSpc>
            </a:pPr>
            <a:r>
              <a:rPr lang="fr-CA" dirty="0"/>
              <a:t>Réseaux sans fil</a:t>
            </a:r>
            <a:endParaRPr lang="en-US" dirty="0"/>
          </a:p>
        </p:txBody>
      </p:sp>
      <p:sp>
        <p:nvSpPr>
          <p:cNvPr id="39" name="Text Placeholder 3">
            <a:extLst>
              <a:ext uri="{FF2B5EF4-FFF2-40B4-BE49-F238E27FC236}">
                <a16:creationId xmlns:a16="http://schemas.microsoft.com/office/drawing/2014/main" id="{F7436DD8-EE8C-9F46-9185-F48E229A7C79}"/>
              </a:ext>
            </a:extLst>
          </p:cNvPr>
          <p:cNvSpPr txBox="1">
            <a:spLocks/>
          </p:cNvSpPr>
          <p:nvPr/>
        </p:nvSpPr>
        <p:spPr>
          <a:xfrm>
            <a:off x="933449" y="6477001"/>
            <a:ext cx="10326689" cy="1752600"/>
          </a:xfrm>
          <a:prstGeom prst="rect">
            <a:avLst/>
          </a:prstGeom>
        </p:spPr>
        <p:txBody>
          <a:bodyPr vert="horz" lIns="0" tIns="0" rIns="0" bIns="0" rtlCol="0">
            <a:noAutofit/>
          </a:bodyPr>
          <a:lstStyle>
            <a:defPPr marR="0" lvl="0" algn="l" rtl="0">
              <a:lnSpc>
                <a:spcPct val="100000"/>
              </a:lnSpc>
              <a:spcBef>
                <a:spcPts val="0"/>
              </a:spcBef>
              <a:spcAft>
                <a:spcPts val="0"/>
              </a:spcAft>
            </a:defPPr>
            <a:lvl1pPr marL="0" marR="0" lvl="0" indent="0" algn="l" rtl="0" eaLnBrk="1" hangingPunct="1">
              <a:lnSpc>
                <a:spcPct val="129000"/>
              </a:lnSpc>
              <a:spcBef>
                <a:spcPts val="0"/>
              </a:spcBef>
              <a:spcAft>
                <a:spcPts val="1200"/>
              </a:spcAft>
              <a:buClr>
                <a:srgbClr val="1C2B33"/>
              </a:buClr>
              <a:buSzPct val="25000"/>
              <a:buFontTx/>
              <a:buBlip>
                <a:blip r:embed="rId3"/>
              </a:buBlip>
              <a:tabLst/>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defTabSz="1828800">
              <a:lnSpc>
                <a:spcPts val="4200"/>
              </a:lnSpc>
              <a:spcAft>
                <a:spcPts val="1800"/>
              </a:spcAft>
              <a:buNone/>
            </a:pPr>
            <a:r>
              <a:rPr lang="fr-FR" sz="2800" spc="40" dirty="0">
                <a:latin typeface="Optimistic Text" panose="020B0503020203020204" pitchFamily="34" charset="0"/>
                <a:sym typeface="Arial"/>
              </a:rPr>
              <a:t>Le cryptage brouille les informations que vous envoyez dans un code afin qu'elles ne soient pas accessibles aux autres. L'utilisation du cryptage est le moyen le plus efficace de sécuriser votre réseau contre les intrus</a:t>
            </a:r>
            <a:r>
              <a:rPr lang="en-US" sz="2800" spc="40" dirty="0">
                <a:latin typeface="Optimistic Text" panose="020B0503020203020204" pitchFamily="34" charset="0"/>
                <a:sym typeface="Arial"/>
              </a:rPr>
              <a:t>.</a:t>
            </a:r>
          </a:p>
        </p:txBody>
      </p:sp>
      <p:grpSp>
        <p:nvGrpSpPr>
          <p:cNvPr id="40" name="Google Shape;3966;p102">
            <a:extLst>
              <a:ext uri="{FF2B5EF4-FFF2-40B4-BE49-F238E27FC236}">
                <a16:creationId xmlns:a16="http://schemas.microsoft.com/office/drawing/2014/main" id="{D594B911-DB71-2544-AFDE-7DD3F98C99B5}"/>
              </a:ext>
            </a:extLst>
          </p:cNvPr>
          <p:cNvGrpSpPr/>
          <p:nvPr/>
        </p:nvGrpSpPr>
        <p:grpSpPr>
          <a:xfrm>
            <a:off x="932690" y="4022006"/>
            <a:ext cx="881213" cy="694160"/>
            <a:chOff x="9566840" y="1430240"/>
            <a:chExt cx="651630" cy="513310"/>
          </a:xfrm>
          <a:solidFill>
            <a:schemeClr val="accent2"/>
          </a:solidFill>
        </p:grpSpPr>
        <p:sp>
          <p:nvSpPr>
            <p:cNvPr id="41" name="Google Shape;3967;p102">
              <a:extLst>
                <a:ext uri="{FF2B5EF4-FFF2-40B4-BE49-F238E27FC236}">
                  <a16:creationId xmlns:a16="http://schemas.microsoft.com/office/drawing/2014/main" id="{288B522F-117C-A940-884C-49349F7A527C}"/>
                </a:ext>
              </a:extLst>
            </p:cNvPr>
            <p:cNvSpPr/>
            <p:nvPr/>
          </p:nvSpPr>
          <p:spPr>
            <a:xfrm>
              <a:off x="9846810" y="1851860"/>
              <a:ext cx="91690" cy="91690"/>
            </a:xfrm>
            <a:custGeom>
              <a:avLst/>
              <a:gdLst/>
              <a:ahLst/>
              <a:cxnLst/>
              <a:rect l="l" t="t" r="r" b="b"/>
              <a:pathLst>
                <a:path w="9169" h="9169" extrusionOk="0">
                  <a:moveTo>
                    <a:pt x="5968" y="9169"/>
                  </a:moveTo>
                  <a:lnTo>
                    <a:pt x="3213" y="9169"/>
                  </a:lnTo>
                  <a:cubicBezTo>
                    <a:pt x="1435" y="9169"/>
                    <a:pt x="0" y="7734"/>
                    <a:pt x="0" y="5956"/>
                  </a:cubicBezTo>
                  <a:lnTo>
                    <a:pt x="0" y="3200"/>
                  </a:lnTo>
                  <a:cubicBezTo>
                    <a:pt x="0" y="1422"/>
                    <a:pt x="1435" y="0"/>
                    <a:pt x="3213" y="0"/>
                  </a:cubicBezTo>
                  <a:lnTo>
                    <a:pt x="5968" y="0"/>
                  </a:lnTo>
                  <a:cubicBezTo>
                    <a:pt x="7734" y="0"/>
                    <a:pt x="9169" y="1422"/>
                    <a:pt x="9169" y="3200"/>
                  </a:cubicBezTo>
                  <a:lnTo>
                    <a:pt x="9169" y="5956"/>
                  </a:lnTo>
                  <a:cubicBezTo>
                    <a:pt x="9169" y="7734"/>
                    <a:pt x="7734" y="9169"/>
                    <a:pt x="5968" y="9169"/>
                  </a:cubicBezTo>
                  <a:close/>
                  <a:moveTo>
                    <a:pt x="3213" y="2743"/>
                  </a:moveTo>
                  <a:cubicBezTo>
                    <a:pt x="2959" y="2743"/>
                    <a:pt x="2755" y="2959"/>
                    <a:pt x="2755" y="3200"/>
                  </a:cubicBezTo>
                  <a:lnTo>
                    <a:pt x="2755" y="5956"/>
                  </a:lnTo>
                  <a:cubicBezTo>
                    <a:pt x="2755" y="6197"/>
                    <a:pt x="2959" y="6413"/>
                    <a:pt x="3213" y="6413"/>
                  </a:cubicBezTo>
                  <a:lnTo>
                    <a:pt x="5968" y="6413"/>
                  </a:lnTo>
                  <a:cubicBezTo>
                    <a:pt x="6210" y="6413"/>
                    <a:pt x="6426" y="6197"/>
                    <a:pt x="6426" y="5956"/>
                  </a:cubicBezTo>
                  <a:lnTo>
                    <a:pt x="6426" y="3200"/>
                  </a:lnTo>
                  <a:cubicBezTo>
                    <a:pt x="6426" y="2959"/>
                    <a:pt x="6210" y="2743"/>
                    <a:pt x="5968" y="2743"/>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42" name="Google Shape;3968;p102">
              <a:extLst>
                <a:ext uri="{FF2B5EF4-FFF2-40B4-BE49-F238E27FC236}">
                  <a16:creationId xmlns:a16="http://schemas.microsoft.com/office/drawing/2014/main" id="{4B543E22-4E3E-3647-9A9F-FDB73316761E}"/>
                </a:ext>
              </a:extLst>
            </p:cNvPr>
            <p:cNvSpPr/>
            <p:nvPr/>
          </p:nvSpPr>
          <p:spPr>
            <a:xfrm>
              <a:off x="9774355" y="1723460"/>
              <a:ext cx="236600" cy="67827"/>
            </a:xfrm>
            <a:custGeom>
              <a:avLst/>
              <a:gdLst/>
              <a:ahLst/>
              <a:cxnLst/>
              <a:rect l="l" t="t" r="r" b="b"/>
              <a:pathLst>
                <a:path w="23660" h="6781" extrusionOk="0">
                  <a:moveTo>
                    <a:pt x="1473" y="6603"/>
                  </a:moveTo>
                  <a:lnTo>
                    <a:pt x="165" y="5295"/>
                  </a:lnTo>
                  <a:cubicBezTo>
                    <a:pt x="0" y="5130"/>
                    <a:pt x="0" y="4813"/>
                    <a:pt x="177" y="4648"/>
                  </a:cubicBezTo>
                  <a:cubicBezTo>
                    <a:pt x="3340" y="1638"/>
                    <a:pt x="7467" y="0"/>
                    <a:pt x="11823" y="0"/>
                  </a:cubicBezTo>
                  <a:cubicBezTo>
                    <a:pt x="16192" y="0"/>
                    <a:pt x="20307" y="1638"/>
                    <a:pt x="23469" y="4635"/>
                  </a:cubicBezTo>
                  <a:cubicBezTo>
                    <a:pt x="23660" y="4800"/>
                    <a:pt x="23660" y="5118"/>
                    <a:pt x="23469" y="5283"/>
                  </a:cubicBezTo>
                  <a:lnTo>
                    <a:pt x="22186" y="6591"/>
                  </a:lnTo>
                  <a:cubicBezTo>
                    <a:pt x="22009" y="6769"/>
                    <a:pt x="21729" y="6769"/>
                    <a:pt x="21551" y="6591"/>
                  </a:cubicBezTo>
                  <a:cubicBezTo>
                    <a:pt x="18910" y="4114"/>
                    <a:pt x="15481" y="2755"/>
                    <a:pt x="11823" y="2755"/>
                  </a:cubicBezTo>
                  <a:cubicBezTo>
                    <a:pt x="8178" y="2755"/>
                    <a:pt x="4749" y="4127"/>
                    <a:pt x="2108" y="6603"/>
                  </a:cubicBezTo>
                  <a:cubicBezTo>
                    <a:pt x="1917" y="6781"/>
                    <a:pt x="1650" y="6781"/>
                    <a:pt x="1473" y="6603"/>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43" name="Google Shape;3969;p102">
              <a:extLst>
                <a:ext uri="{FF2B5EF4-FFF2-40B4-BE49-F238E27FC236}">
                  <a16:creationId xmlns:a16="http://schemas.microsoft.com/office/drawing/2014/main" id="{D4097C4F-3532-9142-AF16-39D0C78D5ECA}"/>
                </a:ext>
              </a:extLst>
            </p:cNvPr>
            <p:cNvSpPr/>
            <p:nvPr/>
          </p:nvSpPr>
          <p:spPr>
            <a:xfrm>
              <a:off x="9670535" y="1576850"/>
              <a:ext cx="444240" cy="110610"/>
            </a:xfrm>
            <a:custGeom>
              <a:avLst/>
              <a:gdLst/>
              <a:ahLst/>
              <a:cxnLst/>
              <a:rect l="l" t="t" r="r" b="b"/>
              <a:pathLst>
                <a:path w="44424" h="11061" extrusionOk="0">
                  <a:moveTo>
                    <a:pt x="1473" y="10883"/>
                  </a:moveTo>
                  <a:lnTo>
                    <a:pt x="177" y="9575"/>
                  </a:lnTo>
                  <a:cubicBezTo>
                    <a:pt x="0" y="9410"/>
                    <a:pt x="0" y="9105"/>
                    <a:pt x="177" y="8928"/>
                  </a:cubicBezTo>
                  <a:cubicBezTo>
                    <a:pt x="6108" y="3162"/>
                    <a:pt x="13919" y="0"/>
                    <a:pt x="22212" y="0"/>
                  </a:cubicBezTo>
                  <a:cubicBezTo>
                    <a:pt x="30492" y="0"/>
                    <a:pt x="38290" y="3162"/>
                    <a:pt x="44234" y="8915"/>
                  </a:cubicBezTo>
                  <a:cubicBezTo>
                    <a:pt x="44424" y="9093"/>
                    <a:pt x="44424" y="9397"/>
                    <a:pt x="44234" y="9575"/>
                  </a:cubicBezTo>
                  <a:lnTo>
                    <a:pt x="42951" y="10871"/>
                  </a:lnTo>
                  <a:cubicBezTo>
                    <a:pt x="42760" y="11049"/>
                    <a:pt x="42481" y="11049"/>
                    <a:pt x="42303" y="10871"/>
                  </a:cubicBezTo>
                  <a:cubicBezTo>
                    <a:pt x="36893" y="5626"/>
                    <a:pt x="29781" y="2743"/>
                    <a:pt x="22212" y="2743"/>
                  </a:cubicBezTo>
                  <a:cubicBezTo>
                    <a:pt x="14643" y="2743"/>
                    <a:pt x="7531" y="5626"/>
                    <a:pt x="2108" y="10883"/>
                  </a:cubicBezTo>
                  <a:cubicBezTo>
                    <a:pt x="1930" y="11061"/>
                    <a:pt x="1650" y="11061"/>
                    <a:pt x="1473" y="10883"/>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44" name="Google Shape;3970;p102">
              <a:extLst>
                <a:ext uri="{FF2B5EF4-FFF2-40B4-BE49-F238E27FC236}">
                  <a16:creationId xmlns:a16="http://schemas.microsoft.com/office/drawing/2014/main" id="{A056D7D8-CA4F-D54B-B2D0-D256608CD661}"/>
                </a:ext>
              </a:extLst>
            </p:cNvPr>
            <p:cNvSpPr/>
            <p:nvPr/>
          </p:nvSpPr>
          <p:spPr>
            <a:xfrm>
              <a:off x="9566840" y="1430240"/>
              <a:ext cx="651630" cy="153540"/>
            </a:xfrm>
            <a:custGeom>
              <a:avLst/>
              <a:gdLst/>
              <a:ahLst/>
              <a:cxnLst/>
              <a:rect l="l" t="t" r="r" b="b"/>
              <a:pathLst>
                <a:path w="65163" h="15354" extrusionOk="0">
                  <a:moveTo>
                    <a:pt x="1473" y="15176"/>
                  </a:moveTo>
                  <a:lnTo>
                    <a:pt x="177" y="13881"/>
                  </a:lnTo>
                  <a:cubicBezTo>
                    <a:pt x="0" y="13703"/>
                    <a:pt x="0" y="13398"/>
                    <a:pt x="177" y="13220"/>
                  </a:cubicBezTo>
                  <a:cubicBezTo>
                    <a:pt x="8890" y="4686"/>
                    <a:pt x="20370" y="0"/>
                    <a:pt x="32575" y="0"/>
                  </a:cubicBezTo>
                  <a:cubicBezTo>
                    <a:pt x="44780" y="0"/>
                    <a:pt x="56261" y="4686"/>
                    <a:pt x="64973" y="13220"/>
                  </a:cubicBezTo>
                  <a:cubicBezTo>
                    <a:pt x="65163" y="13385"/>
                    <a:pt x="65163" y="13690"/>
                    <a:pt x="64973" y="13868"/>
                  </a:cubicBezTo>
                  <a:lnTo>
                    <a:pt x="63665" y="15163"/>
                  </a:lnTo>
                  <a:cubicBezTo>
                    <a:pt x="63500" y="15354"/>
                    <a:pt x="63207" y="15341"/>
                    <a:pt x="63042" y="15163"/>
                  </a:cubicBezTo>
                  <a:cubicBezTo>
                    <a:pt x="54851" y="7150"/>
                    <a:pt x="44056" y="2743"/>
                    <a:pt x="32575" y="2743"/>
                  </a:cubicBezTo>
                  <a:cubicBezTo>
                    <a:pt x="21107" y="2743"/>
                    <a:pt x="10299" y="7150"/>
                    <a:pt x="2120" y="15176"/>
                  </a:cubicBezTo>
                  <a:cubicBezTo>
                    <a:pt x="1930" y="15354"/>
                    <a:pt x="1650" y="15354"/>
                    <a:pt x="1473" y="15176"/>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grpSp>
      <p:grpSp>
        <p:nvGrpSpPr>
          <p:cNvPr id="3" name="Group 2">
            <a:extLst>
              <a:ext uri="{FF2B5EF4-FFF2-40B4-BE49-F238E27FC236}">
                <a16:creationId xmlns:a16="http://schemas.microsoft.com/office/drawing/2014/main" id="{6B624D71-B36F-AB44-B50A-CE104C107943}"/>
              </a:ext>
            </a:extLst>
          </p:cNvPr>
          <p:cNvGrpSpPr/>
          <p:nvPr/>
        </p:nvGrpSpPr>
        <p:grpSpPr>
          <a:xfrm>
            <a:off x="13138150" y="4026561"/>
            <a:ext cx="9390063" cy="5662878"/>
            <a:chOff x="13138150" y="3666594"/>
            <a:chExt cx="9390063" cy="5662878"/>
          </a:xfrm>
        </p:grpSpPr>
        <p:sp>
          <p:nvSpPr>
            <p:cNvPr id="48" name="Text Placeholder 3">
              <a:extLst>
                <a:ext uri="{FF2B5EF4-FFF2-40B4-BE49-F238E27FC236}">
                  <a16:creationId xmlns:a16="http://schemas.microsoft.com/office/drawing/2014/main" id="{39B12ABB-A823-664A-BD35-821D2DA697DB}"/>
                </a:ext>
              </a:extLst>
            </p:cNvPr>
            <p:cNvSpPr txBox="1">
              <a:spLocks/>
            </p:cNvSpPr>
            <p:nvPr/>
          </p:nvSpPr>
          <p:spPr>
            <a:xfrm>
              <a:off x="13138150" y="3828415"/>
              <a:ext cx="9390063" cy="5501057"/>
            </a:xfrm>
            <a:prstGeom prst="rect">
              <a:avLst/>
            </a:prstGeom>
          </p:spPr>
          <p:txBody>
            <a:bodyPr vert="horz" lIns="0" tIns="0" rIns="0" bIns="0" rtlCol="0" anchor="t">
              <a:noAutofit/>
            </a:bodyPr>
            <a:lstStyle>
              <a:defPPr marR="0" lvl="0" algn="l" rtl="0">
                <a:lnSpc>
                  <a:spcPct val="100000"/>
                </a:lnSpc>
                <a:spcBef>
                  <a:spcPts val="0"/>
                </a:spcBef>
                <a:spcAft>
                  <a:spcPts val="0"/>
                </a:spcAft>
              </a:defPPr>
              <a:lvl1pPr marL="0" marR="0" lvl="0" indent="0" algn="l" rtl="0" eaLnBrk="1" hangingPunct="1">
                <a:lnSpc>
                  <a:spcPct val="129000"/>
                </a:lnSpc>
                <a:spcBef>
                  <a:spcPts val="0"/>
                </a:spcBef>
                <a:spcAft>
                  <a:spcPts val="1200"/>
                </a:spcAft>
                <a:buClr>
                  <a:srgbClr val="1C2B33"/>
                </a:buClr>
                <a:buSzPct val="25000"/>
                <a:buFontTx/>
                <a:buBlip>
                  <a:blip r:embed="rId3"/>
                </a:buBlip>
                <a:tabLst/>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marL="987425" lvl="1" indent="0" defTabSz="1828800" fontAlgn="base">
                <a:lnSpc>
                  <a:spcPts val="3600"/>
                </a:lnSpc>
                <a:buNone/>
                <a:defRPr/>
              </a:pPr>
              <a:r>
                <a:rPr lang="en-US" sz="2400" b="1" spc="30" dirty="0" err="1">
                  <a:solidFill>
                    <a:srgbClr val="1C2B33"/>
                  </a:solidFill>
                  <a:latin typeface="Optimistic Text" panose="020B0503020203020204" pitchFamily="34" charset="0"/>
                  <a:sym typeface="Arial"/>
                </a:rPr>
                <a:t>Pensez</a:t>
              </a:r>
              <a:r>
                <a:rPr lang="en-US" sz="2400" b="1" spc="30" dirty="0">
                  <a:solidFill>
                    <a:srgbClr val="1C2B33"/>
                  </a:solidFill>
                  <a:latin typeface="Optimistic Text" panose="020B0503020203020204" pitchFamily="34" charset="0"/>
                  <a:sym typeface="Arial"/>
                </a:rPr>
                <a:t> à </a:t>
              </a:r>
              <a:r>
                <a:rPr lang="en-US" sz="2400" b="1" spc="30" dirty="0" err="1">
                  <a:solidFill>
                    <a:srgbClr val="1C2B33"/>
                  </a:solidFill>
                  <a:latin typeface="Optimistic Text" panose="020B0503020203020204" pitchFamily="34" charset="0"/>
                  <a:sym typeface="Arial"/>
                </a:rPr>
                <a:t>ceci</a:t>
              </a:r>
              <a:r>
                <a:rPr lang="en-US" sz="2400" b="1" spc="30" dirty="0">
                  <a:solidFill>
                    <a:srgbClr val="1C2B33"/>
                  </a:solidFill>
                  <a:latin typeface="Optimistic Text" panose="020B0503020203020204" pitchFamily="34" charset="0"/>
                  <a:sym typeface="Arial"/>
                </a:rPr>
                <a:t>:</a:t>
              </a:r>
            </a:p>
            <a:p>
              <a:pPr marL="0" lvl="1" indent="0" defTabSz="1828800" fontAlgn="base">
                <a:lnSpc>
                  <a:spcPts val="3600"/>
                </a:lnSpc>
                <a:spcBef>
                  <a:spcPts val="2400"/>
                </a:spcBef>
                <a:buNone/>
                <a:defRPr/>
              </a:pPr>
              <a:r>
                <a:rPr lang="fr-FR" sz="2400" spc="30" dirty="0">
                  <a:solidFill>
                    <a:srgbClr val="1C2B33"/>
                  </a:solidFill>
                  <a:latin typeface="Optimistic Text" panose="020B0503020203020204" pitchFamily="34" charset="0"/>
                  <a:sym typeface="Arial"/>
                </a:rPr>
                <a:t>Activez le cryptage du réseau et assurez-vous que vos connexions aux sites Web soient également cryptées. Les communications sécurisées sur Internet se déroulent de différentes manières, mais nous pouvons les simplifier en deux catégories pour les besoins de ce module:</a:t>
              </a:r>
              <a:r>
                <a:rPr lang="en-US" sz="2400" spc="30" dirty="0">
                  <a:solidFill>
                    <a:srgbClr val="1C2B33"/>
                  </a:solidFill>
                  <a:latin typeface="Optimistic Text" panose="020B0503020203020204" pitchFamily="34" charset="0"/>
                  <a:sym typeface="Arial"/>
                </a:rPr>
                <a:t> </a:t>
              </a:r>
            </a:p>
            <a:p>
              <a:pPr marL="401638" lvl="1" indent="-401638" defTabSz="1828800" fontAlgn="base">
                <a:lnSpc>
                  <a:spcPts val="3600"/>
                </a:lnSpc>
                <a:defRPr/>
              </a:pPr>
              <a:r>
                <a:rPr lang="fr-FR" sz="2400" spc="30" dirty="0">
                  <a:solidFill>
                    <a:srgbClr val="1C2B33"/>
                  </a:solidFill>
                  <a:latin typeface="Optimistic Text" panose="020B0503020203020204" pitchFamily="34" charset="0"/>
                  <a:sym typeface="Arial"/>
                </a:rPr>
                <a:t>Connexions entre les appareils dans votre réseau personnel</a:t>
              </a:r>
            </a:p>
            <a:p>
              <a:pPr marL="401638" lvl="1" indent="-401638" defTabSz="1828800" fontAlgn="base">
                <a:lnSpc>
                  <a:spcPts val="3600"/>
                </a:lnSpc>
                <a:defRPr/>
              </a:pPr>
              <a:r>
                <a:rPr lang="fr-FR" sz="2400" spc="30" dirty="0">
                  <a:solidFill>
                    <a:srgbClr val="1C2B33"/>
                  </a:solidFill>
                  <a:latin typeface="Optimistic Text" panose="020B0503020203020204" pitchFamily="34" charset="0"/>
                  <a:sym typeface="Arial"/>
                </a:rPr>
                <a:t>Connexions entre un appareil donné sur votre réseau personnel et une ressource sur Internet</a:t>
              </a:r>
            </a:p>
            <a:p>
              <a:pPr marL="0" lvl="1" indent="0" defTabSz="1828800" fontAlgn="base">
                <a:lnSpc>
                  <a:spcPts val="3600"/>
                </a:lnSpc>
                <a:buNone/>
                <a:defRPr/>
              </a:pPr>
              <a:r>
                <a:rPr lang="en-US" sz="2400" spc="30" dirty="0">
                  <a:solidFill>
                    <a:srgbClr val="1C2B33"/>
                  </a:solidFill>
                  <a:latin typeface="Optimistic Text" panose="020B0503020203020204" pitchFamily="34" charset="0"/>
                  <a:sym typeface="Arial"/>
                </a:rPr>
                <a:t>Pour plus </a:t>
              </a:r>
              <a:r>
                <a:rPr lang="en-US" sz="2400" spc="30" dirty="0" err="1">
                  <a:solidFill>
                    <a:srgbClr val="1C2B33"/>
                  </a:solidFill>
                  <a:latin typeface="Optimistic Text" panose="020B0503020203020204" pitchFamily="34" charset="0"/>
                  <a:sym typeface="Arial"/>
                </a:rPr>
                <a:t>d’informations</a:t>
              </a:r>
              <a:r>
                <a:rPr lang="en-US" sz="2400" spc="30" dirty="0">
                  <a:solidFill>
                    <a:srgbClr val="1C2B33"/>
                  </a:solidFill>
                  <a:latin typeface="Optimistic Text" panose="020B0503020203020204" pitchFamily="34" charset="0"/>
                  <a:sym typeface="Arial"/>
                </a:rPr>
                <a:t> </a:t>
              </a:r>
              <a:r>
                <a:rPr lang="en-US" sz="2400" spc="30" dirty="0" err="1">
                  <a:solidFill>
                    <a:srgbClr val="1C2B33"/>
                  </a:solidFill>
                  <a:latin typeface="Optimistic Text" panose="020B0503020203020204" pitchFamily="34" charset="0"/>
                  <a:sym typeface="Arial"/>
                </a:rPr>
                <a:t>sur</a:t>
              </a:r>
              <a:r>
                <a:rPr lang="en-US" sz="2400" spc="30" dirty="0">
                  <a:solidFill>
                    <a:srgbClr val="1C2B33"/>
                  </a:solidFill>
                  <a:latin typeface="Optimistic Text" panose="020B0503020203020204" pitchFamily="34" charset="0"/>
                  <a:sym typeface="Arial"/>
                </a:rPr>
                <a:t> le </a:t>
              </a:r>
              <a:r>
                <a:rPr lang="en-US" sz="2400" spc="30" dirty="0" err="1">
                  <a:solidFill>
                    <a:srgbClr val="1C2B33"/>
                  </a:solidFill>
                  <a:latin typeface="Optimistic Text" panose="020B0503020203020204" pitchFamily="34" charset="0"/>
                  <a:sym typeface="Arial"/>
                </a:rPr>
                <a:t>cryptage</a:t>
              </a:r>
              <a:r>
                <a:rPr lang="en-US" sz="2400" spc="30" dirty="0">
                  <a:solidFill>
                    <a:srgbClr val="1C2B33"/>
                  </a:solidFill>
                  <a:latin typeface="Optimistic Text" panose="020B0503020203020204" pitchFamily="34" charset="0"/>
                  <a:sym typeface="Arial"/>
                </a:rPr>
                <a:t>, consulter le module  </a:t>
              </a:r>
              <a:r>
                <a:rPr lang="en-US" sz="2400" spc="30" dirty="0" err="1">
                  <a:solidFill>
                    <a:schemeClr val="accent2"/>
                  </a:solidFill>
                  <a:latin typeface="Optimistic Text" panose="020B0503020203020204" pitchFamily="34" charset="0"/>
                  <a:sym typeface="Arial"/>
                </a:rPr>
                <a:t>Éviter</a:t>
              </a:r>
              <a:r>
                <a:rPr lang="en-US" sz="2400" spc="30" dirty="0">
                  <a:solidFill>
                    <a:schemeClr val="accent2"/>
                  </a:solidFill>
                  <a:latin typeface="Optimistic Text" panose="020B0503020203020204" pitchFamily="34" charset="0"/>
                  <a:sym typeface="Arial"/>
                </a:rPr>
                <a:t> les </a:t>
              </a:r>
              <a:r>
                <a:rPr lang="en-US" sz="2400" spc="30" dirty="0" err="1">
                  <a:solidFill>
                    <a:schemeClr val="accent2"/>
                  </a:solidFill>
                  <a:latin typeface="Optimistic Text" panose="020B0503020203020204" pitchFamily="34" charset="0"/>
                  <a:sym typeface="Arial"/>
                </a:rPr>
                <a:t>fraude</a:t>
              </a:r>
              <a:r>
                <a:rPr lang="en-US" sz="2400" spc="30" dirty="0" err="1">
                  <a:solidFill>
                    <a:schemeClr val="accent2"/>
                  </a:solidFill>
                  <a:latin typeface="Optimistic Text" panose="020B0503020203020204" pitchFamily="34" charset="0"/>
                  <a:sym typeface="Arial"/>
                  <a:hlinkClick r:id="rId4">
                    <a:extLst>
                      <a:ext uri="{A12FA001-AC4F-418D-AE19-62706E023703}">
                        <ahyp:hlinkClr xmlns:ahyp="http://schemas.microsoft.com/office/drawing/2018/hyperlinkcolor" val="tx"/>
                      </a:ext>
                    </a:extLst>
                  </a:hlinkClick>
                </a:rPr>
                <a:t>s</a:t>
              </a:r>
              <a:r>
                <a:rPr lang="en-US" sz="2400" spc="30" dirty="0">
                  <a:solidFill>
                    <a:srgbClr val="1C2B33"/>
                  </a:solidFill>
                  <a:latin typeface="Optimistic Text" panose="020B0503020203020204" pitchFamily="34" charset="0"/>
                  <a:sym typeface="Arial"/>
                </a:rPr>
                <a:t>.</a:t>
              </a:r>
            </a:p>
          </p:txBody>
        </p:sp>
        <p:grpSp>
          <p:nvGrpSpPr>
            <p:cNvPr id="15" name="Google Shape;2157;p94">
              <a:extLst>
                <a:ext uri="{FF2B5EF4-FFF2-40B4-BE49-F238E27FC236}">
                  <a16:creationId xmlns:a16="http://schemas.microsoft.com/office/drawing/2014/main" id="{5FB4209B-CFD3-814B-A0A5-F2B5D839CD49}"/>
                </a:ext>
              </a:extLst>
            </p:cNvPr>
            <p:cNvGrpSpPr/>
            <p:nvPr/>
          </p:nvGrpSpPr>
          <p:grpSpPr>
            <a:xfrm>
              <a:off x="13138150" y="3666594"/>
              <a:ext cx="710823" cy="710823"/>
              <a:chOff x="12067570" y="3451640"/>
              <a:chExt cx="669160" cy="669160"/>
            </a:xfrm>
            <a:solidFill>
              <a:schemeClr val="accent2"/>
            </a:solidFill>
          </p:grpSpPr>
          <p:sp>
            <p:nvSpPr>
              <p:cNvPr id="16" name="Google Shape;2158;p94">
                <a:extLst>
                  <a:ext uri="{FF2B5EF4-FFF2-40B4-BE49-F238E27FC236}">
                    <a16:creationId xmlns:a16="http://schemas.microsoft.com/office/drawing/2014/main" id="{21E9AAE3-19D3-BF40-931A-BBF582FD1563}"/>
                  </a:ext>
                </a:extLst>
              </p:cNvPr>
              <p:cNvSpPr/>
              <p:nvPr/>
            </p:nvSpPr>
            <p:spPr>
              <a:xfrm>
                <a:off x="12067570" y="3451640"/>
                <a:ext cx="669160" cy="669160"/>
              </a:xfrm>
              <a:custGeom>
                <a:avLst/>
                <a:gdLst/>
                <a:ahLst/>
                <a:cxnLst/>
                <a:rect l="l" t="t" r="r" b="b"/>
                <a:pathLst>
                  <a:path w="66916" h="66916" extrusionOk="0">
                    <a:moveTo>
                      <a:pt x="33464" y="66916"/>
                    </a:moveTo>
                    <a:cubicBezTo>
                      <a:pt x="15011" y="66916"/>
                      <a:pt x="0" y="51904"/>
                      <a:pt x="0" y="33451"/>
                    </a:cubicBezTo>
                    <a:cubicBezTo>
                      <a:pt x="0" y="14998"/>
                      <a:pt x="15011" y="0"/>
                      <a:pt x="33464" y="0"/>
                    </a:cubicBezTo>
                    <a:cubicBezTo>
                      <a:pt x="51904" y="0"/>
                      <a:pt x="66916" y="14998"/>
                      <a:pt x="66916" y="33451"/>
                    </a:cubicBezTo>
                    <a:cubicBezTo>
                      <a:pt x="66916" y="51904"/>
                      <a:pt x="51904" y="66916"/>
                      <a:pt x="33464" y="66916"/>
                    </a:cubicBezTo>
                    <a:close/>
                    <a:moveTo>
                      <a:pt x="33464" y="2743"/>
                    </a:moveTo>
                    <a:cubicBezTo>
                      <a:pt x="16522" y="2743"/>
                      <a:pt x="2755" y="16522"/>
                      <a:pt x="2755" y="33451"/>
                    </a:cubicBezTo>
                    <a:cubicBezTo>
                      <a:pt x="2755" y="50380"/>
                      <a:pt x="16522" y="64160"/>
                      <a:pt x="33464" y="64160"/>
                    </a:cubicBezTo>
                    <a:cubicBezTo>
                      <a:pt x="50393" y="64160"/>
                      <a:pt x="64173" y="50380"/>
                      <a:pt x="64173" y="33451"/>
                    </a:cubicBezTo>
                    <a:cubicBezTo>
                      <a:pt x="64173" y="16522"/>
                      <a:pt x="50393" y="2743"/>
                      <a:pt x="33464" y="2743"/>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17" name="Google Shape;2159;p94">
                <a:extLst>
                  <a:ext uri="{FF2B5EF4-FFF2-40B4-BE49-F238E27FC236}">
                    <a16:creationId xmlns:a16="http://schemas.microsoft.com/office/drawing/2014/main" id="{E809C043-FCF6-584F-925B-891941AACCFB}"/>
                  </a:ext>
                </a:extLst>
              </p:cNvPr>
              <p:cNvSpPr/>
              <p:nvPr/>
            </p:nvSpPr>
            <p:spPr>
              <a:xfrm>
                <a:off x="12397580" y="3607380"/>
                <a:ext cx="27430" cy="293370"/>
              </a:xfrm>
              <a:custGeom>
                <a:avLst/>
                <a:gdLst/>
                <a:ahLst/>
                <a:cxnLst/>
                <a:rect l="l" t="t" r="r" b="b"/>
                <a:pathLst>
                  <a:path w="2743" h="29337" extrusionOk="0">
                    <a:moveTo>
                      <a:pt x="2298" y="29337"/>
                    </a:moveTo>
                    <a:lnTo>
                      <a:pt x="457" y="29337"/>
                    </a:lnTo>
                    <a:cubicBezTo>
                      <a:pt x="203" y="29337"/>
                      <a:pt x="0" y="29133"/>
                      <a:pt x="0" y="28879"/>
                    </a:cubicBezTo>
                    <a:lnTo>
                      <a:pt x="0" y="469"/>
                    </a:lnTo>
                    <a:cubicBezTo>
                      <a:pt x="0" y="215"/>
                      <a:pt x="203" y="0"/>
                      <a:pt x="457" y="0"/>
                    </a:cubicBezTo>
                    <a:lnTo>
                      <a:pt x="2298" y="0"/>
                    </a:lnTo>
                    <a:cubicBezTo>
                      <a:pt x="2552" y="0"/>
                      <a:pt x="2743" y="215"/>
                      <a:pt x="2743" y="469"/>
                    </a:cubicBezTo>
                    <a:lnTo>
                      <a:pt x="2743" y="28879"/>
                    </a:lnTo>
                    <a:cubicBezTo>
                      <a:pt x="2743" y="29133"/>
                      <a:pt x="2552" y="29337"/>
                      <a:pt x="2298" y="29337"/>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18" name="Google Shape;2160;p94">
                <a:extLst>
                  <a:ext uri="{FF2B5EF4-FFF2-40B4-BE49-F238E27FC236}">
                    <a16:creationId xmlns:a16="http://schemas.microsoft.com/office/drawing/2014/main" id="{7D8404A2-5FDD-3D4B-B719-92836D5974D0}"/>
                  </a:ext>
                </a:extLst>
              </p:cNvPr>
              <p:cNvSpPr/>
              <p:nvPr/>
            </p:nvSpPr>
            <p:spPr>
              <a:xfrm>
                <a:off x="12397580" y="3928230"/>
                <a:ext cx="27430" cy="36709"/>
              </a:xfrm>
              <a:custGeom>
                <a:avLst/>
                <a:gdLst/>
                <a:ahLst/>
                <a:cxnLst/>
                <a:rect l="l" t="t" r="r" b="b"/>
                <a:pathLst>
                  <a:path w="2743" h="3670" extrusionOk="0">
                    <a:moveTo>
                      <a:pt x="2298" y="3670"/>
                    </a:moveTo>
                    <a:lnTo>
                      <a:pt x="457" y="3670"/>
                    </a:lnTo>
                    <a:cubicBezTo>
                      <a:pt x="203" y="3670"/>
                      <a:pt x="0" y="3467"/>
                      <a:pt x="0" y="3213"/>
                    </a:cubicBezTo>
                    <a:lnTo>
                      <a:pt x="0" y="457"/>
                    </a:lnTo>
                    <a:cubicBezTo>
                      <a:pt x="0" y="215"/>
                      <a:pt x="203" y="0"/>
                      <a:pt x="457" y="0"/>
                    </a:cubicBezTo>
                    <a:lnTo>
                      <a:pt x="2298" y="0"/>
                    </a:lnTo>
                    <a:cubicBezTo>
                      <a:pt x="2552" y="0"/>
                      <a:pt x="2743" y="215"/>
                      <a:pt x="2743" y="457"/>
                    </a:cubicBezTo>
                    <a:lnTo>
                      <a:pt x="2743" y="3213"/>
                    </a:lnTo>
                    <a:cubicBezTo>
                      <a:pt x="2743" y="3467"/>
                      <a:pt x="2552" y="3670"/>
                      <a:pt x="2298" y="3670"/>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grpSp>
      </p:grpSp>
      <p:sp>
        <p:nvSpPr>
          <p:cNvPr id="19" name="TextBox 18">
            <a:extLst>
              <a:ext uri="{FF2B5EF4-FFF2-40B4-BE49-F238E27FC236}">
                <a16:creationId xmlns:a16="http://schemas.microsoft.com/office/drawing/2014/main" id="{32FBD584-94CC-EF43-8314-77BAD8472A30}"/>
              </a:ext>
            </a:extLst>
          </p:cNvPr>
          <p:cNvSpPr txBox="1"/>
          <p:nvPr/>
        </p:nvSpPr>
        <p:spPr>
          <a:xfrm>
            <a:off x="22024975" y="12668250"/>
            <a:ext cx="1428750" cy="438150"/>
          </a:xfrm>
          <a:prstGeom prst="rect">
            <a:avLst/>
          </a:prstGeom>
        </p:spPr>
        <p:txBody>
          <a:bodyPr rIns="0">
            <a:noAutofit/>
          </a:bodyPr>
          <a:lstStyle>
            <a:defPPr marR="0" lvl="0" algn="l" rtl="0">
              <a:lnSpc>
                <a:spcPct val="100000"/>
              </a:lnSpc>
              <a:spcBef>
                <a:spcPts val="0"/>
              </a:spcBef>
              <a:spcAft>
                <a:spcPts val="0"/>
              </a:spcAft>
              <a:defRPr/>
            </a:defPPr>
            <a:lvl1pPr marL="45720" indent="-45720" algn="r" eaLnBrk="1" hangingPunct="1">
              <a:lnSpc>
                <a:spcPct val="129000"/>
              </a:lnSpc>
              <a:spcAft>
                <a:spcPts val="1200"/>
              </a:spcAft>
              <a:buSzPct val="25000"/>
              <a:buFontTx/>
              <a:buBlip>
                <a:blip r:embed="rId3"/>
              </a:buBlip>
              <a:tabLst/>
              <a:defRPr sz="1600" spc="50" baseline="0">
                <a:solidFill>
                  <a:schemeClr val="tx1"/>
                </a:solidFill>
              </a:defRPr>
            </a:lvl1pPr>
            <a:lvl2pPr marL="640080" indent="-365760" eaLnBrk="1" hangingPunct="1">
              <a:lnSpc>
                <a:spcPct val="129000"/>
              </a:lnSpc>
              <a:spcAft>
                <a:spcPts val="1200"/>
              </a:spcAft>
              <a:buClrTx/>
              <a:buSzPct val="85000"/>
              <a:buFont typeface="Optimistic Text" panose="020B0604020202020204" pitchFamily="34" charset="0"/>
              <a:buChar char="•"/>
              <a:defRPr spc="50" baseline="0">
                <a:solidFill>
                  <a:schemeClr val="tx1"/>
                </a:solidFill>
              </a:defRPr>
            </a:lvl2pPr>
            <a:lvl3pPr marL="1005840" indent="-365760" eaLnBrk="1" hangingPunct="1">
              <a:lnSpc>
                <a:spcPct val="129000"/>
              </a:lnSpc>
              <a:spcAft>
                <a:spcPts val="1200"/>
              </a:spcAft>
              <a:buClrTx/>
              <a:buSzPct val="85000"/>
              <a:buFont typeface=".PingFang SC Regular"/>
              <a:buChar char="﹘"/>
              <a:defRPr spc="50" baseline="0">
                <a:solidFill>
                  <a:schemeClr val="tx1"/>
                </a:solidFill>
              </a:defRPr>
            </a:lvl3pPr>
            <a:lvl4pPr marL="1371600" indent="-365760" eaLnBrk="1" hangingPunct="1">
              <a:lnSpc>
                <a:spcPct val="129000"/>
              </a:lnSpc>
              <a:spcAft>
                <a:spcPts val="1200"/>
              </a:spcAft>
              <a:buClrTx/>
              <a:buSzPct val="85000"/>
              <a:buFont typeface=".PingFang SC Regular"/>
              <a:buChar char="﹘"/>
              <a:defRPr spc="50" baseline="0">
                <a:solidFill>
                  <a:schemeClr val="tx1"/>
                </a:solidFill>
              </a:defRPr>
            </a:lvl4pPr>
            <a:lvl5pPr marL="1737360" indent="-365760" eaLnBrk="1" hangingPunct="1">
              <a:lnSpc>
                <a:spcPct val="129000"/>
              </a:lnSpc>
              <a:spcAft>
                <a:spcPts val="1200"/>
              </a:spcAft>
              <a:buClrTx/>
              <a:buSzPct val="85000"/>
              <a:buFont typeface=".PingFang SC Regular"/>
              <a:buChar char="﹘"/>
              <a:defRPr spc="50" baseline="0">
                <a:solidFill>
                  <a:schemeClr val="tx1"/>
                </a:solidFill>
              </a:defRPr>
            </a:lvl5pPr>
            <a:lvl6pPr eaLnBrk="1" hangingPunct="1"/>
            <a:lvl7pPr eaLnBrk="1" hangingPunct="1"/>
            <a:lvl8pPr eaLnBrk="1" hangingPunct="1"/>
            <a:lvl9pPr eaLnBrk="1" hangingPunct="1"/>
          </a:lstStyle>
          <a:p>
            <a:pPr lvl="0"/>
            <a:fld id="{FDB46036-B8C8-1B45-BC70-41893D8B3A8D}" type="slidenum">
              <a:rPr lang="en-US" smtClean="0"/>
              <a:pPr lvl="0"/>
              <a:t>22</a:t>
            </a:fld>
            <a:endParaRPr lang="en-US" dirty="0"/>
          </a:p>
        </p:txBody>
      </p:sp>
    </p:spTree>
    <p:extLst>
      <p:ext uri="{BB962C8B-B14F-4D97-AF65-F5344CB8AC3E}">
        <p14:creationId xmlns:p14="http://schemas.microsoft.com/office/powerpoint/2010/main" val="351408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7D754E8A-5276-EA43-8561-E68B397AD7EA}"/>
              </a:ext>
            </a:extLst>
          </p:cNvPr>
          <p:cNvSpPr/>
          <p:nvPr/>
        </p:nvSpPr>
        <p:spPr>
          <a:xfrm>
            <a:off x="12193588" y="0"/>
            <a:ext cx="12193588" cy="137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US" sz="2400" spc="50" dirty="0">
              <a:solidFill>
                <a:srgbClr val="1C2B33"/>
              </a:solidFill>
              <a:cs typeface="Optimistic Text" panose="020B0503020203020204" pitchFamily="34" charset="0"/>
            </a:endParaRPr>
          </a:p>
        </p:txBody>
      </p:sp>
      <p:sp>
        <p:nvSpPr>
          <p:cNvPr id="48" name="Text Placeholder 3">
            <a:extLst>
              <a:ext uri="{FF2B5EF4-FFF2-40B4-BE49-F238E27FC236}">
                <a16:creationId xmlns:a16="http://schemas.microsoft.com/office/drawing/2014/main" id="{39B12ABB-A823-664A-BD35-821D2DA697DB}"/>
              </a:ext>
            </a:extLst>
          </p:cNvPr>
          <p:cNvSpPr txBox="1">
            <a:spLocks/>
          </p:cNvSpPr>
          <p:nvPr/>
        </p:nvSpPr>
        <p:spPr>
          <a:xfrm>
            <a:off x="13138150" y="5883223"/>
            <a:ext cx="9875837" cy="1949555"/>
          </a:xfrm>
          <a:prstGeom prst="rect">
            <a:avLst/>
          </a:prstGeom>
        </p:spPr>
        <p:txBody>
          <a:bodyPr vert="horz" lIns="0" tIns="0" rIns="0" bIns="0" rtlCol="0" anchor="ctr">
            <a:noAutofit/>
          </a:bodyPr>
          <a:lstStyle>
            <a:defPPr marR="0" lvl="0" algn="l" rtl="0">
              <a:lnSpc>
                <a:spcPct val="100000"/>
              </a:lnSpc>
              <a:spcBef>
                <a:spcPts val="0"/>
              </a:spcBef>
              <a:spcAft>
                <a:spcPts val="0"/>
              </a:spcAft>
            </a:defPPr>
            <a:lvl1pPr marL="0" marR="0" lvl="0" indent="0" algn="l" rtl="0" eaLnBrk="1" hangingPunct="1">
              <a:lnSpc>
                <a:spcPct val="129000"/>
              </a:lnSpc>
              <a:spcBef>
                <a:spcPts val="0"/>
              </a:spcBef>
              <a:spcAft>
                <a:spcPts val="1200"/>
              </a:spcAft>
              <a:buClr>
                <a:srgbClr val="1C2B33"/>
              </a:buClr>
              <a:buSzPct val="25000"/>
              <a:buFontTx/>
              <a:buBlip>
                <a:blip r:embed="rId3"/>
              </a:buBlip>
              <a:tabLst/>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marL="0" lvl="1" indent="0" defTabSz="1828800" fontAlgn="base">
              <a:lnSpc>
                <a:spcPts val="3600"/>
              </a:lnSpc>
              <a:buNone/>
              <a:defRPr/>
            </a:pPr>
            <a:r>
              <a:rPr lang="fr-FR" sz="2400" spc="30" dirty="0">
                <a:solidFill>
                  <a:srgbClr val="1C2B33"/>
                </a:solidFill>
                <a:latin typeface="Optimistic Text" panose="020B0503020203020204" pitchFamily="34" charset="0"/>
                <a:sym typeface="Arial"/>
              </a:rPr>
              <a:t>Certains connaissent peut-être la différence entre HTTP et HTTPS, à savoir que ce dernier est sécurisé et affiche parfois une icône de cadenas vert dans la barre d'URL de votre navigateur, ce qui vous permet de savoir que votre connexion est probablement sûre et sécurisée, alors que le premier n'est pas crypté et tout ce que vous envoyez sera en clair.</a:t>
            </a:r>
          </a:p>
          <a:p>
            <a:pPr marL="0" lvl="1" indent="0" defTabSz="1828800" fontAlgn="base">
              <a:lnSpc>
                <a:spcPts val="3600"/>
              </a:lnSpc>
              <a:buNone/>
              <a:defRPr/>
            </a:pPr>
            <a:r>
              <a:rPr lang="fr-FR" sz="2400" spc="30" dirty="0">
                <a:solidFill>
                  <a:srgbClr val="1C2B33"/>
                </a:solidFill>
                <a:latin typeface="Optimistic Text" panose="020B0503020203020204" pitchFamily="34" charset="0"/>
                <a:sym typeface="Arial"/>
              </a:rPr>
              <a:t>Mais tout ce que vous faites sur Internet ne sera pas sécurisé de cette façon, et c'est parfois aussi le cas lorsque les appareils de votre réseau domestique communiquent entre eux.</a:t>
            </a:r>
            <a:endParaRPr lang="en-US" sz="2400" spc="30" dirty="0">
              <a:solidFill>
                <a:srgbClr val="1C2B33"/>
              </a:solidFill>
              <a:latin typeface="Optimistic Text" panose="020B0503020203020204" pitchFamily="34" charset="0"/>
              <a:sym typeface="Arial"/>
            </a:endParaRPr>
          </a:p>
        </p:txBody>
      </p:sp>
      <p:sp>
        <p:nvSpPr>
          <p:cNvPr id="2" name="Subtitle 1">
            <a:extLst>
              <a:ext uri="{FF2B5EF4-FFF2-40B4-BE49-F238E27FC236}">
                <a16:creationId xmlns:a16="http://schemas.microsoft.com/office/drawing/2014/main" id="{3B429F7B-BF7F-A541-9B1D-E7BF2BA86BD4}"/>
              </a:ext>
            </a:extLst>
          </p:cNvPr>
          <p:cNvSpPr>
            <a:spLocks noGrp="1"/>
          </p:cNvSpPr>
          <p:nvPr>
            <p:ph type="subTitle" idx="2"/>
          </p:nvPr>
        </p:nvSpPr>
        <p:spPr>
          <a:xfrm>
            <a:off x="932821" y="909036"/>
            <a:ext cx="10328145" cy="463200"/>
          </a:xfrm>
        </p:spPr>
        <p:txBody>
          <a:bodyPr/>
          <a:lstStyle/>
          <a:p>
            <a:r>
              <a:rPr lang="en-US" dirty="0"/>
              <a:t>02 </a:t>
            </a:r>
            <a:r>
              <a:rPr lang="en-US" dirty="0" err="1"/>
              <a:t>gestion</a:t>
            </a:r>
            <a:r>
              <a:rPr lang="en-US" dirty="0"/>
              <a:t> de la </a:t>
            </a:r>
            <a:r>
              <a:rPr lang="en-US" dirty="0" err="1"/>
              <a:t>sécurité</a:t>
            </a:r>
            <a:r>
              <a:rPr lang="en-US" dirty="0"/>
              <a:t> </a:t>
            </a:r>
            <a:r>
              <a:rPr lang="en-US" dirty="0" err="1"/>
              <a:t>personnelle</a:t>
            </a:r>
            <a:endParaRPr lang="en-US" dirty="0"/>
          </a:p>
        </p:txBody>
      </p:sp>
      <p:sp>
        <p:nvSpPr>
          <p:cNvPr id="38" name="Title 2">
            <a:extLst>
              <a:ext uri="{FF2B5EF4-FFF2-40B4-BE49-F238E27FC236}">
                <a16:creationId xmlns:a16="http://schemas.microsoft.com/office/drawing/2014/main" id="{57E234DA-01EA-244A-9E49-5EF4B382D70F}"/>
              </a:ext>
            </a:extLst>
          </p:cNvPr>
          <p:cNvSpPr txBox="1">
            <a:spLocks/>
          </p:cNvSpPr>
          <p:nvPr/>
        </p:nvSpPr>
        <p:spPr>
          <a:xfrm>
            <a:off x="932689" y="3828415"/>
            <a:ext cx="9389235" cy="2514600"/>
          </a:xfrm>
          <a:prstGeom prst="rect">
            <a:avLst/>
          </a:prstGeom>
        </p:spPr>
        <p:txBody>
          <a:bodyPr vert="horz" lIns="0" tIns="0" rIns="0" bIns="0" rtlCol="0" anchor="b" anchorCtr="0">
            <a:normAutofit/>
          </a:bodyPr>
          <a:lstStyle>
            <a:defPPr marR="0" lvl="0" algn="l" rtl="0">
              <a:lnSpc>
                <a:spcPct val="100000"/>
              </a:lnSpc>
              <a:spcBef>
                <a:spcPts val="0"/>
              </a:spcBef>
              <a:spcAft>
                <a:spcPts val="0"/>
              </a:spcAft>
            </a:defPPr>
            <a:lvl1pPr marR="0" lvl="0" algn="l" rtl="0" eaLnBrk="1" hangingPunct="1">
              <a:lnSpc>
                <a:spcPct val="108000"/>
              </a:lnSpc>
              <a:spcBef>
                <a:spcPts val="0"/>
              </a:spcBef>
              <a:spcAft>
                <a:spcPts val="0"/>
              </a:spcAft>
              <a:buClr>
                <a:srgbClr val="1C2B33"/>
              </a:buClr>
              <a:buFont typeface="Optimistic Display Medium"/>
              <a:defRPr sz="7200" b="0" i="0" u="none" strike="noStrike" kern="0" cap="none" spc="220" baseline="0">
                <a:solidFill>
                  <a:schemeClr val="tx1"/>
                </a:solidFill>
                <a:latin typeface="+mj-lt"/>
                <a:ea typeface="Optimistic Display Medium"/>
                <a:cs typeface="Optimistic Display Medium"/>
                <a:sym typeface="Optimistic Display Medium"/>
              </a:defRPr>
            </a:lvl1pPr>
            <a:lvl2pPr marR="0" lvl="1"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2pPr>
            <a:lvl3pPr marR="0" lvl="2"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3pPr>
            <a:lvl4pPr marR="0" lvl="3"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4pPr>
            <a:lvl5pPr marR="0" lvl="4"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a:lnSpc>
                <a:spcPts val="8640"/>
              </a:lnSpc>
            </a:pPr>
            <a:r>
              <a:rPr lang="fr-CA" dirty="0"/>
              <a:t>Réseaux sans fil</a:t>
            </a:r>
            <a:endParaRPr lang="en-US" dirty="0"/>
          </a:p>
        </p:txBody>
      </p:sp>
      <p:sp>
        <p:nvSpPr>
          <p:cNvPr id="39" name="Text Placeholder 3">
            <a:extLst>
              <a:ext uri="{FF2B5EF4-FFF2-40B4-BE49-F238E27FC236}">
                <a16:creationId xmlns:a16="http://schemas.microsoft.com/office/drawing/2014/main" id="{F7436DD8-EE8C-9F46-9185-F48E229A7C79}"/>
              </a:ext>
            </a:extLst>
          </p:cNvPr>
          <p:cNvSpPr txBox="1">
            <a:spLocks/>
          </p:cNvSpPr>
          <p:nvPr/>
        </p:nvSpPr>
        <p:spPr>
          <a:xfrm>
            <a:off x="933449" y="6477001"/>
            <a:ext cx="10326689" cy="1752600"/>
          </a:xfrm>
          <a:prstGeom prst="rect">
            <a:avLst/>
          </a:prstGeom>
        </p:spPr>
        <p:txBody>
          <a:bodyPr vert="horz" lIns="0" tIns="0" rIns="0" bIns="0" rtlCol="0">
            <a:noAutofit/>
          </a:bodyPr>
          <a:lstStyle>
            <a:defPPr marR="0" lvl="0" algn="l" rtl="0">
              <a:lnSpc>
                <a:spcPct val="100000"/>
              </a:lnSpc>
              <a:spcBef>
                <a:spcPts val="0"/>
              </a:spcBef>
              <a:spcAft>
                <a:spcPts val="0"/>
              </a:spcAft>
            </a:defPPr>
            <a:lvl1pPr marL="0" marR="0" lvl="0" indent="0" algn="l" rtl="0" eaLnBrk="1" hangingPunct="1">
              <a:lnSpc>
                <a:spcPct val="129000"/>
              </a:lnSpc>
              <a:spcBef>
                <a:spcPts val="0"/>
              </a:spcBef>
              <a:spcAft>
                <a:spcPts val="1200"/>
              </a:spcAft>
              <a:buClr>
                <a:srgbClr val="1C2B33"/>
              </a:buClr>
              <a:buSzPct val="25000"/>
              <a:buFontTx/>
              <a:buBlip>
                <a:blip r:embed="rId3"/>
              </a:buBlip>
              <a:tabLst/>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defTabSz="1828800">
              <a:lnSpc>
                <a:spcPts val="4200"/>
              </a:lnSpc>
              <a:spcAft>
                <a:spcPts val="1800"/>
              </a:spcAft>
              <a:buNone/>
            </a:pPr>
            <a:r>
              <a:rPr lang="fr-FR" sz="2800" spc="40" dirty="0">
                <a:latin typeface="Optimistic Text" panose="020B0503020203020204" pitchFamily="34" charset="0"/>
                <a:sym typeface="Arial"/>
              </a:rPr>
              <a:t>Le cryptage brouille les informations que vous envoyez dans un code afin qu'elles ne soient pas accessibles aux autres. L'utilisation du cryptage est le moyen le plus efficace de sécuriser votre réseau contre les intrus</a:t>
            </a:r>
            <a:r>
              <a:rPr lang="en-US" sz="2800" spc="40" dirty="0">
                <a:latin typeface="Optimistic Text" panose="020B0503020203020204" pitchFamily="34" charset="0"/>
                <a:sym typeface="Arial"/>
              </a:rPr>
              <a:t>.</a:t>
            </a:r>
          </a:p>
        </p:txBody>
      </p:sp>
      <p:grpSp>
        <p:nvGrpSpPr>
          <p:cNvPr id="40" name="Google Shape;3966;p102">
            <a:extLst>
              <a:ext uri="{FF2B5EF4-FFF2-40B4-BE49-F238E27FC236}">
                <a16:creationId xmlns:a16="http://schemas.microsoft.com/office/drawing/2014/main" id="{D594B911-DB71-2544-AFDE-7DD3F98C99B5}"/>
              </a:ext>
            </a:extLst>
          </p:cNvPr>
          <p:cNvGrpSpPr/>
          <p:nvPr/>
        </p:nvGrpSpPr>
        <p:grpSpPr>
          <a:xfrm>
            <a:off x="932690" y="4022006"/>
            <a:ext cx="881213" cy="694160"/>
            <a:chOff x="9566840" y="1430240"/>
            <a:chExt cx="651630" cy="513310"/>
          </a:xfrm>
          <a:solidFill>
            <a:schemeClr val="accent2"/>
          </a:solidFill>
        </p:grpSpPr>
        <p:sp>
          <p:nvSpPr>
            <p:cNvPr id="41" name="Google Shape;3967;p102">
              <a:extLst>
                <a:ext uri="{FF2B5EF4-FFF2-40B4-BE49-F238E27FC236}">
                  <a16:creationId xmlns:a16="http://schemas.microsoft.com/office/drawing/2014/main" id="{288B522F-117C-A940-884C-49349F7A527C}"/>
                </a:ext>
              </a:extLst>
            </p:cNvPr>
            <p:cNvSpPr/>
            <p:nvPr/>
          </p:nvSpPr>
          <p:spPr>
            <a:xfrm>
              <a:off x="9846810" y="1851860"/>
              <a:ext cx="91690" cy="91690"/>
            </a:xfrm>
            <a:custGeom>
              <a:avLst/>
              <a:gdLst/>
              <a:ahLst/>
              <a:cxnLst/>
              <a:rect l="l" t="t" r="r" b="b"/>
              <a:pathLst>
                <a:path w="9169" h="9169" extrusionOk="0">
                  <a:moveTo>
                    <a:pt x="5968" y="9169"/>
                  </a:moveTo>
                  <a:lnTo>
                    <a:pt x="3213" y="9169"/>
                  </a:lnTo>
                  <a:cubicBezTo>
                    <a:pt x="1435" y="9169"/>
                    <a:pt x="0" y="7734"/>
                    <a:pt x="0" y="5956"/>
                  </a:cubicBezTo>
                  <a:lnTo>
                    <a:pt x="0" y="3200"/>
                  </a:lnTo>
                  <a:cubicBezTo>
                    <a:pt x="0" y="1422"/>
                    <a:pt x="1435" y="0"/>
                    <a:pt x="3213" y="0"/>
                  </a:cubicBezTo>
                  <a:lnTo>
                    <a:pt x="5968" y="0"/>
                  </a:lnTo>
                  <a:cubicBezTo>
                    <a:pt x="7734" y="0"/>
                    <a:pt x="9169" y="1422"/>
                    <a:pt x="9169" y="3200"/>
                  </a:cubicBezTo>
                  <a:lnTo>
                    <a:pt x="9169" y="5956"/>
                  </a:lnTo>
                  <a:cubicBezTo>
                    <a:pt x="9169" y="7734"/>
                    <a:pt x="7734" y="9169"/>
                    <a:pt x="5968" y="9169"/>
                  </a:cubicBezTo>
                  <a:close/>
                  <a:moveTo>
                    <a:pt x="3213" y="2743"/>
                  </a:moveTo>
                  <a:cubicBezTo>
                    <a:pt x="2959" y="2743"/>
                    <a:pt x="2755" y="2959"/>
                    <a:pt x="2755" y="3200"/>
                  </a:cubicBezTo>
                  <a:lnTo>
                    <a:pt x="2755" y="5956"/>
                  </a:lnTo>
                  <a:cubicBezTo>
                    <a:pt x="2755" y="6197"/>
                    <a:pt x="2959" y="6413"/>
                    <a:pt x="3213" y="6413"/>
                  </a:cubicBezTo>
                  <a:lnTo>
                    <a:pt x="5968" y="6413"/>
                  </a:lnTo>
                  <a:cubicBezTo>
                    <a:pt x="6210" y="6413"/>
                    <a:pt x="6426" y="6197"/>
                    <a:pt x="6426" y="5956"/>
                  </a:cubicBezTo>
                  <a:lnTo>
                    <a:pt x="6426" y="3200"/>
                  </a:lnTo>
                  <a:cubicBezTo>
                    <a:pt x="6426" y="2959"/>
                    <a:pt x="6210" y="2743"/>
                    <a:pt x="5968" y="2743"/>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42" name="Google Shape;3968;p102">
              <a:extLst>
                <a:ext uri="{FF2B5EF4-FFF2-40B4-BE49-F238E27FC236}">
                  <a16:creationId xmlns:a16="http://schemas.microsoft.com/office/drawing/2014/main" id="{4B543E22-4E3E-3647-9A9F-FDB73316761E}"/>
                </a:ext>
              </a:extLst>
            </p:cNvPr>
            <p:cNvSpPr/>
            <p:nvPr/>
          </p:nvSpPr>
          <p:spPr>
            <a:xfrm>
              <a:off x="9774355" y="1723460"/>
              <a:ext cx="236600" cy="67827"/>
            </a:xfrm>
            <a:custGeom>
              <a:avLst/>
              <a:gdLst/>
              <a:ahLst/>
              <a:cxnLst/>
              <a:rect l="l" t="t" r="r" b="b"/>
              <a:pathLst>
                <a:path w="23660" h="6781" extrusionOk="0">
                  <a:moveTo>
                    <a:pt x="1473" y="6603"/>
                  </a:moveTo>
                  <a:lnTo>
                    <a:pt x="165" y="5295"/>
                  </a:lnTo>
                  <a:cubicBezTo>
                    <a:pt x="0" y="5130"/>
                    <a:pt x="0" y="4813"/>
                    <a:pt x="177" y="4648"/>
                  </a:cubicBezTo>
                  <a:cubicBezTo>
                    <a:pt x="3340" y="1638"/>
                    <a:pt x="7467" y="0"/>
                    <a:pt x="11823" y="0"/>
                  </a:cubicBezTo>
                  <a:cubicBezTo>
                    <a:pt x="16192" y="0"/>
                    <a:pt x="20307" y="1638"/>
                    <a:pt x="23469" y="4635"/>
                  </a:cubicBezTo>
                  <a:cubicBezTo>
                    <a:pt x="23660" y="4800"/>
                    <a:pt x="23660" y="5118"/>
                    <a:pt x="23469" y="5283"/>
                  </a:cubicBezTo>
                  <a:lnTo>
                    <a:pt x="22186" y="6591"/>
                  </a:lnTo>
                  <a:cubicBezTo>
                    <a:pt x="22009" y="6769"/>
                    <a:pt x="21729" y="6769"/>
                    <a:pt x="21551" y="6591"/>
                  </a:cubicBezTo>
                  <a:cubicBezTo>
                    <a:pt x="18910" y="4114"/>
                    <a:pt x="15481" y="2755"/>
                    <a:pt x="11823" y="2755"/>
                  </a:cubicBezTo>
                  <a:cubicBezTo>
                    <a:pt x="8178" y="2755"/>
                    <a:pt x="4749" y="4127"/>
                    <a:pt x="2108" y="6603"/>
                  </a:cubicBezTo>
                  <a:cubicBezTo>
                    <a:pt x="1917" y="6781"/>
                    <a:pt x="1650" y="6781"/>
                    <a:pt x="1473" y="6603"/>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43" name="Google Shape;3969;p102">
              <a:extLst>
                <a:ext uri="{FF2B5EF4-FFF2-40B4-BE49-F238E27FC236}">
                  <a16:creationId xmlns:a16="http://schemas.microsoft.com/office/drawing/2014/main" id="{D4097C4F-3532-9142-AF16-39D0C78D5ECA}"/>
                </a:ext>
              </a:extLst>
            </p:cNvPr>
            <p:cNvSpPr/>
            <p:nvPr/>
          </p:nvSpPr>
          <p:spPr>
            <a:xfrm>
              <a:off x="9670535" y="1576850"/>
              <a:ext cx="444240" cy="110610"/>
            </a:xfrm>
            <a:custGeom>
              <a:avLst/>
              <a:gdLst/>
              <a:ahLst/>
              <a:cxnLst/>
              <a:rect l="l" t="t" r="r" b="b"/>
              <a:pathLst>
                <a:path w="44424" h="11061" extrusionOk="0">
                  <a:moveTo>
                    <a:pt x="1473" y="10883"/>
                  </a:moveTo>
                  <a:lnTo>
                    <a:pt x="177" y="9575"/>
                  </a:lnTo>
                  <a:cubicBezTo>
                    <a:pt x="0" y="9410"/>
                    <a:pt x="0" y="9105"/>
                    <a:pt x="177" y="8928"/>
                  </a:cubicBezTo>
                  <a:cubicBezTo>
                    <a:pt x="6108" y="3162"/>
                    <a:pt x="13919" y="0"/>
                    <a:pt x="22212" y="0"/>
                  </a:cubicBezTo>
                  <a:cubicBezTo>
                    <a:pt x="30492" y="0"/>
                    <a:pt x="38290" y="3162"/>
                    <a:pt x="44234" y="8915"/>
                  </a:cubicBezTo>
                  <a:cubicBezTo>
                    <a:pt x="44424" y="9093"/>
                    <a:pt x="44424" y="9397"/>
                    <a:pt x="44234" y="9575"/>
                  </a:cubicBezTo>
                  <a:lnTo>
                    <a:pt x="42951" y="10871"/>
                  </a:lnTo>
                  <a:cubicBezTo>
                    <a:pt x="42760" y="11049"/>
                    <a:pt x="42481" y="11049"/>
                    <a:pt x="42303" y="10871"/>
                  </a:cubicBezTo>
                  <a:cubicBezTo>
                    <a:pt x="36893" y="5626"/>
                    <a:pt x="29781" y="2743"/>
                    <a:pt x="22212" y="2743"/>
                  </a:cubicBezTo>
                  <a:cubicBezTo>
                    <a:pt x="14643" y="2743"/>
                    <a:pt x="7531" y="5626"/>
                    <a:pt x="2108" y="10883"/>
                  </a:cubicBezTo>
                  <a:cubicBezTo>
                    <a:pt x="1930" y="11061"/>
                    <a:pt x="1650" y="11061"/>
                    <a:pt x="1473" y="10883"/>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44" name="Google Shape;3970;p102">
              <a:extLst>
                <a:ext uri="{FF2B5EF4-FFF2-40B4-BE49-F238E27FC236}">
                  <a16:creationId xmlns:a16="http://schemas.microsoft.com/office/drawing/2014/main" id="{A056D7D8-CA4F-D54B-B2D0-D256608CD661}"/>
                </a:ext>
              </a:extLst>
            </p:cNvPr>
            <p:cNvSpPr/>
            <p:nvPr/>
          </p:nvSpPr>
          <p:spPr>
            <a:xfrm>
              <a:off x="9566840" y="1430240"/>
              <a:ext cx="651630" cy="153540"/>
            </a:xfrm>
            <a:custGeom>
              <a:avLst/>
              <a:gdLst/>
              <a:ahLst/>
              <a:cxnLst/>
              <a:rect l="l" t="t" r="r" b="b"/>
              <a:pathLst>
                <a:path w="65163" h="15354" extrusionOk="0">
                  <a:moveTo>
                    <a:pt x="1473" y="15176"/>
                  </a:moveTo>
                  <a:lnTo>
                    <a:pt x="177" y="13881"/>
                  </a:lnTo>
                  <a:cubicBezTo>
                    <a:pt x="0" y="13703"/>
                    <a:pt x="0" y="13398"/>
                    <a:pt x="177" y="13220"/>
                  </a:cubicBezTo>
                  <a:cubicBezTo>
                    <a:pt x="8890" y="4686"/>
                    <a:pt x="20370" y="0"/>
                    <a:pt x="32575" y="0"/>
                  </a:cubicBezTo>
                  <a:cubicBezTo>
                    <a:pt x="44780" y="0"/>
                    <a:pt x="56261" y="4686"/>
                    <a:pt x="64973" y="13220"/>
                  </a:cubicBezTo>
                  <a:cubicBezTo>
                    <a:pt x="65163" y="13385"/>
                    <a:pt x="65163" y="13690"/>
                    <a:pt x="64973" y="13868"/>
                  </a:cubicBezTo>
                  <a:lnTo>
                    <a:pt x="63665" y="15163"/>
                  </a:lnTo>
                  <a:cubicBezTo>
                    <a:pt x="63500" y="15354"/>
                    <a:pt x="63207" y="15341"/>
                    <a:pt x="63042" y="15163"/>
                  </a:cubicBezTo>
                  <a:cubicBezTo>
                    <a:pt x="54851" y="7150"/>
                    <a:pt x="44056" y="2743"/>
                    <a:pt x="32575" y="2743"/>
                  </a:cubicBezTo>
                  <a:cubicBezTo>
                    <a:pt x="21107" y="2743"/>
                    <a:pt x="10299" y="7150"/>
                    <a:pt x="2120" y="15176"/>
                  </a:cubicBezTo>
                  <a:cubicBezTo>
                    <a:pt x="1930" y="15354"/>
                    <a:pt x="1650" y="15354"/>
                    <a:pt x="1473" y="15176"/>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grpSp>
      <p:sp>
        <p:nvSpPr>
          <p:cNvPr id="19" name="TextBox 18">
            <a:extLst>
              <a:ext uri="{FF2B5EF4-FFF2-40B4-BE49-F238E27FC236}">
                <a16:creationId xmlns:a16="http://schemas.microsoft.com/office/drawing/2014/main" id="{32FCDC88-CA0E-4D47-94E4-8437CD08DF1F}"/>
              </a:ext>
            </a:extLst>
          </p:cNvPr>
          <p:cNvSpPr txBox="1"/>
          <p:nvPr/>
        </p:nvSpPr>
        <p:spPr>
          <a:xfrm>
            <a:off x="22024975" y="12668250"/>
            <a:ext cx="1428750" cy="438150"/>
          </a:xfrm>
          <a:prstGeom prst="rect">
            <a:avLst/>
          </a:prstGeom>
        </p:spPr>
        <p:txBody>
          <a:bodyPr rIns="0">
            <a:noAutofit/>
          </a:bodyPr>
          <a:lstStyle>
            <a:defPPr marR="0" lvl="0" algn="l" rtl="0">
              <a:lnSpc>
                <a:spcPct val="100000"/>
              </a:lnSpc>
              <a:spcBef>
                <a:spcPts val="0"/>
              </a:spcBef>
              <a:spcAft>
                <a:spcPts val="0"/>
              </a:spcAft>
              <a:defRPr/>
            </a:defPPr>
            <a:lvl1pPr marL="45720" indent="-45720" algn="r" eaLnBrk="1" hangingPunct="1">
              <a:lnSpc>
                <a:spcPct val="129000"/>
              </a:lnSpc>
              <a:spcAft>
                <a:spcPts val="1200"/>
              </a:spcAft>
              <a:buSzPct val="25000"/>
              <a:buFontTx/>
              <a:buBlip>
                <a:blip r:embed="rId3"/>
              </a:buBlip>
              <a:tabLst/>
              <a:defRPr sz="1600" spc="50" baseline="0">
                <a:solidFill>
                  <a:schemeClr val="tx1"/>
                </a:solidFill>
              </a:defRPr>
            </a:lvl1pPr>
            <a:lvl2pPr marL="640080" indent="-365760" eaLnBrk="1" hangingPunct="1">
              <a:lnSpc>
                <a:spcPct val="129000"/>
              </a:lnSpc>
              <a:spcAft>
                <a:spcPts val="1200"/>
              </a:spcAft>
              <a:buClrTx/>
              <a:buSzPct val="85000"/>
              <a:buFont typeface="Optimistic Text" panose="020B0604020202020204" pitchFamily="34" charset="0"/>
              <a:buChar char="•"/>
              <a:defRPr spc="50" baseline="0">
                <a:solidFill>
                  <a:schemeClr val="tx1"/>
                </a:solidFill>
              </a:defRPr>
            </a:lvl2pPr>
            <a:lvl3pPr marL="1005840" indent="-365760" eaLnBrk="1" hangingPunct="1">
              <a:lnSpc>
                <a:spcPct val="129000"/>
              </a:lnSpc>
              <a:spcAft>
                <a:spcPts val="1200"/>
              </a:spcAft>
              <a:buClrTx/>
              <a:buSzPct val="85000"/>
              <a:buFont typeface=".PingFang SC Regular"/>
              <a:buChar char="﹘"/>
              <a:defRPr spc="50" baseline="0">
                <a:solidFill>
                  <a:schemeClr val="tx1"/>
                </a:solidFill>
              </a:defRPr>
            </a:lvl3pPr>
            <a:lvl4pPr marL="1371600" indent="-365760" eaLnBrk="1" hangingPunct="1">
              <a:lnSpc>
                <a:spcPct val="129000"/>
              </a:lnSpc>
              <a:spcAft>
                <a:spcPts val="1200"/>
              </a:spcAft>
              <a:buClrTx/>
              <a:buSzPct val="85000"/>
              <a:buFont typeface=".PingFang SC Regular"/>
              <a:buChar char="﹘"/>
              <a:defRPr spc="50" baseline="0">
                <a:solidFill>
                  <a:schemeClr val="tx1"/>
                </a:solidFill>
              </a:defRPr>
            </a:lvl4pPr>
            <a:lvl5pPr marL="1737360" indent="-365760" eaLnBrk="1" hangingPunct="1">
              <a:lnSpc>
                <a:spcPct val="129000"/>
              </a:lnSpc>
              <a:spcAft>
                <a:spcPts val="1200"/>
              </a:spcAft>
              <a:buClrTx/>
              <a:buSzPct val="85000"/>
              <a:buFont typeface=".PingFang SC Regular"/>
              <a:buChar char="﹘"/>
              <a:defRPr spc="50" baseline="0">
                <a:solidFill>
                  <a:schemeClr val="tx1"/>
                </a:solidFill>
              </a:defRPr>
            </a:lvl5pPr>
            <a:lvl6pPr eaLnBrk="1" hangingPunct="1"/>
            <a:lvl7pPr eaLnBrk="1" hangingPunct="1"/>
            <a:lvl8pPr eaLnBrk="1" hangingPunct="1"/>
            <a:lvl9pPr eaLnBrk="1" hangingPunct="1"/>
          </a:lstStyle>
          <a:p>
            <a:pPr lvl="0"/>
            <a:fld id="{FDB46036-B8C8-1B45-BC70-41893D8B3A8D}" type="slidenum">
              <a:rPr lang="en-US" smtClean="0"/>
              <a:pPr lvl="0"/>
              <a:t>23</a:t>
            </a:fld>
            <a:endParaRPr lang="en-US" dirty="0"/>
          </a:p>
        </p:txBody>
      </p:sp>
    </p:spTree>
    <p:extLst>
      <p:ext uri="{BB962C8B-B14F-4D97-AF65-F5344CB8AC3E}">
        <p14:creationId xmlns:p14="http://schemas.microsoft.com/office/powerpoint/2010/main" val="3248073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looking at the phone&#10;&#10;Description automatically generated with medium confidence">
            <a:extLst>
              <a:ext uri="{FF2B5EF4-FFF2-40B4-BE49-F238E27FC236}">
                <a16:creationId xmlns:a16="http://schemas.microsoft.com/office/drawing/2014/main" id="{7233B0D9-7E3D-B209-7E9A-0640D626D09E}"/>
              </a:ext>
            </a:extLst>
          </p:cNvPr>
          <p:cNvPicPr>
            <a:picLocks noChangeAspect="1"/>
          </p:cNvPicPr>
          <p:nvPr/>
        </p:nvPicPr>
        <p:blipFill rotWithShape="1">
          <a:blip r:embed="rId3"/>
          <a:srcRect l="10771" r="29977"/>
          <a:stretch/>
        </p:blipFill>
        <p:spPr>
          <a:xfrm>
            <a:off x="12193585" y="0"/>
            <a:ext cx="12193589" cy="13716000"/>
          </a:xfrm>
          <a:prstGeom prst="rect">
            <a:avLst/>
          </a:prstGeom>
        </p:spPr>
      </p:pic>
      <p:sp>
        <p:nvSpPr>
          <p:cNvPr id="9" name="Title 2">
            <a:extLst>
              <a:ext uri="{FF2B5EF4-FFF2-40B4-BE49-F238E27FC236}">
                <a16:creationId xmlns:a16="http://schemas.microsoft.com/office/drawing/2014/main" id="{EB87FF86-7562-CD49-8121-7ADA3CA48C9A}"/>
              </a:ext>
            </a:extLst>
          </p:cNvPr>
          <p:cNvSpPr txBox="1">
            <a:spLocks/>
          </p:cNvSpPr>
          <p:nvPr/>
        </p:nvSpPr>
        <p:spPr>
          <a:xfrm>
            <a:off x="932689" y="3828415"/>
            <a:ext cx="9389235" cy="2514600"/>
          </a:xfrm>
          <a:prstGeom prst="rect">
            <a:avLst/>
          </a:prstGeom>
        </p:spPr>
        <p:txBody>
          <a:bodyPr vert="horz" lIns="0" tIns="0" rIns="0" bIns="0" rtlCol="0" anchor="b" anchorCtr="0">
            <a:normAutofit/>
          </a:bodyPr>
          <a:lstStyle>
            <a:defPPr marR="0" lvl="0" algn="l" rtl="0">
              <a:lnSpc>
                <a:spcPct val="100000"/>
              </a:lnSpc>
              <a:spcBef>
                <a:spcPts val="0"/>
              </a:spcBef>
              <a:spcAft>
                <a:spcPts val="0"/>
              </a:spcAft>
            </a:defPPr>
            <a:lvl1pPr marR="0" lvl="0" algn="l" rtl="0" eaLnBrk="1" hangingPunct="1">
              <a:lnSpc>
                <a:spcPct val="108000"/>
              </a:lnSpc>
              <a:spcBef>
                <a:spcPts val="0"/>
              </a:spcBef>
              <a:spcAft>
                <a:spcPts val="0"/>
              </a:spcAft>
              <a:buClr>
                <a:srgbClr val="1C2B33"/>
              </a:buClr>
              <a:buFont typeface="Optimistic Display Medium"/>
              <a:defRPr sz="7200" b="0" i="0" u="none" strike="noStrike" kern="0" cap="none" spc="220" baseline="0">
                <a:solidFill>
                  <a:schemeClr val="tx1"/>
                </a:solidFill>
                <a:latin typeface="+mj-lt"/>
                <a:ea typeface="Optimistic Display Medium"/>
                <a:cs typeface="Optimistic Display Medium"/>
                <a:sym typeface="Optimistic Display Medium"/>
              </a:defRPr>
            </a:lvl1pPr>
            <a:lvl2pPr marR="0" lvl="1"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2pPr>
            <a:lvl3pPr marR="0" lvl="2"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3pPr>
            <a:lvl4pPr marR="0" lvl="3"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4pPr>
            <a:lvl5pPr marR="0" lvl="4"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a:lnSpc>
                <a:spcPts val="8640"/>
              </a:lnSpc>
            </a:pPr>
            <a:r>
              <a:rPr lang="fr-CA" dirty="0"/>
              <a:t>Réseaux sans fil</a:t>
            </a:r>
            <a:endParaRPr lang="en-US" dirty="0"/>
          </a:p>
        </p:txBody>
      </p:sp>
      <p:sp>
        <p:nvSpPr>
          <p:cNvPr id="10" name="Text Placeholder 3">
            <a:extLst>
              <a:ext uri="{FF2B5EF4-FFF2-40B4-BE49-F238E27FC236}">
                <a16:creationId xmlns:a16="http://schemas.microsoft.com/office/drawing/2014/main" id="{81D0A00C-10C9-D342-B21D-1F313FC400C6}"/>
              </a:ext>
            </a:extLst>
          </p:cNvPr>
          <p:cNvSpPr txBox="1">
            <a:spLocks/>
          </p:cNvSpPr>
          <p:nvPr/>
        </p:nvSpPr>
        <p:spPr>
          <a:xfrm>
            <a:off x="933450" y="6477001"/>
            <a:ext cx="8821737" cy="1752600"/>
          </a:xfrm>
          <a:prstGeom prst="rect">
            <a:avLst/>
          </a:prstGeom>
        </p:spPr>
        <p:txBody>
          <a:bodyPr vert="horz" lIns="0" tIns="0" rIns="0" bIns="0" rtlCol="0">
            <a:noAutofit/>
          </a:bodyPr>
          <a:lstStyle>
            <a:defPPr marR="0" lvl="0" algn="l" rtl="0">
              <a:lnSpc>
                <a:spcPct val="100000"/>
              </a:lnSpc>
              <a:spcBef>
                <a:spcPts val="0"/>
              </a:spcBef>
              <a:spcAft>
                <a:spcPts val="0"/>
              </a:spcAft>
            </a:defPPr>
            <a:lvl1pPr marL="0" marR="0" lvl="0" indent="0" algn="l" rtl="0" eaLnBrk="1" hangingPunct="1">
              <a:lnSpc>
                <a:spcPct val="129000"/>
              </a:lnSpc>
              <a:spcBef>
                <a:spcPts val="0"/>
              </a:spcBef>
              <a:spcAft>
                <a:spcPts val="1200"/>
              </a:spcAft>
              <a:buClr>
                <a:srgbClr val="1C2B33"/>
              </a:buClr>
              <a:buSzPct val="25000"/>
              <a:buFontTx/>
              <a:buBlip>
                <a:blip r:embed="rId4"/>
              </a:buBlip>
              <a:tabLst/>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defTabSz="1828800">
              <a:lnSpc>
                <a:spcPts val="4200"/>
              </a:lnSpc>
              <a:spcAft>
                <a:spcPts val="1800"/>
              </a:spcAft>
              <a:buNone/>
            </a:pPr>
            <a:r>
              <a:rPr lang="fr-FR" sz="2800" spc="40" dirty="0">
                <a:latin typeface="Optimistic Text" panose="020B0503020203020204" pitchFamily="34" charset="0"/>
                <a:sym typeface="Arial"/>
              </a:rPr>
              <a:t>Gardez le logiciel de votre routeur à jour.</a:t>
            </a:r>
          </a:p>
          <a:p>
            <a:pPr defTabSz="1828800">
              <a:lnSpc>
                <a:spcPts val="4200"/>
              </a:lnSpc>
              <a:spcAft>
                <a:spcPts val="1800"/>
              </a:spcAft>
              <a:buNone/>
            </a:pPr>
            <a:r>
              <a:rPr lang="fr-FR" sz="2800" spc="40" dirty="0">
                <a:latin typeface="Optimistic Text" panose="020B0503020203020204" pitchFamily="34" charset="0"/>
                <a:sym typeface="Arial"/>
              </a:rPr>
              <a:t>Pour des couches de sécurité supplémentaires, activez le filtrage de contenu ou bloquez certains téléchargements</a:t>
            </a:r>
            <a:r>
              <a:rPr lang="en-US" sz="2800" spc="40" dirty="0">
                <a:latin typeface="Optimistic Text" panose="020B0503020203020204" pitchFamily="34" charset="0"/>
                <a:sym typeface="Arial"/>
              </a:rPr>
              <a:t>.</a:t>
            </a:r>
          </a:p>
        </p:txBody>
      </p:sp>
      <p:grpSp>
        <p:nvGrpSpPr>
          <p:cNvPr id="11" name="Google Shape;3966;p102">
            <a:extLst>
              <a:ext uri="{FF2B5EF4-FFF2-40B4-BE49-F238E27FC236}">
                <a16:creationId xmlns:a16="http://schemas.microsoft.com/office/drawing/2014/main" id="{C8C9FD54-710C-B24B-904B-702C30822A82}"/>
              </a:ext>
            </a:extLst>
          </p:cNvPr>
          <p:cNvGrpSpPr/>
          <p:nvPr/>
        </p:nvGrpSpPr>
        <p:grpSpPr>
          <a:xfrm>
            <a:off x="932690" y="4022006"/>
            <a:ext cx="881213" cy="694160"/>
            <a:chOff x="9566840" y="1430240"/>
            <a:chExt cx="651630" cy="513310"/>
          </a:xfrm>
          <a:solidFill>
            <a:schemeClr val="accent2"/>
          </a:solidFill>
        </p:grpSpPr>
        <p:sp>
          <p:nvSpPr>
            <p:cNvPr id="12" name="Google Shape;3967;p102">
              <a:extLst>
                <a:ext uri="{FF2B5EF4-FFF2-40B4-BE49-F238E27FC236}">
                  <a16:creationId xmlns:a16="http://schemas.microsoft.com/office/drawing/2014/main" id="{15F3EF14-6358-9F4F-AB9B-0D64FB60EA5D}"/>
                </a:ext>
              </a:extLst>
            </p:cNvPr>
            <p:cNvSpPr/>
            <p:nvPr/>
          </p:nvSpPr>
          <p:spPr>
            <a:xfrm>
              <a:off x="9846810" y="1851860"/>
              <a:ext cx="91690" cy="91690"/>
            </a:xfrm>
            <a:custGeom>
              <a:avLst/>
              <a:gdLst/>
              <a:ahLst/>
              <a:cxnLst/>
              <a:rect l="l" t="t" r="r" b="b"/>
              <a:pathLst>
                <a:path w="9169" h="9169" extrusionOk="0">
                  <a:moveTo>
                    <a:pt x="5968" y="9169"/>
                  </a:moveTo>
                  <a:lnTo>
                    <a:pt x="3213" y="9169"/>
                  </a:lnTo>
                  <a:cubicBezTo>
                    <a:pt x="1435" y="9169"/>
                    <a:pt x="0" y="7734"/>
                    <a:pt x="0" y="5956"/>
                  </a:cubicBezTo>
                  <a:lnTo>
                    <a:pt x="0" y="3200"/>
                  </a:lnTo>
                  <a:cubicBezTo>
                    <a:pt x="0" y="1422"/>
                    <a:pt x="1435" y="0"/>
                    <a:pt x="3213" y="0"/>
                  </a:cubicBezTo>
                  <a:lnTo>
                    <a:pt x="5968" y="0"/>
                  </a:lnTo>
                  <a:cubicBezTo>
                    <a:pt x="7734" y="0"/>
                    <a:pt x="9169" y="1422"/>
                    <a:pt x="9169" y="3200"/>
                  </a:cubicBezTo>
                  <a:lnTo>
                    <a:pt x="9169" y="5956"/>
                  </a:lnTo>
                  <a:cubicBezTo>
                    <a:pt x="9169" y="7734"/>
                    <a:pt x="7734" y="9169"/>
                    <a:pt x="5968" y="9169"/>
                  </a:cubicBezTo>
                  <a:close/>
                  <a:moveTo>
                    <a:pt x="3213" y="2743"/>
                  </a:moveTo>
                  <a:cubicBezTo>
                    <a:pt x="2959" y="2743"/>
                    <a:pt x="2755" y="2959"/>
                    <a:pt x="2755" y="3200"/>
                  </a:cubicBezTo>
                  <a:lnTo>
                    <a:pt x="2755" y="5956"/>
                  </a:lnTo>
                  <a:cubicBezTo>
                    <a:pt x="2755" y="6197"/>
                    <a:pt x="2959" y="6413"/>
                    <a:pt x="3213" y="6413"/>
                  </a:cubicBezTo>
                  <a:lnTo>
                    <a:pt x="5968" y="6413"/>
                  </a:lnTo>
                  <a:cubicBezTo>
                    <a:pt x="6210" y="6413"/>
                    <a:pt x="6426" y="6197"/>
                    <a:pt x="6426" y="5956"/>
                  </a:cubicBezTo>
                  <a:lnTo>
                    <a:pt x="6426" y="3200"/>
                  </a:lnTo>
                  <a:cubicBezTo>
                    <a:pt x="6426" y="2959"/>
                    <a:pt x="6210" y="2743"/>
                    <a:pt x="5968" y="2743"/>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13" name="Google Shape;3968;p102">
              <a:extLst>
                <a:ext uri="{FF2B5EF4-FFF2-40B4-BE49-F238E27FC236}">
                  <a16:creationId xmlns:a16="http://schemas.microsoft.com/office/drawing/2014/main" id="{6E38C1AC-6C41-0C47-8C8C-FA773DADBB28}"/>
                </a:ext>
              </a:extLst>
            </p:cNvPr>
            <p:cNvSpPr/>
            <p:nvPr/>
          </p:nvSpPr>
          <p:spPr>
            <a:xfrm>
              <a:off x="9774355" y="1723460"/>
              <a:ext cx="236600" cy="67827"/>
            </a:xfrm>
            <a:custGeom>
              <a:avLst/>
              <a:gdLst/>
              <a:ahLst/>
              <a:cxnLst/>
              <a:rect l="l" t="t" r="r" b="b"/>
              <a:pathLst>
                <a:path w="23660" h="6781" extrusionOk="0">
                  <a:moveTo>
                    <a:pt x="1473" y="6603"/>
                  </a:moveTo>
                  <a:lnTo>
                    <a:pt x="165" y="5295"/>
                  </a:lnTo>
                  <a:cubicBezTo>
                    <a:pt x="0" y="5130"/>
                    <a:pt x="0" y="4813"/>
                    <a:pt x="177" y="4648"/>
                  </a:cubicBezTo>
                  <a:cubicBezTo>
                    <a:pt x="3340" y="1638"/>
                    <a:pt x="7467" y="0"/>
                    <a:pt x="11823" y="0"/>
                  </a:cubicBezTo>
                  <a:cubicBezTo>
                    <a:pt x="16192" y="0"/>
                    <a:pt x="20307" y="1638"/>
                    <a:pt x="23469" y="4635"/>
                  </a:cubicBezTo>
                  <a:cubicBezTo>
                    <a:pt x="23660" y="4800"/>
                    <a:pt x="23660" y="5118"/>
                    <a:pt x="23469" y="5283"/>
                  </a:cubicBezTo>
                  <a:lnTo>
                    <a:pt x="22186" y="6591"/>
                  </a:lnTo>
                  <a:cubicBezTo>
                    <a:pt x="22009" y="6769"/>
                    <a:pt x="21729" y="6769"/>
                    <a:pt x="21551" y="6591"/>
                  </a:cubicBezTo>
                  <a:cubicBezTo>
                    <a:pt x="18910" y="4114"/>
                    <a:pt x="15481" y="2755"/>
                    <a:pt x="11823" y="2755"/>
                  </a:cubicBezTo>
                  <a:cubicBezTo>
                    <a:pt x="8178" y="2755"/>
                    <a:pt x="4749" y="4127"/>
                    <a:pt x="2108" y="6603"/>
                  </a:cubicBezTo>
                  <a:cubicBezTo>
                    <a:pt x="1917" y="6781"/>
                    <a:pt x="1650" y="6781"/>
                    <a:pt x="1473" y="6603"/>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14" name="Google Shape;3969;p102">
              <a:extLst>
                <a:ext uri="{FF2B5EF4-FFF2-40B4-BE49-F238E27FC236}">
                  <a16:creationId xmlns:a16="http://schemas.microsoft.com/office/drawing/2014/main" id="{FDED0E3C-C62B-BE45-8417-E7252EE28F06}"/>
                </a:ext>
              </a:extLst>
            </p:cNvPr>
            <p:cNvSpPr/>
            <p:nvPr/>
          </p:nvSpPr>
          <p:spPr>
            <a:xfrm>
              <a:off x="9670535" y="1576850"/>
              <a:ext cx="444240" cy="110610"/>
            </a:xfrm>
            <a:custGeom>
              <a:avLst/>
              <a:gdLst/>
              <a:ahLst/>
              <a:cxnLst/>
              <a:rect l="l" t="t" r="r" b="b"/>
              <a:pathLst>
                <a:path w="44424" h="11061" extrusionOk="0">
                  <a:moveTo>
                    <a:pt x="1473" y="10883"/>
                  </a:moveTo>
                  <a:lnTo>
                    <a:pt x="177" y="9575"/>
                  </a:lnTo>
                  <a:cubicBezTo>
                    <a:pt x="0" y="9410"/>
                    <a:pt x="0" y="9105"/>
                    <a:pt x="177" y="8928"/>
                  </a:cubicBezTo>
                  <a:cubicBezTo>
                    <a:pt x="6108" y="3162"/>
                    <a:pt x="13919" y="0"/>
                    <a:pt x="22212" y="0"/>
                  </a:cubicBezTo>
                  <a:cubicBezTo>
                    <a:pt x="30492" y="0"/>
                    <a:pt x="38290" y="3162"/>
                    <a:pt x="44234" y="8915"/>
                  </a:cubicBezTo>
                  <a:cubicBezTo>
                    <a:pt x="44424" y="9093"/>
                    <a:pt x="44424" y="9397"/>
                    <a:pt x="44234" y="9575"/>
                  </a:cubicBezTo>
                  <a:lnTo>
                    <a:pt x="42951" y="10871"/>
                  </a:lnTo>
                  <a:cubicBezTo>
                    <a:pt x="42760" y="11049"/>
                    <a:pt x="42481" y="11049"/>
                    <a:pt x="42303" y="10871"/>
                  </a:cubicBezTo>
                  <a:cubicBezTo>
                    <a:pt x="36893" y="5626"/>
                    <a:pt x="29781" y="2743"/>
                    <a:pt x="22212" y="2743"/>
                  </a:cubicBezTo>
                  <a:cubicBezTo>
                    <a:pt x="14643" y="2743"/>
                    <a:pt x="7531" y="5626"/>
                    <a:pt x="2108" y="10883"/>
                  </a:cubicBezTo>
                  <a:cubicBezTo>
                    <a:pt x="1930" y="11061"/>
                    <a:pt x="1650" y="11061"/>
                    <a:pt x="1473" y="10883"/>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15" name="Google Shape;3970;p102">
              <a:extLst>
                <a:ext uri="{FF2B5EF4-FFF2-40B4-BE49-F238E27FC236}">
                  <a16:creationId xmlns:a16="http://schemas.microsoft.com/office/drawing/2014/main" id="{2C811904-506F-E74C-A707-CFF52680607E}"/>
                </a:ext>
              </a:extLst>
            </p:cNvPr>
            <p:cNvSpPr/>
            <p:nvPr/>
          </p:nvSpPr>
          <p:spPr>
            <a:xfrm>
              <a:off x="9566840" y="1430240"/>
              <a:ext cx="651630" cy="153540"/>
            </a:xfrm>
            <a:custGeom>
              <a:avLst/>
              <a:gdLst/>
              <a:ahLst/>
              <a:cxnLst/>
              <a:rect l="l" t="t" r="r" b="b"/>
              <a:pathLst>
                <a:path w="65163" h="15354" extrusionOk="0">
                  <a:moveTo>
                    <a:pt x="1473" y="15176"/>
                  </a:moveTo>
                  <a:lnTo>
                    <a:pt x="177" y="13881"/>
                  </a:lnTo>
                  <a:cubicBezTo>
                    <a:pt x="0" y="13703"/>
                    <a:pt x="0" y="13398"/>
                    <a:pt x="177" y="13220"/>
                  </a:cubicBezTo>
                  <a:cubicBezTo>
                    <a:pt x="8890" y="4686"/>
                    <a:pt x="20370" y="0"/>
                    <a:pt x="32575" y="0"/>
                  </a:cubicBezTo>
                  <a:cubicBezTo>
                    <a:pt x="44780" y="0"/>
                    <a:pt x="56261" y="4686"/>
                    <a:pt x="64973" y="13220"/>
                  </a:cubicBezTo>
                  <a:cubicBezTo>
                    <a:pt x="65163" y="13385"/>
                    <a:pt x="65163" y="13690"/>
                    <a:pt x="64973" y="13868"/>
                  </a:cubicBezTo>
                  <a:lnTo>
                    <a:pt x="63665" y="15163"/>
                  </a:lnTo>
                  <a:cubicBezTo>
                    <a:pt x="63500" y="15354"/>
                    <a:pt x="63207" y="15341"/>
                    <a:pt x="63042" y="15163"/>
                  </a:cubicBezTo>
                  <a:cubicBezTo>
                    <a:pt x="54851" y="7150"/>
                    <a:pt x="44056" y="2743"/>
                    <a:pt x="32575" y="2743"/>
                  </a:cubicBezTo>
                  <a:cubicBezTo>
                    <a:pt x="21107" y="2743"/>
                    <a:pt x="10299" y="7150"/>
                    <a:pt x="2120" y="15176"/>
                  </a:cubicBezTo>
                  <a:cubicBezTo>
                    <a:pt x="1930" y="15354"/>
                    <a:pt x="1650" y="15354"/>
                    <a:pt x="1473" y="15176"/>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grpSp>
      <p:sp>
        <p:nvSpPr>
          <p:cNvPr id="2" name="Subtitle 1">
            <a:extLst>
              <a:ext uri="{FF2B5EF4-FFF2-40B4-BE49-F238E27FC236}">
                <a16:creationId xmlns:a16="http://schemas.microsoft.com/office/drawing/2014/main" id="{3B429F7B-BF7F-A541-9B1D-E7BF2BA86BD4}"/>
              </a:ext>
            </a:extLst>
          </p:cNvPr>
          <p:cNvSpPr>
            <a:spLocks noGrp="1"/>
          </p:cNvSpPr>
          <p:nvPr>
            <p:ph type="subTitle" idx="2"/>
          </p:nvPr>
        </p:nvSpPr>
        <p:spPr>
          <a:xfrm>
            <a:off x="932821" y="909036"/>
            <a:ext cx="10328145" cy="463200"/>
          </a:xfrm>
        </p:spPr>
        <p:txBody>
          <a:bodyPr/>
          <a:lstStyle/>
          <a:p>
            <a:r>
              <a:rPr lang="en-US" dirty="0"/>
              <a:t>02 </a:t>
            </a:r>
            <a:r>
              <a:rPr lang="en-US" dirty="0" err="1"/>
              <a:t>gestion</a:t>
            </a:r>
            <a:r>
              <a:rPr lang="en-US" dirty="0"/>
              <a:t> de la </a:t>
            </a:r>
            <a:r>
              <a:rPr lang="en-US" dirty="0" err="1"/>
              <a:t>sécurité</a:t>
            </a:r>
            <a:r>
              <a:rPr lang="en-US" dirty="0"/>
              <a:t> </a:t>
            </a:r>
            <a:r>
              <a:rPr lang="en-US" dirty="0" err="1"/>
              <a:t>personnelle</a:t>
            </a:r>
            <a:endParaRPr lang="en-US" dirty="0"/>
          </a:p>
        </p:txBody>
      </p:sp>
      <p:sp>
        <p:nvSpPr>
          <p:cNvPr id="16" name="TextBox 15">
            <a:extLst>
              <a:ext uri="{FF2B5EF4-FFF2-40B4-BE49-F238E27FC236}">
                <a16:creationId xmlns:a16="http://schemas.microsoft.com/office/drawing/2014/main" id="{66215702-F241-5E4F-BF7D-90F6CB43E01A}"/>
              </a:ext>
            </a:extLst>
          </p:cNvPr>
          <p:cNvSpPr txBox="1"/>
          <p:nvPr/>
        </p:nvSpPr>
        <p:spPr>
          <a:xfrm>
            <a:off x="22024975" y="12668250"/>
            <a:ext cx="1428750" cy="438150"/>
          </a:xfrm>
          <a:prstGeom prst="rect">
            <a:avLst/>
          </a:prstGeom>
        </p:spPr>
        <p:txBody>
          <a:bodyPr rIns="0">
            <a:noAutofit/>
          </a:bodyPr>
          <a:lstStyle>
            <a:defPPr marR="0" lvl="0" algn="l" rtl="0">
              <a:lnSpc>
                <a:spcPct val="100000"/>
              </a:lnSpc>
              <a:spcBef>
                <a:spcPts val="0"/>
              </a:spcBef>
              <a:spcAft>
                <a:spcPts val="0"/>
              </a:spcAft>
              <a:defRPr/>
            </a:defPPr>
            <a:lvl1pPr marL="45720" indent="-45720" algn="r" eaLnBrk="1" hangingPunct="1">
              <a:lnSpc>
                <a:spcPct val="129000"/>
              </a:lnSpc>
              <a:spcAft>
                <a:spcPts val="1200"/>
              </a:spcAft>
              <a:buSzPct val="25000"/>
              <a:buFontTx/>
              <a:buBlip>
                <a:blip r:embed="rId4"/>
              </a:buBlip>
              <a:tabLst/>
              <a:defRPr sz="1600" spc="50" baseline="0">
                <a:solidFill>
                  <a:schemeClr val="tx1"/>
                </a:solidFill>
              </a:defRPr>
            </a:lvl1pPr>
            <a:lvl2pPr marL="640080" indent="-365760" eaLnBrk="1" hangingPunct="1">
              <a:lnSpc>
                <a:spcPct val="129000"/>
              </a:lnSpc>
              <a:spcAft>
                <a:spcPts val="1200"/>
              </a:spcAft>
              <a:buClrTx/>
              <a:buSzPct val="85000"/>
              <a:buFont typeface="Optimistic Text" panose="020B0604020202020204" pitchFamily="34" charset="0"/>
              <a:buChar char="•"/>
              <a:defRPr spc="50" baseline="0">
                <a:solidFill>
                  <a:schemeClr val="tx1"/>
                </a:solidFill>
              </a:defRPr>
            </a:lvl2pPr>
            <a:lvl3pPr marL="1005840" indent="-365760" eaLnBrk="1" hangingPunct="1">
              <a:lnSpc>
                <a:spcPct val="129000"/>
              </a:lnSpc>
              <a:spcAft>
                <a:spcPts val="1200"/>
              </a:spcAft>
              <a:buClrTx/>
              <a:buSzPct val="85000"/>
              <a:buFont typeface=".PingFang SC Regular"/>
              <a:buChar char="﹘"/>
              <a:defRPr spc="50" baseline="0">
                <a:solidFill>
                  <a:schemeClr val="tx1"/>
                </a:solidFill>
              </a:defRPr>
            </a:lvl3pPr>
            <a:lvl4pPr marL="1371600" indent="-365760" eaLnBrk="1" hangingPunct="1">
              <a:lnSpc>
                <a:spcPct val="129000"/>
              </a:lnSpc>
              <a:spcAft>
                <a:spcPts val="1200"/>
              </a:spcAft>
              <a:buClrTx/>
              <a:buSzPct val="85000"/>
              <a:buFont typeface=".PingFang SC Regular"/>
              <a:buChar char="﹘"/>
              <a:defRPr spc="50" baseline="0">
                <a:solidFill>
                  <a:schemeClr val="tx1"/>
                </a:solidFill>
              </a:defRPr>
            </a:lvl4pPr>
            <a:lvl5pPr marL="1737360" indent="-365760" eaLnBrk="1" hangingPunct="1">
              <a:lnSpc>
                <a:spcPct val="129000"/>
              </a:lnSpc>
              <a:spcAft>
                <a:spcPts val="1200"/>
              </a:spcAft>
              <a:buClrTx/>
              <a:buSzPct val="85000"/>
              <a:buFont typeface=".PingFang SC Regular"/>
              <a:buChar char="﹘"/>
              <a:defRPr spc="50" baseline="0">
                <a:solidFill>
                  <a:schemeClr val="tx1"/>
                </a:solidFill>
              </a:defRPr>
            </a:lvl5pPr>
            <a:lvl6pPr eaLnBrk="1" hangingPunct="1"/>
            <a:lvl7pPr eaLnBrk="1" hangingPunct="1"/>
            <a:lvl8pPr eaLnBrk="1" hangingPunct="1"/>
            <a:lvl9pPr eaLnBrk="1" hangingPunct="1"/>
          </a:lstStyle>
          <a:p>
            <a:pPr lvl="0"/>
            <a:fld id="{FDB46036-B8C8-1B45-BC70-41893D8B3A8D}" type="slidenum">
              <a:rPr lang="en-US" smtClean="0">
                <a:solidFill>
                  <a:schemeClr val="bg2"/>
                </a:solidFill>
              </a:rPr>
              <a:pPr lvl="0"/>
              <a:t>24</a:t>
            </a:fld>
            <a:endParaRPr lang="en-US" dirty="0">
              <a:solidFill>
                <a:schemeClr val="bg2"/>
              </a:solidFill>
            </a:endParaRPr>
          </a:p>
        </p:txBody>
      </p:sp>
    </p:spTree>
    <p:extLst>
      <p:ext uri="{BB962C8B-B14F-4D97-AF65-F5344CB8AC3E}">
        <p14:creationId xmlns:p14="http://schemas.microsoft.com/office/powerpoint/2010/main" val="3458501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looking at her phone&#10;&#10;Description automatically generated with medium confidence">
            <a:extLst>
              <a:ext uri="{FF2B5EF4-FFF2-40B4-BE49-F238E27FC236}">
                <a16:creationId xmlns:a16="http://schemas.microsoft.com/office/drawing/2014/main" id="{4FCD88A2-620B-4ED7-BB5B-03E0B589E082}"/>
              </a:ext>
            </a:extLst>
          </p:cNvPr>
          <p:cNvPicPr>
            <a:picLocks noChangeAspect="1"/>
          </p:cNvPicPr>
          <p:nvPr/>
        </p:nvPicPr>
        <p:blipFill rotWithShape="1">
          <a:blip r:embed="rId3"/>
          <a:srcRect l="23040" t="307" r="18136" b="-307"/>
          <a:stretch/>
        </p:blipFill>
        <p:spPr>
          <a:xfrm>
            <a:off x="12226636" y="-9916"/>
            <a:ext cx="12160539" cy="13768248"/>
          </a:xfrm>
          <a:prstGeom prst="rect">
            <a:avLst/>
          </a:prstGeom>
        </p:spPr>
      </p:pic>
      <p:sp>
        <p:nvSpPr>
          <p:cNvPr id="2" name="Subtitle 1">
            <a:extLst>
              <a:ext uri="{FF2B5EF4-FFF2-40B4-BE49-F238E27FC236}">
                <a16:creationId xmlns:a16="http://schemas.microsoft.com/office/drawing/2014/main" id="{3B429F7B-BF7F-A541-9B1D-E7BF2BA86BD4}"/>
              </a:ext>
            </a:extLst>
          </p:cNvPr>
          <p:cNvSpPr>
            <a:spLocks noGrp="1"/>
          </p:cNvSpPr>
          <p:nvPr>
            <p:ph type="subTitle" idx="2"/>
          </p:nvPr>
        </p:nvSpPr>
        <p:spPr>
          <a:xfrm>
            <a:off x="932821" y="909036"/>
            <a:ext cx="10328145" cy="463200"/>
          </a:xfrm>
        </p:spPr>
        <p:txBody>
          <a:bodyPr/>
          <a:lstStyle/>
          <a:p>
            <a:r>
              <a:rPr lang="en-US" dirty="0"/>
              <a:t>02 GESTION DE LA SÉCURITÉ PERSONNELLE</a:t>
            </a:r>
          </a:p>
        </p:txBody>
      </p:sp>
      <p:sp>
        <p:nvSpPr>
          <p:cNvPr id="5" name="TextBox 4">
            <a:extLst>
              <a:ext uri="{FF2B5EF4-FFF2-40B4-BE49-F238E27FC236}">
                <a16:creationId xmlns:a16="http://schemas.microsoft.com/office/drawing/2014/main" id="{86679A36-7E40-2842-B890-0EFF8DEDD96A}"/>
              </a:ext>
            </a:extLst>
          </p:cNvPr>
          <p:cNvSpPr txBox="1"/>
          <p:nvPr/>
        </p:nvSpPr>
        <p:spPr>
          <a:xfrm>
            <a:off x="947631" y="12344400"/>
            <a:ext cx="9188556" cy="438150"/>
          </a:xfrm>
          <a:prstGeom prst="rect">
            <a:avLst/>
          </a:prstGeom>
          <a:noFill/>
        </p:spPr>
        <p:txBody>
          <a:bodyPr wrap="square" lIns="0" tIns="0" rIns="0" bIns="0" rtlCol="0" anchor="b">
            <a:noAutofit/>
          </a:bodyPr>
          <a:lstStyle/>
          <a:p>
            <a:pPr defTabSz="1828800">
              <a:lnSpc>
                <a:spcPts val="2400"/>
              </a:lnSpc>
              <a:defRPr/>
            </a:pPr>
            <a:r>
              <a:rPr lang="en-US" sz="1600" spc="20" dirty="0">
                <a:latin typeface="Optimistic Text" panose="020B0503020203020204" pitchFamily="34" charset="0"/>
              </a:rPr>
              <a:t>Source: Federal Trade Commission. (2021). How to Secure Your Home Wi-Fi Network. Microsoft. (2011). Protecting Your Information On the Go.  </a:t>
            </a:r>
          </a:p>
        </p:txBody>
      </p:sp>
      <p:sp>
        <p:nvSpPr>
          <p:cNvPr id="10" name="Text Placeholder 3">
            <a:extLst>
              <a:ext uri="{FF2B5EF4-FFF2-40B4-BE49-F238E27FC236}">
                <a16:creationId xmlns:a16="http://schemas.microsoft.com/office/drawing/2014/main" id="{E2E72020-8B18-5F49-8B77-043AFB761F82}"/>
              </a:ext>
            </a:extLst>
          </p:cNvPr>
          <p:cNvSpPr txBox="1">
            <a:spLocks/>
          </p:cNvSpPr>
          <p:nvPr/>
        </p:nvSpPr>
        <p:spPr>
          <a:xfrm>
            <a:off x="914536" y="4284881"/>
            <a:ext cx="10327516" cy="1752600"/>
          </a:xfrm>
          <a:prstGeom prst="rect">
            <a:avLst/>
          </a:prstGeom>
        </p:spPr>
        <p:txBody>
          <a:bodyPr vert="horz" lIns="0" tIns="0" rIns="0" bIns="0" rtlCol="0">
            <a:noAutofit/>
          </a:bodyPr>
          <a:lstStyle>
            <a:defPPr marR="0" lvl="0" algn="l" rtl="0">
              <a:lnSpc>
                <a:spcPct val="100000"/>
              </a:lnSpc>
              <a:spcBef>
                <a:spcPts val="0"/>
              </a:spcBef>
              <a:spcAft>
                <a:spcPts val="0"/>
              </a:spcAft>
              <a:defRPr/>
            </a:defPPr>
            <a:lvl1pPr marL="0" indent="0" defTabSz="1828800" eaLnBrk="1" hangingPunct="1">
              <a:lnSpc>
                <a:spcPts val="3600"/>
              </a:lnSpc>
              <a:spcBef>
                <a:spcPts val="1200"/>
              </a:spcBef>
              <a:buSzPct val="100000"/>
              <a:buFontTx/>
              <a:buNone/>
              <a:tabLst/>
              <a:defRPr spc="30" baseline="0">
                <a:latin typeface="Optimistic Text" panose="020B0503020203020204" pitchFamily="34" charset="0"/>
              </a:defRPr>
            </a:lvl1pPr>
            <a:lvl2pPr marL="640080" indent="-365760" eaLnBrk="1" hangingPunct="1">
              <a:lnSpc>
                <a:spcPct val="129000"/>
              </a:lnSpc>
              <a:spcAft>
                <a:spcPts val="1200"/>
              </a:spcAft>
              <a:buClrTx/>
              <a:buSzPct val="85000"/>
              <a:buFont typeface="Optimistic Text" panose="020B0604020202020204" pitchFamily="34" charset="0"/>
              <a:buChar char="•"/>
              <a:defRPr sz="2000" spc="50" baseline="0">
                <a:solidFill>
                  <a:schemeClr val="tx1"/>
                </a:solidFill>
              </a:defRPr>
            </a:lvl2pPr>
            <a:lvl3pPr marL="1005840" indent="-365760" eaLnBrk="1" hangingPunct="1">
              <a:lnSpc>
                <a:spcPct val="129000"/>
              </a:lnSpc>
              <a:spcAft>
                <a:spcPts val="1200"/>
              </a:spcAft>
              <a:buClrTx/>
              <a:buSzPct val="85000"/>
              <a:buFont typeface=".PingFang SC Regular"/>
              <a:buChar char="﹘"/>
              <a:defRPr sz="2000" spc="50" baseline="0">
                <a:solidFill>
                  <a:schemeClr val="tx1"/>
                </a:solidFill>
              </a:defRPr>
            </a:lvl3pPr>
            <a:lvl4pPr marL="1371600" indent="-365760" eaLnBrk="1" hangingPunct="1">
              <a:lnSpc>
                <a:spcPct val="129000"/>
              </a:lnSpc>
              <a:spcAft>
                <a:spcPts val="1200"/>
              </a:spcAft>
              <a:buClrTx/>
              <a:buSzPct val="85000"/>
              <a:buFont typeface=".PingFang SC Regular"/>
              <a:buChar char="﹘"/>
              <a:defRPr sz="2000" spc="50" baseline="0">
                <a:solidFill>
                  <a:schemeClr val="tx1"/>
                </a:solidFill>
              </a:defRPr>
            </a:lvl4pPr>
            <a:lvl5pPr marL="1737360" indent="-365760" eaLnBrk="1" hangingPunct="1">
              <a:lnSpc>
                <a:spcPct val="129000"/>
              </a:lnSpc>
              <a:spcAft>
                <a:spcPts val="1200"/>
              </a:spcAft>
              <a:buClrTx/>
              <a:buSzPct val="85000"/>
              <a:buFont typeface=".PingFang SC Regular"/>
              <a:buChar char="﹘"/>
              <a:defRPr sz="2000" spc="50" baseline="0">
                <a:solidFill>
                  <a:schemeClr val="tx1"/>
                </a:solidFill>
              </a:defRPr>
            </a:lvl5pPr>
            <a:lvl6pPr eaLnBrk="1" hangingPunct="1"/>
            <a:lvl7pPr eaLnBrk="1" hangingPunct="1"/>
            <a:lvl8pPr eaLnBrk="1" hangingPunct="1"/>
            <a:lvl9pPr eaLnBrk="1" hangingPunct="1"/>
          </a:lstStyle>
          <a:p>
            <a:r>
              <a:rPr lang="en-US" b="1" dirty="0">
                <a:solidFill>
                  <a:schemeClr val="accent1"/>
                </a:solidFill>
              </a:rPr>
              <a:t>L</a:t>
            </a:r>
            <a:r>
              <a:rPr lang="en-US" b="1" dirty="0">
                <a:solidFill>
                  <a:schemeClr val="tx1"/>
                </a:solidFill>
              </a:rPr>
              <a:t>es</a:t>
            </a:r>
            <a:r>
              <a:rPr lang="en-US" b="1" dirty="0">
                <a:solidFill>
                  <a:schemeClr val="accent1"/>
                </a:solidFill>
              </a:rPr>
              <a:t> </a:t>
            </a:r>
            <a:r>
              <a:rPr lang="en-US" b="1" dirty="0" err="1">
                <a:solidFill>
                  <a:schemeClr val="accent1"/>
                </a:solidFill>
              </a:rPr>
              <a:t>réseaux</a:t>
            </a:r>
            <a:r>
              <a:rPr lang="en-US" b="1" dirty="0">
                <a:solidFill>
                  <a:schemeClr val="accent1"/>
                </a:solidFill>
              </a:rPr>
              <a:t> sans </a:t>
            </a:r>
            <a:r>
              <a:rPr lang="en-US" b="1" dirty="0" err="1">
                <a:solidFill>
                  <a:schemeClr val="accent1"/>
                </a:solidFill>
              </a:rPr>
              <a:t>fil</a:t>
            </a:r>
            <a:r>
              <a:rPr lang="en-US" b="1" dirty="0">
                <a:solidFill>
                  <a:schemeClr val="accent1"/>
                </a:solidFill>
              </a:rPr>
              <a:t> publics </a:t>
            </a:r>
            <a:r>
              <a:rPr lang="en-US" dirty="0" err="1"/>
              <a:t>sont</a:t>
            </a:r>
            <a:r>
              <a:rPr lang="en-US" dirty="0"/>
              <a:t> </a:t>
            </a:r>
            <a:r>
              <a:rPr lang="en-US" dirty="0" err="1"/>
              <a:t>pratiques</a:t>
            </a:r>
            <a:r>
              <a:rPr lang="en-US" dirty="0"/>
              <a:t>, </a:t>
            </a:r>
            <a:r>
              <a:rPr lang="fr-FR" dirty="0"/>
              <a:t>mais présentent des risques de sécurité plus élevés puisqu'ils sont ouverts au public.</a:t>
            </a:r>
          </a:p>
          <a:p>
            <a:r>
              <a:rPr lang="fr-FR" dirty="0"/>
              <a:t>Tenez compte des conseils de sécurité suivants pour les réseaux sans fil publics</a:t>
            </a:r>
            <a:r>
              <a:rPr lang="en-US" dirty="0"/>
              <a:t>: </a:t>
            </a:r>
          </a:p>
          <a:p>
            <a:pPr lvl="1" fontAlgn="base">
              <a:lnSpc>
                <a:spcPts val="3600"/>
              </a:lnSpc>
            </a:pPr>
            <a:r>
              <a:rPr lang="fr-FR" sz="2400" spc="30" dirty="0">
                <a:solidFill>
                  <a:srgbClr val="1C2B33"/>
                </a:solidFill>
                <a:latin typeface="Optimistic Text" panose="020B0503020203020204" pitchFamily="34" charset="0"/>
              </a:rPr>
              <a:t>Évitez les opérations bancaires, le paiement de factures, les achats ou toute autre activité sensible sur un réseau sans fil public</a:t>
            </a:r>
          </a:p>
          <a:p>
            <a:pPr lvl="1" fontAlgn="base">
              <a:lnSpc>
                <a:spcPts val="3600"/>
              </a:lnSpc>
            </a:pPr>
            <a:r>
              <a:rPr lang="fr-FR" sz="2400" spc="30" dirty="0">
                <a:solidFill>
                  <a:srgbClr val="1C2B33"/>
                </a:solidFill>
                <a:latin typeface="Optimistic Text" panose="020B0503020203020204" pitchFamily="34" charset="0"/>
              </a:rPr>
              <a:t>Évitez d'accéder à des comptes personnels, de vous connecter à des sites de médias sociaux ou de partager des données personnelles (voir le module de confidentialité). Les réseaux sans fil publics peuvent être piratés de nombreuses façons, et il est important de protéger les informations personnelles et privées.</a:t>
            </a:r>
            <a:r>
              <a:rPr lang="en-US" sz="2400" spc="30" dirty="0">
                <a:solidFill>
                  <a:srgbClr val="1C2B33"/>
                </a:solidFill>
                <a:latin typeface="Optimistic Text" panose="020B0503020203020204" pitchFamily="34" charset="0"/>
              </a:rPr>
              <a:t>.</a:t>
            </a:r>
          </a:p>
          <a:p>
            <a:pPr marL="0" lvl="1" indent="0" defTabSz="1828800" fontAlgn="base">
              <a:lnSpc>
                <a:spcPts val="3600"/>
              </a:lnSpc>
              <a:spcBef>
                <a:spcPts val="1200"/>
              </a:spcBef>
              <a:spcAft>
                <a:spcPts val="0"/>
              </a:spcAft>
              <a:buClr>
                <a:srgbClr val="1C2B33"/>
              </a:buClr>
              <a:buSzPct val="100000"/>
              <a:buNone/>
            </a:pPr>
            <a:r>
              <a:rPr lang="fr-FR" sz="2400" spc="30" dirty="0">
                <a:solidFill>
                  <a:srgbClr val="1C2B33"/>
                </a:solidFill>
                <a:latin typeface="Optimistic Text" panose="020B0503020203020204" pitchFamily="34" charset="0"/>
              </a:rPr>
              <a:t>La seule vraie façon d'être en sécurité sur un réseau sans fil public est d'utiliser une connexion VPN, qui simule un réseau crypté privé</a:t>
            </a:r>
            <a:r>
              <a:rPr lang="en-US" sz="2400" spc="30" dirty="0">
                <a:solidFill>
                  <a:srgbClr val="1C2B33"/>
                </a:solidFill>
                <a:latin typeface="Optimistic Text" panose="020B0503020203020204" pitchFamily="34" charset="0"/>
              </a:rPr>
              <a:t>.</a:t>
            </a:r>
          </a:p>
          <a:p>
            <a:pPr marL="274320" lvl="1" indent="0" fontAlgn="base">
              <a:lnSpc>
                <a:spcPts val="3600"/>
              </a:lnSpc>
              <a:buNone/>
            </a:pPr>
            <a:endParaRPr lang="en-US" sz="2400" spc="30" dirty="0">
              <a:solidFill>
                <a:srgbClr val="1C2B33"/>
              </a:solidFill>
              <a:latin typeface="Optimistic Text" panose="020B0503020203020204" pitchFamily="34" charset="0"/>
            </a:endParaRPr>
          </a:p>
        </p:txBody>
      </p:sp>
      <p:sp>
        <p:nvSpPr>
          <p:cNvPr id="25" name="Title 2">
            <a:extLst>
              <a:ext uri="{FF2B5EF4-FFF2-40B4-BE49-F238E27FC236}">
                <a16:creationId xmlns:a16="http://schemas.microsoft.com/office/drawing/2014/main" id="{F1DC19D9-EE4D-BD48-8637-C61A1BA3DA1A}"/>
              </a:ext>
            </a:extLst>
          </p:cNvPr>
          <p:cNvSpPr txBox="1">
            <a:spLocks/>
          </p:cNvSpPr>
          <p:nvPr/>
        </p:nvSpPr>
        <p:spPr>
          <a:xfrm>
            <a:off x="949214" y="1752600"/>
            <a:ext cx="9389235" cy="2514600"/>
          </a:xfrm>
          <a:prstGeom prst="rect">
            <a:avLst/>
          </a:prstGeom>
        </p:spPr>
        <p:txBody>
          <a:bodyPr vert="horz" lIns="0" tIns="0" rIns="0" bIns="0" rtlCol="0" anchor="b" anchorCtr="0">
            <a:normAutofit/>
          </a:bodyPr>
          <a:lstStyle>
            <a:defPPr marR="0" lvl="0" algn="l" rtl="0">
              <a:lnSpc>
                <a:spcPct val="100000"/>
              </a:lnSpc>
              <a:spcBef>
                <a:spcPts val="0"/>
              </a:spcBef>
              <a:spcAft>
                <a:spcPts val="0"/>
              </a:spcAft>
            </a:defPPr>
            <a:lvl1pPr marR="0" lvl="0" algn="l" rtl="0" eaLnBrk="1" hangingPunct="1">
              <a:lnSpc>
                <a:spcPct val="108000"/>
              </a:lnSpc>
              <a:spcBef>
                <a:spcPts val="0"/>
              </a:spcBef>
              <a:spcAft>
                <a:spcPts val="0"/>
              </a:spcAft>
              <a:buClr>
                <a:srgbClr val="1C2B33"/>
              </a:buClr>
              <a:buFont typeface="Optimistic Display Medium"/>
              <a:defRPr sz="7200" b="0" i="0" u="none" strike="noStrike" kern="0" cap="none" spc="220" baseline="0">
                <a:solidFill>
                  <a:schemeClr val="tx1"/>
                </a:solidFill>
                <a:latin typeface="+mj-lt"/>
                <a:ea typeface="Optimistic Display Medium"/>
                <a:cs typeface="Optimistic Display Medium"/>
                <a:sym typeface="Optimistic Display Medium"/>
              </a:defRPr>
            </a:lvl1pPr>
            <a:lvl2pPr marR="0" lvl="1"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2pPr>
            <a:lvl3pPr marR="0" lvl="2"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3pPr>
            <a:lvl4pPr marR="0" lvl="3"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4pPr>
            <a:lvl5pPr marR="0" lvl="4"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a:lnSpc>
                <a:spcPts val="8640"/>
              </a:lnSpc>
            </a:pPr>
            <a:r>
              <a:rPr lang="fr-CA" dirty="0"/>
              <a:t>Réseaux sans fil</a:t>
            </a:r>
            <a:endParaRPr lang="en-US" dirty="0"/>
          </a:p>
        </p:txBody>
      </p:sp>
      <p:grpSp>
        <p:nvGrpSpPr>
          <p:cNvPr id="27" name="Google Shape;3966;p102">
            <a:extLst>
              <a:ext uri="{FF2B5EF4-FFF2-40B4-BE49-F238E27FC236}">
                <a16:creationId xmlns:a16="http://schemas.microsoft.com/office/drawing/2014/main" id="{EECFA43C-D307-234F-905A-8CAB3ADA4C9D}"/>
              </a:ext>
            </a:extLst>
          </p:cNvPr>
          <p:cNvGrpSpPr/>
          <p:nvPr/>
        </p:nvGrpSpPr>
        <p:grpSpPr>
          <a:xfrm>
            <a:off x="949215" y="1946191"/>
            <a:ext cx="881213" cy="694160"/>
            <a:chOff x="9566840" y="1430240"/>
            <a:chExt cx="651630" cy="513310"/>
          </a:xfrm>
          <a:solidFill>
            <a:schemeClr val="accent2"/>
          </a:solidFill>
        </p:grpSpPr>
        <p:sp>
          <p:nvSpPr>
            <p:cNvPr id="28" name="Google Shape;3967;p102">
              <a:extLst>
                <a:ext uri="{FF2B5EF4-FFF2-40B4-BE49-F238E27FC236}">
                  <a16:creationId xmlns:a16="http://schemas.microsoft.com/office/drawing/2014/main" id="{5FB2F5F8-4B0F-7A4D-8CD3-F079C1C58065}"/>
                </a:ext>
              </a:extLst>
            </p:cNvPr>
            <p:cNvSpPr/>
            <p:nvPr/>
          </p:nvSpPr>
          <p:spPr>
            <a:xfrm>
              <a:off x="9846810" y="1851860"/>
              <a:ext cx="91690" cy="91690"/>
            </a:xfrm>
            <a:custGeom>
              <a:avLst/>
              <a:gdLst/>
              <a:ahLst/>
              <a:cxnLst/>
              <a:rect l="l" t="t" r="r" b="b"/>
              <a:pathLst>
                <a:path w="9169" h="9169" extrusionOk="0">
                  <a:moveTo>
                    <a:pt x="5968" y="9169"/>
                  </a:moveTo>
                  <a:lnTo>
                    <a:pt x="3213" y="9169"/>
                  </a:lnTo>
                  <a:cubicBezTo>
                    <a:pt x="1435" y="9169"/>
                    <a:pt x="0" y="7734"/>
                    <a:pt x="0" y="5956"/>
                  </a:cubicBezTo>
                  <a:lnTo>
                    <a:pt x="0" y="3200"/>
                  </a:lnTo>
                  <a:cubicBezTo>
                    <a:pt x="0" y="1422"/>
                    <a:pt x="1435" y="0"/>
                    <a:pt x="3213" y="0"/>
                  </a:cubicBezTo>
                  <a:lnTo>
                    <a:pt x="5968" y="0"/>
                  </a:lnTo>
                  <a:cubicBezTo>
                    <a:pt x="7734" y="0"/>
                    <a:pt x="9169" y="1422"/>
                    <a:pt x="9169" y="3200"/>
                  </a:cubicBezTo>
                  <a:lnTo>
                    <a:pt x="9169" y="5956"/>
                  </a:lnTo>
                  <a:cubicBezTo>
                    <a:pt x="9169" y="7734"/>
                    <a:pt x="7734" y="9169"/>
                    <a:pt x="5968" y="9169"/>
                  </a:cubicBezTo>
                  <a:close/>
                  <a:moveTo>
                    <a:pt x="3213" y="2743"/>
                  </a:moveTo>
                  <a:cubicBezTo>
                    <a:pt x="2959" y="2743"/>
                    <a:pt x="2755" y="2959"/>
                    <a:pt x="2755" y="3200"/>
                  </a:cubicBezTo>
                  <a:lnTo>
                    <a:pt x="2755" y="5956"/>
                  </a:lnTo>
                  <a:cubicBezTo>
                    <a:pt x="2755" y="6197"/>
                    <a:pt x="2959" y="6413"/>
                    <a:pt x="3213" y="6413"/>
                  </a:cubicBezTo>
                  <a:lnTo>
                    <a:pt x="5968" y="6413"/>
                  </a:lnTo>
                  <a:cubicBezTo>
                    <a:pt x="6210" y="6413"/>
                    <a:pt x="6426" y="6197"/>
                    <a:pt x="6426" y="5956"/>
                  </a:cubicBezTo>
                  <a:lnTo>
                    <a:pt x="6426" y="3200"/>
                  </a:lnTo>
                  <a:cubicBezTo>
                    <a:pt x="6426" y="2959"/>
                    <a:pt x="6210" y="2743"/>
                    <a:pt x="5968" y="2743"/>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29" name="Google Shape;3968;p102">
              <a:extLst>
                <a:ext uri="{FF2B5EF4-FFF2-40B4-BE49-F238E27FC236}">
                  <a16:creationId xmlns:a16="http://schemas.microsoft.com/office/drawing/2014/main" id="{8C708F32-C434-8A44-801C-328C143BD44D}"/>
                </a:ext>
              </a:extLst>
            </p:cNvPr>
            <p:cNvSpPr/>
            <p:nvPr/>
          </p:nvSpPr>
          <p:spPr>
            <a:xfrm>
              <a:off x="9774355" y="1723460"/>
              <a:ext cx="236600" cy="67827"/>
            </a:xfrm>
            <a:custGeom>
              <a:avLst/>
              <a:gdLst/>
              <a:ahLst/>
              <a:cxnLst/>
              <a:rect l="l" t="t" r="r" b="b"/>
              <a:pathLst>
                <a:path w="23660" h="6781" extrusionOk="0">
                  <a:moveTo>
                    <a:pt x="1473" y="6603"/>
                  </a:moveTo>
                  <a:lnTo>
                    <a:pt x="165" y="5295"/>
                  </a:lnTo>
                  <a:cubicBezTo>
                    <a:pt x="0" y="5130"/>
                    <a:pt x="0" y="4813"/>
                    <a:pt x="177" y="4648"/>
                  </a:cubicBezTo>
                  <a:cubicBezTo>
                    <a:pt x="3340" y="1638"/>
                    <a:pt x="7467" y="0"/>
                    <a:pt x="11823" y="0"/>
                  </a:cubicBezTo>
                  <a:cubicBezTo>
                    <a:pt x="16192" y="0"/>
                    <a:pt x="20307" y="1638"/>
                    <a:pt x="23469" y="4635"/>
                  </a:cubicBezTo>
                  <a:cubicBezTo>
                    <a:pt x="23660" y="4800"/>
                    <a:pt x="23660" y="5118"/>
                    <a:pt x="23469" y="5283"/>
                  </a:cubicBezTo>
                  <a:lnTo>
                    <a:pt x="22186" y="6591"/>
                  </a:lnTo>
                  <a:cubicBezTo>
                    <a:pt x="22009" y="6769"/>
                    <a:pt x="21729" y="6769"/>
                    <a:pt x="21551" y="6591"/>
                  </a:cubicBezTo>
                  <a:cubicBezTo>
                    <a:pt x="18910" y="4114"/>
                    <a:pt x="15481" y="2755"/>
                    <a:pt x="11823" y="2755"/>
                  </a:cubicBezTo>
                  <a:cubicBezTo>
                    <a:pt x="8178" y="2755"/>
                    <a:pt x="4749" y="4127"/>
                    <a:pt x="2108" y="6603"/>
                  </a:cubicBezTo>
                  <a:cubicBezTo>
                    <a:pt x="1917" y="6781"/>
                    <a:pt x="1650" y="6781"/>
                    <a:pt x="1473" y="6603"/>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30" name="Google Shape;3969;p102">
              <a:extLst>
                <a:ext uri="{FF2B5EF4-FFF2-40B4-BE49-F238E27FC236}">
                  <a16:creationId xmlns:a16="http://schemas.microsoft.com/office/drawing/2014/main" id="{ED55DFDA-D370-174B-A4D9-9B1FCB7AC0C6}"/>
                </a:ext>
              </a:extLst>
            </p:cNvPr>
            <p:cNvSpPr/>
            <p:nvPr/>
          </p:nvSpPr>
          <p:spPr>
            <a:xfrm>
              <a:off x="9670535" y="1576850"/>
              <a:ext cx="444240" cy="110610"/>
            </a:xfrm>
            <a:custGeom>
              <a:avLst/>
              <a:gdLst/>
              <a:ahLst/>
              <a:cxnLst/>
              <a:rect l="l" t="t" r="r" b="b"/>
              <a:pathLst>
                <a:path w="44424" h="11061" extrusionOk="0">
                  <a:moveTo>
                    <a:pt x="1473" y="10883"/>
                  </a:moveTo>
                  <a:lnTo>
                    <a:pt x="177" y="9575"/>
                  </a:lnTo>
                  <a:cubicBezTo>
                    <a:pt x="0" y="9410"/>
                    <a:pt x="0" y="9105"/>
                    <a:pt x="177" y="8928"/>
                  </a:cubicBezTo>
                  <a:cubicBezTo>
                    <a:pt x="6108" y="3162"/>
                    <a:pt x="13919" y="0"/>
                    <a:pt x="22212" y="0"/>
                  </a:cubicBezTo>
                  <a:cubicBezTo>
                    <a:pt x="30492" y="0"/>
                    <a:pt x="38290" y="3162"/>
                    <a:pt x="44234" y="8915"/>
                  </a:cubicBezTo>
                  <a:cubicBezTo>
                    <a:pt x="44424" y="9093"/>
                    <a:pt x="44424" y="9397"/>
                    <a:pt x="44234" y="9575"/>
                  </a:cubicBezTo>
                  <a:lnTo>
                    <a:pt x="42951" y="10871"/>
                  </a:lnTo>
                  <a:cubicBezTo>
                    <a:pt x="42760" y="11049"/>
                    <a:pt x="42481" y="11049"/>
                    <a:pt x="42303" y="10871"/>
                  </a:cubicBezTo>
                  <a:cubicBezTo>
                    <a:pt x="36893" y="5626"/>
                    <a:pt x="29781" y="2743"/>
                    <a:pt x="22212" y="2743"/>
                  </a:cubicBezTo>
                  <a:cubicBezTo>
                    <a:pt x="14643" y="2743"/>
                    <a:pt x="7531" y="5626"/>
                    <a:pt x="2108" y="10883"/>
                  </a:cubicBezTo>
                  <a:cubicBezTo>
                    <a:pt x="1930" y="11061"/>
                    <a:pt x="1650" y="11061"/>
                    <a:pt x="1473" y="10883"/>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31" name="Google Shape;3970;p102">
              <a:extLst>
                <a:ext uri="{FF2B5EF4-FFF2-40B4-BE49-F238E27FC236}">
                  <a16:creationId xmlns:a16="http://schemas.microsoft.com/office/drawing/2014/main" id="{5F35806E-9C18-C442-AA04-495945EF650A}"/>
                </a:ext>
              </a:extLst>
            </p:cNvPr>
            <p:cNvSpPr/>
            <p:nvPr/>
          </p:nvSpPr>
          <p:spPr>
            <a:xfrm>
              <a:off x="9566840" y="1430240"/>
              <a:ext cx="651630" cy="153540"/>
            </a:xfrm>
            <a:custGeom>
              <a:avLst/>
              <a:gdLst/>
              <a:ahLst/>
              <a:cxnLst/>
              <a:rect l="l" t="t" r="r" b="b"/>
              <a:pathLst>
                <a:path w="65163" h="15354" extrusionOk="0">
                  <a:moveTo>
                    <a:pt x="1473" y="15176"/>
                  </a:moveTo>
                  <a:lnTo>
                    <a:pt x="177" y="13881"/>
                  </a:lnTo>
                  <a:cubicBezTo>
                    <a:pt x="0" y="13703"/>
                    <a:pt x="0" y="13398"/>
                    <a:pt x="177" y="13220"/>
                  </a:cubicBezTo>
                  <a:cubicBezTo>
                    <a:pt x="8890" y="4686"/>
                    <a:pt x="20370" y="0"/>
                    <a:pt x="32575" y="0"/>
                  </a:cubicBezTo>
                  <a:cubicBezTo>
                    <a:pt x="44780" y="0"/>
                    <a:pt x="56261" y="4686"/>
                    <a:pt x="64973" y="13220"/>
                  </a:cubicBezTo>
                  <a:cubicBezTo>
                    <a:pt x="65163" y="13385"/>
                    <a:pt x="65163" y="13690"/>
                    <a:pt x="64973" y="13868"/>
                  </a:cubicBezTo>
                  <a:lnTo>
                    <a:pt x="63665" y="15163"/>
                  </a:lnTo>
                  <a:cubicBezTo>
                    <a:pt x="63500" y="15354"/>
                    <a:pt x="63207" y="15341"/>
                    <a:pt x="63042" y="15163"/>
                  </a:cubicBezTo>
                  <a:cubicBezTo>
                    <a:pt x="54851" y="7150"/>
                    <a:pt x="44056" y="2743"/>
                    <a:pt x="32575" y="2743"/>
                  </a:cubicBezTo>
                  <a:cubicBezTo>
                    <a:pt x="21107" y="2743"/>
                    <a:pt x="10299" y="7150"/>
                    <a:pt x="2120" y="15176"/>
                  </a:cubicBezTo>
                  <a:cubicBezTo>
                    <a:pt x="1930" y="15354"/>
                    <a:pt x="1650" y="15354"/>
                    <a:pt x="1473" y="15176"/>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grpSp>
      <p:sp>
        <p:nvSpPr>
          <p:cNvPr id="12" name="TextBox 11">
            <a:extLst>
              <a:ext uri="{FF2B5EF4-FFF2-40B4-BE49-F238E27FC236}">
                <a16:creationId xmlns:a16="http://schemas.microsoft.com/office/drawing/2014/main" id="{4146330B-62F3-854E-95BF-5996231A0EE8}"/>
              </a:ext>
            </a:extLst>
          </p:cNvPr>
          <p:cNvSpPr txBox="1"/>
          <p:nvPr/>
        </p:nvSpPr>
        <p:spPr>
          <a:xfrm>
            <a:off x="22024975" y="12668250"/>
            <a:ext cx="1428750" cy="438150"/>
          </a:xfrm>
          <a:prstGeom prst="rect">
            <a:avLst/>
          </a:prstGeom>
        </p:spPr>
        <p:txBody>
          <a:bodyPr rIns="0">
            <a:noAutofit/>
          </a:bodyPr>
          <a:lstStyle>
            <a:defPPr marR="0" lvl="0" algn="l" rtl="0">
              <a:lnSpc>
                <a:spcPct val="100000"/>
              </a:lnSpc>
              <a:spcBef>
                <a:spcPts val="0"/>
              </a:spcBef>
              <a:spcAft>
                <a:spcPts val="0"/>
              </a:spcAft>
              <a:defRPr/>
            </a:defPPr>
            <a:lvl1pPr marL="45720" indent="-45720" algn="r" eaLnBrk="1" hangingPunct="1">
              <a:lnSpc>
                <a:spcPct val="129000"/>
              </a:lnSpc>
              <a:spcAft>
                <a:spcPts val="1200"/>
              </a:spcAft>
              <a:buSzPct val="25000"/>
              <a:buFontTx/>
              <a:buBlip>
                <a:blip r:embed="rId4"/>
              </a:buBlip>
              <a:tabLst/>
              <a:defRPr sz="1600" spc="50" baseline="0">
                <a:solidFill>
                  <a:schemeClr val="tx1"/>
                </a:solidFill>
              </a:defRPr>
            </a:lvl1pPr>
            <a:lvl2pPr marL="640080" indent="-365760" eaLnBrk="1" hangingPunct="1">
              <a:lnSpc>
                <a:spcPct val="129000"/>
              </a:lnSpc>
              <a:spcAft>
                <a:spcPts val="1200"/>
              </a:spcAft>
              <a:buClrTx/>
              <a:buSzPct val="85000"/>
              <a:buFont typeface="Optimistic Text" panose="020B0604020202020204" pitchFamily="34" charset="0"/>
              <a:buChar char="•"/>
              <a:defRPr spc="50" baseline="0">
                <a:solidFill>
                  <a:schemeClr val="tx1"/>
                </a:solidFill>
              </a:defRPr>
            </a:lvl2pPr>
            <a:lvl3pPr marL="1005840" indent="-365760" eaLnBrk="1" hangingPunct="1">
              <a:lnSpc>
                <a:spcPct val="129000"/>
              </a:lnSpc>
              <a:spcAft>
                <a:spcPts val="1200"/>
              </a:spcAft>
              <a:buClrTx/>
              <a:buSzPct val="85000"/>
              <a:buFont typeface=".PingFang SC Regular"/>
              <a:buChar char="﹘"/>
              <a:defRPr spc="50" baseline="0">
                <a:solidFill>
                  <a:schemeClr val="tx1"/>
                </a:solidFill>
              </a:defRPr>
            </a:lvl3pPr>
            <a:lvl4pPr marL="1371600" indent="-365760" eaLnBrk="1" hangingPunct="1">
              <a:lnSpc>
                <a:spcPct val="129000"/>
              </a:lnSpc>
              <a:spcAft>
                <a:spcPts val="1200"/>
              </a:spcAft>
              <a:buClrTx/>
              <a:buSzPct val="85000"/>
              <a:buFont typeface=".PingFang SC Regular"/>
              <a:buChar char="﹘"/>
              <a:defRPr spc="50" baseline="0">
                <a:solidFill>
                  <a:schemeClr val="tx1"/>
                </a:solidFill>
              </a:defRPr>
            </a:lvl4pPr>
            <a:lvl5pPr marL="1737360" indent="-365760" eaLnBrk="1" hangingPunct="1">
              <a:lnSpc>
                <a:spcPct val="129000"/>
              </a:lnSpc>
              <a:spcAft>
                <a:spcPts val="1200"/>
              </a:spcAft>
              <a:buClrTx/>
              <a:buSzPct val="85000"/>
              <a:buFont typeface=".PingFang SC Regular"/>
              <a:buChar char="﹘"/>
              <a:defRPr spc="50" baseline="0">
                <a:solidFill>
                  <a:schemeClr val="tx1"/>
                </a:solidFill>
              </a:defRPr>
            </a:lvl5pPr>
            <a:lvl6pPr eaLnBrk="1" hangingPunct="1"/>
            <a:lvl7pPr eaLnBrk="1" hangingPunct="1"/>
            <a:lvl8pPr eaLnBrk="1" hangingPunct="1"/>
            <a:lvl9pPr eaLnBrk="1" hangingPunct="1"/>
          </a:lstStyle>
          <a:p>
            <a:pPr lvl="0"/>
            <a:fld id="{FDB46036-B8C8-1B45-BC70-41893D8B3A8D}" type="slidenum">
              <a:rPr lang="en-US" smtClean="0">
                <a:solidFill>
                  <a:schemeClr val="bg2"/>
                </a:solidFill>
              </a:rPr>
              <a:pPr lvl="0"/>
              <a:t>25</a:t>
            </a:fld>
            <a:endParaRPr lang="en-US" dirty="0">
              <a:solidFill>
                <a:schemeClr val="bg2"/>
              </a:solidFill>
            </a:endParaRPr>
          </a:p>
        </p:txBody>
      </p:sp>
    </p:spTree>
    <p:extLst>
      <p:ext uri="{BB962C8B-B14F-4D97-AF65-F5344CB8AC3E}">
        <p14:creationId xmlns:p14="http://schemas.microsoft.com/office/powerpoint/2010/main" val="3303994823"/>
      </p:ext>
    </p:extLst>
  </p:cSld>
  <p:clrMapOvr>
    <a:masterClrMapping/>
  </p:clrMapOvr>
  <p:transition spd="slow">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outdoor, person, sidewalk, street&#10;&#10;Description automatically generated">
            <a:extLst>
              <a:ext uri="{FF2B5EF4-FFF2-40B4-BE49-F238E27FC236}">
                <a16:creationId xmlns:a16="http://schemas.microsoft.com/office/drawing/2014/main" id="{284A7F48-A5E5-58CF-EB87-DACCE76EBBA7}"/>
              </a:ext>
            </a:extLst>
          </p:cNvPr>
          <p:cNvPicPr>
            <a:picLocks noChangeAspect="1"/>
          </p:cNvPicPr>
          <p:nvPr/>
        </p:nvPicPr>
        <p:blipFill rotWithShape="1">
          <a:blip r:embed="rId3"/>
          <a:srcRect l="21490" r="19255"/>
          <a:stretch/>
        </p:blipFill>
        <p:spPr>
          <a:xfrm>
            <a:off x="12193133" y="0"/>
            <a:ext cx="12194042" cy="13716000"/>
          </a:xfrm>
          <a:prstGeom prst="rect">
            <a:avLst/>
          </a:prstGeom>
        </p:spPr>
      </p:pic>
      <p:sp>
        <p:nvSpPr>
          <p:cNvPr id="10" name="Title 2">
            <a:extLst>
              <a:ext uri="{FF2B5EF4-FFF2-40B4-BE49-F238E27FC236}">
                <a16:creationId xmlns:a16="http://schemas.microsoft.com/office/drawing/2014/main" id="{4AFB89CC-22B0-FA40-A81C-15A4F9E41DEB}"/>
              </a:ext>
            </a:extLst>
          </p:cNvPr>
          <p:cNvSpPr txBox="1">
            <a:spLocks/>
          </p:cNvSpPr>
          <p:nvPr/>
        </p:nvSpPr>
        <p:spPr>
          <a:xfrm>
            <a:off x="932689" y="3828415"/>
            <a:ext cx="9389235" cy="2514600"/>
          </a:xfrm>
          <a:prstGeom prst="rect">
            <a:avLst/>
          </a:prstGeom>
        </p:spPr>
        <p:txBody>
          <a:bodyPr vert="horz" lIns="0" tIns="0" rIns="0" bIns="0" rtlCol="0" anchor="b" anchorCtr="0">
            <a:normAutofit/>
          </a:bodyPr>
          <a:lstStyle>
            <a:defPPr marR="0" lvl="0" algn="l" rtl="0">
              <a:lnSpc>
                <a:spcPct val="100000"/>
              </a:lnSpc>
              <a:spcBef>
                <a:spcPts val="0"/>
              </a:spcBef>
              <a:spcAft>
                <a:spcPts val="0"/>
              </a:spcAft>
            </a:defPPr>
            <a:lvl1pPr marR="0" lvl="0" algn="l" rtl="0" eaLnBrk="1" hangingPunct="1">
              <a:lnSpc>
                <a:spcPct val="108000"/>
              </a:lnSpc>
              <a:spcBef>
                <a:spcPts val="0"/>
              </a:spcBef>
              <a:spcAft>
                <a:spcPts val="0"/>
              </a:spcAft>
              <a:buClr>
                <a:srgbClr val="1C2B33"/>
              </a:buClr>
              <a:buFont typeface="Optimistic Display Medium"/>
              <a:defRPr sz="7200" b="0" i="0" u="none" strike="noStrike" kern="0" cap="none" spc="220" baseline="0">
                <a:solidFill>
                  <a:schemeClr val="tx1"/>
                </a:solidFill>
                <a:latin typeface="+mj-lt"/>
                <a:ea typeface="Optimistic Display Medium"/>
                <a:cs typeface="Optimistic Display Medium"/>
                <a:sym typeface="Optimistic Display Medium"/>
              </a:defRPr>
            </a:lvl1pPr>
            <a:lvl2pPr marR="0" lvl="1"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2pPr>
            <a:lvl3pPr marR="0" lvl="2"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3pPr>
            <a:lvl4pPr marR="0" lvl="3"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4pPr>
            <a:lvl5pPr marR="0" lvl="4"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a:lnSpc>
                <a:spcPts val="8640"/>
              </a:lnSpc>
            </a:pPr>
            <a:r>
              <a:rPr lang="fr-CA" dirty="0"/>
              <a:t>Réseaux sans fil</a:t>
            </a:r>
            <a:endParaRPr lang="en-US" dirty="0"/>
          </a:p>
        </p:txBody>
      </p:sp>
      <p:sp>
        <p:nvSpPr>
          <p:cNvPr id="11" name="Text Placeholder 3">
            <a:extLst>
              <a:ext uri="{FF2B5EF4-FFF2-40B4-BE49-F238E27FC236}">
                <a16:creationId xmlns:a16="http://schemas.microsoft.com/office/drawing/2014/main" id="{1B3B7B7F-C93F-E749-A879-374CE4A90EC6}"/>
              </a:ext>
            </a:extLst>
          </p:cNvPr>
          <p:cNvSpPr txBox="1">
            <a:spLocks/>
          </p:cNvSpPr>
          <p:nvPr/>
        </p:nvSpPr>
        <p:spPr>
          <a:xfrm>
            <a:off x="933450" y="6477001"/>
            <a:ext cx="10570978" cy="1752600"/>
          </a:xfrm>
          <a:prstGeom prst="rect">
            <a:avLst/>
          </a:prstGeom>
        </p:spPr>
        <p:txBody>
          <a:bodyPr vert="horz" lIns="0" tIns="0" rIns="0" bIns="0" rtlCol="0">
            <a:noAutofit/>
          </a:bodyPr>
          <a:lstStyle>
            <a:defPPr marR="0" lvl="0" algn="l" rtl="0">
              <a:lnSpc>
                <a:spcPct val="100000"/>
              </a:lnSpc>
              <a:spcBef>
                <a:spcPts val="0"/>
              </a:spcBef>
              <a:spcAft>
                <a:spcPts val="0"/>
              </a:spcAft>
            </a:defPPr>
            <a:lvl1pPr marL="0" marR="0" lvl="0" indent="0" algn="l" rtl="0" eaLnBrk="1" hangingPunct="1">
              <a:lnSpc>
                <a:spcPct val="129000"/>
              </a:lnSpc>
              <a:spcBef>
                <a:spcPts val="0"/>
              </a:spcBef>
              <a:spcAft>
                <a:spcPts val="1200"/>
              </a:spcAft>
              <a:buClr>
                <a:srgbClr val="1C2B33"/>
              </a:buClr>
              <a:buSzPct val="25000"/>
              <a:buFontTx/>
              <a:buBlip>
                <a:blip r:embed="rId4"/>
              </a:buBlip>
              <a:tabLst/>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defTabSz="1828800">
              <a:lnSpc>
                <a:spcPts val="4200"/>
              </a:lnSpc>
              <a:spcAft>
                <a:spcPts val="1800"/>
              </a:spcAft>
              <a:buNone/>
            </a:pPr>
            <a:r>
              <a:rPr lang="fr-FR" sz="2800" spc="40" dirty="0">
                <a:latin typeface="Optimistic Text" panose="020B0503020203020204" pitchFamily="34" charset="0"/>
                <a:sym typeface="Arial"/>
              </a:rPr>
              <a:t>Les stations de charge USB publiques peuvent également constituer un risque pour la sécurité, car les câbles et les ports de charge USB peuvent contenir des logiciels malveillants et potentiellement accéder aux données sur les appareils de charge. Cette tactique s'appelle le </a:t>
            </a:r>
            <a:r>
              <a:rPr lang="fr-FR" sz="2800" spc="40" dirty="0" err="1">
                <a:latin typeface="Optimistic Text" panose="020B0503020203020204" pitchFamily="34" charset="0"/>
                <a:sym typeface="Arial"/>
              </a:rPr>
              <a:t>juice</a:t>
            </a:r>
            <a:r>
              <a:rPr lang="fr-FR" sz="2800" spc="40" dirty="0">
                <a:latin typeface="Optimistic Text" panose="020B0503020203020204" pitchFamily="34" charset="0"/>
                <a:sym typeface="Arial"/>
              </a:rPr>
              <a:t> </a:t>
            </a:r>
            <a:r>
              <a:rPr lang="fr-FR" sz="2800" spc="40" dirty="0" err="1">
                <a:latin typeface="Optimistic Text" panose="020B0503020203020204" pitchFamily="34" charset="0"/>
                <a:sym typeface="Arial"/>
              </a:rPr>
              <a:t>jacking</a:t>
            </a:r>
            <a:r>
              <a:rPr lang="fr-FR" sz="2800" spc="40" dirty="0">
                <a:latin typeface="Optimistic Text" panose="020B0503020203020204" pitchFamily="34" charset="0"/>
                <a:sym typeface="Arial"/>
              </a:rPr>
              <a:t>. Vous pouvez éviter le </a:t>
            </a:r>
            <a:r>
              <a:rPr lang="fr-FR" sz="2800" spc="40" dirty="0" err="1">
                <a:latin typeface="Optimistic Text" panose="020B0503020203020204" pitchFamily="34" charset="0"/>
                <a:sym typeface="Arial"/>
              </a:rPr>
              <a:t>juice</a:t>
            </a:r>
            <a:r>
              <a:rPr lang="fr-FR" sz="2800" spc="40" dirty="0">
                <a:latin typeface="Optimistic Text" panose="020B0503020203020204" pitchFamily="34" charset="0"/>
                <a:sym typeface="Arial"/>
              </a:rPr>
              <a:t> </a:t>
            </a:r>
            <a:r>
              <a:rPr lang="fr-FR" sz="2800" spc="40" dirty="0" err="1">
                <a:latin typeface="Optimistic Text" panose="020B0503020203020204" pitchFamily="34" charset="0"/>
                <a:sym typeface="Arial"/>
              </a:rPr>
              <a:t>jacking</a:t>
            </a:r>
            <a:r>
              <a:rPr lang="fr-FR" sz="2800" spc="40" dirty="0">
                <a:latin typeface="Optimistic Text" panose="020B0503020203020204" pitchFamily="34" charset="0"/>
                <a:sym typeface="Arial"/>
              </a:rPr>
              <a:t> en utilisant un chargeur fourni par le fabricant de votre appareil (et non un faux qui pourrait être potentiellement infecté par des logiciels malveillants) branché sur une prise secteur, en utilisant un câble de charge sans connexion de données ou en utilisant un chargeur portable</a:t>
            </a:r>
            <a:r>
              <a:rPr lang="en-US" sz="2800" spc="40" dirty="0">
                <a:latin typeface="Optimistic Text" panose="020B0503020203020204" pitchFamily="34" charset="0"/>
                <a:sym typeface="Arial"/>
              </a:rPr>
              <a:t>.</a:t>
            </a:r>
          </a:p>
        </p:txBody>
      </p:sp>
      <p:grpSp>
        <p:nvGrpSpPr>
          <p:cNvPr id="12" name="Google Shape;3966;p102">
            <a:extLst>
              <a:ext uri="{FF2B5EF4-FFF2-40B4-BE49-F238E27FC236}">
                <a16:creationId xmlns:a16="http://schemas.microsoft.com/office/drawing/2014/main" id="{2CA13842-C8C3-6C40-A801-10D254260A63}"/>
              </a:ext>
            </a:extLst>
          </p:cNvPr>
          <p:cNvGrpSpPr/>
          <p:nvPr/>
        </p:nvGrpSpPr>
        <p:grpSpPr>
          <a:xfrm>
            <a:off x="932690" y="4022006"/>
            <a:ext cx="881213" cy="694160"/>
            <a:chOff x="9566840" y="1430240"/>
            <a:chExt cx="651630" cy="513310"/>
          </a:xfrm>
          <a:solidFill>
            <a:schemeClr val="accent2"/>
          </a:solidFill>
        </p:grpSpPr>
        <p:sp>
          <p:nvSpPr>
            <p:cNvPr id="13" name="Google Shape;3967;p102">
              <a:extLst>
                <a:ext uri="{FF2B5EF4-FFF2-40B4-BE49-F238E27FC236}">
                  <a16:creationId xmlns:a16="http://schemas.microsoft.com/office/drawing/2014/main" id="{3A0B037E-4322-F949-A2CC-6A744BD70BB0}"/>
                </a:ext>
              </a:extLst>
            </p:cNvPr>
            <p:cNvSpPr/>
            <p:nvPr/>
          </p:nvSpPr>
          <p:spPr>
            <a:xfrm>
              <a:off x="9846810" y="1851860"/>
              <a:ext cx="91690" cy="91690"/>
            </a:xfrm>
            <a:custGeom>
              <a:avLst/>
              <a:gdLst/>
              <a:ahLst/>
              <a:cxnLst/>
              <a:rect l="l" t="t" r="r" b="b"/>
              <a:pathLst>
                <a:path w="9169" h="9169" extrusionOk="0">
                  <a:moveTo>
                    <a:pt x="5968" y="9169"/>
                  </a:moveTo>
                  <a:lnTo>
                    <a:pt x="3213" y="9169"/>
                  </a:lnTo>
                  <a:cubicBezTo>
                    <a:pt x="1435" y="9169"/>
                    <a:pt x="0" y="7734"/>
                    <a:pt x="0" y="5956"/>
                  </a:cubicBezTo>
                  <a:lnTo>
                    <a:pt x="0" y="3200"/>
                  </a:lnTo>
                  <a:cubicBezTo>
                    <a:pt x="0" y="1422"/>
                    <a:pt x="1435" y="0"/>
                    <a:pt x="3213" y="0"/>
                  </a:cubicBezTo>
                  <a:lnTo>
                    <a:pt x="5968" y="0"/>
                  </a:lnTo>
                  <a:cubicBezTo>
                    <a:pt x="7734" y="0"/>
                    <a:pt x="9169" y="1422"/>
                    <a:pt x="9169" y="3200"/>
                  </a:cubicBezTo>
                  <a:lnTo>
                    <a:pt x="9169" y="5956"/>
                  </a:lnTo>
                  <a:cubicBezTo>
                    <a:pt x="9169" y="7734"/>
                    <a:pt x="7734" y="9169"/>
                    <a:pt x="5968" y="9169"/>
                  </a:cubicBezTo>
                  <a:close/>
                  <a:moveTo>
                    <a:pt x="3213" y="2743"/>
                  </a:moveTo>
                  <a:cubicBezTo>
                    <a:pt x="2959" y="2743"/>
                    <a:pt x="2755" y="2959"/>
                    <a:pt x="2755" y="3200"/>
                  </a:cubicBezTo>
                  <a:lnTo>
                    <a:pt x="2755" y="5956"/>
                  </a:lnTo>
                  <a:cubicBezTo>
                    <a:pt x="2755" y="6197"/>
                    <a:pt x="2959" y="6413"/>
                    <a:pt x="3213" y="6413"/>
                  </a:cubicBezTo>
                  <a:lnTo>
                    <a:pt x="5968" y="6413"/>
                  </a:lnTo>
                  <a:cubicBezTo>
                    <a:pt x="6210" y="6413"/>
                    <a:pt x="6426" y="6197"/>
                    <a:pt x="6426" y="5956"/>
                  </a:cubicBezTo>
                  <a:lnTo>
                    <a:pt x="6426" y="3200"/>
                  </a:lnTo>
                  <a:cubicBezTo>
                    <a:pt x="6426" y="2959"/>
                    <a:pt x="6210" y="2743"/>
                    <a:pt x="5968" y="2743"/>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14" name="Google Shape;3968;p102">
              <a:extLst>
                <a:ext uri="{FF2B5EF4-FFF2-40B4-BE49-F238E27FC236}">
                  <a16:creationId xmlns:a16="http://schemas.microsoft.com/office/drawing/2014/main" id="{C3DD3797-AF37-1644-8D06-EE5CE40E7FDD}"/>
                </a:ext>
              </a:extLst>
            </p:cNvPr>
            <p:cNvSpPr/>
            <p:nvPr/>
          </p:nvSpPr>
          <p:spPr>
            <a:xfrm>
              <a:off x="9774355" y="1723460"/>
              <a:ext cx="236600" cy="67827"/>
            </a:xfrm>
            <a:custGeom>
              <a:avLst/>
              <a:gdLst/>
              <a:ahLst/>
              <a:cxnLst/>
              <a:rect l="l" t="t" r="r" b="b"/>
              <a:pathLst>
                <a:path w="23660" h="6781" extrusionOk="0">
                  <a:moveTo>
                    <a:pt x="1473" y="6603"/>
                  </a:moveTo>
                  <a:lnTo>
                    <a:pt x="165" y="5295"/>
                  </a:lnTo>
                  <a:cubicBezTo>
                    <a:pt x="0" y="5130"/>
                    <a:pt x="0" y="4813"/>
                    <a:pt x="177" y="4648"/>
                  </a:cubicBezTo>
                  <a:cubicBezTo>
                    <a:pt x="3340" y="1638"/>
                    <a:pt x="7467" y="0"/>
                    <a:pt x="11823" y="0"/>
                  </a:cubicBezTo>
                  <a:cubicBezTo>
                    <a:pt x="16192" y="0"/>
                    <a:pt x="20307" y="1638"/>
                    <a:pt x="23469" y="4635"/>
                  </a:cubicBezTo>
                  <a:cubicBezTo>
                    <a:pt x="23660" y="4800"/>
                    <a:pt x="23660" y="5118"/>
                    <a:pt x="23469" y="5283"/>
                  </a:cubicBezTo>
                  <a:lnTo>
                    <a:pt x="22186" y="6591"/>
                  </a:lnTo>
                  <a:cubicBezTo>
                    <a:pt x="22009" y="6769"/>
                    <a:pt x="21729" y="6769"/>
                    <a:pt x="21551" y="6591"/>
                  </a:cubicBezTo>
                  <a:cubicBezTo>
                    <a:pt x="18910" y="4114"/>
                    <a:pt x="15481" y="2755"/>
                    <a:pt x="11823" y="2755"/>
                  </a:cubicBezTo>
                  <a:cubicBezTo>
                    <a:pt x="8178" y="2755"/>
                    <a:pt x="4749" y="4127"/>
                    <a:pt x="2108" y="6603"/>
                  </a:cubicBezTo>
                  <a:cubicBezTo>
                    <a:pt x="1917" y="6781"/>
                    <a:pt x="1650" y="6781"/>
                    <a:pt x="1473" y="6603"/>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15" name="Google Shape;3969;p102">
              <a:extLst>
                <a:ext uri="{FF2B5EF4-FFF2-40B4-BE49-F238E27FC236}">
                  <a16:creationId xmlns:a16="http://schemas.microsoft.com/office/drawing/2014/main" id="{C1800DA1-DFBB-464A-A66E-242A2F366E31}"/>
                </a:ext>
              </a:extLst>
            </p:cNvPr>
            <p:cNvSpPr/>
            <p:nvPr/>
          </p:nvSpPr>
          <p:spPr>
            <a:xfrm>
              <a:off x="9670535" y="1576850"/>
              <a:ext cx="444240" cy="110610"/>
            </a:xfrm>
            <a:custGeom>
              <a:avLst/>
              <a:gdLst/>
              <a:ahLst/>
              <a:cxnLst/>
              <a:rect l="l" t="t" r="r" b="b"/>
              <a:pathLst>
                <a:path w="44424" h="11061" extrusionOk="0">
                  <a:moveTo>
                    <a:pt x="1473" y="10883"/>
                  </a:moveTo>
                  <a:lnTo>
                    <a:pt x="177" y="9575"/>
                  </a:lnTo>
                  <a:cubicBezTo>
                    <a:pt x="0" y="9410"/>
                    <a:pt x="0" y="9105"/>
                    <a:pt x="177" y="8928"/>
                  </a:cubicBezTo>
                  <a:cubicBezTo>
                    <a:pt x="6108" y="3162"/>
                    <a:pt x="13919" y="0"/>
                    <a:pt x="22212" y="0"/>
                  </a:cubicBezTo>
                  <a:cubicBezTo>
                    <a:pt x="30492" y="0"/>
                    <a:pt x="38290" y="3162"/>
                    <a:pt x="44234" y="8915"/>
                  </a:cubicBezTo>
                  <a:cubicBezTo>
                    <a:pt x="44424" y="9093"/>
                    <a:pt x="44424" y="9397"/>
                    <a:pt x="44234" y="9575"/>
                  </a:cubicBezTo>
                  <a:lnTo>
                    <a:pt x="42951" y="10871"/>
                  </a:lnTo>
                  <a:cubicBezTo>
                    <a:pt x="42760" y="11049"/>
                    <a:pt x="42481" y="11049"/>
                    <a:pt x="42303" y="10871"/>
                  </a:cubicBezTo>
                  <a:cubicBezTo>
                    <a:pt x="36893" y="5626"/>
                    <a:pt x="29781" y="2743"/>
                    <a:pt x="22212" y="2743"/>
                  </a:cubicBezTo>
                  <a:cubicBezTo>
                    <a:pt x="14643" y="2743"/>
                    <a:pt x="7531" y="5626"/>
                    <a:pt x="2108" y="10883"/>
                  </a:cubicBezTo>
                  <a:cubicBezTo>
                    <a:pt x="1930" y="11061"/>
                    <a:pt x="1650" y="11061"/>
                    <a:pt x="1473" y="10883"/>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16" name="Google Shape;3970;p102">
              <a:extLst>
                <a:ext uri="{FF2B5EF4-FFF2-40B4-BE49-F238E27FC236}">
                  <a16:creationId xmlns:a16="http://schemas.microsoft.com/office/drawing/2014/main" id="{EDCB5AF0-9369-584A-8606-642A56F898A2}"/>
                </a:ext>
              </a:extLst>
            </p:cNvPr>
            <p:cNvSpPr/>
            <p:nvPr/>
          </p:nvSpPr>
          <p:spPr>
            <a:xfrm>
              <a:off x="9566840" y="1430240"/>
              <a:ext cx="651630" cy="153540"/>
            </a:xfrm>
            <a:custGeom>
              <a:avLst/>
              <a:gdLst/>
              <a:ahLst/>
              <a:cxnLst/>
              <a:rect l="l" t="t" r="r" b="b"/>
              <a:pathLst>
                <a:path w="65163" h="15354" extrusionOk="0">
                  <a:moveTo>
                    <a:pt x="1473" y="15176"/>
                  </a:moveTo>
                  <a:lnTo>
                    <a:pt x="177" y="13881"/>
                  </a:lnTo>
                  <a:cubicBezTo>
                    <a:pt x="0" y="13703"/>
                    <a:pt x="0" y="13398"/>
                    <a:pt x="177" y="13220"/>
                  </a:cubicBezTo>
                  <a:cubicBezTo>
                    <a:pt x="8890" y="4686"/>
                    <a:pt x="20370" y="0"/>
                    <a:pt x="32575" y="0"/>
                  </a:cubicBezTo>
                  <a:cubicBezTo>
                    <a:pt x="44780" y="0"/>
                    <a:pt x="56261" y="4686"/>
                    <a:pt x="64973" y="13220"/>
                  </a:cubicBezTo>
                  <a:cubicBezTo>
                    <a:pt x="65163" y="13385"/>
                    <a:pt x="65163" y="13690"/>
                    <a:pt x="64973" y="13868"/>
                  </a:cubicBezTo>
                  <a:lnTo>
                    <a:pt x="63665" y="15163"/>
                  </a:lnTo>
                  <a:cubicBezTo>
                    <a:pt x="63500" y="15354"/>
                    <a:pt x="63207" y="15341"/>
                    <a:pt x="63042" y="15163"/>
                  </a:cubicBezTo>
                  <a:cubicBezTo>
                    <a:pt x="54851" y="7150"/>
                    <a:pt x="44056" y="2743"/>
                    <a:pt x="32575" y="2743"/>
                  </a:cubicBezTo>
                  <a:cubicBezTo>
                    <a:pt x="21107" y="2743"/>
                    <a:pt x="10299" y="7150"/>
                    <a:pt x="2120" y="15176"/>
                  </a:cubicBezTo>
                  <a:cubicBezTo>
                    <a:pt x="1930" y="15354"/>
                    <a:pt x="1650" y="15354"/>
                    <a:pt x="1473" y="15176"/>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grpSp>
      <p:sp>
        <p:nvSpPr>
          <p:cNvPr id="2" name="Subtitle 1">
            <a:extLst>
              <a:ext uri="{FF2B5EF4-FFF2-40B4-BE49-F238E27FC236}">
                <a16:creationId xmlns:a16="http://schemas.microsoft.com/office/drawing/2014/main" id="{3B429F7B-BF7F-A541-9B1D-E7BF2BA86BD4}"/>
              </a:ext>
            </a:extLst>
          </p:cNvPr>
          <p:cNvSpPr>
            <a:spLocks noGrp="1"/>
          </p:cNvSpPr>
          <p:nvPr>
            <p:ph type="subTitle" idx="2"/>
          </p:nvPr>
        </p:nvSpPr>
        <p:spPr>
          <a:xfrm>
            <a:off x="932821" y="909036"/>
            <a:ext cx="10328145" cy="463200"/>
          </a:xfrm>
        </p:spPr>
        <p:txBody>
          <a:bodyPr/>
          <a:lstStyle/>
          <a:p>
            <a:r>
              <a:rPr lang="en-US" dirty="0"/>
              <a:t>02 GESTION DE LA SÉCURITÉ PERSONNELLE</a:t>
            </a:r>
          </a:p>
        </p:txBody>
      </p:sp>
      <p:sp>
        <p:nvSpPr>
          <p:cNvPr id="5" name="TextBox 4">
            <a:extLst>
              <a:ext uri="{FF2B5EF4-FFF2-40B4-BE49-F238E27FC236}">
                <a16:creationId xmlns:a16="http://schemas.microsoft.com/office/drawing/2014/main" id="{86679A36-7E40-2842-B890-0EFF8DEDD96A}"/>
              </a:ext>
            </a:extLst>
          </p:cNvPr>
          <p:cNvSpPr txBox="1"/>
          <p:nvPr/>
        </p:nvSpPr>
        <p:spPr>
          <a:xfrm>
            <a:off x="947631" y="12341850"/>
            <a:ext cx="22506094" cy="440700"/>
          </a:xfrm>
          <a:prstGeom prst="rect">
            <a:avLst/>
          </a:prstGeom>
          <a:noFill/>
        </p:spPr>
        <p:txBody>
          <a:bodyPr wrap="square" lIns="0" tIns="0" rIns="0" bIns="0" rtlCol="0" anchor="b">
            <a:noAutofit/>
          </a:bodyPr>
          <a:lstStyle/>
          <a:p>
            <a:pPr defTabSz="1828800">
              <a:lnSpc>
                <a:spcPts val="2400"/>
              </a:lnSpc>
              <a:defRPr/>
            </a:pPr>
            <a:r>
              <a:rPr lang="en-US" sz="1600" spc="20" dirty="0">
                <a:latin typeface="Optimistic Text" panose="020B0503020203020204" pitchFamily="34" charset="0"/>
              </a:rPr>
              <a:t>Source: Federal Trade Commission. (2021). 'Juice Jacking': The Dangers of Public USB Charging Stations.</a:t>
            </a:r>
          </a:p>
        </p:txBody>
      </p:sp>
      <p:sp>
        <p:nvSpPr>
          <p:cNvPr id="17" name="TextBox 16">
            <a:extLst>
              <a:ext uri="{FF2B5EF4-FFF2-40B4-BE49-F238E27FC236}">
                <a16:creationId xmlns:a16="http://schemas.microsoft.com/office/drawing/2014/main" id="{84A5942B-C466-AA44-BA01-74CE157EBF0E}"/>
              </a:ext>
            </a:extLst>
          </p:cNvPr>
          <p:cNvSpPr txBox="1"/>
          <p:nvPr/>
        </p:nvSpPr>
        <p:spPr>
          <a:xfrm>
            <a:off x="22024975" y="12668250"/>
            <a:ext cx="1428750" cy="438150"/>
          </a:xfrm>
          <a:prstGeom prst="rect">
            <a:avLst/>
          </a:prstGeom>
        </p:spPr>
        <p:txBody>
          <a:bodyPr rIns="0">
            <a:noAutofit/>
          </a:bodyPr>
          <a:lstStyle>
            <a:defPPr marR="0" lvl="0" algn="l" rtl="0">
              <a:lnSpc>
                <a:spcPct val="100000"/>
              </a:lnSpc>
              <a:spcBef>
                <a:spcPts val="0"/>
              </a:spcBef>
              <a:spcAft>
                <a:spcPts val="0"/>
              </a:spcAft>
              <a:defRPr/>
            </a:defPPr>
            <a:lvl1pPr marL="45720" indent="-45720" algn="r" eaLnBrk="1" hangingPunct="1">
              <a:lnSpc>
                <a:spcPct val="129000"/>
              </a:lnSpc>
              <a:spcAft>
                <a:spcPts val="1200"/>
              </a:spcAft>
              <a:buSzPct val="25000"/>
              <a:buFontTx/>
              <a:buBlip>
                <a:blip r:embed="rId4"/>
              </a:buBlip>
              <a:tabLst/>
              <a:defRPr sz="1600" spc="50" baseline="0">
                <a:solidFill>
                  <a:schemeClr val="tx1"/>
                </a:solidFill>
              </a:defRPr>
            </a:lvl1pPr>
            <a:lvl2pPr marL="640080" indent="-365760" eaLnBrk="1" hangingPunct="1">
              <a:lnSpc>
                <a:spcPct val="129000"/>
              </a:lnSpc>
              <a:spcAft>
                <a:spcPts val="1200"/>
              </a:spcAft>
              <a:buClrTx/>
              <a:buSzPct val="85000"/>
              <a:buFont typeface="Optimistic Text" panose="020B0604020202020204" pitchFamily="34" charset="0"/>
              <a:buChar char="•"/>
              <a:defRPr spc="50" baseline="0">
                <a:solidFill>
                  <a:schemeClr val="tx1"/>
                </a:solidFill>
              </a:defRPr>
            </a:lvl2pPr>
            <a:lvl3pPr marL="1005840" indent="-365760" eaLnBrk="1" hangingPunct="1">
              <a:lnSpc>
                <a:spcPct val="129000"/>
              </a:lnSpc>
              <a:spcAft>
                <a:spcPts val="1200"/>
              </a:spcAft>
              <a:buClrTx/>
              <a:buSzPct val="85000"/>
              <a:buFont typeface=".PingFang SC Regular"/>
              <a:buChar char="﹘"/>
              <a:defRPr spc="50" baseline="0">
                <a:solidFill>
                  <a:schemeClr val="tx1"/>
                </a:solidFill>
              </a:defRPr>
            </a:lvl3pPr>
            <a:lvl4pPr marL="1371600" indent="-365760" eaLnBrk="1" hangingPunct="1">
              <a:lnSpc>
                <a:spcPct val="129000"/>
              </a:lnSpc>
              <a:spcAft>
                <a:spcPts val="1200"/>
              </a:spcAft>
              <a:buClrTx/>
              <a:buSzPct val="85000"/>
              <a:buFont typeface=".PingFang SC Regular"/>
              <a:buChar char="﹘"/>
              <a:defRPr spc="50" baseline="0">
                <a:solidFill>
                  <a:schemeClr val="tx1"/>
                </a:solidFill>
              </a:defRPr>
            </a:lvl4pPr>
            <a:lvl5pPr marL="1737360" indent="-365760" eaLnBrk="1" hangingPunct="1">
              <a:lnSpc>
                <a:spcPct val="129000"/>
              </a:lnSpc>
              <a:spcAft>
                <a:spcPts val="1200"/>
              </a:spcAft>
              <a:buClrTx/>
              <a:buSzPct val="85000"/>
              <a:buFont typeface=".PingFang SC Regular"/>
              <a:buChar char="﹘"/>
              <a:defRPr spc="50" baseline="0">
                <a:solidFill>
                  <a:schemeClr val="tx1"/>
                </a:solidFill>
              </a:defRPr>
            </a:lvl5pPr>
            <a:lvl6pPr eaLnBrk="1" hangingPunct="1"/>
            <a:lvl7pPr eaLnBrk="1" hangingPunct="1"/>
            <a:lvl8pPr eaLnBrk="1" hangingPunct="1"/>
            <a:lvl9pPr eaLnBrk="1" hangingPunct="1"/>
          </a:lstStyle>
          <a:p>
            <a:pPr lvl="0"/>
            <a:fld id="{FDB46036-B8C8-1B45-BC70-41893D8B3A8D}" type="slidenum">
              <a:rPr lang="en-US" smtClean="0">
                <a:solidFill>
                  <a:schemeClr val="bg2"/>
                </a:solidFill>
              </a:rPr>
              <a:pPr lvl="0"/>
              <a:t>26</a:t>
            </a:fld>
            <a:endParaRPr lang="en-US" dirty="0">
              <a:solidFill>
                <a:schemeClr val="bg2"/>
              </a:solidFill>
            </a:endParaRPr>
          </a:p>
        </p:txBody>
      </p:sp>
    </p:spTree>
    <p:extLst>
      <p:ext uri="{BB962C8B-B14F-4D97-AF65-F5344CB8AC3E}">
        <p14:creationId xmlns:p14="http://schemas.microsoft.com/office/powerpoint/2010/main" val="476125793"/>
      </p:ext>
    </p:extLst>
  </p:cSld>
  <p:clrMapOvr>
    <a:masterClrMapping/>
  </p:clrMapOvr>
  <p:transition spd="slow">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3B429F7B-BF7F-A541-9B1D-E7BF2BA86BD4}"/>
              </a:ext>
            </a:extLst>
          </p:cNvPr>
          <p:cNvSpPr>
            <a:spLocks noGrp="1"/>
          </p:cNvSpPr>
          <p:nvPr>
            <p:ph type="subTitle" idx="2"/>
          </p:nvPr>
        </p:nvSpPr>
        <p:spPr/>
        <p:txBody>
          <a:bodyPr/>
          <a:lstStyle/>
          <a:p>
            <a:r>
              <a:rPr lang="en-US" dirty="0"/>
              <a:t>02 </a:t>
            </a:r>
            <a:r>
              <a:rPr lang="en-US" dirty="0" err="1"/>
              <a:t>gestion</a:t>
            </a:r>
            <a:r>
              <a:rPr lang="en-US" dirty="0"/>
              <a:t> de la </a:t>
            </a:r>
            <a:r>
              <a:rPr lang="en-US" dirty="0" err="1"/>
              <a:t>sécurité</a:t>
            </a:r>
            <a:r>
              <a:rPr lang="en-US" dirty="0"/>
              <a:t> </a:t>
            </a:r>
            <a:r>
              <a:rPr lang="en-US" dirty="0" err="1"/>
              <a:t>personnelle</a:t>
            </a:r>
            <a:endParaRPr lang="en-US" dirty="0"/>
          </a:p>
        </p:txBody>
      </p:sp>
      <p:sp>
        <p:nvSpPr>
          <p:cNvPr id="66" name="Rectangle 65">
            <a:extLst>
              <a:ext uri="{FF2B5EF4-FFF2-40B4-BE49-F238E27FC236}">
                <a16:creationId xmlns:a16="http://schemas.microsoft.com/office/drawing/2014/main" id="{E27B672C-0E8E-CC41-8477-432AA34DFBF4}"/>
              </a:ext>
            </a:extLst>
          </p:cNvPr>
          <p:cNvSpPr/>
          <p:nvPr/>
        </p:nvSpPr>
        <p:spPr>
          <a:xfrm>
            <a:off x="16378237" y="4800600"/>
            <a:ext cx="6130926" cy="480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US" sz="2400" spc="50" dirty="0">
              <a:solidFill>
                <a:srgbClr val="1C2B33"/>
              </a:solidFill>
              <a:cs typeface="Optimistic Text" panose="020B0503020203020204" pitchFamily="34" charset="0"/>
            </a:endParaRPr>
          </a:p>
        </p:txBody>
      </p:sp>
      <p:sp>
        <p:nvSpPr>
          <p:cNvPr id="67" name="Rectangle 66">
            <a:extLst>
              <a:ext uri="{FF2B5EF4-FFF2-40B4-BE49-F238E27FC236}">
                <a16:creationId xmlns:a16="http://schemas.microsoft.com/office/drawing/2014/main" id="{EA49E9EB-101E-6246-A4BC-9E5EF0638A89}"/>
              </a:ext>
            </a:extLst>
          </p:cNvPr>
          <p:cNvSpPr/>
          <p:nvPr/>
        </p:nvSpPr>
        <p:spPr>
          <a:xfrm>
            <a:off x="8885237" y="4800600"/>
            <a:ext cx="6130926" cy="480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US" sz="2400" spc="50" dirty="0">
              <a:solidFill>
                <a:srgbClr val="1C2B33"/>
              </a:solidFill>
              <a:cs typeface="Optimistic Text" panose="020B0503020203020204" pitchFamily="34" charset="0"/>
            </a:endParaRPr>
          </a:p>
        </p:txBody>
      </p:sp>
      <p:sp>
        <p:nvSpPr>
          <p:cNvPr id="68" name="Rectangle 67">
            <a:extLst>
              <a:ext uri="{FF2B5EF4-FFF2-40B4-BE49-F238E27FC236}">
                <a16:creationId xmlns:a16="http://schemas.microsoft.com/office/drawing/2014/main" id="{D4DB97BB-4909-1049-860A-C5420D3C3887}"/>
              </a:ext>
            </a:extLst>
          </p:cNvPr>
          <p:cNvSpPr/>
          <p:nvPr/>
        </p:nvSpPr>
        <p:spPr>
          <a:xfrm>
            <a:off x="1373187" y="4800600"/>
            <a:ext cx="6130926" cy="480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US" sz="2400" spc="50" dirty="0">
              <a:solidFill>
                <a:srgbClr val="1C2B33"/>
              </a:solidFill>
              <a:cs typeface="Optimistic Text" panose="020B0503020203020204" pitchFamily="34" charset="0"/>
            </a:endParaRPr>
          </a:p>
        </p:txBody>
      </p:sp>
      <p:sp>
        <p:nvSpPr>
          <p:cNvPr id="69" name="Title 2">
            <a:extLst>
              <a:ext uri="{FF2B5EF4-FFF2-40B4-BE49-F238E27FC236}">
                <a16:creationId xmlns:a16="http://schemas.microsoft.com/office/drawing/2014/main" id="{CCD96999-BBD1-4142-AF69-6EFF53F5943D}"/>
              </a:ext>
            </a:extLst>
          </p:cNvPr>
          <p:cNvSpPr>
            <a:spLocks noGrp="1"/>
          </p:cNvSpPr>
          <p:nvPr>
            <p:ph type="title"/>
          </p:nvPr>
        </p:nvSpPr>
        <p:spPr>
          <a:xfrm>
            <a:off x="1871678" y="7086600"/>
            <a:ext cx="4454510" cy="2514600"/>
          </a:xfrm>
        </p:spPr>
        <p:txBody>
          <a:bodyPr anchor="t"/>
          <a:lstStyle/>
          <a:p>
            <a:pPr>
              <a:lnSpc>
                <a:spcPts val="5760"/>
              </a:lnSpc>
            </a:pPr>
            <a:r>
              <a:rPr lang="en-US" dirty="0" err="1"/>
              <a:t>Applis</a:t>
            </a:r>
            <a:endParaRPr lang="en-US" dirty="0"/>
          </a:p>
        </p:txBody>
      </p:sp>
      <p:sp>
        <p:nvSpPr>
          <p:cNvPr id="70" name="Title 4">
            <a:extLst>
              <a:ext uri="{FF2B5EF4-FFF2-40B4-BE49-F238E27FC236}">
                <a16:creationId xmlns:a16="http://schemas.microsoft.com/office/drawing/2014/main" id="{328DC8C4-52CF-584B-8FB8-7C33F88D500F}"/>
              </a:ext>
            </a:extLst>
          </p:cNvPr>
          <p:cNvSpPr>
            <a:spLocks noGrp="1"/>
          </p:cNvSpPr>
          <p:nvPr>
            <p:ph type="title" idx="3"/>
          </p:nvPr>
        </p:nvSpPr>
        <p:spPr>
          <a:xfrm>
            <a:off x="9382956" y="7086600"/>
            <a:ext cx="5249032" cy="2514600"/>
          </a:xfrm>
        </p:spPr>
        <p:txBody>
          <a:bodyPr anchor="t"/>
          <a:lstStyle/>
          <a:p>
            <a:pPr>
              <a:lnSpc>
                <a:spcPts val="5760"/>
              </a:lnSpc>
            </a:pPr>
            <a:r>
              <a:rPr lang="fr-CA" dirty="0"/>
              <a:t>Navigateurs internet</a:t>
            </a:r>
            <a:endParaRPr lang="en-US" dirty="0"/>
          </a:p>
        </p:txBody>
      </p:sp>
      <p:sp>
        <p:nvSpPr>
          <p:cNvPr id="71" name="Title 5">
            <a:extLst>
              <a:ext uri="{FF2B5EF4-FFF2-40B4-BE49-F238E27FC236}">
                <a16:creationId xmlns:a16="http://schemas.microsoft.com/office/drawing/2014/main" id="{425D0C5B-B6E4-EA42-9B53-2BA5E099CEED}"/>
              </a:ext>
            </a:extLst>
          </p:cNvPr>
          <p:cNvSpPr>
            <a:spLocks noGrp="1"/>
          </p:cNvSpPr>
          <p:nvPr>
            <p:ph type="title" idx="5"/>
          </p:nvPr>
        </p:nvSpPr>
        <p:spPr>
          <a:xfrm>
            <a:off x="16894234" y="7086600"/>
            <a:ext cx="4694180" cy="2514600"/>
          </a:xfrm>
        </p:spPr>
        <p:txBody>
          <a:bodyPr anchor="t"/>
          <a:lstStyle/>
          <a:p>
            <a:pPr>
              <a:lnSpc>
                <a:spcPts val="5760"/>
              </a:lnSpc>
            </a:pPr>
            <a:r>
              <a:rPr lang="en-US" dirty="0"/>
              <a:t>Cookies</a:t>
            </a:r>
          </a:p>
        </p:txBody>
      </p:sp>
      <p:sp>
        <p:nvSpPr>
          <p:cNvPr id="72" name="Title 2">
            <a:extLst>
              <a:ext uri="{FF2B5EF4-FFF2-40B4-BE49-F238E27FC236}">
                <a16:creationId xmlns:a16="http://schemas.microsoft.com/office/drawing/2014/main" id="{C8B900A9-D300-8545-B9F2-4B13C2F3DFDB}"/>
              </a:ext>
            </a:extLst>
          </p:cNvPr>
          <p:cNvSpPr txBox="1">
            <a:spLocks/>
          </p:cNvSpPr>
          <p:nvPr/>
        </p:nvSpPr>
        <p:spPr>
          <a:xfrm>
            <a:off x="932821" y="2983813"/>
            <a:ext cx="12760310" cy="1038775"/>
          </a:xfrm>
          <a:prstGeom prst="rect">
            <a:avLst/>
          </a:prstGeom>
        </p:spPr>
        <p:txBody>
          <a:bodyPr spcFirstLastPara="1" vert="horz" wrap="square" lIns="0" tIns="0" rIns="0" bIns="0" rtlCol="0" anchor="t" anchorCtr="0">
            <a:noAutofit/>
          </a:bodyPr>
          <a:lstStyle>
            <a:defPPr marR="0" lvl="0" algn="l" rtl="0">
              <a:lnSpc>
                <a:spcPct val="100000"/>
              </a:lnSpc>
              <a:spcBef>
                <a:spcPts val="0"/>
              </a:spcBef>
              <a:spcAft>
                <a:spcPts val="0"/>
              </a:spcAft>
            </a:defPPr>
            <a:lvl1pPr marR="0" lvl="0" algn="l" rtl="0" eaLnBrk="1" hangingPunct="1">
              <a:lnSpc>
                <a:spcPct val="118000"/>
              </a:lnSpc>
              <a:spcBef>
                <a:spcPts val="0"/>
              </a:spcBef>
              <a:spcAft>
                <a:spcPts val="0"/>
              </a:spcAft>
              <a:buClr>
                <a:schemeClr val="lt2"/>
              </a:buClr>
              <a:buSzPts val="3600"/>
              <a:buFont typeface="Optimistic Display Medium"/>
              <a:buNone/>
              <a:defRPr sz="4800" b="0" i="0" u="none" strike="noStrike" kern="0" cap="none" spc="140" baseline="0">
                <a:solidFill>
                  <a:schemeClr val="tx1"/>
                </a:solidFill>
                <a:latin typeface="+mj-lt"/>
                <a:ea typeface="Optimistic Display Medium"/>
                <a:cs typeface="Optimistic Display Medium"/>
                <a:sym typeface="Optimistic Display Medium"/>
              </a:defRPr>
            </a:lvl1pPr>
            <a:lvl2pPr marR="0" lvl="1" algn="l" rtl="0" eaLnBrk="1" hangingPunct="1">
              <a:lnSpc>
                <a:spcPct val="115000"/>
              </a:lnSpc>
              <a:spcBef>
                <a:spcPts val="0"/>
              </a:spcBef>
              <a:spcAft>
                <a:spcPts val="0"/>
              </a:spcAft>
              <a:buClr>
                <a:schemeClr val="lt2"/>
              </a:buClr>
              <a:buSzPts val="3600"/>
              <a:buFont typeface="Optimistic Text"/>
              <a:buNone/>
              <a:defRPr sz="4800" b="0" i="0" u="none" strike="noStrike" cap="none">
                <a:solidFill>
                  <a:schemeClr val="lt2"/>
                </a:solidFill>
                <a:latin typeface="+mn-lt"/>
                <a:ea typeface="Optimistic Text" panose="020B0503020203020204" pitchFamily="34" charset="0"/>
                <a:cs typeface="Optimistic Text" panose="020B0503020203020204" pitchFamily="34" charset="0"/>
                <a:sym typeface="Optimistic Text"/>
              </a:defRPr>
            </a:lvl2pPr>
            <a:lvl3pPr marR="0" lvl="2" algn="l" rtl="0" eaLnBrk="1" hangingPunct="1">
              <a:lnSpc>
                <a:spcPct val="115000"/>
              </a:lnSpc>
              <a:spcBef>
                <a:spcPts val="0"/>
              </a:spcBef>
              <a:spcAft>
                <a:spcPts val="0"/>
              </a:spcAft>
              <a:buClr>
                <a:schemeClr val="lt2"/>
              </a:buClr>
              <a:buSzPts val="3600"/>
              <a:buFont typeface="Optimistic Text"/>
              <a:buNone/>
              <a:defRPr sz="4800" b="0" i="0" u="none" strike="noStrike" cap="none">
                <a:solidFill>
                  <a:schemeClr val="lt2"/>
                </a:solidFill>
                <a:latin typeface="+mn-lt"/>
                <a:ea typeface="Optimistic Text" panose="020B0503020203020204" pitchFamily="34" charset="0"/>
                <a:cs typeface="Optimistic Text" panose="020B0503020203020204" pitchFamily="34" charset="0"/>
                <a:sym typeface="Optimistic Text"/>
              </a:defRPr>
            </a:lvl3pPr>
            <a:lvl4pPr marR="0" lvl="3" algn="l" rtl="0" eaLnBrk="1" hangingPunct="1">
              <a:lnSpc>
                <a:spcPct val="115000"/>
              </a:lnSpc>
              <a:spcBef>
                <a:spcPts val="0"/>
              </a:spcBef>
              <a:spcAft>
                <a:spcPts val="0"/>
              </a:spcAft>
              <a:buClr>
                <a:schemeClr val="lt2"/>
              </a:buClr>
              <a:buSzPts val="3600"/>
              <a:buFont typeface="Optimistic Text"/>
              <a:buNone/>
              <a:defRPr sz="4800" b="0" i="0" u="none" strike="noStrike" cap="none">
                <a:solidFill>
                  <a:schemeClr val="lt2"/>
                </a:solidFill>
                <a:latin typeface="+mn-lt"/>
                <a:ea typeface="Optimistic Text" panose="020B0503020203020204" pitchFamily="34" charset="0"/>
                <a:cs typeface="Optimistic Text" panose="020B0503020203020204" pitchFamily="34" charset="0"/>
                <a:sym typeface="Optimistic Text"/>
              </a:defRPr>
            </a:lvl4pPr>
            <a:lvl5pPr marR="0" lvl="4" algn="l" rtl="0" eaLnBrk="1" hangingPunct="1">
              <a:lnSpc>
                <a:spcPct val="115000"/>
              </a:lnSpc>
              <a:spcBef>
                <a:spcPts val="0"/>
              </a:spcBef>
              <a:spcAft>
                <a:spcPts val="0"/>
              </a:spcAft>
              <a:buClr>
                <a:schemeClr val="lt2"/>
              </a:buClr>
              <a:buSzPts val="3600"/>
              <a:buFont typeface="Optimistic Text"/>
              <a:buNone/>
              <a:defRPr sz="4800" b="0" i="0" u="none" strike="noStrike" cap="none">
                <a:solidFill>
                  <a:schemeClr val="lt2"/>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15000"/>
              </a:lnSpc>
              <a:spcBef>
                <a:spcPts val="0"/>
              </a:spcBef>
              <a:spcAft>
                <a:spcPts val="0"/>
              </a:spcAft>
              <a:buClr>
                <a:schemeClr val="lt2"/>
              </a:buClr>
              <a:buSzPts val="3600"/>
              <a:buFont typeface="Optimistic Text"/>
              <a:buNone/>
              <a:defRPr sz="4800" b="0" i="0" u="none" strike="noStrike" cap="none">
                <a:solidFill>
                  <a:schemeClr val="lt2"/>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15000"/>
              </a:lnSpc>
              <a:spcBef>
                <a:spcPts val="0"/>
              </a:spcBef>
              <a:spcAft>
                <a:spcPts val="0"/>
              </a:spcAft>
              <a:buClr>
                <a:schemeClr val="lt2"/>
              </a:buClr>
              <a:buSzPts val="3600"/>
              <a:buFont typeface="Optimistic Text"/>
              <a:buNone/>
              <a:defRPr sz="4800" b="0" i="0" u="none" strike="noStrike" cap="none">
                <a:solidFill>
                  <a:schemeClr val="lt2"/>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15000"/>
              </a:lnSpc>
              <a:spcBef>
                <a:spcPts val="0"/>
              </a:spcBef>
              <a:spcAft>
                <a:spcPts val="0"/>
              </a:spcAft>
              <a:buClr>
                <a:schemeClr val="lt2"/>
              </a:buClr>
              <a:buSzPts val="3600"/>
              <a:buFont typeface="Optimistic Text"/>
              <a:buNone/>
              <a:defRPr sz="4800" b="0" i="0" u="none" strike="noStrike" cap="none">
                <a:solidFill>
                  <a:schemeClr val="lt2"/>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15000"/>
              </a:lnSpc>
              <a:spcBef>
                <a:spcPts val="0"/>
              </a:spcBef>
              <a:spcAft>
                <a:spcPts val="0"/>
              </a:spcAft>
              <a:buClr>
                <a:schemeClr val="lt2"/>
              </a:buClr>
              <a:buSzPts val="3600"/>
              <a:buFont typeface="Optimistic Text"/>
              <a:buNone/>
              <a:defRPr sz="4800" b="0" i="0" u="none" strike="noStrike" cap="none">
                <a:solidFill>
                  <a:schemeClr val="lt2"/>
                </a:solidFill>
                <a:latin typeface="+mn-lt"/>
                <a:ea typeface="Optimistic Text" panose="020B0503020203020204" pitchFamily="34" charset="0"/>
                <a:cs typeface="Optimistic Text" panose="020B0503020203020204" pitchFamily="34" charset="0"/>
                <a:sym typeface="Optimistic Text"/>
              </a:defRPr>
            </a:lvl9pPr>
          </a:lstStyle>
          <a:p>
            <a:pPr>
              <a:lnSpc>
                <a:spcPts val="8640"/>
              </a:lnSpc>
            </a:pPr>
            <a:r>
              <a:rPr lang="en-US" sz="7200" dirty="0"/>
              <a:t>Les applications</a:t>
            </a:r>
          </a:p>
        </p:txBody>
      </p:sp>
      <p:grpSp>
        <p:nvGrpSpPr>
          <p:cNvPr id="90" name="Google Shape;1418;p91">
            <a:extLst>
              <a:ext uri="{FF2B5EF4-FFF2-40B4-BE49-F238E27FC236}">
                <a16:creationId xmlns:a16="http://schemas.microsoft.com/office/drawing/2014/main" id="{337341C2-E795-6D4F-B3FC-958A55EAD28A}"/>
              </a:ext>
            </a:extLst>
          </p:cNvPr>
          <p:cNvGrpSpPr/>
          <p:nvPr/>
        </p:nvGrpSpPr>
        <p:grpSpPr>
          <a:xfrm>
            <a:off x="1871678" y="5638800"/>
            <a:ext cx="683016" cy="1016377"/>
            <a:chOff x="795295" y="131105"/>
            <a:chExt cx="50507" cy="75158"/>
          </a:xfrm>
          <a:solidFill>
            <a:schemeClr val="accent2"/>
          </a:solidFill>
        </p:grpSpPr>
        <p:sp>
          <p:nvSpPr>
            <p:cNvPr id="91" name="Google Shape;1419;p91">
              <a:extLst>
                <a:ext uri="{FF2B5EF4-FFF2-40B4-BE49-F238E27FC236}">
                  <a16:creationId xmlns:a16="http://schemas.microsoft.com/office/drawing/2014/main" id="{DF79F3B0-5EFF-9B46-ADE3-CFBD64A79097}"/>
                </a:ext>
              </a:extLst>
            </p:cNvPr>
            <p:cNvSpPr/>
            <p:nvPr/>
          </p:nvSpPr>
          <p:spPr>
            <a:xfrm>
              <a:off x="804964" y="149426"/>
              <a:ext cx="9169" cy="9182"/>
            </a:xfrm>
            <a:custGeom>
              <a:avLst/>
              <a:gdLst/>
              <a:ahLst/>
              <a:cxnLst/>
              <a:rect l="l" t="t" r="r" b="b"/>
              <a:pathLst>
                <a:path w="9169" h="9182" extrusionOk="0">
                  <a:moveTo>
                    <a:pt x="2298" y="9182"/>
                  </a:moveTo>
                  <a:lnTo>
                    <a:pt x="6883" y="9182"/>
                  </a:lnTo>
                  <a:cubicBezTo>
                    <a:pt x="8140" y="9182"/>
                    <a:pt x="9169" y="8153"/>
                    <a:pt x="9169" y="6883"/>
                  </a:cubicBezTo>
                  <a:lnTo>
                    <a:pt x="9169" y="2298"/>
                  </a:lnTo>
                  <a:cubicBezTo>
                    <a:pt x="9169" y="1041"/>
                    <a:pt x="8140" y="0"/>
                    <a:pt x="6883" y="0"/>
                  </a:cubicBezTo>
                  <a:lnTo>
                    <a:pt x="2298" y="0"/>
                  </a:lnTo>
                  <a:cubicBezTo>
                    <a:pt x="1028" y="0"/>
                    <a:pt x="0" y="1041"/>
                    <a:pt x="0" y="2298"/>
                  </a:cubicBezTo>
                  <a:lnTo>
                    <a:pt x="0" y="6883"/>
                  </a:lnTo>
                  <a:cubicBezTo>
                    <a:pt x="0" y="8153"/>
                    <a:pt x="1028" y="9182"/>
                    <a:pt x="2298" y="9182"/>
                  </a:cubicBezTo>
                  <a:close/>
                  <a:moveTo>
                    <a:pt x="2755" y="6426"/>
                  </a:moveTo>
                  <a:lnTo>
                    <a:pt x="2755" y="2755"/>
                  </a:lnTo>
                  <a:lnTo>
                    <a:pt x="6426" y="2755"/>
                  </a:lnTo>
                  <a:lnTo>
                    <a:pt x="6426" y="6426"/>
                  </a:ln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92" name="Google Shape;1420;p91">
              <a:extLst>
                <a:ext uri="{FF2B5EF4-FFF2-40B4-BE49-F238E27FC236}">
                  <a16:creationId xmlns:a16="http://schemas.microsoft.com/office/drawing/2014/main" id="{53D07A5D-6809-E64F-8CC5-AB2A037F7191}"/>
                </a:ext>
              </a:extLst>
            </p:cNvPr>
            <p:cNvSpPr/>
            <p:nvPr/>
          </p:nvSpPr>
          <p:spPr>
            <a:xfrm>
              <a:off x="815975" y="149426"/>
              <a:ext cx="9156" cy="9182"/>
            </a:xfrm>
            <a:custGeom>
              <a:avLst/>
              <a:gdLst/>
              <a:ahLst/>
              <a:cxnLst/>
              <a:rect l="l" t="t" r="r" b="b"/>
              <a:pathLst>
                <a:path w="9156" h="9182" extrusionOk="0">
                  <a:moveTo>
                    <a:pt x="2286" y="9182"/>
                  </a:moveTo>
                  <a:lnTo>
                    <a:pt x="6870" y="9182"/>
                  </a:lnTo>
                  <a:cubicBezTo>
                    <a:pt x="8128" y="9182"/>
                    <a:pt x="9156" y="8153"/>
                    <a:pt x="9156" y="6883"/>
                  </a:cubicBezTo>
                  <a:lnTo>
                    <a:pt x="9156" y="2298"/>
                  </a:lnTo>
                  <a:cubicBezTo>
                    <a:pt x="9156" y="1041"/>
                    <a:pt x="8128" y="0"/>
                    <a:pt x="6870" y="0"/>
                  </a:cubicBezTo>
                  <a:lnTo>
                    <a:pt x="2286" y="0"/>
                  </a:lnTo>
                  <a:cubicBezTo>
                    <a:pt x="1028" y="0"/>
                    <a:pt x="0" y="1041"/>
                    <a:pt x="0" y="2298"/>
                  </a:cubicBezTo>
                  <a:lnTo>
                    <a:pt x="0" y="6883"/>
                  </a:lnTo>
                  <a:cubicBezTo>
                    <a:pt x="0" y="8153"/>
                    <a:pt x="1028" y="9182"/>
                    <a:pt x="2286" y="9182"/>
                  </a:cubicBezTo>
                  <a:close/>
                  <a:moveTo>
                    <a:pt x="2743" y="6426"/>
                  </a:moveTo>
                  <a:lnTo>
                    <a:pt x="2743" y="2755"/>
                  </a:lnTo>
                  <a:lnTo>
                    <a:pt x="6413" y="2755"/>
                  </a:lnTo>
                  <a:lnTo>
                    <a:pt x="6413" y="6426"/>
                  </a:ln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93" name="Google Shape;1421;p91">
              <a:extLst>
                <a:ext uri="{FF2B5EF4-FFF2-40B4-BE49-F238E27FC236}">
                  <a16:creationId xmlns:a16="http://schemas.microsoft.com/office/drawing/2014/main" id="{E74F7366-9CA1-A24B-941A-4E47D95550C5}"/>
                </a:ext>
              </a:extLst>
            </p:cNvPr>
            <p:cNvSpPr/>
            <p:nvPr/>
          </p:nvSpPr>
          <p:spPr>
            <a:xfrm>
              <a:off x="826973" y="149426"/>
              <a:ext cx="9156" cy="9182"/>
            </a:xfrm>
            <a:custGeom>
              <a:avLst/>
              <a:gdLst/>
              <a:ahLst/>
              <a:cxnLst/>
              <a:rect l="l" t="t" r="r" b="b"/>
              <a:pathLst>
                <a:path w="9156" h="9182" extrusionOk="0">
                  <a:moveTo>
                    <a:pt x="6870" y="0"/>
                  </a:moveTo>
                  <a:lnTo>
                    <a:pt x="2286" y="0"/>
                  </a:lnTo>
                  <a:cubicBezTo>
                    <a:pt x="1015" y="0"/>
                    <a:pt x="0" y="1041"/>
                    <a:pt x="0" y="2298"/>
                  </a:cubicBezTo>
                  <a:lnTo>
                    <a:pt x="0" y="6883"/>
                  </a:lnTo>
                  <a:cubicBezTo>
                    <a:pt x="0" y="8153"/>
                    <a:pt x="1015" y="9182"/>
                    <a:pt x="2286" y="9182"/>
                  </a:cubicBezTo>
                  <a:lnTo>
                    <a:pt x="6870" y="9182"/>
                  </a:lnTo>
                  <a:cubicBezTo>
                    <a:pt x="8128" y="9182"/>
                    <a:pt x="9156" y="8153"/>
                    <a:pt x="9156" y="6883"/>
                  </a:cubicBezTo>
                  <a:lnTo>
                    <a:pt x="9156" y="2298"/>
                  </a:lnTo>
                  <a:cubicBezTo>
                    <a:pt x="9156" y="1041"/>
                    <a:pt x="8128" y="0"/>
                    <a:pt x="6870" y="0"/>
                  </a:cubicBezTo>
                  <a:close/>
                  <a:moveTo>
                    <a:pt x="2743" y="6426"/>
                  </a:moveTo>
                  <a:lnTo>
                    <a:pt x="2743" y="2755"/>
                  </a:lnTo>
                  <a:lnTo>
                    <a:pt x="6413" y="2755"/>
                  </a:lnTo>
                  <a:lnTo>
                    <a:pt x="6413" y="6426"/>
                  </a:ln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94" name="Google Shape;1422;p91">
              <a:extLst>
                <a:ext uri="{FF2B5EF4-FFF2-40B4-BE49-F238E27FC236}">
                  <a16:creationId xmlns:a16="http://schemas.microsoft.com/office/drawing/2014/main" id="{7ADFC44F-10C8-1D4B-B7FE-F4084B909DF6}"/>
                </a:ext>
              </a:extLst>
            </p:cNvPr>
            <p:cNvSpPr/>
            <p:nvPr/>
          </p:nvSpPr>
          <p:spPr>
            <a:xfrm>
              <a:off x="804964" y="160437"/>
              <a:ext cx="9169" cy="9156"/>
            </a:xfrm>
            <a:custGeom>
              <a:avLst/>
              <a:gdLst/>
              <a:ahLst/>
              <a:cxnLst/>
              <a:rect l="l" t="t" r="r" b="b"/>
              <a:pathLst>
                <a:path w="9169" h="9156" extrusionOk="0">
                  <a:moveTo>
                    <a:pt x="2298" y="9156"/>
                  </a:moveTo>
                  <a:lnTo>
                    <a:pt x="6883" y="9156"/>
                  </a:lnTo>
                  <a:cubicBezTo>
                    <a:pt x="8140" y="9156"/>
                    <a:pt x="9169" y="8140"/>
                    <a:pt x="9169" y="6870"/>
                  </a:cubicBezTo>
                  <a:lnTo>
                    <a:pt x="9169" y="2285"/>
                  </a:lnTo>
                  <a:cubicBezTo>
                    <a:pt x="9169" y="1028"/>
                    <a:pt x="8140" y="0"/>
                    <a:pt x="6883" y="0"/>
                  </a:cubicBezTo>
                  <a:lnTo>
                    <a:pt x="2298" y="0"/>
                  </a:lnTo>
                  <a:cubicBezTo>
                    <a:pt x="1028" y="0"/>
                    <a:pt x="0" y="1028"/>
                    <a:pt x="0" y="2285"/>
                  </a:cubicBezTo>
                  <a:lnTo>
                    <a:pt x="0" y="6870"/>
                  </a:lnTo>
                  <a:cubicBezTo>
                    <a:pt x="0" y="8140"/>
                    <a:pt x="1028" y="9156"/>
                    <a:pt x="2298" y="9156"/>
                  </a:cubicBezTo>
                  <a:close/>
                  <a:moveTo>
                    <a:pt x="2755" y="6413"/>
                  </a:moveTo>
                  <a:lnTo>
                    <a:pt x="2755" y="2743"/>
                  </a:lnTo>
                  <a:lnTo>
                    <a:pt x="6426" y="2743"/>
                  </a:lnTo>
                  <a:lnTo>
                    <a:pt x="6426" y="6413"/>
                  </a:ln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95" name="Google Shape;1423;p91">
              <a:extLst>
                <a:ext uri="{FF2B5EF4-FFF2-40B4-BE49-F238E27FC236}">
                  <a16:creationId xmlns:a16="http://schemas.microsoft.com/office/drawing/2014/main" id="{87E46BA2-B3B0-AB46-8163-24BDE439D21B}"/>
                </a:ext>
              </a:extLst>
            </p:cNvPr>
            <p:cNvSpPr/>
            <p:nvPr/>
          </p:nvSpPr>
          <p:spPr>
            <a:xfrm>
              <a:off x="815975" y="160437"/>
              <a:ext cx="9156" cy="9156"/>
            </a:xfrm>
            <a:custGeom>
              <a:avLst/>
              <a:gdLst/>
              <a:ahLst/>
              <a:cxnLst/>
              <a:rect l="l" t="t" r="r" b="b"/>
              <a:pathLst>
                <a:path w="9156" h="9156" extrusionOk="0">
                  <a:moveTo>
                    <a:pt x="2286" y="9156"/>
                  </a:moveTo>
                  <a:lnTo>
                    <a:pt x="6870" y="9156"/>
                  </a:lnTo>
                  <a:cubicBezTo>
                    <a:pt x="8128" y="9156"/>
                    <a:pt x="9156" y="8140"/>
                    <a:pt x="9156" y="6870"/>
                  </a:cubicBezTo>
                  <a:lnTo>
                    <a:pt x="9156" y="2285"/>
                  </a:lnTo>
                  <a:cubicBezTo>
                    <a:pt x="9156" y="1028"/>
                    <a:pt x="8128" y="0"/>
                    <a:pt x="6870" y="0"/>
                  </a:cubicBezTo>
                  <a:lnTo>
                    <a:pt x="2286" y="0"/>
                  </a:lnTo>
                  <a:cubicBezTo>
                    <a:pt x="1028" y="0"/>
                    <a:pt x="0" y="1028"/>
                    <a:pt x="0" y="2285"/>
                  </a:cubicBezTo>
                  <a:lnTo>
                    <a:pt x="0" y="6870"/>
                  </a:lnTo>
                  <a:cubicBezTo>
                    <a:pt x="0" y="8140"/>
                    <a:pt x="1028" y="9156"/>
                    <a:pt x="2286" y="9156"/>
                  </a:cubicBezTo>
                  <a:close/>
                  <a:moveTo>
                    <a:pt x="2743" y="6413"/>
                  </a:moveTo>
                  <a:lnTo>
                    <a:pt x="2743" y="2743"/>
                  </a:lnTo>
                  <a:lnTo>
                    <a:pt x="6413" y="2743"/>
                  </a:lnTo>
                  <a:lnTo>
                    <a:pt x="6413" y="6413"/>
                  </a:ln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96" name="Google Shape;1424;p91">
              <a:extLst>
                <a:ext uri="{FF2B5EF4-FFF2-40B4-BE49-F238E27FC236}">
                  <a16:creationId xmlns:a16="http://schemas.microsoft.com/office/drawing/2014/main" id="{BE3CA4C7-FCCD-B540-9DCD-822A5488B172}"/>
                </a:ext>
              </a:extLst>
            </p:cNvPr>
            <p:cNvSpPr/>
            <p:nvPr/>
          </p:nvSpPr>
          <p:spPr>
            <a:xfrm>
              <a:off x="826973" y="160437"/>
              <a:ext cx="9156" cy="9156"/>
            </a:xfrm>
            <a:custGeom>
              <a:avLst/>
              <a:gdLst/>
              <a:ahLst/>
              <a:cxnLst/>
              <a:rect l="l" t="t" r="r" b="b"/>
              <a:pathLst>
                <a:path w="9156" h="9156" extrusionOk="0">
                  <a:moveTo>
                    <a:pt x="6870" y="0"/>
                  </a:moveTo>
                  <a:lnTo>
                    <a:pt x="2286" y="0"/>
                  </a:lnTo>
                  <a:cubicBezTo>
                    <a:pt x="1015" y="0"/>
                    <a:pt x="0" y="1028"/>
                    <a:pt x="0" y="2285"/>
                  </a:cubicBezTo>
                  <a:lnTo>
                    <a:pt x="0" y="6870"/>
                  </a:lnTo>
                  <a:cubicBezTo>
                    <a:pt x="0" y="8140"/>
                    <a:pt x="1015" y="9156"/>
                    <a:pt x="2286" y="9156"/>
                  </a:cubicBezTo>
                  <a:lnTo>
                    <a:pt x="6870" y="9156"/>
                  </a:lnTo>
                  <a:cubicBezTo>
                    <a:pt x="8128" y="9156"/>
                    <a:pt x="9156" y="8140"/>
                    <a:pt x="9156" y="6870"/>
                  </a:cubicBezTo>
                  <a:lnTo>
                    <a:pt x="9156" y="2285"/>
                  </a:lnTo>
                  <a:cubicBezTo>
                    <a:pt x="9156" y="1028"/>
                    <a:pt x="8128" y="0"/>
                    <a:pt x="6870" y="0"/>
                  </a:cubicBezTo>
                  <a:close/>
                  <a:moveTo>
                    <a:pt x="2743" y="6413"/>
                  </a:moveTo>
                  <a:lnTo>
                    <a:pt x="2743" y="2743"/>
                  </a:lnTo>
                  <a:lnTo>
                    <a:pt x="6413" y="2743"/>
                  </a:lnTo>
                  <a:lnTo>
                    <a:pt x="6413" y="6413"/>
                  </a:ln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97" name="Google Shape;1425;p91">
              <a:extLst>
                <a:ext uri="{FF2B5EF4-FFF2-40B4-BE49-F238E27FC236}">
                  <a16:creationId xmlns:a16="http://schemas.microsoft.com/office/drawing/2014/main" id="{08C2B137-0648-D14B-91EF-2A369B749CD4}"/>
                </a:ext>
              </a:extLst>
            </p:cNvPr>
            <p:cNvSpPr/>
            <p:nvPr/>
          </p:nvSpPr>
          <p:spPr>
            <a:xfrm>
              <a:off x="804964" y="171436"/>
              <a:ext cx="9169" cy="9169"/>
            </a:xfrm>
            <a:custGeom>
              <a:avLst/>
              <a:gdLst/>
              <a:ahLst/>
              <a:cxnLst/>
              <a:rect l="l" t="t" r="r" b="b"/>
              <a:pathLst>
                <a:path w="9169" h="9169" extrusionOk="0">
                  <a:moveTo>
                    <a:pt x="2298" y="9169"/>
                  </a:moveTo>
                  <a:lnTo>
                    <a:pt x="6883" y="9169"/>
                  </a:lnTo>
                  <a:cubicBezTo>
                    <a:pt x="8140" y="9169"/>
                    <a:pt x="9169" y="8140"/>
                    <a:pt x="9169" y="6870"/>
                  </a:cubicBezTo>
                  <a:lnTo>
                    <a:pt x="9169" y="2285"/>
                  </a:lnTo>
                  <a:cubicBezTo>
                    <a:pt x="9169" y="1028"/>
                    <a:pt x="8140" y="0"/>
                    <a:pt x="6883" y="0"/>
                  </a:cubicBezTo>
                  <a:lnTo>
                    <a:pt x="2298" y="0"/>
                  </a:lnTo>
                  <a:cubicBezTo>
                    <a:pt x="1028" y="0"/>
                    <a:pt x="0" y="1028"/>
                    <a:pt x="0" y="2285"/>
                  </a:cubicBezTo>
                  <a:lnTo>
                    <a:pt x="0" y="6870"/>
                  </a:lnTo>
                  <a:cubicBezTo>
                    <a:pt x="0" y="8140"/>
                    <a:pt x="1028" y="9169"/>
                    <a:pt x="2298" y="9169"/>
                  </a:cubicBezTo>
                  <a:close/>
                  <a:moveTo>
                    <a:pt x="2755" y="6413"/>
                  </a:moveTo>
                  <a:lnTo>
                    <a:pt x="2755" y="2743"/>
                  </a:lnTo>
                  <a:lnTo>
                    <a:pt x="6426" y="2743"/>
                  </a:lnTo>
                  <a:lnTo>
                    <a:pt x="6426" y="6413"/>
                  </a:ln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98" name="Google Shape;1426;p91">
              <a:extLst>
                <a:ext uri="{FF2B5EF4-FFF2-40B4-BE49-F238E27FC236}">
                  <a16:creationId xmlns:a16="http://schemas.microsoft.com/office/drawing/2014/main" id="{B0AE731C-8CAF-0943-8252-FBA8B821D0C2}"/>
                </a:ext>
              </a:extLst>
            </p:cNvPr>
            <p:cNvSpPr/>
            <p:nvPr/>
          </p:nvSpPr>
          <p:spPr>
            <a:xfrm>
              <a:off x="815975" y="171436"/>
              <a:ext cx="9156" cy="9169"/>
            </a:xfrm>
            <a:custGeom>
              <a:avLst/>
              <a:gdLst/>
              <a:ahLst/>
              <a:cxnLst/>
              <a:rect l="l" t="t" r="r" b="b"/>
              <a:pathLst>
                <a:path w="9156" h="9169" extrusionOk="0">
                  <a:moveTo>
                    <a:pt x="2286" y="9169"/>
                  </a:moveTo>
                  <a:lnTo>
                    <a:pt x="6870" y="9169"/>
                  </a:lnTo>
                  <a:cubicBezTo>
                    <a:pt x="8128" y="9169"/>
                    <a:pt x="9156" y="8140"/>
                    <a:pt x="9156" y="6870"/>
                  </a:cubicBezTo>
                  <a:lnTo>
                    <a:pt x="9156" y="2285"/>
                  </a:lnTo>
                  <a:cubicBezTo>
                    <a:pt x="9156" y="1028"/>
                    <a:pt x="8128" y="0"/>
                    <a:pt x="6870" y="0"/>
                  </a:cubicBezTo>
                  <a:lnTo>
                    <a:pt x="2286" y="0"/>
                  </a:lnTo>
                  <a:cubicBezTo>
                    <a:pt x="1028" y="0"/>
                    <a:pt x="0" y="1028"/>
                    <a:pt x="0" y="2285"/>
                  </a:cubicBezTo>
                  <a:lnTo>
                    <a:pt x="0" y="6870"/>
                  </a:lnTo>
                  <a:cubicBezTo>
                    <a:pt x="0" y="8140"/>
                    <a:pt x="1028" y="9169"/>
                    <a:pt x="2286" y="9169"/>
                  </a:cubicBezTo>
                  <a:close/>
                  <a:moveTo>
                    <a:pt x="2743" y="6413"/>
                  </a:moveTo>
                  <a:lnTo>
                    <a:pt x="2743" y="2743"/>
                  </a:lnTo>
                  <a:lnTo>
                    <a:pt x="6413" y="2743"/>
                  </a:lnTo>
                  <a:lnTo>
                    <a:pt x="6413" y="6413"/>
                  </a:ln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99" name="Google Shape;1427;p91">
              <a:extLst>
                <a:ext uri="{FF2B5EF4-FFF2-40B4-BE49-F238E27FC236}">
                  <a16:creationId xmlns:a16="http://schemas.microsoft.com/office/drawing/2014/main" id="{D7CB0FC7-D1FC-0149-AFF3-46B2F94CC515}"/>
                </a:ext>
              </a:extLst>
            </p:cNvPr>
            <p:cNvSpPr/>
            <p:nvPr/>
          </p:nvSpPr>
          <p:spPr>
            <a:xfrm>
              <a:off x="826973" y="171436"/>
              <a:ext cx="9156" cy="9169"/>
            </a:xfrm>
            <a:custGeom>
              <a:avLst/>
              <a:gdLst/>
              <a:ahLst/>
              <a:cxnLst/>
              <a:rect l="l" t="t" r="r" b="b"/>
              <a:pathLst>
                <a:path w="9156" h="9169" extrusionOk="0">
                  <a:moveTo>
                    <a:pt x="6870" y="0"/>
                  </a:moveTo>
                  <a:lnTo>
                    <a:pt x="2286" y="0"/>
                  </a:lnTo>
                  <a:cubicBezTo>
                    <a:pt x="1015" y="0"/>
                    <a:pt x="0" y="1028"/>
                    <a:pt x="0" y="2285"/>
                  </a:cubicBezTo>
                  <a:lnTo>
                    <a:pt x="0" y="6870"/>
                  </a:lnTo>
                  <a:cubicBezTo>
                    <a:pt x="0" y="8140"/>
                    <a:pt x="1015" y="9169"/>
                    <a:pt x="2286" y="9169"/>
                  </a:cubicBezTo>
                  <a:lnTo>
                    <a:pt x="6870" y="9169"/>
                  </a:lnTo>
                  <a:cubicBezTo>
                    <a:pt x="8128" y="9169"/>
                    <a:pt x="9156" y="8140"/>
                    <a:pt x="9156" y="6870"/>
                  </a:cubicBezTo>
                  <a:lnTo>
                    <a:pt x="9156" y="2285"/>
                  </a:lnTo>
                  <a:cubicBezTo>
                    <a:pt x="9156" y="1028"/>
                    <a:pt x="8128" y="0"/>
                    <a:pt x="6870" y="0"/>
                  </a:cubicBezTo>
                  <a:close/>
                  <a:moveTo>
                    <a:pt x="2743" y="6413"/>
                  </a:moveTo>
                  <a:lnTo>
                    <a:pt x="2743" y="2743"/>
                  </a:lnTo>
                  <a:lnTo>
                    <a:pt x="6413" y="2743"/>
                  </a:lnTo>
                  <a:lnTo>
                    <a:pt x="6413" y="6413"/>
                  </a:ln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100" name="Google Shape;1428;p91">
              <a:extLst>
                <a:ext uri="{FF2B5EF4-FFF2-40B4-BE49-F238E27FC236}">
                  <a16:creationId xmlns:a16="http://schemas.microsoft.com/office/drawing/2014/main" id="{1CAC5993-F2C4-8B44-AE12-48F4185E320D}"/>
                </a:ext>
              </a:extLst>
            </p:cNvPr>
            <p:cNvSpPr/>
            <p:nvPr/>
          </p:nvSpPr>
          <p:spPr>
            <a:xfrm>
              <a:off x="804964" y="182434"/>
              <a:ext cx="9169" cy="9169"/>
            </a:xfrm>
            <a:custGeom>
              <a:avLst/>
              <a:gdLst/>
              <a:ahLst/>
              <a:cxnLst/>
              <a:rect l="l" t="t" r="r" b="b"/>
              <a:pathLst>
                <a:path w="9169" h="9169" extrusionOk="0">
                  <a:moveTo>
                    <a:pt x="9169" y="6870"/>
                  </a:moveTo>
                  <a:lnTo>
                    <a:pt x="9169" y="2285"/>
                  </a:lnTo>
                  <a:cubicBezTo>
                    <a:pt x="9169" y="1028"/>
                    <a:pt x="8140" y="0"/>
                    <a:pt x="6883" y="0"/>
                  </a:cubicBezTo>
                  <a:lnTo>
                    <a:pt x="2298" y="0"/>
                  </a:lnTo>
                  <a:cubicBezTo>
                    <a:pt x="1028" y="0"/>
                    <a:pt x="0" y="1028"/>
                    <a:pt x="0" y="2285"/>
                  </a:cubicBezTo>
                  <a:lnTo>
                    <a:pt x="0" y="6870"/>
                  </a:lnTo>
                  <a:cubicBezTo>
                    <a:pt x="0" y="8140"/>
                    <a:pt x="1028" y="9169"/>
                    <a:pt x="2298" y="9169"/>
                  </a:cubicBezTo>
                  <a:lnTo>
                    <a:pt x="6883" y="9169"/>
                  </a:lnTo>
                  <a:cubicBezTo>
                    <a:pt x="8140" y="9169"/>
                    <a:pt x="9169" y="8140"/>
                    <a:pt x="9169" y="6870"/>
                  </a:cubicBezTo>
                  <a:close/>
                  <a:moveTo>
                    <a:pt x="2755" y="6413"/>
                  </a:moveTo>
                  <a:lnTo>
                    <a:pt x="2755" y="2743"/>
                  </a:lnTo>
                  <a:lnTo>
                    <a:pt x="6426" y="2743"/>
                  </a:lnTo>
                  <a:lnTo>
                    <a:pt x="6426" y="6413"/>
                  </a:ln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101" name="Google Shape;1429;p91">
              <a:extLst>
                <a:ext uri="{FF2B5EF4-FFF2-40B4-BE49-F238E27FC236}">
                  <a16:creationId xmlns:a16="http://schemas.microsoft.com/office/drawing/2014/main" id="{1816556A-DBF8-6948-9681-3F2F0697A16F}"/>
                </a:ext>
              </a:extLst>
            </p:cNvPr>
            <p:cNvSpPr/>
            <p:nvPr/>
          </p:nvSpPr>
          <p:spPr>
            <a:xfrm>
              <a:off x="815975" y="182434"/>
              <a:ext cx="9156" cy="9169"/>
            </a:xfrm>
            <a:custGeom>
              <a:avLst/>
              <a:gdLst/>
              <a:ahLst/>
              <a:cxnLst/>
              <a:rect l="l" t="t" r="r" b="b"/>
              <a:pathLst>
                <a:path w="9156" h="9169" extrusionOk="0">
                  <a:moveTo>
                    <a:pt x="2286" y="9169"/>
                  </a:moveTo>
                  <a:lnTo>
                    <a:pt x="6870" y="9169"/>
                  </a:lnTo>
                  <a:cubicBezTo>
                    <a:pt x="8128" y="9169"/>
                    <a:pt x="9156" y="8140"/>
                    <a:pt x="9156" y="6870"/>
                  </a:cubicBezTo>
                  <a:lnTo>
                    <a:pt x="9156" y="2285"/>
                  </a:lnTo>
                  <a:cubicBezTo>
                    <a:pt x="9156" y="1028"/>
                    <a:pt x="8128" y="0"/>
                    <a:pt x="6870" y="0"/>
                  </a:cubicBezTo>
                  <a:lnTo>
                    <a:pt x="2286" y="0"/>
                  </a:lnTo>
                  <a:cubicBezTo>
                    <a:pt x="1028" y="0"/>
                    <a:pt x="0" y="1028"/>
                    <a:pt x="0" y="2285"/>
                  </a:cubicBezTo>
                  <a:lnTo>
                    <a:pt x="0" y="6870"/>
                  </a:lnTo>
                  <a:cubicBezTo>
                    <a:pt x="0" y="8140"/>
                    <a:pt x="1028" y="9169"/>
                    <a:pt x="2286" y="9169"/>
                  </a:cubicBezTo>
                  <a:close/>
                  <a:moveTo>
                    <a:pt x="2743" y="6413"/>
                  </a:moveTo>
                  <a:lnTo>
                    <a:pt x="2743" y="2743"/>
                  </a:lnTo>
                  <a:lnTo>
                    <a:pt x="6413" y="2743"/>
                  </a:lnTo>
                  <a:lnTo>
                    <a:pt x="6413" y="6413"/>
                  </a:ln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102" name="Google Shape;1430;p91">
              <a:extLst>
                <a:ext uri="{FF2B5EF4-FFF2-40B4-BE49-F238E27FC236}">
                  <a16:creationId xmlns:a16="http://schemas.microsoft.com/office/drawing/2014/main" id="{829EA18E-6796-DC40-95FF-CAB921DA4EA0}"/>
                </a:ext>
              </a:extLst>
            </p:cNvPr>
            <p:cNvSpPr/>
            <p:nvPr/>
          </p:nvSpPr>
          <p:spPr>
            <a:xfrm>
              <a:off x="826973" y="182434"/>
              <a:ext cx="9156" cy="9169"/>
            </a:xfrm>
            <a:custGeom>
              <a:avLst/>
              <a:gdLst/>
              <a:ahLst/>
              <a:cxnLst/>
              <a:rect l="l" t="t" r="r" b="b"/>
              <a:pathLst>
                <a:path w="9156" h="9169" extrusionOk="0">
                  <a:moveTo>
                    <a:pt x="6870" y="0"/>
                  </a:moveTo>
                  <a:lnTo>
                    <a:pt x="2286" y="0"/>
                  </a:lnTo>
                  <a:cubicBezTo>
                    <a:pt x="1015" y="0"/>
                    <a:pt x="0" y="1028"/>
                    <a:pt x="0" y="2285"/>
                  </a:cubicBezTo>
                  <a:lnTo>
                    <a:pt x="0" y="6870"/>
                  </a:lnTo>
                  <a:cubicBezTo>
                    <a:pt x="0" y="8140"/>
                    <a:pt x="1015" y="9169"/>
                    <a:pt x="2286" y="9169"/>
                  </a:cubicBezTo>
                  <a:lnTo>
                    <a:pt x="6870" y="9169"/>
                  </a:lnTo>
                  <a:cubicBezTo>
                    <a:pt x="8128" y="9169"/>
                    <a:pt x="9156" y="8140"/>
                    <a:pt x="9156" y="6870"/>
                  </a:cubicBezTo>
                  <a:lnTo>
                    <a:pt x="9156" y="2285"/>
                  </a:lnTo>
                  <a:cubicBezTo>
                    <a:pt x="9156" y="1028"/>
                    <a:pt x="8128" y="0"/>
                    <a:pt x="6870" y="0"/>
                  </a:cubicBezTo>
                  <a:close/>
                  <a:moveTo>
                    <a:pt x="2743" y="6413"/>
                  </a:moveTo>
                  <a:lnTo>
                    <a:pt x="2743" y="2743"/>
                  </a:lnTo>
                  <a:lnTo>
                    <a:pt x="6413" y="2743"/>
                  </a:lnTo>
                  <a:lnTo>
                    <a:pt x="6413" y="6413"/>
                  </a:ln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103" name="Google Shape;1431;p91">
              <a:extLst>
                <a:ext uri="{FF2B5EF4-FFF2-40B4-BE49-F238E27FC236}">
                  <a16:creationId xmlns:a16="http://schemas.microsoft.com/office/drawing/2014/main" id="{CBC2D8F5-6FB2-B446-A5E6-053E93A6A50E}"/>
                </a:ext>
              </a:extLst>
            </p:cNvPr>
            <p:cNvSpPr/>
            <p:nvPr/>
          </p:nvSpPr>
          <p:spPr>
            <a:xfrm>
              <a:off x="815975" y="136599"/>
              <a:ext cx="9156" cy="9169"/>
            </a:xfrm>
            <a:custGeom>
              <a:avLst/>
              <a:gdLst/>
              <a:ahLst/>
              <a:cxnLst/>
              <a:rect l="l" t="t" r="r" b="b"/>
              <a:pathLst>
                <a:path w="9156" h="9169" extrusionOk="0">
                  <a:moveTo>
                    <a:pt x="2286" y="9169"/>
                  </a:moveTo>
                  <a:lnTo>
                    <a:pt x="6870" y="9169"/>
                  </a:lnTo>
                  <a:cubicBezTo>
                    <a:pt x="8128" y="9169"/>
                    <a:pt x="9156" y="8140"/>
                    <a:pt x="9156" y="6883"/>
                  </a:cubicBezTo>
                  <a:lnTo>
                    <a:pt x="9156" y="2286"/>
                  </a:lnTo>
                  <a:cubicBezTo>
                    <a:pt x="9156" y="1028"/>
                    <a:pt x="8128" y="0"/>
                    <a:pt x="6870" y="0"/>
                  </a:cubicBezTo>
                  <a:lnTo>
                    <a:pt x="2286" y="0"/>
                  </a:lnTo>
                  <a:cubicBezTo>
                    <a:pt x="1028" y="0"/>
                    <a:pt x="0" y="1028"/>
                    <a:pt x="0" y="2286"/>
                  </a:cubicBezTo>
                  <a:lnTo>
                    <a:pt x="0" y="6883"/>
                  </a:lnTo>
                  <a:cubicBezTo>
                    <a:pt x="0" y="8140"/>
                    <a:pt x="1028" y="9169"/>
                    <a:pt x="2286" y="9169"/>
                  </a:cubicBezTo>
                  <a:close/>
                  <a:moveTo>
                    <a:pt x="2743" y="6426"/>
                  </a:moveTo>
                  <a:lnTo>
                    <a:pt x="2743" y="2755"/>
                  </a:lnTo>
                  <a:lnTo>
                    <a:pt x="6413" y="2755"/>
                  </a:lnTo>
                  <a:lnTo>
                    <a:pt x="6413" y="6426"/>
                  </a:ln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104" name="Google Shape;1432;p91">
              <a:extLst>
                <a:ext uri="{FF2B5EF4-FFF2-40B4-BE49-F238E27FC236}">
                  <a16:creationId xmlns:a16="http://schemas.microsoft.com/office/drawing/2014/main" id="{C0ED2D09-FDF1-A74F-914F-ACA0C2EFCA5B}"/>
                </a:ext>
              </a:extLst>
            </p:cNvPr>
            <p:cNvSpPr/>
            <p:nvPr/>
          </p:nvSpPr>
          <p:spPr>
            <a:xfrm>
              <a:off x="813217" y="198019"/>
              <a:ext cx="14668" cy="2743"/>
            </a:xfrm>
            <a:custGeom>
              <a:avLst/>
              <a:gdLst/>
              <a:ahLst/>
              <a:cxnLst/>
              <a:rect l="l" t="t" r="r" b="b"/>
              <a:pathLst>
                <a:path w="14668" h="2743" extrusionOk="0">
                  <a:moveTo>
                    <a:pt x="14211" y="0"/>
                  </a:moveTo>
                  <a:lnTo>
                    <a:pt x="457" y="0"/>
                  </a:lnTo>
                  <a:cubicBezTo>
                    <a:pt x="203" y="0"/>
                    <a:pt x="0" y="203"/>
                    <a:pt x="0" y="457"/>
                  </a:cubicBezTo>
                  <a:lnTo>
                    <a:pt x="0" y="2286"/>
                  </a:lnTo>
                  <a:cubicBezTo>
                    <a:pt x="0" y="2540"/>
                    <a:pt x="203" y="2743"/>
                    <a:pt x="457" y="2743"/>
                  </a:cubicBezTo>
                  <a:lnTo>
                    <a:pt x="14211" y="2743"/>
                  </a:lnTo>
                  <a:cubicBezTo>
                    <a:pt x="14465" y="2743"/>
                    <a:pt x="14668" y="2540"/>
                    <a:pt x="14668" y="2286"/>
                  </a:cubicBezTo>
                  <a:lnTo>
                    <a:pt x="14668" y="457"/>
                  </a:lnTo>
                  <a:cubicBezTo>
                    <a:pt x="14668" y="203"/>
                    <a:pt x="14465" y="0"/>
                    <a:pt x="14211" y="0"/>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105" name="Google Shape;1433;p91">
              <a:extLst>
                <a:ext uri="{FF2B5EF4-FFF2-40B4-BE49-F238E27FC236}">
                  <a16:creationId xmlns:a16="http://schemas.microsoft.com/office/drawing/2014/main" id="{BB65EAFE-5CA0-5342-A14C-CEDAA76B48A3}"/>
                </a:ext>
              </a:extLst>
            </p:cNvPr>
            <p:cNvSpPr/>
            <p:nvPr/>
          </p:nvSpPr>
          <p:spPr>
            <a:xfrm>
              <a:off x="795295" y="131105"/>
              <a:ext cx="50507" cy="75158"/>
            </a:xfrm>
            <a:custGeom>
              <a:avLst/>
              <a:gdLst/>
              <a:ahLst/>
              <a:cxnLst/>
              <a:rect l="l" t="t" r="r" b="b"/>
              <a:pathLst>
                <a:path w="50507" h="75158" extrusionOk="0">
                  <a:moveTo>
                    <a:pt x="48463" y="3073"/>
                  </a:moveTo>
                  <a:cubicBezTo>
                    <a:pt x="48298" y="1346"/>
                    <a:pt x="46824" y="0"/>
                    <a:pt x="45085" y="0"/>
                  </a:cubicBezTo>
                  <a:lnTo>
                    <a:pt x="5422" y="0"/>
                  </a:lnTo>
                  <a:cubicBezTo>
                    <a:pt x="3682" y="0"/>
                    <a:pt x="2209" y="1346"/>
                    <a:pt x="2057" y="3073"/>
                  </a:cubicBezTo>
                  <a:cubicBezTo>
                    <a:pt x="0" y="25971"/>
                    <a:pt x="0" y="49187"/>
                    <a:pt x="2057" y="72085"/>
                  </a:cubicBezTo>
                  <a:cubicBezTo>
                    <a:pt x="2209" y="73812"/>
                    <a:pt x="3682" y="75158"/>
                    <a:pt x="5422" y="75158"/>
                  </a:cubicBezTo>
                  <a:lnTo>
                    <a:pt x="45085" y="75158"/>
                  </a:lnTo>
                  <a:cubicBezTo>
                    <a:pt x="46824" y="75158"/>
                    <a:pt x="48298" y="73812"/>
                    <a:pt x="48463" y="72085"/>
                  </a:cubicBezTo>
                  <a:cubicBezTo>
                    <a:pt x="50507" y="49187"/>
                    <a:pt x="50507" y="25971"/>
                    <a:pt x="48463" y="3073"/>
                  </a:cubicBezTo>
                  <a:close/>
                  <a:moveTo>
                    <a:pt x="45720" y="71831"/>
                  </a:moveTo>
                  <a:cubicBezTo>
                    <a:pt x="45694" y="72136"/>
                    <a:pt x="45389" y="72415"/>
                    <a:pt x="45085" y="72415"/>
                  </a:cubicBezTo>
                  <a:lnTo>
                    <a:pt x="5422" y="72415"/>
                  </a:lnTo>
                  <a:cubicBezTo>
                    <a:pt x="5118" y="72415"/>
                    <a:pt x="4813" y="72136"/>
                    <a:pt x="4787" y="71831"/>
                  </a:cubicBezTo>
                  <a:cubicBezTo>
                    <a:pt x="2755" y="49098"/>
                    <a:pt x="2755" y="26060"/>
                    <a:pt x="4787" y="3327"/>
                  </a:cubicBezTo>
                  <a:cubicBezTo>
                    <a:pt x="4813" y="3022"/>
                    <a:pt x="5118" y="2755"/>
                    <a:pt x="5422" y="2755"/>
                  </a:cubicBezTo>
                  <a:lnTo>
                    <a:pt x="45085" y="2755"/>
                  </a:lnTo>
                  <a:cubicBezTo>
                    <a:pt x="45389" y="2755"/>
                    <a:pt x="45694" y="3022"/>
                    <a:pt x="45720" y="3327"/>
                  </a:cubicBezTo>
                  <a:cubicBezTo>
                    <a:pt x="47764" y="26060"/>
                    <a:pt x="47764" y="49098"/>
                    <a:pt x="45720" y="71831"/>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grpSp>
      <p:grpSp>
        <p:nvGrpSpPr>
          <p:cNvPr id="106" name="Google Shape;3951;p102">
            <a:extLst>
              <a:ext uri="{FF2B5EF4-FFF2-40B4-BE49-F238E27FC236}">
                <a16:creationId xmlns:a16="http://schemas.microsoft.com/office/drawing/2014/main" id="{49A7D269-0475-874B-A53A-A558F952442E}"/>
              </a:ext>
            </a:extLst>
          </p:cNvPr>
          <p:cNvGrpSpPr/>
          <p:nvPr/>
        </p:nvGrpSpPr>
        <p:grpSpPr>
          <a:xfrm>
            <a:off x="9382956" y="5638800"/>
            <a:ext cx="1028751" cy="917279"/>
            <a:chOff x="3390360" y="1415610"/>
            <a:chExt cx="760730" cy="678300"/>
          </a:xfrm>
          <a:solidFill>
            <a:schemeClr val="accent2"/>
          </a:solidFill>
        </p:grpSpPr>
        <p:sp>
          <p:nvSpPr>
            <p:cNvPr id="107" name="Google Shape;3952;p102">
              <a:extLst>
                <a:ext uri="{FF2B5EF4-FFF2-40B4-BE49-F238E27FC236}">
                  <a16:creationId xmlns:a16="http://schemas.microsoft.com/office/drawing/2014/main" id="{C6B459F9-E212-2D43-969F-BAAEC3A18C61}"/>
                </a:ext>
              </a:extLst>
            </p:cNvPr>
            <p:cNvSpPr/>
            <p:nvPr/>
          </p:nvSpPr>
          <p:spPr>
            <a:xfrm>
              <a:off x="3390360" y="1415610"/>
              <a:ext cx="760730" cy="678300"/>
            </a:xfrm>
            <a:custGeom>
              <a:avLst/>
              <a:gdLst/>
              <a:ahLst/>
              <a:cxnLst/>
              <a:rect l="l" t="t" r="r" b="b"/>
              <a:pathLst>
                <a:path w="76073" h="67830" extrusionOk="0">
                  <a:moveTo>
                    <a:pt x="70866" y="67830"/>
                  </a:moveTo>
                  <a:lnTo>
                    <a:pt x="5194" y="67830"/>
                  </a:lnTo>
                  <a:cubicBezTo>
                    <a:pt x="3454" y="67830"/>
                    <a:pt x="1981" y="66484"/>
                    <a:pt x="1816" y="64744"/>
                  </a:cubicBezTo>
                  <a:cubicBezTo>
                    <a:pt x="0" y="44284"/>
                    <a:pt x="0" y="23545"/>
                    <a:pt x="1816" y="3073"/>
                  </a:cubicBezTo>
                  <a:cubicBezTo>
                    <a:pt x="1981" y="1358"/>
                    <a:pt x="3454" y="0"/>
                    <a:pt x="5194" y="0"/>
                  </a:cubicBezTo>
                  <a:lnTo>
                    <a:pt x="70866" y="0"/>
                  </a:lnTo>
                  <a:cubicBezTo>
                    <a:pt x="72605" y="0"/>
                    <a:pt x="74091" y="1358"/>
                    <a:pt x="74244" y="3073"/>
                  </a:cubicBezTo>
                  <a:cubicBezTo>
                    <a:pt x="76073" y="23545"/>
                    <a:pt x="76073" y="44284"/>
                    <a:pt x="74244" y="64744"/>
                  </a:cubicBezTo>
                  <a:cubicBezTo>
                    <a:pt x="74091" y="66484"/>
                    <a:pt x="72605" y="67830"/>
                    <a:pt x="70866" y="67830"/>
                  </a:cubicBezTo>
                  <a:close/>
                  <a:moveTo>
                    <a:pt x="5194" y="2743"/>
                  </a:moveTo>
                  <a:cubicBezTo>
                    <a:pt x="4889" y="2743"/>
                    <a:pt x="4584" y="3022"/>
                    <a:pt x="4559" y="3327"/>
                  </a:cubicBezTo>
                  <a:cubicBezTo>
                    <a:pt x="2755" y="23621"/>
                    <a:pt x="2755" y="44208"/>
                    <a:pt x="4559" y="64503"/>
                  </a:cubicBezTo>
                  <a:cubicBezTo>
                    <a:pt x="4584" y="64808"/>
                    <a:pt x="4889" y="65074"/>
                    <a:pt x="5194" y="65074"/>
                  </a:cubicBezTo>
                  <a:lnTo>
                    <a:pt x="70866" y="65074"/>
                  </a:lnTo>
                  <a:cubicBezTo>
                    <a:pt x="71170" y="65074"/>
                    <a:pt x="71475" y="64808"/>
                    <a:pt x="71501" y="64503"/>
                  </a:cubicBezTo>
                  <a:cubicBezTo>
                    <a:pt x="73317" y="44208"/>
                    <a:pt x="73317" y="23621"/>
                    <a:pt x="71501" y="3327"/>
                  </a:cubicBezTo>
                  <a:cubicBezTo>
                    <a:pt x="71475" y="3022"/>
                    <a:pt x="71170" y="2743"/>
                    <a:pt x="70866" y="2743"/>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108" name="Google Shape;3953;p102">
              <a:extLst>
                <a:ext uri="{FF2B5EF4-FFF2-40B4-BE49-F238E27FC236}">
                  <a16:creationId xmlns:a16="http://schemas.microsoft.com/office/drawing/2014/main" id="{BB703B53-433E-8E4A-B1CF-8F8E7A5A7690}"/>
                </a:ext>
              </a:extLst>
            </p:cNvPr>
            <p:cNvSpPr/>
            <p:nvPr/>
          </p:nvSpPr>
          <p:spPr>
            <a:xfrm>
              <a:off x="3413285" y="1580550"/>
              <a:ext cx="714880" cy="27557"/>
            </a:xfrm>
            <a:custGeom>
              <a:avLst/>
              <a:gdLst/>
              <a:ahLst/>
              <a:cxnLst/>
              <a:rect l="l" t="t" r="r" b="b"/>
              <a:pathLst>
                <a:path w="71488" h="2755" extrusionOk="0">
                  <a:moveTo>
                    <a:pt x="71031" y="2755"/>
                  </a:moveTo>
                  <a:lnTo>
                    <a:pt x="457" y="2755"/>
                  </a:lnTo>
                  <a:cubicBezTo>
                    <a:pt x="203" y="2755"/>
                    <a:pt x="0" y="2540"/>
                    <a:pt x="0" y="2298"/>
                  </a:cubicBezTo>
                  <a:lnTo>
                    <a:pt x="0" y="457"/>
                  </a:lnTo>
                  <a:cubicBezTo>
                    <a:pt x="0" y="215"/>
                    <a:pt x="203" y="0"/>
                    <a:pt x="457" y="0"/>
                  </a:cubicBezTo>
                  <a:lnTo>
                    <a:pt x="71031" y="0"/>
                  </a:lnTo>
                  <a:cubicBezTo>
                    <a:pt x="71285" y="0"/>
                    <a:pt x="71488" y="215"/>
                    <a:pt x="71488" y="457"/>
                  </a:cubicBezTo>
                  <a:lnTo>
                    <a:pt x="71488" y="2298"/>
                  </a:lnTo>
                  <a:cubicBezTo>
                    <a:pt x="71488" y="2540"/>
                    <a:pt x="71285" y="2755"/>
                    <a:pt x="71031" y="2755"/>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109" name="Google Shape;3954;p102">
              <a:extLst>
                <a:ext uri="{FF2B5EF4-FFF2-40B4-BE49-F238E27FC236}">
                  <a16:creationId xmlns:a16="http://schemas.microsoft.com/office/drawing/2014/main" id="{7797E905-5DE8-914A-8DAA-A06F691CB8F2}"/>
                </a:ext>
              </a:extLst>
            </p:cNvPr>
            <p:cNvSpPr/>
            <p:nvPr/>
          </p:nvSpPr>
          <p:spPr>
            <a:xfrm>
              <a:off x="3756947" y="1488940"/>
              <a:ext cx="27557" cy="36700"/>
            </a:xfrm>
            <a:custGeom>
              <a:avLst/>
              <a:gdLst/>
              <a:ahLst/>
              <a:cxnLst/>
              <a:rect l="l" t="t" r="r" b="b"/>
              <a:pathLst>
                <a:path w="2755" h="3670" extrusionOk="0">
                  <a:moveTo>
                    <a:pt x="2298" y="3670"/>
                  </a:moveTo>
                  <a:lnTo>
                    <a:pt x="457" y="3670"/>
                  </a:lnTo>
                  <a:cubicBezTo>
                    <a:pt x="215" y="3670"/>
                    <a:pt x="0" y="3454"/>
                    <a:pt x="0" y="3213"/>
                  </a:cubicBezTo>
                  <a:lnTo>
                    <a:pt x="0" y="355"/>
                  </a:lnTo>
                  <a:cubicBezTo>
                    <a:pt x="0" y="165"/>
                    <a:pt x="177" y="0"/>
                    <a:pt x="380" y="0"/>
                  </a:cubicBezTo>
                  <a:lnTo>
                    <a:pt x="2387" y="0"/>
                  </a:lnTo>
                  <a:cubicBezTo>
                    <a:pt x="2590" y="0"/>
                    <a:pt x="2755" y="165"/>
                    <a:pt x="2755" y="355"/>
                  </a:cubicBezTo>
                  <a:lnTo>
                    <a:pt x="2755" y="3213"/>
                  </a:lnTo>
                  <a:cubicBezTo>
                    <a:pt x="2755" y="3454"/>
                    <a:pt x="2552" y="3670"/>
                    <a:pt x="2298" y="3670"/>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110" name="Google Shape;3955;p102">
              <a:extLst>
                <a:ext uri="{FF2B5EF4-FFF2-40B4-BE49-F238E27FC236}">
                  <a16:creationId xmlns:a16="http://schemas.microsoft.com/office/drawing/2014/main" id="{45D53C70-39C6-514D-A04A-283E1BEC98C0}"/>
                </a:ext>
              </a:extLst>
            </p:cNvPr>
            <p:cNvSpPr/>
            <p:nvPr/>
          </p:nvSpPr>
          <p:spPr>
            <a:xfrm>
              <a:off x="3756947" y="1488940"/>
              <a:ext cx="27557" cy="36700"/>
            </a:xfrm>
            <a:custGeom>
              <a:avLst/>
              <a:gdLst/>
              <a:ahLst/>
              <a:cxnLst/>
              <a:rect l="l" t="t" r="r" b="b"/>
              <a:pathLst>
                <a:path w="2755" h="3670" extrusionOk="0">
                  <a:moveTo>
                    <a:pt x="2298" y="3670"/>
                  </a:moveTo>
                  <a:lnTo>
                    <a:pt x="457" y="3670"/>
                  </a:lnTo>
                  <a:cubicBezTo>
                    <a:pt x="203" y="3670"/>
                    <a:pt x="0" y="3454"/>
                    <a:pt x="0" y="3213"/>
                  </a:cubicBezTo>
                  <a:lnTo>
                    <a:pt x="0" y="457"/>
                  </a:lnTo>
                  <a:cubicBezTo>
                    <a:pt x="0" y="203"/>
                    <a:pt x="203" y="0"/>
                    <a:pt x="457" y="0"/>
                  </a:cubicBezTo>
                  <a:lnTo>
                    <a:pt x="2387" y="0"/>
                  </a:lnTo>
                  <a:cubicBezTo>
                    <a:pt x="2590" y="0"/>
                    <a:pt x="2755" y="165"/>
                    <a:pt x="2755" y="355"/>
                  </a:cubicBezTo>
                  <a:lnTo>
                    <a:pt x="2755" y="3213"/>
                  </a:lnTo>
                  <a:cubicBezTo>
                    <a:pt x="2755" y="3454"/>
                    <a:pt x="2552" y="3670"/>
                    <a:pt x="2298" y="3670"/>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111" name="Google Shape;3956;p102">
              <a:extLst>
                <a:ext uri="{FF2B5EF4-FFF2-40B4-BE49-F238E27FC236}">
                  <a16:creationId xmlns:a16="http://schemas.microsoft.com/office/drawing/2014/main" id="{8E86912B-0438-F141-B4D6-565430923AD7}"/>
                </a:ext>
              </a:extLst>
            </p:cNvPr>
            <p:cNvSpPr/>
            <p:nvPr/>
          </p:nvSpPr>
          <p:spPr>
            <a:xfrm>
              <a:off x="3756947" y="1488940"/>
              <a:ext cx="27557" cy="36700"/>
            </a:xfrm>
            <a:custGeom>
              <a:avLst/>
              <a:gdLst/>
              <a:ahLst/>
              <a:cxnLst/>
              <a:rect l="l" t="t" r="r" b="b"/>
              <a:pathLst>
                <a:path w="2755" h="3670" extrusionOk="0">
                  <a:moveTo>
                    <a:pt x="2298" y="3670"/>
                  </a:moveTo>
                  <a:lnTo>
                    <a:pt x="457" y="3670"/>
                  </a:lnTo>
                  <a:cubicBezTo>
                    <a:pt x="203" y="3670"/>
                    <a:pt x="0" y="3454"/>
                    <a:pt x="0" y="3213"/>
                  </a:cubicBezTo>
                  <a:lnTo>
                    <a:pt x="0" y="355"/>
                  </a:lnTo>
                  <a:cubicBezTo>
                    <a:pt x="0" y="165"/>
                    <a:pt x="177" y="0"/>
                    <a:pt x="368" y="0"/>
                  </a:cubicBezTo>
                  <a:lnTo>
                    <a:pt x="2387" y="0"/>
                  </a:lnTo>
                  <a:cubicBezTo>
                    <a:pt x="2590" y="0"/>
                    <a:pt x="2755" y="165"/>
                    <a:pt x="2755" y="355"/>
                  </a:cubicBezTo>
                  <a:lnTo>
                    <a:pt x="2755" y="3213"/>
                  </a:lnTo>
                  <a:cubicBezTo>
                    <a:pt x="2755" y="3454"/>
                    <a:pt x="2552" y="3670"/>
                    <a:pt x="2298" y="3670"/>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grpSp>
      <p:grpSp>
        <p:nvGrpSpPr>
          <p:cNvPr id="112" name="Google Shape;3333;p99">
            <a:extLst>
              <a:ext uri="{FF2B5EF4-FFF2-40B4-BE49-F238E27FC236}">
                <a16:creationId xmlns:a16="http://schemas.microsoft.com/office/drawing/2014/main" id="{A377A1E1-1D11-4D42-8B52-2F10E7EEE96E}"/>
              </a:ext>
            </a:extLst>
          </p:cNvPr>
          <p:cNvGrpSpPr/>
          <p:nvPr/>
        </p:nvGrpSpPr>
        <p:grpSpPr>
          <a:xfrm>
            <a:off x="16894234" y="5638800"/>
            <a:ext cx="830893" cy="1016377"/>
            <a:chOff x="7898250" y="3405800"/>
            <a:chExt cx="614420" cy="751580"/>
          </a:xfrm>
          <a:solidFill>
            <a:schemeClr val="accent2"/>
          </a:solidFill>
        </p:grpSpPr>
        <p:sp>
          <p:nvSpPr>
            <p:cNvPr id="113" name="Google Shape;3334;p99">
              <a:extLst>
                <a:ext uri="{FF2B5EF4-FFF2-40B4-BE49-F238E27FC236}">
                  <a16:creationId xmlns:a16="http://schemas.microsoft.com/office/drawing/2014/main" id="{C5164016-C905-E547-9939-FCD2C31D7CE8}"/>
                </a:ext>
              </a:extLst>
            </p:cNvPr>
            <p:cNvSpPr/>
            <p:nvPr/>
          </p:nvSpPr>
          <p:spPr>
            <a:xfrm>
              <a:off x="8003800" y="4001590"/>
              <a:ext cx="403350" cy="27430"/>
            </a:xfrm>
            <a:custGeom>
              <a:avLst/>
              <a:gdLst/>
              <a:ahLst/>
              <a:cxnLst/>
              <a:rect l="l" t="t" r="r" b="b"/>
              <a:pathLst>
                <a:path w="40335" h="2743" extrusionOk="0">
                  <a:moveTo>
                    <a:pt x="39878" y="0"/>
                  </a:moveTo>
                  <a:lnTo>
                    <a:pt x="457" y="0"/>
                  </a:lnTo>
                  <a:cubicBezTo>
                    <a:pt x="203" y="0"/>
                    <a:pt x="0" y="203"/>
                    <a:pt x="0" y="457"/>
                  </a:cubicBezTo>
                  <a:lnTo>
                    <a:pt x="0" y="2285"/>
                  </a:lnTo>
                  <a:cubicBezTo>
                    <a:pt x="0" y="2540"/>
                    <a:pt x="203" y="2743"/>
                    <a:pt x="457" y="2743"/>
                  </a:cubicBezTo>
                  <a:lnTo>
                    <a:pt x="39878" y="2743"/>
                  </a:lnTo>
                  <a:cubicBezTo>
                    <a:pt x="40131" y="2743"/>
                    <a:pt x="40335" y="2540"/>
                    <a:pt x="40335" y="2285"/>
                  </a:cubicBezTo>
                  <a:lnTo>
                    <a:pt x="40335" y="457"/>
                  </a:lnTo>
                  <a:cubicBezTo>
                    <a:pt x="40335" y="203"/>
                    <a:pt x="40131" y="0"/>
                    <a:pt x="39878" y="0"/>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114" name="Google Shape;3335;p99">
              <a:extLst>
                <a:ext uri="{FF2B5EF4-FFF2-40B4-BE49-F238E27FC236}">
                  <a16:creationId xmlns:a16="http://schemas.microsoft.com/office/drawing/2014/main" id="{1D17C590-50BF-4F46-949B-B624464F7823}"/>
                </a:ext>
              </a:extLst>
            </p:cNvPr>
            <p:cNvSpPr/>
            <p:nvPr/>
          </p:nvSpPr>
          <p:spPr>
            <a:xfrm>
              <a:off x="8003800" y="3644080"/>
              <a:ext cx="403350" cy="27557"/>
            </a:xfrm>
            <a:custGeom>
              <a:avLst/>
              <a:gdLst/>
              <a:ahLst/>
              <a:cxnLst/>
              <a:rect l="l" t="t" r="r" b="b"/>
              <a:pathLst>
                <a:path w="40335" h="2755" extrusionOk="0">
                  <a:moveTo>
                    <a:pt x="39878" y="0"/>
                  </a:moveTo>
                  <a:lnTo>
                    <a:pt x="457" y="0"/>
                  </a:lnTo>
                  <a:cubicBezTo>
                    <a:pt x="203" y="0"/>
                    <a:pt x="0" y="203"/>
                    <a:pt x="0" y="457"/>
                  </a:cubicBezTo>
                  <a:lnTo>
                    <a:pt x="0" y="2298"/>
                  </a:lnTo>
                  <a:cubicBezTo>
                    <a:pt x="0" y="2540"/>
                    <a:pt x="203" y="2755"/>
                    <a:pt x="457" y="2755"/>
                  </a:cubicBezTo>
                  <a:lnTo>
                    <a:pt x="39878" y="2755"/>
                  </a:lnTo>
                  <a:cubicBezTo>
                    <a:pt x="40131" y="2755"/>
                    <a:pt x="40335" y="2540"/>
                    <a:pt x="40335" y="2298"/>
                  </a:cubicBezTo>
                  <a:lnTo>
                    <a:pt x="40335" y="457"/>
                  </a:lnTo>
                  <a:cubicBezTo>
                    <a:pt x="40335" y="203"/>
                    <a:pt x="40131" y="0"/>
                    <a:pt x="39878" y="0"/>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115" name="Google Shape;3336;p99">
              <a:extLst>
                <a:ext uri="{FF2B5EF4-FFF2-40B4-BE49-F238E27FC236}">
                  <a16:creationId xmlns:a16="http://schemas.microsoft.com/office/drawing/2014/main" id="{636E5094-D860-064A-8DC1-E85717D3F85F}"/>
                </a:ext>
              </a:extLst>
            </p:cNvPr>
            <p:cNvSpPr/>
            <p:nvPr/>
          </p:nvSpPr>
          <p:spPr>
            <a:xfrm>
              <a:off x="8003800" y="3763270"/>
              <a:ext cx="403350" cy="27430"/>
            </a:xfrm>
            <a:custGeom>
              <a:avLst/>
              <a:gdLst/>
              <a:ahLst/>
              <a:cxnLst/>
              <a:rect l="l" t="t" r="r" b="b"/>
              <a:pathLst>
                <a:path w="40335" h="2743" extrusionOk="0">
                  <a:moveTo>
                    <a:pt x="39878" y="0"/>
                  </a:moveTo>
                  <a:lnTo>
                    <a:pt x="457" y="0"/>
                  </a:lnTo>
                  <a:cubicBezTo>
                    <a:pt x="203" y="0"/>
                    <a:pt x="0" y="203"/>
                    <a:pt x="0" y="457"/>
                  </a:cubicBezTo>
                  <a:lnTo>
                    <a:pt x="0" y="2285"/>
                  </a:lnTo>
                  <a:cubicBezTo>
                    <a:pt x="0" y="2540"/>
                    <a:pt x="203" y="2743"/>
                    <a:pt x="457" y="2743"/>
                  </a:cubicBezTo>
                  <a:lnTo>
                    <a:pt x="39878" y="2743"/>
                  </a:lnTo>
                  <a:cubicBezTo>
                    <a:pt x="40131" y="2743"/>
                    <a:pt x="40335" y="2540"/>
                    <a:pt x="40335" y="2285"/>
                  </a:cubicBezTo>
                  <a:lnTo>
                    <a:pt x="40335" y="457"/>
                  </a:lnTo>
                  <a:cubicBezTo>
                    <a:pt x="40335" y="203"/>
                    <a:pt x="40131" y="0"/>
                    <a:pt x="39878" y="0"/>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116" name="Google Shape;3337;p99">
              <a:extLst>
                <a:ext uri="{FF2B5EF4-FFF2-40B4-BE49-F238E27FC236}">
                  <a16:creationId xmlns:a16="http://schemas.microsoft.com/office/drawing/2014/main" id="{E89E24DB-8B93-114A-943D-0239E3D5D841}"/>
                </a:ext>
              </a:extLst>
            </p:cNvPr>
            <p:cNvSpPr/>
            <p:nvPr/>
          </p:nvSpPr>
          <p:spPr>
            <a:xfrm>
              <a:off x="8003800" y="3882400"/>
              <a:ext cx="403350" cy="27557"/>
            </a:xfrm>
            <a:custGeom>
              <a:avLst/>
              <a:gdLst/>
              <a:ahLst/>
              <a:cxnLst/>
              <a:rect l="l" t="t" r="r" b="b"/>
              <a:pathLst>
                <a:path w="40335" h="2755" extrusionOk="0">
                  <a:moveTo>
                    <a:pt x="39878" y="0"/>
                  </a:moveTo>
                  <a:lnTo>
                    <a:pt x="457" y="0"/>
                  </a:lnTo>
                  <a:cubicBezTo>
                    <a:pt x="203" y="0"/>
                    <a:pt x="0" y="203"/>
                    <a:pt x="0" y="457"/>
                  </a:cubicBezTo>
                  <a:lnTo>
                    <a:pt x="0" y="2298"/>
                  </a:lnTo>
                  <a:cubicBezTo>
                    <a:pt x="0" y="2552"/>
                    <a:pt x="203" y="2755"/>
                    <a:pt x="457" y="2755"/>
                  </a:cubicBezTo>
                  <a:lnTo>
                    <a:pt x="39878" y="2755"/>
                  </a:lnTo>
                  <a:cubicBezTo>
                    <a:pt x="40131" y="2755"/>
                    <a:pt x="40335" y="2552"/>
                    <a:pt x="40335" y="2298"/>
                  </a:cubicBezTo>
                  <a:lnTo>
                    <a:pt x="40335" y="457"/>
                  </a:lnTo>
                  <a:cubicBezTo>
                    <a:pt x="40335" y="203"/>
                    <a:pt x="40131" y="0"/>
                    <a:pt x="39878" y="0"/>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117" name="Google Shape;3338;p99">
              <a:extLst>
                <a:ext uri="{FF2B5EF4-FFF2-40B4-BE49-F238E27FC236}">
                  <a16:creationId xmlns:a16="http://schemas.microsoft.com/office/drawing/2014/main" id="{32A125DC-0721-7B40-B2EC-38B37CF4FD13}"/>
                </a:ext>
              </a:extLst>
            </p:cNvPr>
            <p:cNvSpPr/>
            <p:nvPr/>
          </p:nvSpPr>
          <p:spPr>
            <a:xfrm>
              <a:off x="7898250" y="3405800"/>
              <a:ext cx="614420" cy="751580"/>
            </a:xfrm>
            <a:custGeom>
              <a:avLst/>
              <a:gdLst/>
              <a:ahLst/>
              <a:cxnLst/>
              <a:rect l="l" t="t" r="r" b="b"/>
              <a:pathLst>
                <a:path w="61442" h="75158" extrusionOk="0">
                  <a:moveTo>
                    <a:pt x="59562" y="8585"/>
                  </a:moveTo>
                  <a:cubicBezTo>
                    <a:pt x="59410" y="6845"/>
                    <a:pt x="57924" y="5499"/>
                    <a:pt x="56197" y="5499"/>
                  </a:cubicBezTo>
                  <a:lnTo>
                    <a:pt x="48133" y="5499"/>
                  </a:lnTo>
                  <a:lnTo>
                    <a:pt x="48133" y="3200"/>
                  </a:lnTo>
                  <a:cubicBezTo>
                    <a:pt x="48133" y="1435"/>
                    <a:pt x="46697" y="0"/>
                    <a:pt x="44932" y="0"/>
                  </a:cubicBezTo>
                  <a:lnTo>
                    <a:pt x="16522" y="0"/>
                  </a:lnTo>
                  <a:cubicBezTo>
                    <a:pt x="14744" y="0"/>
                    <a:pt x="13309" y="1435"/>
                    <a:pt x="13309" y="3200"/>
                  </a:cubicBezTo>
                  <a:lnTo>
                    <a:pt x="13309" y="5499"/>
                  </a:lnTo>
                  <a:lnTo>
                    <a:pt x="5257" y="5499"/>
                  </a:lnTo>
                  <a:cubicBezTo>
                    <a:pt x="3530" y="5499"/>
                    <a:pt x="2044" y="6845"/>
                    <a:pt x="1892" y="8585"/>
                  </a:cubicBezTo>
                  <a:cubicBezTo>
                    <a:pt x="0" y="29641"/>
                    <a:pt x="0" y="51003"/>
                    <a:pt x="1892" y="72085"/>
                  </a:cubicBezTo>
                  <a:cubicBezTo>
                    <a:pt x="2044" y="73799"/>
                    <a:pt x="3530" y="75158"/>
                    <a:pt x="5257" y="75158"/>
                  </a:cubicBezTo>
                  <a:lnTo>
                    <a:pt x="56197" y="75158"/>
                  </a:lnTo>
                  <a:cubicBezTo>
                    <a:pt x="57924" y="75158"/>
                    <a:pt x="59410" y="73799"/>
                    <a:pt x="59562" y="72085"/>
                  </a:cubicBezTo>
                  <a:cubicBezTo>
                    <a:pt x="61442" y="51003"/>
                    <a:pt x="61442" y="29641"/>
                    <a:pt x="59562" y="8585"/>
                  </a:cubicBezTo>
                  <a:close/>
                  <a:moveTo>
                    <a:pt x="16065" y="3200"/>
                  </a:moveTo>
                  <a:cubicBezTo>
                    <a:pt x="16065" y="2946"/>
                    <a:pt x="16268" y="2743"/>
                    <a:pt x="16522" y="2743"/>
                  </a:cubicBezTo>
                  <a:lnTo>
                    <a:pt x="44932" y="2743"/>
                  </a:lnTo>
                  <a:cubicBezTo>
                    <a:pt x="45186" y="2743"/>
                    <a:pt x="45389" y="2946"/>
                    <a:pt x="45389" y="3200"/>
                  </a:cubicBezTo>
                  <a:lnTo>
                    <a:pt x="45389" y="10540"/>
                  </a:lnTo>
                  <a:cubicBezTo>
                    <a:pt x="45389" y="10795"/>
                    <a:pt x="45186" y="10998"/>
                    <a:pt x="44932" y="10998"/>
                  </a:cubicBezTo>
                  <a:lnTo>
                    <a:pt x="16522" y="10998"/>
                  </a:lnTo>
                  <a:cubicBezTo>
                    <a:pt x="16268" y="10998"/>
                    <a:pt x="16065" y="10795"/>
                    <a:pt x="16065" y="10540"/>
                  </a:cubicBezTo>
                  <a:close/>
                  <a:moveTo>
                    <a:pt x="56819" y="71831"/>
                  </a:moveTo>
                  <a:cubicBezTo>
                    <a:pt x="56794" y="72136"/>
                    <a:pt x="56502" y="72402"/>
                    <a:pt x="56197" y="72402"/>
                  </a:cubicBezTo>
                  <a:lnTo>
                    <a:pt x="5257" y="72402"/>
                  </a:lnTo>
                  <a:cubicBezTo>
                    <a:pt x="4953" y="72402"/>
                    <a:pt x="4660" y="72136"/>
                    <a:pt x="4635" y="71831"/>
                  </a:cubicBezTo>
                  <a:cubicBezTo>
                    <a:pt x="2755" y="50926"/>
                    <a:pt x="2755" y="29730"/>
                    <a:pt x="4635" y="8826"/>
                  </a:cubicBezTo>
                  <a:cubicBezTo>
                    <a:pt x="4660" y="8521"/>
                    <a:pt x="4953" y="8242"/>
                    <a:pt x="5257" y="8242"/>
                  </a:cubicBezTo>
                  <a:lnTo>
                    <a:pt x="13309" y="8242"/>
                  </a:lnTo>
                  <a:lnTo>
                    <a:pt x="13309" y="10540"/>
                  </a:lnTo>
                  <a:cubicBezTo>
                    <a:pt x="13309" y="12306"/>
                    <a:pt x="14744" y="13741"/>
                    <a:pt x="16522" y="13741"/>
                  </a:cubicBezTo>
                  <a:lnTo>
                    <a:pt x="44932" y="13741"/>
                  </a:lnTo>
                  <a:cubicBezTo>
                    <a:pt x="46697" y="13741"/>
                    <a:pt x="48133" y="12306"/>
                    <a:pt x="48133" y="10540"/>
                  </a:cubicBezTo>
                  <a:lnTo>
                    <a:pt x="48133" y="8242"/>
                  </a:lnTo>
                  <a:lnTo>
                    <a:pt x="56197" y="8242"/>
                  </a:lnTo>
                  <a:cubicBezTo>
                    <a:pt x="56502" y="8242"/>
                    <a:pt x="56794" y="8521"/>
                    <a:pt x="56819" y="8826"/>
                  </a:cubicBezTo>
                  <a:cubicBezTo>
                    <a:pt x="58686" y="29730"/>
                    <a:pt x="58686" y="50926"/>
                    <a:pt x="56819" y="71831"/>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grpSp>
    </p:spTree>
    <p:extLst>
      <p:ext uri="{BB962C8B-B14F-4D97-AF65-F5344CB8AC3E}">
        <p14:creationId xmlns:p14="http://schemas.microsoft.com/office/powerpoint/2010/main" val="2014947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1">
            <a:extLst>
              <a:ext uri="{FF2B5EF4-FFF2-40B4-BE49-F238E27FC236}">
                <a16:creationId xmlns:a16="http://schemas.microsoft.com/office/drawing/2014/main" id="{F27B2C2C-A56D-AD4A-9097-59353DBF2438}"/>
              </a:ext>
            </a:extLst>
          </p:cNvPr>
          <p:cNvSpPr>
            <a:spLocks noGrp="1"/>
          </p:cNvSpPr>
          <p:nvPr>
            <p:ph type="subTitle" idx="2"/>
          </p:nvPr>
        </p:nvSpPr>
        <p:spPr>
          <a:xfrm>
            <a:off x="932821" y="909036"/>
            <a:ext cx="10328145" cy="463200"/>
          </a:xfrm>
        </p:spPr>
        <p:txBody>
          <a:bodyPr/>
          <a:lstStyle/>
          <a:p>
            <a:r>
              <a:rPr lang="en-US" dirty="0"/>
              <a:t>02 Managing Personal Security</a:t>
            </a:r>
          </a:p>
        </p:txBody>
      </p:sp>
      <p:sp>
        <p:nvSpPr>
          <p:cNvPr id="10" name="Title 2">
            <a:extLst>
              <a:ext uri="{FF2B5EF4-FFF2-40B4-BE49-F238E27FC236}">
                <a16:creationId xmlns:a16="http://schemas.microsoft.com/office/drawing/2014/main" id="{593BA241-6AEE-6044-9C42-BF3BC2206416}"/>
              </a:ext>
            </a:extLst>
          </p:cNvPr>
          <p:cNvSpPr>
            <a:spLocks noGrp="1"/>
          </p:cNvSpPr>
          <p:nvPr>
            <p:ph type="title"/>
          </p:nvPr>
        </p:nvSpPr>
        <p:spPr>
          <a:xfrm>
            <a:off x="932690" y="3828415"/>
            <a:ext cx="7984298" cy="2514600"/>
          </a:xfrm>
        </p:spPr>
        <p:txBody>
          <a:bodyPr>
            <a:normAutofit/>
          </a:bodyPr>
          <a:lstStyle/>
          <a:p>
            <a:pPr>
              <a:lnSpc>
                <a:spcPts val="8640"/>
              </a:lnSpc>
            </a:pPr>
            <a:r>
              <a:rPr lang="en-US" dirty="0" err="1"/>
              <a:t>Applis</a:t>
            </a:r>
            <a:endParaRPr lang="en-US" dirty="0"/>
          </a:p>
        </p:txBody>
      </p:sp>
      <p:sp>
        <p:nvSpPr>
          <p:cNvPr id="11" name="Text Placeholder 3">
            <a:extLst>
              <a:ext uri="{FF2B5EF4-FFF2-40B4-BE49-F238E27FC236}">
                <a16:creationId xmlns:a16="http://schemas.microsoft.com/office/drawing/2014/main" id="{DD98647E-AA08-7E4E-91CB-AC4AA82D2ECA}"/>
              </a:ext>
            </a:extLst>
          </p:cNvPr>
          <p:cNvSpPr txBox="1">
            <a:spLocks/>
          </p:cNvSpPr>
          <p:nvPr/>
        </p:nvSpPr>
        <p:spPr>
          <a:xfrm>
            <a:off x="933450" y="6477000"/>
            <a:ext cx="6570663" cy="3234055"/>
          </a:xfrm>
          <a:prstGeom prst="rect">
            <a:avLst/>
          </a:prstGeom>
        </p:spPr>
        <p:txBody>
          <a:bodyPr vert="horz" lIns="0" tIns="0" rIns="0" bIns="0" rtlCol="0">
            <a:noAutofit/>
          </a:bodyPr>
          <a:lstStyle>
            <a:defPPr marR="0" lvl="0" algn="l" rtl="0">
              <a:lnSpc>
                <a:spcPct val="100000"/>
              </a:lnSpc>
              <a:spcBef>
                <a:spcPts val="0"/>
              </a:spcBef>
              <a:spcAft>
                <a:spcPts val="0"/>
              </a:spcAft>
            </a:defPPr>
            <a:lvl1pPr marL="0" marR="0" lvl="0" indent="0" algn="l" rtl="0" eaLnBrk="1" hangingPunct="1">
              <a:lnSpc>
                <a:spcPct val="129000"/>
              </a:lnSpc>
              <a:spcBef>
                <a:spcPts val="0"/>
              </a:spcBef>
              <a:spcAft>
                <a:spcPts val="1200"/>
              </a:spcAft>
              <a:buClr>
                <a:srgbClr val="1C2B33"/>
              </a:buClr>
              <a:buSzPct val="25000"/>
              <a:buFontTx/>
              <a:buBlip>
                <a:blip r:embed="rId3"/>
              </a:buBlip>
              <a:tabLst/>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defTabSz="1828800">
              <a:lnSpc>
                <a:spcPts val="4200"/>
              </a:lnSpc>
              <a:spcAft>
                <a:spcPts val="1800"/>
              </a:spcAft>
              <a:buNone/>
            </a:pPr>
            <a:r>
              <a:rPr lang="en-US" sz="2800" spc="40" dirty="0" err="1">
                <a:latin typeface="Optimistic Text" panose="020B0503020203020204" pitchFamily="34" charset="0"/>
                <a:sym typeface="Arial"/>
              </a:rPr>
              <a:t>Une</a:t>
            </a:r>
            <a:r>
              <a:rPr lang="en-US" sz="2800" spc="40" dirty="0">
                <a:latin typeface="Optimistic Text" panose="020B0503020203020204" pitchFamily="34" charset="0"/>
                <a:sym typeface="Arial"/>
              </a:rPr>
              <a:t> </a:t>
            </a:r>
            <a:r>
              <a:rPr lang="en-US" sz="2800" b="1" spc="40" dirty="0" err="1">
                <a:solidFill>
                  <a:schemeClr val="accent1"/>
                </a:solidFill>
                <a:latin typeface="Optimistic Text" panose="020B0503020203020204" pitchFamily="34" charset="0"/>
                <a:sym typeface="Arial"/>
              </a:rPr>
              <a:t>appli</a:t>
            </a:r>
            <a:r>
              <a:rPr lang="en-US" sz="2800" spc="40" dirty="0">
                <a:latin typeface="Optimistic Text" panose="020B0503020203020204" pitchFamily="34" charset="0"/>
                <a:sym typeface="Arial"/>
              </a:rPr>
              <a:t> </a:t>
            </a:r>
            <a:r>
              <a:rPr lang="en-US" sz="2800" spc="40" dirty="0" err="1">
                <a:latin typeface="Optimistic Text" panose="020B0503020203020204" pitchFamily="34" charset="0"/>
                <a:sym typeface="Arial"/>
              </a:rPr>
              <a:t>est</a:t>
            </a:r>
            <a:r>
              <a:rPr lang="en-US" sz="2800" spc="40" dirty="0">
                <a:latin typeface="Optimistic Text" panose="020B0503020203020204" pitchFamily="34" charset="0"/>
                <a:sym typeface="Arial"/>
              </a:rPr>
              <a:t> </a:t>
            </a:r>
            <a:r>
              <a:rPr lang="en-US" sz="2800" spc="40" dirty="0" err="1">
                <a:latin typeface="Optimistic Text" panose="020B0503020203020204" pitchFamily="34" charset="0"/>
                <a:sym typeface="Arial"/>
              </a:rPr>
              <a:t>une</a:t>
            </a:r>
            <a:r>
              <a:rPr lang="en-US" sz="2800" spc="40" dirty="0">
                <a:latin typeface="Optimistic Text" panose="020B0503020203020204" pitchFamily="34" charset="0"/>
                <a:sym typeface="Arial"/>
              </a:rPr>
              <a:t> </a:t>
            </a:r>
            <a:r>
              <a:rPr lang="fr-FR" sz="2800" spc="40" dirty="0">
                <a:latin typeface="Optimistic Text" panose="020B0503020203020204" pitchFamily="34" charset="0"/>
                <a:sym typeface="Arial"/>
              </a:rPr>
              <a:t>application téléchargée par un utilisateur sur un appareil mobile. Pour plus de sécurité, téléchargez uniquement des applications provenant de fournisseurs connus.</a:t>
            </a:r>
            <a:endParaRPr lang="en-US" sz="2800" spc="40" dirty="0">
              <a:latin typeface="Optimistic Text" panose="020B0503020203020204" pitchFamily="34" charset="0"/>
              <a:sym typeface="Arial"/>
            </a:endParaRPr>
          </a:p>
        </p:txBody>
      </p:sp>
      <p:grpSp>
        <p:nvGrpSpPr>
          <p:cNvPr id="22" name="Google Shape;1418;p91">
            <a:extLst>
              <a:ext uri="{FF2B5EF4-FFF2-40B4-BE49-F238E27FC236}">
                <a16:creationId xmlns:a16="http://schemas.microsoft.com/office/drawing/2014/main" id="{0490BF67-2764-A849-9609-16317487C5DA}"/>
              </a:ext>
            </a:extLst>
          </p:cNvPr>
          <p:cNvGrpSpPr/>
          <p:nvPr/>
        </p:nvGrpSpPr>
        <p:grpSpPr>
          <a:xfrm>
            <a:off x="932690" y="3860897"/>
            <a:ext cx="683016" cy="1016377"/>
            <a:chOff x="795295" y="131105"/>
            <a:chExt cx="50507" cy="75158"/>
          </a:xfrm>
          <a:solidFill>
            <a:schemeClr val="accent2"/>
          </a:solidFill>
        </p:grpSpPr>
        <p:sp>
          <p:nvSpPr>
            <p:cNvPr id="23" name="Google Shape;1419;p91">
              <a:extLst>
                <a:ext uri="{FF2B5EF4-FFF2-40B4-BE49-F238E27FC236}">
                  <a16:creationId xmlns:a16="http://schemas.microsoft.com/office/drawing/2014/main" id="{F939C2C3-296A-B543-91B3-B7DDD66C0280}"/>
                </a:ext>
              </a:extLst>
            </p:cNvPr>
            <p:cNvSpPr/>
            <p:nvPr/>
          </p:nvSpPr>
          <p:spPr>
            <a:xfrm>
              <a:off x="804964" y="149426"/>
              <a:ext cx="9169" cy="9182"/>
            </a:xfrm>
            <a:custGeom>
              <a:avLst/>
              <a:gdLst/>
              <a:ahLst/>
              <a:cxnLst/>
              <a:rect l="l" t="t" r="r" b="b"/>
              <a:pathLst>
                <a:path w="9169" h="9182" extrusionOk="0">
                  <a:moveTo>
                    <a:pt x="2298" y="9182"/>
                  </a:moveTo>
                  <a:lnTo>
                    <a:pt x="6883" y="9182"/>
                  </a:lnTo>
                  <a:cubicBezTo>
                    <a:pt x="8140" y="9182"/>
                    <a:pt x="9169" y="8153"/>
                    <a:pt x="9169" y="6883"/>
                  </a:cubicBezTo>
                  <a:lnTo>
                    <a:pt x="9169" y="2298"/>
                  </a:lnTo>
                  <a:cubicBezTo>
                    <a:pt x="9169" y="1041"/>
                    <a:pt x="8140" y="0"/>
                    <a:pt x="6883" y="0"/>
                  </a:cubicBezTo>
                  <a:lnTo>
                    <a:pt x="2298" y="0"/>
                  </a:lnTo>
                  <a:cubicBezTo>
                    <a:pt x="1028" y="0"/>
                    <a:pt x="0" y="1041"/>
                    <a:pt x="0" y="2298"/>
                  </a:cubicBezTo>
                  <a:lnTo>
                    <a:pt x="0" y="6883"/>
                  </a:lnTo>
                  <a:cubicBezTo>
                    <a:pt x="0" y="8153"/>
                    <a:pt x="1028" y="9182"/>
                    <a:pt x="2298" y="9182"/>
                  </a:cubicBezTo>
                  <a:close/>
                  <a:moveTo>
                    <a:pt x="2755" y="6426"/>
                  </a:moveTo>
                  <a:lnTo>
                    <a:pt x="2755" y="2755"/>
                  </a:lnTo>
                  <a:lnTo>
                    <a:pt x="6426" y="2755"/>
                  </a:lnTo>
                  <a:lnTo>
                    <a:pt x="6426" y="6426"/>
                  </a:ln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24" name="Google Shape;1420;p91">
              <a:extLst>
                <a:ext uri="{FF2B5EF4-FFF2-40B4-BE49-F238E27FC236}">
                  <a16:creationId xmlns:a16="http://schemas.microsoft.com/office/drawing/2014/main" id="{CE7671FE-1DB0-D147-A36A-F00BDB62275B}"/>
                </a:ext>
              </a:extLst>
            </p:cNvPr>
            <p:cNvSpPr/>
            <p:nvPr/>
          </p:nvSpPr>
          <p:spPr>
            <a:xfrm>
              <a:off x="815975" y="149426"/>
              <a:ext cx="9156" cy="9182"/>
            </a:xfrm>
            <a:custGeom>
              <a:avLst/>
              <a:gdLst/>
              <a:ahLst/>
              <a:cxnLst/>
              <a:rect l="l" t="t" r="r" b="b"/>
              <a:pathLst>
                <a:path w="9156" h="9182" extrusionOk="0">
                  <a:moveTo>
                    <a:pt x="2286" y="9182"/>
                  </a:moveTo>
                  <a:lnTo>
                    <a:pt x="6870" y="9182"/>
                  </a:lnTo>
                  <a:cubicBezTo>
                    <a:pt x="8128" y="9182"/>
                    <a:pt x="9156" y="8153"/>
                    <a:pt x="9156" y="6883"/>
                  </a:cubicBezTo>
                  <a:lnTo>
                    <a:pt x="9156" y="2298"/>
                  </a:lnTo>
                  <a:cubicBezTo>
                    <a:pt x="9156" y="1041"/>
                    <a:pt x="8128" y="0"/>
                    <a:pt x="6870" y="0"/>
                  </a:cubicBezTo>
                  <a:lnTo>
                    <a:pt x="2286" y="0"/>
                  </a:lnTo>
                  <a:cubicBezTo>
                    <a:pt x="1028" y="0"/>
                    <a:pt x="0" y="1041"/>
                    <a:pt x="0" y="2298"/>
                  </a:cubicBezTo>
                  <a:lnTo>
                    <a:pt x="0" y="6883"/>
                  </a:lnTo>
                  <a:cubicBezTo>
                    <a:pt x="0" y="8153"/>
                    <a:pt x="1028" y="9182"/>
                    <a:pt x="2286" y="9182"/>
                  </a:cubicBezTo>
                  <a:close/>
                  <a:moveTo>
                    <a:pt x="2743" y="6426"/>
                  </a:moveTo>
                  <a:lnTo>
                    <a:pt x="2743" y="2755"/>
                  </a:lnTo>
                  <a:lnTo>
                    <a:pt x="6413" y="2755"/>
                  </a:lnTo>
                  <a:lnTo>
                    <a:pt x="6413" y="6426"/>
                  </a:ln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25" name="Google Shape;1421;p91">
              <a:extLst>
                <a:ext uri="{FF2B5EF4-FFF2-40B4-BE49-F238E27FC236}">
                  <a16:creationId xmlns:a16="http://schemas.microsoft.com/office/drawing/2014/main" id="{D83A1345-D2A7-614E-ACC2-DE2E47F92E22}"/>
                </a:ext>
              </a:extLst>
            </p:cNvPr>
            <p:cNvSpPr/>
            <p:nvPr/>
          </p:nvSpPr>
          <p:spPr>
            <a:xfrm>
              <a:off x="826973" y="149426"/>
              <a:ext cx="9156" cy="9182"/>
            </a:xfrm>
            <a:custGeom>
              <a:avLst/>
              <a:gdLst/>
              <a:ahLst/>
              <a:cxnLst/>
              <a:rect l="l" t="t" r="r" b="b"/>
              <a:pathLst>
                <a:path w="9156" h="9182" extrusionOk="0">
                  <a:moveTo>
                    <a:pt x="6870" y="0"/>
                  </a:moveTo>
                  <a:lnTo>
                    <a:pt x="2286" y="0"/>
                  </a:lnTo>
                  <a:cubicBezTo>
                    <a:pt x="1015" y="0"/>
                    <a:pt x="0" y="1041"/>
                    <a:pt x="0" y="2298"/>
                  </a:cubicBezTo>
                  <a:lnTo>
                    <a:pt x="0" y="6883"/>
                  </a:lnTo>
                  <a:cubicBezTo>
                    <a:pt x="0" y="8153"/>
                    <a:pt x="1015" y="9182"/>
                    <a:pt x="2286" y="9182"/>
                  </a:cubicBezTo>
                  <a:lnTo>
                    <a:pt x="6870" y="9182"/>
                  </a:lnTo>
                  <a:cubicBezTo>
                    <a:pt x="8128" y="9182"/>
                    <a:pt x="9156" y="8153"/>
                    <a:pt x="9156" y="6883"/>
                  </a:cubicBezTo>
                  <a:lnTo>
                    <a:pt x="9156" y="2298"/>
                  </a:lnTo>
                  <a:cubicBezTo>
                    <a:pt x="9156" y="1041"/>
                    <a:pt x="8128" y="0"/>
                    <a:pt x="6870" y="0"/>
                  </a:cubicBezTo>
                  <a:close/>
                  <a:moveTo>
                    <a:pt x="2743" y="6426"/>
                  </a:moveTo>
                  <a:lnTo>
                    <a:pt x="2743" y="2755"/>
                  </a:lnTo>
                  <a:lnTo>
                    <a:pt x="6413" y="2755"/>
                  </a:lnTo>
                  <a:lnTo>
                    <a:pt x="6413" y="6426"/>
                  </a:ln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26" name="Google Shape;1422;p91">
              <a:extLst>
                <a:ext uri="{FF2B5EF4-FFF2-40B4-BE49-F238E27FC236}">
                  <a16:creationId xmlns:a16="http://schemas.microsoft.com/office/drawing/2014/main" id="{6A29C735-8122-0945-9F18-91D645280F36}"/>
                </a:ext>
              </a:extLst>
            </p:cNvPr>
            <p:cNvSpPr/>
            <p:nvPr/>
          </p:nvSpPr>
          <p:spPr>
            <a:xfrm>
              <a:off x="804964" y="160437"/>
              <a:ext cx="9169" cy="9156"/>
            </a:xfrm>
            <a:custGeom>
              <a:avLst/>
              <a:gdLst/>
              <a:ahLst/>
              <a:cxnLst/>
              <a:rect l="l" t="t" r="r" b="b"/>
              <a:pathLst>
                <a:path w="9169" h="9156" extrusionOk="0">
                  <a:moveTo>
                    <a:pt x="2298" y="9156"/>
                  </a:moveTo>
                  <a:lnTo>
                    <a:pt x="6883" y="9156"/>
                  </a:lnTo>
                  <a:cubicBezTo>
                    <a:pt x="8140" y="9156"/>
                    <a:pt x="9169" y="8140"/>
                    <a:pt x="9169" y="6870"/>
                  </a:cubicBezTo>
                  <a:lnTo>
                    <a:pt x="9169" y="2285"/>
                  </a:lnTo>
                  <a:cubicBezTo>
                    <a:pt x="9169" y="1028"/>
                    <a:pt x="8140" y="0"/>
                    <a:pt x="6883" y="0"/>
                  </a:cubicBezTo>
                  <a:lnTo>
                    <a:pt x="2298" y="0"/>
                  </a:lnTo>
                  <a:cubicBezTo>
                    <a:pt x="1028" y="0"/>
                    <a:pt x="0" y="1028"/>
                    <a:pt x="0" y="2285"/>
                  </a:cubicBezTo>
                  <a:lnTo>
                    <a:pt x="0" y="6870"/>
                  </a:lnTo>
                  <a:cubicBezTo>
                    <a:pt x="0" y="8140"/>
                    <a:pt x="1028" y="9156"/>
                    <a:pt x="2298" y="9156"/>
                  </a:cubicBezTo>
                  <a:close/>
                  <a:moveTo>
                    <a:pt x="2755" y="6413"/>
                  </a:moveTo>
                  <a:lnTo>
                    <a:pt x="2755" y="2743"/>
                  </a:lnTo>
                  <a:lnTo>
                    <a:pt x="6426" y="2743"/>
                  </a:lnTo>
                  <a:lnTo>
                    <a:pt x="6426" y="6413"/>
                  </a:ln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27" name="Google Shape;1423;p91">
              <a:extLst>
                <a:ext uri="{FF2B5EF4-FFF2-40B4-BE49-F238E27FC236}">
                  <a16:creationId xmlns:a16="http://schemas.microsoft.com/office/drawing/2014/main" id="{F88E1B2D-083D-784D-9160-D4E877D60C01}"/>
                </a:ext>
              </a:extLst>
            </p:cNvPr>
            <p:cNvSpPr/>
            <p:nvPr/>
          </p:nvSpPr>
          <p:spPr>
            <a:xfrm>
              <a:off x="815975" y="160437"/>
              <a:ext cx="9156" cy="9156"/>
            </a:xfrm>
            <a:custGeom>
              <a:avLst/>
              <a:gdLst/>
              <a:ahLst/>
              <a:cxnLst/>
              <a:rect l="l" t="t" r="r" b="b"/>
              <a:pathLst>
                <a:path w="9156" h="9156" extrusionOk="0">
                  <a:moveTo>
                    <a:pt x="2286" y="9156"/>
                  </a:moveTo>
                  <a:lnTo>
                    <a:pt x="6870" y="9156"/>
                  </a:lnTo>
                  <a:cubicBezTo>
                    <a:pt x="8128" y="9156"/>
                    <a:pt x="9156" y="8140"/>
                    <a:pt x="9156" y="6870"/>
                  </a:cubicBezTo>
                  <a:lnTo>
                    <a:pt x="9156" y="2285"/>
                  </a:lnTo>
                  <a:cubicBezTo>
                    <a:pt x="9156" y="1028"/>
                    <a:pt x="8128" y="0"/>
                    <a:pt x="6870" y="0"/>
                  </a:cubicBezTo>
                  <a:lnTo>
                    <a:pt x="2286" y="0"/>
                  </a:lnTo>
                  <a:cubicBezTo>
                    <a:pt x="1028" y="0"/>
                    <a:pt x="0" y="1028"/>
                    <a:pt x="0" y="2285"/>
                  </a:cubicBezTo>
                  <a:lnTo>
                    <a:pt x="0" y="6870"/>
                  </a:lnTo>
                  <a:cubicBezTo>
                    <a:pt x="0" y="8140"/>
                    <a:pt x="1028" y="9156"/>
                    <a:pt x="2286" y="9156"/>
                  </a:cubicBezTo>
                  <a:close/>
                  <a:moveTo>
                    <a:pt x="2743" y="6413"/>
                  </a:moveTo>
                  <a:lnTo>
                    <a:pt x="2743" y="2743"/>
                  </a:lnTo>
                  <a:lnTo>
                    <a:pt x="6413" y="2743"/>
                  </a:lnTo>
                  <a:lnTo>
                    <a:pt x="6413" y="6413"/>
                  </a:ln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28" name="Google Shape;1424;p91">
              <a:extLst>
                <a:ext uri="{FF2B5EF4-FFF2-40B4-BE49-F238E27FC236}">
                  <a16:creationId xmlns:a16="http://schemas.microsoft.com/office/drawing/2014/main" id="{DB9EB631-4DF9-934A-8701-F9FE77D377E4}"/>
                </a:ext>
              </a:extLst>
            </p:cNvPr>
            <p:cNvSpPr/>
            <p:nvPr/>
          </p:nvSpPr>
          <p:spPr>
            <a:xfrm>
              <a:off x="826973" y="160437"/>
              <a:ext cx="9156" cy="9156"/>
            </a:xfrm>
            <a:custGeom>
              <a:avLst/>
              <a:gdLst/>
              <a:ahLst/>
              <a:cxnLst/>
              <a:rect l="l" t="t" r="r" b="b"/>
              <a:pathLst>
                <a:path w="9156" h="9156" extrusionOk="0">
                  <a:moveTo>
                    <a:pt x="6870" y="0"/>
                  </a:moveTo>
                  <a:lnTo>
                    <a:pt x="2286" y="0"/>
                  </a:lnTo>
                  <a:cubicBezTo>
                    <a:pt x="1015" y="0"/>
                    <a:pt x="0" y="1028"/>
                    <a:pt x="0" y="2285"/>
                  </a:cubicBezTo>
                  <a:lnTo>
                    <a:pt x="0" y="6870"/>
                  </a:lnTo>
                  <a:cubicBezTo>
                    <a:pt x="0" y="8140"/>
                    <a:pt x="1015" y="9156"/>
                    <a:pt x="2286" y="9156"/>
                  </a:cubicBezTo>
                  <a:lnTo>
                    <a:pt x="6870" y="9156"/>
                  </a:lnTo>
                  <a:cubicBezTo>
                    <a:pt x="8128" y="9156"/>
                    <a:pt x="9156" y="8140"/>
                    <a:pt x="9156" y="6870"/>
                  </a:cubicBezTo>
                  <a:lnTo>
                    <a:pt x="9156" y="2285"/>
                  </a:lnTo>
                  <a:cubicBezTo>
                    <a:pt x="9156" y="1028"/>
                    <a:pt x="8128" y="0"/>
                    <a:pt x="6870" y="0"/>
                  </a:cubicBezTo>
                  <a:close/>
                  <a:moveTo>
                    <a:pt x="2743" y="6413"/>
                  </a:moveTo>
                  <a:lnTo>
                    <a:pt x="2743" y="2743"/>
                  </a:lnTo>
                  <a:lnTo>
                    <a:pt x="6413" y="2743"/>
                  </a:lnTo>
                  <a:lnTo>
                    <a:pt x="6413" y="6413"/>
                  </a:ln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29" name="Google Shape;1425;p91">
              <a:extLst>
                <a:ext uri="{FF2B5EF4-FFF2-40B4-BE49-F238E27FC236}">
                  <a16:creationId xmlns:a16="http://schemas.microsoft.com/office/drawing/2014/main" id="{3944694E-61D7-FA48-B706-3BE8BA624BB1}"/>
                </a:ext>
              </a:extLst>
            </p:cNvPr>
            <p:cNvSpPr/>
            <p:nvPr/>
          </p:nvSpPr>
          <p:spPr>
            <a:xfrm>
              <a:off x="804964" y="171436"/>
              <a:ext cx="9169" cy="9169"/>
            </a:xfrm>
            <a:custGeom>
              <a:avLst/>
              <a:gdLst/>
              <a:ahLst/>
              <a:cxnLst/>
              <a:rect l="l" t="t" r="r" b="b"/>
              <a:pathLst>
                <a:path w="9169" h="9169" extrusionOk="0">
                  <a:moveTo>
                    <a:pt x="2298" y="9169"/>
                  </a:moveTo>
                  <a:lnTo>
                    <a:pt x="6883" y="9169"/>
                  </a:lnTo>
                  <a:cubicBezTo>
                    <a:pt x="8140" y="9169"/>
                    <a:pt x="9169" y="8140"/>
                    <a:pt x="9169" y="6870"/>
                  </a:cubicBezTo>
                  <a:lnTo>
                    <a:pt x="9169" y="2285"/>
                  </a:lnTo>
                  <a:cubicBezTo>
                    <a:pt x="9169" y="1028"/>
                    <a:pt x="8140" y="0"/>
                    <a:pt x="6883" y="0"/>
                  </a:cubicBezTo>
                  <a:lnTo>
                    <a:pt x="2298" y="0"/>
                  </a:lnTo>
                  <a:cubicBezTo>
                    <a:pt x="1028" y="0"/>
                    <a:pt x="0" y="1028"/>
                    <a:pt x="0" y="2285"/>
                  </a:cubicBezTo>
                  <a:lnTo>
                    <a:pt x="0" y="6870"/>
                  </a:lnTo>
                  <a:cubicBezTo>
                    <a:pt x="0" y="8140"/>
                    <a:pt x="1028" y="9169"/>
                    <a:pt x="2298" y="9169"/>
                  </a:cubicBezTo>
                  <a:close/>
                  <a:moveTo>
                    <a:pt x="2755" y="6413"/>
                  </a:moveTo>
                  <a:lnTo>
                    <a:pt x="2755" y="2743"/>
                  </a:lnTo>
                  <a:lnTo>
                    <a:pt x="6426" y="2743"/>
                  </a:lnTo>
                  <a:lnTo>
                    <a:pt x="6426" y="6413"/>
                  </a:ln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30" name="Google Shape;1426;p91">
              <a:extLst>
                <a:ext uri="{FF2B5EF4-FFF2-40B4-BE49-F238E27FC236}">
                  <a16:creationId xmlns:a16="http://schemas.microsoft.com/office/drawing/2014/main" id="{E48544DF-0763-2247-87B6-0EA81D557B65}"/>
                </a:ext>
              </a:extLst>
            </p:cNvPr>
            <p:cNvSpPr/>
            <p:nvPr/>
          </p:nvSpPr>
          <p:spPr>
            <a:xfrm>
              <a:off x="815975" y="171436"/>
              <a:ext cx="9156" cy="9169"/>
            </a:xfrm>
            <a:custGeom>
              <a:avLst/>
              <a:gdLst/>
              <a:ahLst/>
              <a:cxnLst/>
              <a:rect l="l" t="t" r="r" b="b"/>
              <a:pathLst>
                <a:path w="9156" h="9169" extrusionOk="0">
                  <a:moveTo>
                    <a:pt x="2286" y="9169"/>
                  </a:moveTo>
                  <a:lnTo>
                    <a:pt x="6870" y="9169"/>
                  </a:lnTo>
                  <a:cubicBezTo>
                    <a:pt x="8128" y="9169"/>
                    <a:pt x="9156" y="8140"/>
                    <a:pt x="9156" y="6870"/>
                  </a:cubicBezTo>
                  <a:lnTo>
                    <a:pt x="9156" y="2285"/>
                  </a:lnTo>
                  <a:cubicBezTo>
                    <a:pt x="9156" y="1028"/>
                    <a:pt x="8128" y="0"/>
                    <a:pt x="6870" y="0"/>
                  </a:cubicBezTo>
                  <a:lnTo>
                    <a:pt x="2286" y="0"/>
                  </a:lnTo>
                  <a:cubicBezTo>
                    <a:pt x="1028" y="0"/>
                    <a:pt x="0" y="1028"/>
                    <a:pt x="0" y="2285"/>
                  </a:cubicBezTo>
                  <a:lnTo>
                    <a:pt x="0" y="6870"/>
                  </a:lnTo>
                  <a:cubicBezTo>
                    <a:pt x="0" y="8140"/>
                    <a:pt x="1028" y="9169"/>
                    <a:pt x="2286" y="9169"/>
                  </a:cubicBezTo>
                  <a:close/>
                  <a:moveTo>
                    <a:pt x="2743" y="6413"/>
                  </a:moveTo>
                  <a:lnTo>
                    <a:pt x="2743" y="2743"/>
                  </a:lnTo>
                  <a:lnTo>
                    <a:pt x="6413" y="2743"/>
                  </a:lnTo>
                  <a:lnTo>
                    <a:pt x="6413" y="6413"/>
                  </a:ln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31" name="Google Shape;1427;p91">
              <a:extLst>
                <a:ext uri="{FF2B5EF4-FFF2-40B4-BE49-F238E27FC236}">
                  <a16:creationId xmlns:a16="http://schemas.microsoft.com/office/drawing/2014/main" id="{D2B5D2F5-B1BD-E543-9717-BD81D2034E7E}"/>
                </a:ext>
              </a:extLst>
            </p:cNvPr>
            <p:cNvSpPr/>
            <p:nvPr/>
          </p:nvSpPr>
          <p:spPr>
            <a:xfrm>
              <a:off x="826973" y="171436"/>
              <a:ext cx="9156" cy="9169"/>
            </a:xfrm>
            <a:custGeom>
              <a:avLst/>
              <a:gdLst/>
              <a:ahLst/>
              <a:cxnLst/>
              <a:rect l="l" t="t" r="r" b="b"/>
              <a:pathLst>
                <a:path w="9156" h="9169" extrusionOk="0">
                  <a:moveTo>
                    <a:pt x="6870" y="0"/>
                  </a:moveTo>
                  <a:lnTo>
                    <a:pt x="2286" y="0"/>
                  </a:lnTo>
                  <a:cubicBezTo>
                    <a:pt x="1015" y="0"/>
                    <a:pt x="0" y="1028"/>
                    <a:pt x="0" y="2285"/>
                  </a:cubicBezTo>
                  <a:lnTo>
                    <a:pt x="0" y="6870"/>
                  </a:lnTo>
                  <a:cubicBezTo>
                    <a:pt x="0" y="8140"/>
                    <a:pt x="1015" y="9169"/>
                    <a:pt x="2286" y="9169"/>
                  </a:cubicBezTo>
                  <a:lnTo>
                    <a:pt x="6870" y="9169"/>
                  </a:lnTo>
                  <a:cubicBezTo>
                    <a:pt x="8128" y="9169"/>
                    <a:pt x="9156" y="8140"/>
                    <a:pt x="9156" y="6870"/>
                  </a:cubicBezTo>
                  <a:lnTo>
                    <a:pt x="9156" y="2285"/>
                  </a:lnTo>
                  <a:cubicBezTo>
                    <a:pt x="9156" y="1028"/>
                    <a:pt x="8128" y="0"/>
                    <a:pt x="6870" y="0"/>
                  </a:cubicBezTo>
                  <a:close/>
                  <a:moveTo>
                    <a:pt x="2743" y="6413"/>
                  </a:moveTo>
                  <a:lnTo>
                    <a:pt x="2743" y="2743"/>
                  </a:lnTo>
                  <a:lnTo>
                    <a:pt x="6413" y="2743"/>
                  </a:lnTo>
                  <a:lnTo>
                    <a:pt x="6413" y="6413"/>
                  </a:ln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32" name="Google Shape;1428;p91">
              <a:extLst>
                <a:ext uri="{FF2B5EF4-FFF2-40B4-BE49-F238E27FC236}">
                  <a16:creationId xmlns:a16="http://schemas.microsoft.com/office/drawing/2014/main" id="{4F12E826-7006-A148-AEED-6DD3CE3B4478}"/>
                </a:ext>
              </a:extLst>
            </p:cNvPr>
            <p:cNvSpPr/>
            <p:nvPr/>
          </p:nvSpPr>
          <p:spPr>
            <a:xfrm>
              <a:off x="804964" y="182434"/>
              <a:ext cx="9169" cy="9169"/>
            </a:xfrm>
            <a:custGeom>
              <a:avLst/>
              <a:gdLst/>
              <a:ahLst/>
              <a:cxnLst/>
              <a:rect l="l" t="t" r="r" b="b"/>
              <a:pathLst>
                <a:path w="9169" h="9169" extrusionOk="0">
                  <a:moveTo>
                    <a:pt x="9169" y="6870"/>
                  </a:moveTo>
                  <a:lnTo>
                    <a:pt x="9169" y="2285"/>
                  </a:lnTo>
                  <a:cubicBezTo>
                    <a:pt x="9169" y="1028"/>
                    <a:pt x="8140" y="0"/>
                    <a:pt x="6883" y="0"/>
                  </a:cubicBezTo>
                  <a:lnTo>
                    <a:pt x="2298" y="0"/>
                  </a:lnTo>
                  <a:cubicBezTo>
                    <a:pt x="1028" y="0"/>
                    <a:pt x="0" y="1028"/>
                    <a:pt x="0" y="2285"/>
                  </a:cubicBezTo>
                  <a:lnTo>
                    <a:pt x="0" y="6870"/>
                  </a:lnTo>
                  <a:cubicBezTo>
                    <a:pt x="0" y="8140"/>
                    <a:pt x="1028" y="9169"/>
                    <a:pt x="2298" y="9169"/>
                  </a:cubicBezTo>
                  <a:lnTo>
                    <a:pt x="6883" y="9169"/>
                  </a:lnTo>
                  <a:cubicBezTo>
                    <a:pt x="8140" y="9169"/>
                    <a:pt x="9169" y="8140"/>
                    <a:pt x="9169" y="6870"/>
                  </a:cubicBezTo>
                  <a:close/>
                  <a:moveTo>
                    <a:pt x="2755" y="6413"/>
                  </a:moveTo>
                  <a:lnTo>
                    <a:pt x="2755" y="2743"/>
                  </a:lnTo>
                  <a:lnTo>
                    <a:pt x="6426" y="2743"/>
                  </a:lnTo>
                  <a:lnTo>
                    <a:pt x="6426" y="6413"/>
                  </a:ln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33" name="Google Shape;1429;p91">
              <a:extLst>
                <a:ext uri="{FF2B5EF4-FFF2-40B4-BE49-F238E27FC236}">
                  <a16:creationId xmlns:a16="http://schemas.microsoft.com/office/drawing/2014/main" id="{551837C2-1EF7-4E41-BA79-491940266D1B}"/>
                </a:ext>
              </a:extLst>
            </p:cNvPr>
            <p:cNvSpPr/>
            <p:nvPr/>
          </p:nvSpPr>
          <p:spPr>
            <a:xfrm>
              <a:off x="815975" y="182434"/>
              <a:ext cx="9156" cy="9169"/>
            </a:xfrm>
            <a:custGeom>
              <a:avLst/>
              <a:gdLst/>
              <a:ahLst/>
              <a:cxnLst/>
              <a:rect l="l" t="t" r="r" b="b"/>
              <a:pathLst>
                <a:path w="9156" h="9169" extrusionOk="0">
                  <a:moveTo>
                    <a:pt x="2286" y="9169"/>
                  </a:moveTo>
                  <a:lnTo>
                    <a:pt x="6870" y="9169"/>
                  </a:lnTo>
                  <a:cubicBezTo>
                    <a:pt x="8128" y="9169"/>
                    <a:pt x="9156" y="8140"/>
                    <a:pt x="9156" y="6870"/>
                  </a:cubicBezTo>
                  <a:lnTo>
                    <a:pt x="9156" y="2285"/>
                  </a:lnTo>
                  <a:cubicBezTo>
                    <a:pt x="9156" y="1028"/>
                    <a:pt x="8128" y="0"/>
                    <a:pt x="6870" y="0"/>
                  </a:cubicBezTo>
                  <a:lnTo>
                    <a:pt x="2286" y="0"/>
                  </a:lnTo>
                  <a:cubicBezTo>
                    <a:pt x="1028" y="0"/>
                    <a:pt x="0" y="1028"/>
                    <a:pt x="0" y="2285"/>
                  </a:cubicBezTo>
                  <a:lnTo>
                    <a:pt x="0" y="6870"/>
                  </a:lnTo>
                  <a:cubicBezTo>
                    <a:pt x="0" y="8140"/>
                    <a:pt x="1028" y="9169"/>
                    <a:pt x="2286" y="9169"/>
                  </a:cubicBezTo>
                  <a:close/>
                  <a:moveTo>
                    <a:pt x="2743" y="6413"/>
                  </a:moveTo>
                  <a:lnTo>
                    <a:pt x="2743" y="2743"/>
                  </a:lnTo>
                  <a:lnTo>
                    <a:pt x="6413" y="2743"/>
                  </a:lnTo>
                  <a:lnTo>
                    <a:pt x="6413" y="6413"/>
                  </a:ln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34" name="Google Shape;1430;p91">
              <a:extLst>
                <a:ext uri="{FF2B5EF4-FFF2-40B4-BE49-F238E27FC236}">
                  <a16:creationId xmlns:a16="http://schemas.microsoft.com/office/drawing/2014/main" id="{C316A90C-D8AD-134B-8EE6-D4E1AFF53BDC}"/>
                </a:ext>
              </a:extLst>
            </p:cNvPr>
            <p:cNvSpPr/>
            <p:nvPr/>
          </p:nvSpPr>
          <p:spPr>
            <a:xfrm>
              <a:off x="826973" y="182434"/>
              <a:ext cx="9156" cy="9169"/>
            </a:xfrm>
            <a:custGeom>
              <a:avLst/>
              <a:gdLst/>
              <a:ahLst/>
              <a:cxnLst/>
              <a:rect l="l" t="t" r="r" b="b"/>
              <a:pathLst>
                <a:path w="9156" h="9169" extrusionOk="0">
                  <a:moveTo>
                    <a:pt x="6870" y="0"/>
                  </a:moveTo>
                  <a:lnTo>
                    <a:pt x="2286" y="0"/>
                  </a:lnTo>
                  <a:cubicBezTo>
                    <a:pt x="1015" y="0"/>
                    <a:pt x="0" y="1028"/>
                    <a:pt x="0" y="2285"/>
                  </a:cubicBezTo>
                  <a:lnTo>
                    <a:pt x="0" y="6870"/>
                  </a:lnTo>
                  <a:cubicBezTo>
                    <a:pt x="0" y="8140"/>
                    <a:pt x="1015" y="9169"/>
                    <a:pt x="2286" y="9169"/>
                  </a:cubicBezTo>
                  <a:lnTo>
                    <a:pt x="6870" y="9169"/>
                  </a:lnTo>
                  <a:cubicBezTo>
                    <a:pt x="8128" y="9169"/>
                    <a:pt x="9156" y="8140"/>
                    <a:pt x="9156" y="6870"/>
                  </a:cubicBezTo>
                  <a:lnTo>
                    <a:pt x="9156" y="2285"/>
                  </a:lnTo>
                  <a:cubicBezTo>
                    <a:pt x="9156" y="1028"/>
                    <a:pt x="8128" y="0"/>
                    <a:pt x="6870" y="0"/>
                  </a:cubicBezTo>
                  <a:close/>
                  <a:moveTo>
                    <a:pt x="2743" y="6413"/>
                  </a:moveTo>
                  <a:lnTo>
                    <a:pt x="2743" y="2743"/>
                  </a:lnTo>
                  <a:lnTo>
                    <a:pt x="6413" y="2743"/>
                  </a:lnTo>
                  <a:lnTo>
                    <a:pt x="6413" y="6413"/>
                  </a:ln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35" name="Google Shape;1431;p91">
              <a:extLst>
                <a:ext uri="{FF2B5EF4-FFF2-40B4-BE49-F238E27FC236}">
                  <a16:creationId xmlns:a16="http://schemas.microsoft.com/office/drawing/2014/main" id="{FA405210-9A6F-1140-A678-8A8487A63607}"/>
                </a:ext>
              </a:extLst>
            </p:cNvPr>
            <p:cNvSpPr/>
            <p:nvPr/>
          </p:nvSpPr>
          <p:spPr>
            <a:xfrm>
              <a:off x="815975" y="136599"/>
              <a:ext cx="9156" cy="9169"/>
            </a:xfrm>
            <a:custGeom>
              <a:avLst/>
              <a:gdLst/>
              <a:ahLst/>
              <a:cxnLst/>
              <a:rect l="l" t="t" r="r" b="b"/>
              <a:pathLst>
                <a:path w="9156" h="9169" extrusionOk="0">
                  <a:moveTo>
                    <a:pt x="2286" y="9169"/>
                  </a:moveTo>
                  <a:lnTo>
                    <a:pt x="6870" y="9169"/>
                  </a:lnTo>
                  <a:cubicBezTo>
                    <a:pt x="8128" y="9169"/>
                    <a:pt x="9156" y="8140"/>
                    <a:pt x="9156" y="6883"/>
                  </a:cubicBezTo>
                  <a:lnTo>
                    <a:pt x="9156" y="2286"/>
                  </a:lnTo>
                  <a:cubicBezTo>
                    <a:pt x="9156" y="1028"/>
                    <a:pt x="8128" y="0"/>
                    <a:pt x="6870" y="0"/>
                  </a:cubicBezTo>
                  <a:lnTo>
                    <a:pt x="2286" y="0"/>
                  </a:lnTo>
                  <a:cubicBezTo>
                    <a:pt x="1028" y="0"/>
                    <a:pt x="0" y="1028"/>
                    <a:pt x="0" y="2286"/>
                  </a:cubicBezTo>
                  <a:lnTo>
                    <a:pt x="0" y="6883"/>
                  </a:lnTo>
                  <a:cubicBezTo>
                    <a:pt x="0" y="8140"/>
                    <a:pt x="1028" y="9169"/>
                    <a:pt x="2286" y="9169"/>
                  </a:cubicBezTo>
                  <a:close/>
                  <a:moveTo>
                    <a:pt x="2743" y="6426"/>
                  </a:moveTo>
                  <a:lnTo>
                    <a:pt x="2743" y="2755"/>
                  </a:lnTo>
                  <a:lnTo>
                    <a:pt x="6413" y="2755"/>
                  </a:lnTo>
                  <a:lnTo>
                    <a:pt x="6413" y="6426"/>
                  </a:ln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36" name="Google Shape;1432;p91">
              <a:extLst>
                <a:ext uri="{FF2B5EF4-FFF2-40B4-BE49-F238E27FC236}">
                  <a16:creationId xmlns:a16="http://schemas.microsoft.com/office/drawing/2014/main" id="{031BEC43-27D2-2F4B-9600-AF26C8377D8D}"/>
                </a:ext>
              </a:extLst>
            </p:cNvPr>
            <p:cNvSpPr/>
            <p:nvPr/>
          </p:nvSpPr>
          <p:spPr>
            <a:xfrm>
              <a:off x="813217" y="198019"/>
              <a:ext cx="14668" cy="2743"/>
            </a:xfrm>
            <a:custGeom>
              <a:avLst/>
              <a:gdLst/>
              <a:ahLst/>
              <a:cxnLst/>
              <a:rect l="l" t="t" r="r" b="b"/>
              <a:pathLst>
                <a:path w="14668" h="2743" extrusionOk="0">
                  <a:moveTo>
                    <a:pt x="14211" y="0"/>
                  </a:moveTo>
                  <a:lnTo>
                    <a:pt x="457" y="0"/>
                  </a:lnTo>
                  <a:cubicBezTo>
                    <a:pt x="203" y="0"/>
                    <a:pt x="0" y="203"/>
                    <a:pt x="0" y="457"/>
                  </a:cubicBezTo>
                  <a:lnTo>
                    <a:pt x="0" y="2286"/>
                  </a:lnTo>
                  <a:cubicBezTo>
                    <a:pt x="0" y="2540"/>
                    <a:pt x="203" y="2743"/>
                    <a:pt x="457" y="2743"/>
                  </a:cubicBezTo>
                  <a:lnTo>
                    <a:pt x="14211" y="2743"/>
                  </a:lnTo>
                  <a:cubicBezTo>
                    <a:pt x="14465" y="2743"/>
                    <a:pt x="14668" y="2540"/>
                    <a:pt x="14668" y="2286"/>
                  </a:cubicBezTo>
                  <a:lnTo>
                    <a:pt x="14668" y="457"/>
                  </a:lnTo>
                  <a:cubicBezTo>
                    <a:pt x="14668" y="203"/>
                    <a:pt x="14465" y="0"/>
                    <a:pt x="14211" y="0"/>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37" name="Google Shape;1433;p91">
              <a:extLst>
                <a:ext uri="{FF2B5EF4-FFF2-40B4-BE49-F238E27FC236}">
                  <a16:creationId xmlns:a16="http://schemas.microsoft.com/office/drawing/2014/main" id="{E325ED8F-0C8B-B446-866D-E2C059FF0FDE}"/>
                </a:ext>
              </a:extLst>
            </p:cNvPr>
            <p:cNvSpPr/>
            <p:nvPr/>
          </p:nvSpPr>
          <p:spPr>
            <a:xfrm>
              <a:off x="795295" y="131105"/>
              <a:ext cx="50507" cy="75158"/>
            </a:xfrm>
            <a:custGeom>
              <a:avLst/>
              <a:gdLst/>
              <a:ahLst/>
              <a:cxnLst/>
              <a:rect l="l" t="t" r="r" b="b"/>
              <a:pathLst>
                <a:path w="50507" h="75158" extrusionOk="0">
                  <a:moveTo>
                    <a:pt x="48463" y="3073"/>
                  </a:moveTo>
                  <a:cubicBezTo>
                    <a:pt x="48298" y="1346"/>
                    <a:pt x="46824" y="0"/>
                    <a:pt x="45085" y="0"/>
                  </a:cubicBezTo>
                  <a:lnTo>
                    <a:pt x="5422" y="0"/>
                  </a:lnTo>
                  <a:cubicBezTo>
                    <a:pt x="3682" y="0"/>
                    <a:pt x="2209" y="1346"/>
                    <a:pt x="2057" y="3073"/>
                  </a:cubicBezTo>
                  <a:cubicBezTo>
                    <a:pt x="0" y="25971"/>
                    <a:pt x="0" y="49187"/>
                    <a:pt x="2057" y="72085"/>
                  </a:cubicBezTo>
                  <a:cubicBezTo>
                    <a:pt x="2209" y="73812"/>
                    <a:pt x="3682" y="75158"/>
                    <a:pt x="5422" y="75158"/>
                  </a:cubicBezTo>
                  <a:lnTo>
                    <a:pt x="45085" y="75158"/>
                  </a:lnTo>
                  <a:cubicBezTo>
                    <a:pt x="46824" y="75158"/>
                    <a:pt x="48298" y="73812"/>
                    <a:pt x="48463" y="72085"/>
                  </a:cubicBezTo>
                  <a:cubicBezTo>
                    <a:pt x="50507" y="49187"/>
                    <a:pt x="50507" y="25971"/>
                    <a:pt x="48463" y="3073"/>
                  </a:cubicBezTo>
                  <a:close/>
                  <a:moveTo>
                    <a:pt x="45720" y="71831"/>
                  </a:moveTo>
                  <a:cubicBezTo>
                    <a:pt x="45694" y="72136"/>
                    <a:pt x="45389" y="72415"/>
                    <a:pt x="45085" y="72415"/>
                  </a:cubicBezTo>
                  <a:lnTo>
                    <a:pt x="5422" y="72415"/>
                  </a:lnTo>
                  <a:cubicBezTo>
                    <a:pt x="5118" y="72415"/>
                    <a:pt x="4813" y="72136"/>
                    <a:pt x="4787" y="71831"/>
                  </a:cubicBezTo>
                  <a:cubicBezTo>
                    <a:pt x="2755" y="49098"/>
                    <a:pt x="2755" y="26060"/>
                    <a:pt x="4787" y="3327"/>
                  </a:cubicBezTo>
                  <a:cubicBezTo>
                    <a:pt x="4813" y="3022"/>
                    <a:pt x="5118" y="2755"/>
                    <a:pt x="5422" y="2755"/>
                  </a:cubicBezTo>
                  <a:lnTo>
                    <a:pt x="45085" y="2755"/>
                  </a:lnTo>
                  <a:cubicBezTo>
                    <a:pt x="45389" y="2755"/>
                    <a:pt x="45694" y="3022"/>
                    <a:pt x="45720" y="3327"/>
                  </a:cubicBezTo>
                  <a:cubicBezTo>
                    <a:pt x="47764" y="26060"/>
                    <a:pt x="47764" y="49098"/>
                    <a:pt x="45720" y="71831"/>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grpSp>
      <p:sp>
        <p:nvSpPr>
          <p:cNvPr id="39" name="TextBox 38">
            <a:extLst>
              <a:ext uri="{FF2B5EF4-FFF2-40B4-BE49-F238E27FC236}">
                <a16:creationId xmlns:a16="http://schemas.microsoft.com/office/drawing/2014/main" id="{0146A173-5419-B047-9F10-F7B241C95E97}"/>
              </a:ext>
            </a:extLst>
          </p:cNvPr>
          <p:cNvSpPr txBox="1"/>
          <p:nvPr/>
        </p:nvSpPr>
        <p:spPr>
          <a:xfrm>
            <a:off x="22024975" y="12668250"/>
            <a:ext cx="1428750" cy="438150"/>
          </a:xfrm>
          <a:prstGeom prst="rect">
            <a:avLst/>
          </a:prstGeom>
        </p:spPr>
        <p:txBody>
          <a:bodyPr rIns="0">
            <a:noAutofit/>
          </a:bodyPr>
          <a:lstStyle>
            <a:defPPr marR="0" lvl="0" algn="l" rtl="0">
              <a:lnSpc>
                <a:spcPct val="100000"/>
              </a:lnSpc>
              <a:spcBef>
                <a:spcPts val="0"/>
              </a:spcBef>
              <a:spcAft>
                <a:spcPts val="0"/>
              </a:spcAft>
              <a:defRPr/>
            </a:defPPr>
            <a:lvl1pPr marL="45720" indent="-45720" algn="r" eaLnBrk="1" hangingPunct="1">
              <a:lnSpc>
                <a:spcPct val="129000"/>
              </a:lnSpc>
              <a:spcAft>
                <a:spcPts val="1200"/>
              </a:spcAft>
              <a:buSzPct val="25000"/>
              <a:buFontTx/>
              <a:buBlip>
                <a:blip r:embed="rId3"/>
              </a:buBlip>
              <a:tabLst/>
              <a:defRPr sz="1600" spc="50" baseline="0">
                <a:solidFill>
                  <a:schemeClr val="tx1"/>
                </a:solidFill>
              </a:defRPr>
            </a:lvl1pPr>
            <a:lvl2pPr marL="640080" indent="-365760" eaLnBrk="1" hangingPunct="1">
              <a:lnSpc>
                <a:spcPct val="129000"/>
              </a:lnSpc>
              <a:spcAft>
                <a:spcPts val="1200"/>
              </a:spcAft>
              <a:buClrTx/>
              <a:buSzPct val="85000"/>
              <a:buFont typeface="Optimistic Text" panose="020B0604020202020204" pitchFamily="34" charset="0"/>
              <a:buChar char="•"/>
              <a:defRPr spc="50" baseline="0">
                <a:solidFill>
                  <a:schemeClr val="tx1"/>
                </a:solidFill>
              </a:defRPr>
            </a:lvl2pPr>
            <a:lvl3pPr marL="1005840" indent="-365760" eaLnBrk="1" hangingPunct="1">
              <a:lnSpc>
                <a:spcPct val="129000"/>
              </a:lnSpc>
              <a:spcAft>
                <a:spcPts val="1200"/>
              </a:spcAft>
              <a:buClrTx/>
              <a:buSzPct val="85000"/>
              <a:buFont typeface=".PingFang SC Regular"/>
              <a:buChar char="﹘"/>
              <a:defRPr spc="50" baseline="0">
                <a:solidFill>
                  <a:schemeClr val="tx1"/>
                </a:solidFill>
              </a:defRPr>
            </a:lvl3pPr>
            <a:lvl4pPr marL="1371600" indent="-365760" eaLnBrk="1" hangingPunct="1">
              <a:lnSpc>
                <a:spcPct val="129000"/>
              </a:lnSpc>
              <a:spcAft>
                <a:spcPts val="1200"/>
              </a:spcAft>
              <a:buClrTx/>
              <a:buSzPct val="85000"/>
              <a:buFont typeface=".PingFang SC Regular"/>
              <a:buChar char="﹘"/>
              <a:defRPr spc="50" baseline="0">
                <a:solidFill>
                  <a:schemeClr val="tx1"/>
                </a:solidFill>
              </a:defRPr>
            </a:lvl4pPr>
            <a:lvl5pPr marL="1737360" indent="-365760" eaLnBrk="1" hangingPunct="1">
              <a:lnSpc>
                <a:spcPct val="129000"/>
              </a:lnSpc>
              <a:spcAft>
                <a:spcPts val="1200"/>
              </a:spcAft>
              <a:buClrTx/>
              <a:buSzPct val="85000"/>
              <a:buFont typeface=".PingFang SC Regular"/>
              <a:buChar char="﹘"/>
              <a:defRPr spc="50" baseline="0">
                <a:solidFill>
                  <a:schemeClr val="tx1"/>
                </a:solidFill>
              </a:defRPr>
            </a:lvl5pPr>
            <a:lvl6pPr eaLnBrk="1" hangingPunct="1"/>
            <a:lvl7pPr eaLnBrk="1" hangingPunct="1"/>
            <a:lvl8pPr eaLnBrk="1" hangingPunct="1"/>
            <a:lvl9pPr eaLnBrk="1" hangingPunct="1"/>
          </a:lstStyle>
          <a:p>
            <a:pPr lvl="0"/>
            <a:fld id="{FDB46036-B8C8-1B45-BC70-41893D8B3A8D}" type="slidenum">
              <a:rPr lang="en-US" smtClean="0">
                <a:solidFill>
                  <a:schemeClr val="bg2"/>
                </a:solidFill>
              </a:rPr>
              <a:pPr lvl="0"/>
              <a:t>28</a:t>
            </a:fld>
            <a:endParaRPr lang="en-US" dirty="0">
              <a:solidFill>
                <a:schemeClr val="bg2"/>
              </a:solidFill>
            </a:endParaRPr>
          </a:p>
        </p:txBody>
      </p:sp>
      <p:pic>
        <p:nvPicPr>
          <p:cNvPr id="3" name="Picture 2" descr="A person sitting at a table with a computer&#10;&#10;Description automatically generated with medium confidence">
            <a:extLst>
              <a:ext uri="{FF2B5EF4-FFF2-40B4-BE49-F238E27FC236}">
                <a16:creationId xmlns:a16="http://schemas.microsoft.com/office/drawing/2014/main" id="{9FDDB057-8164-2B34-4689-91638A977339}"/>
              </a:ext>
            </a:extLst>
          </p:cNvPr>
          <p:cNvPicPr>
            <a:picLocks noChangeAspect="1"/>
          </p:cNvPicPr>
          <p:nvPr/>
        </p:nvPicPr>
        <p:blipFill rotWithShape="1">
          <a:blip r:embed="rId4"/>
          <a:srcRect l="40647"/>
          <a:stretch/>
        </p:blipFill>
        <p:spPr>
          <a:xfrm>
            <a:off x="12193584" y="0"/>
            <a:ext cx="12193590" cy="13697585"/>
          </a:xfrm>
          <a:prstGeom prst="rect">
            <a:avLst/>
          </a:prstGeom>
        </p:spPr>
      </p:pic>
    </p:spTree>
    <p:extLst>
      <p:ext uri="{BB962C8B-B14F-4D97-AF65-F5344CB8AC3E}">
        <p14:creationId xmlns:p14="http://schemas.microsoft.com/office/powerpoint/2010/main" val="4133632991"/>
      </p:ext>
    </p:extLst>
  </p:cSld>
  <p:clrMapOvr>
    <a:masterClrMapping/>
  </p:clrMapOvr>
  <p:transition spd="slow">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using a phone&#10;&#10;Description automatically generated with low confidence">
            <a:extLst>
              <a:ext uri="{FF2B5EF4-FFF2-40B4-BE49-F238E27FC236}">
                <a16:creationId xmlns:a16="http://schemas.microsoft.com/office/drawing/2014/main" id="{274BACC8-BBB9-F17A-E7E0-A2746B7BC8F3}"/>
              </a:ext>
            </a:extLst>
          </p:cNvPr>
          <p:cNvPicPr>
            <a:picLocks noChangeAspect="1"/>
          </p:cNvPicPr>
          <p:nvPr/>
        </p:nvPicPr>
        <p:blipFill rotWithShape="1">
          <a:blip r:embed="rId3"/>
          <a:srcRect l="9711" t="-52" r="31080" b="52"/>
          <a:stretch/>
        </p:blipFill>
        <p:spPr>
          <a:xfrm>
            <a:off x="12193585" y="-7110"/>
            <a:ext cx="12193590" cy="13716000"/>
          </a:xfrm>
          <a:prstGeom prst="rect">
            <a:avLst/>
          </a:prstGeom>
        </p:spPr>
      </p:pic>
      <p:sp>
        <p:nvSpPr>
          <p:cNvPr id="2" name="Subtitle 1">
            <a:extLst>
              <a:ext uri="{FF2B5EF4-FFF2-40B4-BE49-F238E27FC236}">
                <a16:creationId xmlns:a16="http://schemas.microsoft.com/office/drawing/2014/main" id="{3B429F7B-BF7F-A541-9B1D-E7BF2BA86BD4}"/>
              </a:ext>
            </a:extLst>
          </p:cNvPr>
          <p:cNvSpPr>
            <a:spLocks noGrp="1"/>
          </p:cNvSpPr>
          <p:nvPr>
            <p:ph type="subTitle" idx="2"/>
          </p:nvPr>
        </p:nvSpPr>
        <p:spPr>
          <a:xfrm>
            <a:off x="932821" y="909036"/>
            <a:ext cx="10328145" cy="463200"/>
          </a:xfrm>
        </p:spPr>
        <p:txBody>
          <a:bodyPr/>
          <a:lstStyle/>
          <a:p>
            <a:r>
              <a:rPr lang="en-US" dirty="0"/>
              <a:t>02 </a:t>
            </a:r>
            <a:r>
              <a:rPr lang="en-US" dirty="0" err="1"/>
              <a:t>gestion</a:t>
            </a:r>
            <a:r>
              <a:rPr lang="en-US" dirty="0"/>
              <a:t> de la </a:t>
            </a:r>
            <a:r>
              <a:rPr lang="en-US" dirty="0" err="1"/>
              <a:t>sécurité</a:t>
            </a:r>
            <a:r>
              <a:rPr lang="en-US" dirty="0"/>
              <a:t> </a:t>
            </a:r>
            <a:r>
              <a:rPr lang="en-US" dirty="0" err="1"/>
              <a:t>personnelle</a:t>
            </a:r>
            <a:endParaRPr lang="en-US" dirty="0"/>
          </a:p>
        </p:txBody>
      </p:sp>
      <p:sp>
        <p:nvSpPr>
          <p:cNvPr id="8" name="Title 2">
            <a:extLst>
              <a:ext uri="{FF2B5EF4-FFF2-40B4-BE49-F238E27FC236}">
                <a16:creationId xmlns:a16="http://schemas.microsoft.com/office/drawing/2014/main" id="{CEA93ECD-E920-8C4C-A0F5-4E68DCC9D041}"/>
              </a:ext>
            </a:extLst>
          </p:cNvPr>
          <p:cNvSpPr>
            <a:spLocks noGrp="1"/>
          </p:cNvSpPr>
          <p:nvPr>
            <p:ph type="title"/>
          </p:nvPr>
        </p:nvSpPr>
        <p:spPr>
          <a:xfrm>
            <a:off x="932690" y="2152015"/>
            <a:ext cx="7984298" cy="2514600"/>
          </a:xfrm>
        </p:spPr>
        <p:txBody>
          <a:bodyPr>
            <a:normAutofit/>
          </a:bodyPr>
          <a:lstStyle/>
          <a:p>
            <a:pPr>
              <a:lnSpc>
                <a:spcPts val="8640"/>
              </a:lnSpc>
            </a:pPr>
            <a:r>
              <a:rPr lang="en-US" dirty="0" err="1"/>
              <a:t>Applis</a:t>
            </a:r>
            <a:endParaRPr lang="en-US" dirty="0"/>
          </a:p>
        </p:txBody>
      </p:sp>
      <p:sp>
        <p:nvSpPr>
          <p:cNvPr id="9" name="Text Placeholder 3">
            <a:extLst>
              <a:ext uri="{FF2B5EF4-FFF2-40B4-BE49-F238E27FC236}">
                <a16:creationId xmlns:a16="http://schemas.microsoft.com/office/drawing/2014/main" id="{4B6BB074-3EEC-3647-B8F2-A5E824D5AB14}"/>
              </a:ext>
            </a:extLst>
          </p:cNvPr>
          <p:cNvSpPr txBox="1">
            <a:spLocks/>
          </p:cNvSpPr>
          <p:nvPr/>
        </p:nvSpPr>
        <p:spPr>
          <a:xfrm>
            <a:off x="933450" y="4800600"/>
            <a:ext cx="10327516" cy="3234055"/>
          </a:xfrm>
          <a:prstGeom prst="rect">
            <a:avLst/>
          </a:prstGeom>
        </p:spPr>
        <p:txBody>
          <a:bodyPr vert="horz" lIns="0" tIns="0" rIns="0" bIns="0" rtlCol="0">
            <a:noAutofit/>
          </a:bodyPr>
          <a:lstStyle>
            <a:defPPr marR="0" lvl="0" algn="l" rtl="0">
              <a:lnSpc>
                <a:spcPct val="100000"/>
              </a:lnSpc>
              <a:spcBef>
                <a:spcPts val="0"/>
              </a:spcBef>
              <a:spcAft>
                <a:spcPts val="0"/>
              </a:spcAft>
            </a:defPPr>
            <a:lvl1pPr marL="0" marR="0" lvl="0" indent="0" algn="l" rtl="0" eaLnBrk="1" hangingPunct="1">
              <a:lnSpc>
                <a:spcPct val="129000"/>
              </a:lnSpc>
              <a:spcBef>
                <a:spcPts val="0"/>
              </a:spcBef>
              <a:spcAft>
                <a:spcPts val="1200"/>
              </a:spcAft>
              <a:buClr>
                <a:srgbClr val="1C2B33"/>
              </a:buClr>
              <a:buSzPct val="25000"/>
              <a:buFontTx/>
              <a:buBlip>
                <a:blip r:embed="rId4"/>
              </a:buBlip>
              <a:tabLst/>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defTabSz="1828800">
              <a:lnSpc>
                <a:spcPts val="4200"/>
              </a:lnSpc>
              <a:spcAft>
                <a:spcPts val="1800"/>
              </a:spcAft>
              <a:buNone/>
            </a:pPr>
            <a:r>
              <a:rPr lang="fr-FR" sz="2800" spc="40" dirty="0">
                <a:latin typeface="Optimistic Text" panose="020B0503020203020204" pitchFamily="34" charset="0"/>
                <a:sym typeface="Arial"/>
              </a:rPr>
              <a:t>Portez une attention particulière aux paramètres de confidentialité et de sécurité pour toutes les nouvelles applications que vous installez</a:t>
            </a:r>
            <a:r>
              <a:rPr lang="en-US" sz="2800" spc="40" dirty="0">
                <a:latin typeface="Optimistic Text" panose="020B0503020203020204" pitchFamily="34" charset="0"/>
                <a:sym typeface="Arial"/>
              </a:rPr>
              <a:t>.</a:t>
            </a:r>
          </a:p>
          <a:p>
            <a:pPr marL="457200" indent="-457200" defTabSz="1828800">
              <a:lnSpc>
                <a:spcPts val="4200"/>
              </a:lnSpc>
              <a:spcAft>
                <a:spcPts val="1800"/>
              </a:spcAft>
              <a:buSzPct val="100000"/>
              <a:buFont typeface="Arial" panose="020B0604020202020204" pitchFamily="34" charset="0"/>
              <a:buChar char="•"/>
            </a:pPr>
            <a:r>
              <a:rPr lang="fr-FR" sz="2800" spc="40" dirty="0">
                <a:latin typeface="Optimistic Text" panose="020B0503020203020204" pitchFamily="34" charset="0"/>
                <a:sym typeface="Arial"/>
              </a:rPr>
              <a:t>L'application vous demande-t-elle d'accéder à votre localisation, à votre liste de contacts ou à votre calendrier?</a:t>
            </a:r>
          </a:p>
          <a:p>
            <a:pPr marL="457200" indent="-457200" defTabSz="1828800">
              <a:lnSpc>
                <a:spcPts val="4200"/>
              </a:lnSpc>
              <a:spcAft>
                <a:spcPts val="1800"/>
              </a:spcAft>
              <a:buSzPct val="100000"/>
              <a:buFont typeface="Arial" panose="020B0604020202020204" pitchFamily="34" charset="0"/>
              <a:buChar char="•"/>
            </a:pPr>
            <a:r>
              <a:rPr lang="fr-FR" sz="2800" spc="40" dirty="0">
                <a:latin typeface="Optimistic Text" panose="020B0503020203020204" pitchFamily="34" charset="0"/>
                <a:sym typeface="Arial"/>
              </a:rPr>
              <a:t>L'application demande-t-elle l'autorisation d'envoyer des messages ou de publier sur vos profils de réseaux sociaux?</a:t>
            </a:r>
          </a:p>
          <a:p>
            <a:pPr marL="457200" indent="-457200" defTabSz="1828800">
              <a:lnSpc>
                <a:spcPts val="4200"/>
              </a:lnSpc>
              <a:spcAft>
                <a:spcPts val="1800"/>
              </a:spcAft>
              <a:buSzPct val="100000"/>
              <a:buFont typeface="Arial" panose="020B0604020202020204" pitchFamily="34" charset="0"/>
              <a:buChar char="•"/>
            </a:pPr>
            <a:r>
              <a:rPr lang="fr-FR" sz="2800" spc="40" dirty="0">
                <a:latin typeface="Optimistic Text" panose="020B0503020203020204" pitchFamily="34" charset="0"/>
                <a:sym typeface="Arial"/>
              </a:rPr>
              <a:t>Réfléchissez bien à la manière dont vos informations seront utilisées. En cas de doute, consultez la politique de confidentialité. Dans certains cas, les données doivent être partagées pour qu'une application puisse exécuter la ou les fonctions prévues.</a:t>
            </a:r>
            <a:endParaRPr lang="en-US" sz="2800" spc="40" dirty="0">
              <a:latin typeface="Optimistic Text" panose="020B0503020203020204" pitchFamily="34" charset="0"/>
              <a:sym typeface="Arial"/>
            </a:endParaRPr>
          </a:p>
        </p:txBody>
      </p:sp>
      <p:grpSp>
        <p:nvGrpSpPr>
          <p:cNvPr id="10" name="Google Shape;1418;p91">
            <a:extLst>
              <a:ext uri="{FF2B5EF4-FFF2-40B4-BE49-F238E27FC236}">
                <a16:creationId xmlns:a16="http://schemas.microsoft.com/office/drawing/2014/main" id="{B5A89EC5-01A8-C44A-B3AF-D5DF5EEDA6A8}"/>
              </a:ext>
            </a:extLst>
          </p:cNvPr>
          <p:cNvGrpSpPr/>
          <p:nvPr/>
        </p:nvGrpSpPr>
        <p:grpSpPr>
          <a:xfrm>
            <a:off x="932690" y="2184497"/>
            <a:ext cx="683016" cy="1016377"/>
            <a:chOff x="795295" y="131105"/>
            <a:chExt cx="50507" cy="75158"/>
          </a:xfrm>
          <a:solidFill>
            <a:schemeClr val="accent2"/>
          </a:solidFill>
        </p:grpSpPr>
        <p:sp>
          <p:nvSpPr>
            <p:cNvPr id="11" name="Google Shape;1419;p91">
              <a:extLst>
                <a:ext uri="{FF2B5EF4-FFF2-40B4-BE49-F238E27FC236}">
                  <a16:creationId xmlns:a16="http://schemas.microsoft.com/office/drawing/2014/main" id="{46FE69A6-AEEC-224F-9494-A16FB28A0CE4}"/>
                </a:ext>
              </a:extLst>
            </p:cNvPr>
            <p:cNvSpPr/>
            <p:nvPr/>
          </p:nvSpPr>
          <p:spPr>
            <a:xfrm>
              <a:off x="804964" y="149426"/>
              <a:ext cx="9169" cy="9182"/>
            </a:xfrm>
            <a:custGeom>
              <a:avLst/>
              <a:gdLst/>
              <a:ahLst/>
              <a:cxnLst/>
              <a:rect l="l" t="t" r="r" b="b"/>
              <a:pathLst>
                <a:path w="9169" h="9182" extrusionOk="0">
                  <a:moveTo>
                    <a:pt x="2298" y="9182"/>
                  </a:moveTo>
                  <a:lnTo>
                    <a:pt x="6883" y="9182"/>
                  </a:lnTo>
                  <a:cubicBezTo>
                    <a:pt x="8140" y="9182"/>
                    <a:pt x="9169" y="8153"/>
                    <a:pt x="9169" y="6883"/>
                  </a:cubicBezTo>
                  <a:lnTo>
                    <a:pt x="9169" y="2298"/>
                  </a:lnTo>
                  <a:cubicBezTo>
                    <a:pt x="9169" y="1041"/>
                    <a:pt x="8140" y="0"/>
                    <a:pt x="6883" y="0"/>
                  </a:cubicBezTo>
                  <a:lnTo>
                    <a:pt x="2298" y="0"/>
                  </a:lnTo>
                  <a:cubicBezTo>
                    <a:pt x="1028" y="0"/>
                    <a:pt x="0" y="1041"/>
                    <a:pt x="0" y="2298"/>
                  </a:cubicBezTo>
                  <a:lnTo>
                    <a:pt x="0" y="6883"/>
                  </a:lnTo>
                  <a:cubicBezTo>
                    <a:pt x="0" y="8153"/>
                    <a:pt x="1028" y="9182"/>
                    <a:pt x="2298" y="9182"/>
                  </a:cubicBezTo>
                  <a:close/>
                  <a:moveTo>
                    <a:pt x="2755" y="6426"/>
                  </a:moveTo>
                  <a:lnTo>
                    <a:pt x="2755" y="2755"/>
                  </a:lnTo>
                  <a:lnTo>
                    <a:pt x="6426" y="2755"/>
                  </a:lnTo>
                  <a:lnTo>
                    <a:pt x="6426" y="6426"/>
                  </a:ln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12" name="Google Shape;1420;p91">
              <a:extLst>
                <a:ext uri="{FF2B5EF4-FFF2-40B4-BE49-F238E27FC236}">
                  <a16:creationId xmlns:a16="http://schemas.microsoft.com/office/drawing/2014/main" id="{51018FAE-90A7-9B4F-98B9-8F93004A60C3}"/>
                </a:ext>
              </a:extLst>
            </p:cNvPr>
            <p:cNvSpPr/>
            <p:nvPr/>
          </p:nvSpPr>
          <p:spPr>
            <a:xfrm>
              <a:off x="815975" y="149426"/>
              <a:ext cx="9156" cy="9182"/>
            </a:xfrm>
            <a:custGeom>
              <a:avLst/>
              <a:gdLst/>
              <a:ahLst/>
              <a:cxnLst/>
              <a:rect l="l" t="t" r="r" b="b"/>
              <a:pathLst>
                <a:path w="9156" h="9182" extrusionOk="0">
                  <a:moveTo>
                    <a:pt x="2286" y="9182"/>
                  </a:moveTo>
                  <a:lnTo>
                    <a:pt x="6870" y="9182"/>
                  </a:lnTo>
                  <a:cubicBezTo>
                    <a:pt x="8128" y="9182"/>
                    <a:pt x="9156" y="8153"/>
                    <a:pt x="9156" y="6883"/>
                  </a:cubicBezTo>
                  <a:lnTo>
                    <a:pt x="9156" y="2298"/>
                  </a:lnTo>
                  <a:cubicBezTo>
                    <a:pt x="9156" y="1041"/>
                    <a:pt x="8128" y="0"/>
                    <a:pt x="6870" y="0"/>
                  </a:cubicBezTo>
                  <a:lnTo>
                    <a:pt x="2286" y="0"/>
                  </a:lnTo>
                  <a:cubicBezTo>
                    <a:pt x="1028" y="0"/>
                    <a:pt x="0" y="1041"/>
                    <a:pt x="0" y="2298"/>
                  </a:cubicBezTo>
                  <a:lnTo>
                    <a:pt x="0" y="6883"/>
                  </a:lnTo>
                  <a:cubicBezTo>
                    <a:pt x="0" y="8153"/>
                    <a:pt x="1028" y="9182"/>
                    <a:pt x="2286" y="9182"/>
                  </a:cubicBezTo>
                  <a:close/>
                  <a:moveTo>
                    <a:pt x="2743" y="6426"/>
                  </a:moveTo>
                  <a:lnTo>
                    <a:pt x="2743" y="2755"/>
                  </a:lnTo>
                  <a:lnTo>
                    <a:pt x="6413" y="2755"/>
                  </a:lnTo>
                  <a:lnTo>
                    <a:pt x="6413" y="6426"/>
                  </a:ln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13" name="Google Shape;1421;p91">
              <a:extLst>
                <a:ext uri="{FF2B5EF4-FFF2-40B4-BE49-F238E27FC236}">
                  <a16:creationId xmlns:a16="http://schemas.microsoft.com/office/drawing/2014/main" id="{675AA6EE-0BE1-6746-8D56-46224A6D2AC5}"/>
                </a:ext>
              </a:extLst>
            </p:cNvPr>
            <p:cNvSpPr/>
            <p:nvPr/>
          </p:nvSpPr>
          <p:spPr>
            <a:xfrm>
              <a:off x="826973" y="149426"/>
              <a:ext cx="9156" cy="9182"/>
            </a:xfrm>
            <a:custGeom>
              <a:avLst/>
              <a:gdLst/>
              <a:ahLst/>
              <a:cxnLst/>
              <a:rect l="l" t="t" r="r" b="b"/>
              <a:pathLst>
                <a:path w="9156" h="9182" extrusionOk="0">
                  <a:moveTo>
                    <a:pt x="6870" y="0"/>
                  </a:moveTo>
                  <a:lnTo>
                    <a:pt x="2286" y="0"/>
                  </a:lnTo>
                  <a:cubicBezTo>
                    <a:pt x="1015" y="0"/>
                    <a:pt x="0" y="1041"/>
                    <a:pt x="0" y="2298"/>
                  </a:cubicBezTo>
                  <a:lnTo>
                    <a:pt x="0" y="6883"/>
                  </a:lnTo>
                  <a:cubicBezTo>
                    <a:pt x="0" y="8153"/>
                    <a:pt x="1015" y="9182"/>
                    <a:pt x="2286" y="9182"/>
                  </a:cubicBezTo>
                  <a:lnTo>
                    <a:pt x="6870" y="9182"/>
                  </a:lnTo>
                  <a:cubicBezTo>
                    <a:pt x="8128" y="9182"/>
                    <a:pt x="9156" y="8153"/>
                    <a:pt x="9156" y="6883"/>
                  </a:cubicBezTo>
                  <a:lnTo>
                    <a:pt x="9156" y="2298"/>
                  </a:lnTo>
                  <a:cubicBezTo>
                    <a:pt x="9156" y="1041"/>
                    <a:pt x="8128" y="0"/>
                    <a:pt x="6870" y="0"/>
                  </a:cubicBezTo>
                  <a:close/>
                  <a:moveTo>
                    <a:pt x="2743" y="6426"/>
                  </a:moveTo>
                  <a:lnTo>
                    <a:pt x="2743" y="2755"/>
                  </a:lnTo>
                  <a:lnTo>
                    <a:pt x="6413" y="2755"/>
                  </a:lnTo>
                  <a:lnTo>
                    <a:pt x="6413" y="6426"/>
                  </a:ln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14" name="Google Shape;1422;p91">
              <a:extLst>
                <a:ext uri="{FF2B5EF4-FFF2-40B4-BE49-F238E27FC236}">
                  <a16:creationId xmlns:a16="http://schemas.microsoft.com/office/drawing/2014/main" id="{7FD79B70-9AF6-9245-AB9B-B6C3953A8D0D}"/>
                </a:ext>
              </a:extLst>
            </p:cNvPr>
            <p:cNvSpPr/>
            <p:nvPr/>
          </p:nvSpPr>
          <p:spPr>
            <a:xfrm>
              <a:off x="804964" y="160437"/>
              <a:ext cx="9169" cy="9156"/>
            </a:xfrm>
            <a:custGeom>
              <a:avLst/>
              <a:gdLst/>
              <a:ahLst/>
              <a:cxnLst/>
              <a:rect l="l" t="t" r="r" b="b"/>
              <a:pathLst>
                <a:path w="9169" h="9156" extrusionOk="0">
                  <a:moveTo>
                    <a:pt x="2298" y="9156"/>
                  </a:moveTo>
                  <a:lnTo>
                    <a:pt x="6883" y="9156"/>
                  </a:lnTo>
                  <a:cubicBezTo>
                    <a:pt x="8140" y="9156"/>
                    <a:pt x="9169" y="8140"/>
                    <a:pt x="9169" y="6870"/>
                  </a:cubicBezTo>
                  <a:lnTo>
                    <a:pt x="9169" y="2285"/>
                  </a:lnTo>
                  <a:cubicBezTo>
                    <a:pt x="9169" y="1028"/>
                    <a:pt x="8140" y="0"/>
                    <a:pt x="6883" y="0"/>
                  </a:cubicBezTo>
                  <a:lnTo>
                    <a:pt x="2298" y="0"/>
                  </a:lnTo>
                  <a:cubicBezTo>
                    <a:pt x="1028" y="0"/>
                    <a:pt x="0" y="1028"/>
                    <a:pt x="0" y="2285"/>
                  </a:cubicBezTo>
                  <a:lnTo>
                    <a:pt x="0" y="6870"/>
                  </a:lnTo>
                  <a:cubicBezTo>
                    <a:pt x="0" y="8140"/>
                    <a:pt x="1028" y="9156"/>
                    <a:pt x="2298" y="9156"/>
                  </a:cubicBezTo>
                  <a:close/>
                  <a:moveTo>
                    <a:pt x="2755" y="6413"/>
                  </a:moveTo>
                  <a:lnTo>
                    <a:pt x="2755" y="2743"/>
                  </a:lnTo>
                  <a:lnTo>
                    <a:pt x="6426" y="2743"/>
                  </a:lnTo>
                  <a:lnTo>
                    <a:pt x="6426" y="6413"/>
                  </a:ln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15" name="Google Shape;1423;p91">
              <a:extLst>
                <a:ext uri="{FF2B5EF4-FFF2-40B4-BE49-F238E27FC236}">
                  <a16:creationId xmlns:a16="http://schemas.microsoft.com/office/drawing/2014/main" id="{1857378A-4D98-EB46-B626-579B6E03C486}"/>
                </a:ext>
              </a:extLst>
            </p:cNvPr>
            <p:cNvSpPr/>
            <p:nvPr/>
          </p:nvSpPr>
          <p:spPr>
            <a:xfrm>
              <a:off x="815975" y="160437"/>
              <a:ext cx="9156" cy="9156"/>
            </a:xfrm>
            <a:custGeom>
              <a:avLst/>
              <a:gdLst/>
              <a:ahLst/>
              <a:cxnLst/>
              <a:rect l="l" t="t" r="r" b="b"/>
              <a:pathLst>
                <a:path w="9156" h="9156" extrusionOk="0">
                  <a:moveTo>
                    <a:pt x="2286" y="9156"/>
                  </a:moveTo>
                  <a:lnTo>
                    <a:pt x="6870" y="9156"/>
                  </a:lnTo>
                  <a:cubicBezTo>
                    <a:pt x="8128" y="9156"/>
                    <a:pt x="9156" y="8140"/>
                    <a:pt x="9156" y="6870"/>
                  </a:cubicBezTo>
                  <a:lnTo>
                    <a:pt x="9156" y="2285"/>
                  </a:lnTo>
                  <a:cubicBezTo>
                    <a:pt x="9156" y="1028"/>
                    <a:pt x="8128" y="0"/>
                    <a:pt x="6870" y="0"/>
                  </a:cubicBezTo>
                  <a:lnTo>
                    <a:pt x="2286" y="0"/>
                  </a:lnTo>
                  <a:cubicBezTo>
                    <a:pt x="1028" y="0"/>
                    <a:pt x="0" y="1028"/>
                    <a:pt x="0" y="2285"/>
                  </a:cubicBezTo>
                  <a:lnTo>
                    <a:pt x="0" y="6870"/>
                  </a:lnTo>
                  <a:cubicBezTo>
                    <a:pt x="0" y="8140"/>
                    <a:pt x="1028" y="9156"/>
                    <a:pt x="2286" y="9156"/>
                  </a:cubicBezTo>
                  <a:close/>
                  <a:moveTo>
                    <a:pt x="2743" y="6413"/>
                  </a:moveTo>
                  <a:lnTo>
                    <a:pt x="2743" y="2743"/>
                  </a:lnTo>
                  <a:lnTo>
                    <a:pt x="6413" y="2743"/>
                  </a:lnTo>
                  <a:lnTo>
                    <a:pt x="6413" y="6413"/>
                  </a:ln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16" name="Google Shape;1424;p91">
              <a:extLst>
                <a:ext uri="{FF2B5EF4-FFF2-40B4-BE49-F238E27FC236}">
                  <a16:creationId xmlns:a16="http://schemas.microsoft.com/office/drawing/2014/main" id="{FF12FD77-F8A2-7A48-BD41-75AC6D7C2880}"/>
                </a:ext>
              </a:extLst>
            </p:cNvPr>
            <p:cNvSpPr/>
            <p:nvPr/>
          </p:nvSpPr>
          <p:spPr>
            <a:xfrm>
              <a:off x="826973" y="160437"/>
              <a:ext cx="9156" cy="9156"/>
            </a:xfrm>
            <a:custGeom>
              <a:avLst/>
              <a:gdLst/>
              <a:ahLst/>
              <a:cxnLst/>
              <a:rect l="l" t="t" r="r" b="b"/>
              <a:pathLst>
                <a:path w="9156" h="9156" extrusionOk="0">
                  <a:moveTo>
                    <a:pt x="6870" y="0"/>
                  </a:moveTo>
                  <a:lnTo>
                    <a:pt x="2286" y="0"/>
                  </a:lnTo>
                  <a:cubicBezTo>
                    <a:pt x="1015" y="0"/>
                    <a:pt x="0" y="1028"/>
                    <a:pt x="0" y="2285"/>
                  </a:cubicBezTo>
                  <a:lnTo>
                    <a:pt x="0" y="6870"/>
                  </a:lnTo>
                  <a:cubicBezTo>
                    <a:pt x="0" y="8140"/>
                    <a:pt x="1015" y="9156"/>
                    <a:pt x="2286" y="9156"/>
                  </a:cubicBezTo>
                  <a:lnTo>
                    <a:pt x="6870" y="9156"/>
                  </a:lnTo>
                  <a:cubicBezTo>
                    <a:pt x="8128" y="9156"/>
                    <a:pt x="9156" y="8140"/>
                    <a:pt x="9156" y="6870"/>
                  </a:cubicBezTo>
                  <a:lnTo>
                    <a:pt x="9156" y="2285"/>
                  </a:lnTo>
                  <a:cubicBezTo>
                    <a:pt x="9156" y="1028"/>
                    <a:pt x="8128" y="0"/>
                    <a:pt x="6870" y="0"/>
                  </a:cubicBezTo>
                  <a:close/>
                  <a:moveTo>
                    <a:pt x="2743" y="6413"/>
                  </a:moveTo>
                  <a:lnTo>
                    <a:pt x="2743" y="2743"/>
                  </a:lnTo>
                  <a:lnTo>
                    <a:pt x="6413" y="2743"/>
                  </a:lnTo>
                  <a:lnTo>
                    <a:pt x="6413" y="6413"/>
                  </a:ln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17" name="Google Shape;1425;p91">
              <a:extLst>
                <a:ext uri="{FF2B5EF4-FFF2-40B4-BE49-F238E27FC236}">
                  <a16:creationId xmlns:a16="http://schemas.microsoft.com/office/drawing/2014/main" id="{060A995E-A3CE-704A-9652-9C4CE47240B8}"/>
                </a:ext>
              </a:extLst>
            </p:cNvPr>
            <p:cNvSpPr/>
            <p:nvPr/>
          </p:nvSpPr>
          <p:spPr>
            <a:xfrm>
              <a:off x="804964" y="171436"/>
              <a:ext cx="9169" cy="9169"/>
            </a:xfrm>
            <a:custGeom>
              <a:avLst/>
              <a:gdLst/>
              <a:ahLst/>
              <a:cxnLst/>
              <a:rect l="l" t="t" r="r" b="b"/>
              <a:pathLst>
                <a:path w="9169" h="9169" extrusionOk="0">
                  <a:moveTo>
                    <a:pt x="2298" y="9169"/>
                  </a:moveTo>
                  <a:lnTo>
                    <a:pt x="6883" y="9169"/>
                  </a:lnTo>
                  <a:cubicBezTo>
                    <a:pt x="8140" y="9169"/>
                    <a:pt x="9169" y="8140"/>
                    <a:pt x="9169" y="6870"/>
                  </a:cubicBezTo>
                  <a:lnTo>
                    <a:pt x="9169" y="2285"/>
                  </a:lnTo>
                  <a:cubicBezTo>
                    <a:pt x="9169" y="1028"/>
                    <a:pt x="8140" y="0"/>
                    <a:pt x="6883" y="0"/>
                  </a:cubicBezTo>
                  <a:lnTo>
                    <a:pt x="2298" y="0"/>
                  </a:lnTo>
                  <a:cubicBezTo>
                    <a:pt x="1028" y="0"/>
                    <a:pt x="0" y="1028"/>
                    <a:pt x="0" y="2285"/>
                  </a:cubicBezTo>
                  <a:lnTo>
                    <a:pt x="0" y="6870"/>
                  </a:lnTo>
                  <a:cubicBezTo>
                    <a:pt x="0" y="8140"/>
                    <a:pt x="1028" y="9169"/>
                    <a:pt x="2298" y="9169"/>
                  </a:cubicBezTo>
                  <a:close/>
                  <a:moveTo>
                    <a:pt x="2755" y="6413"/>
                  </a:moveTo>
                  <a:lnTo>
                    <a:pt x="2755" y="2743"/>
                  </a:lnTo>
                  <a:lnTo>
                    <a:pt x="6426" y="2743"/>
                  </a:lnTo>
                  <a:lnTo>
                    <a:pt x="6426" y="6413"/>
                  </a:ln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18" name="Google Shape;1426;p91">
              <a:extLst>
                <a:ext uri="{FF2B5EF4-FFF2-40B4-BE49-F238E27FC236}">
                  <a16:creationId xmlns:a16="http://schemas.microsoft.com/office/drawing/2014/main" id="{1450706C-E93A-524A-99DA-634514EF8E1A}"/>
                </a:ext>
              </a:extLst>
            </p:cNvPr>
            <p:cNvSpPr/>
            <p:nvPr/>
          </p:nvSpPr>
          <p:spPr>
            <a:xfrm>
              <a:off x="815975" y="171436"/>
              <a:ext cx="9156" cy="9169"/>
            </a:xfrm>
            <a:custGeom>
              <a:avLst/>
              <a:gdLst/>
              <a:ahLst/>
              <a:cxnLst/>
              <a:rect l="l" t="t" r="r" b="b"/>
              <a:pathLst>
                <a:path w="9156" h="9169" extrusionOk="0">
                  <a:moveTo>
                    <a:pt x="2286" y="9169"/>
                  </a:moveTo>
                  <a:lnTo>
                    <a:pt x="6870" y="9169"/>
                  </a:lnTo>
                  <a:cubicBezTo>
                    <a:pt x="8128" y="9169"/>
                    <a:pt x="9156" y="8140"/>
                    <a:pt x="9156" y="6870"/>
                  </a:cubicBezTo>
                  <a:lnTo>
                    <a:pt x="9156" y="2285"/>
                  </a:lnTo>
                  <a:cubicBezTo>
                    <a:pt x="9156" y="1028"/>
                    <a:pt x="8128" y="0"/>
                    <a:pt x="6870" y="0"/>
                  </a:cubicBezTo>
                  <a:lnTo>
                    <a:pt x="2286" y="0"/>
                  </a:lnTo>
                  <a:cubicBezTo>
                    <a:pt x="1028" y="0"/>
                    <a:pt x="0" y="1028"/>
                    <a:pt x="0" y="2285"/>
                  </a:cubicBezTo>
                  <a:lnTo>
                    <a:pt x="0" y="6870"/>
                  </a:lnTo>
                  <a:cubicBezTo>
                    <a:pt x="0" y="8140"/>
                    <a:pt x="1028" y="9169"/>
                    <a:pt x="2286" y="9169"/>
                  </a:cubicBezTo>
                  <a:close/>
                  <a:moveTo>
                    <a:pt x="2743" y="6413"/>
                  </a:moveTo>
                  <a:lnTo>
                    <a:pt x="2743" y="2743"/>
                  </a:lnTo>
                  <a:lnTo>
                    <a:pt x="6413" y="2743"/>
                  </a:lnTo>
                  <a:lnTo>
                    <a:pt x="6413" y="6413"/>
                  </a:ln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19" name="Google Shape;1427;p91">
              <a:extLst>
                <a:ext uri="{FF2B5EF4-FFF2-40B4-BE49-F238E27FC236}">
                  <a16:creationId xmlns:a16="http://schemas.microsoft.com/office/drawing/2014/main" id="{D57115FA-9AA0-0949-BF20-F210928756F0}"/>
                </a:ext>
              </a:extLst>
            </p:cNvPr>
            <p:cNvSpPr/>
            <p:nvPr/>
          </p:nvSpPr>
          <p:spPr>
            <a:xfrm>
              <a:off x="826973" y="171436"/>
              <a:ext cx="9156" cy="9169"/>
            </a:xfrm>
            <a:custGeom>
              <a:avLst/>
              <a:gdLst/>
              <a:ahLst/>
              <a:cxnLst/>
              <a:rect l="l" t="t" r="r" b="b"/>
              <a:pathLst>
                <a:path w="9156" h="9169" extrusionOk="0">
                  <a:moveTo>
                    <a:pt x="6870" y="0"/>
                  </a:moveTo>
                  <a:lnTo>
                    <a:pt x="2286" y="0"/>
                  </a:lnTo>
                  <a:cubicBezTo>
                    <a:pt x="1015" y="0"/>
                    <a:pt x="0" y="1028"/>
                    <a:pt x="0" y="2285"/>
                  </a:cubicBezTo>
                  <a:lnTo>
                    <a:pt x="0" y="6870"/>
                  </a:lnTo>
                  <a:cubicBezTo>
                    <a:pt x="0" y="8140"/>
                    <a:pt x="1015" y="9169"/>
                    <a:pt x="2286" y="9169"/>
                  </a:cubicBezTo>
                  <a:lnTo>
                    <a:pt x="6870" y="9169"/>
                  </a:lnTo>
                  <a:cubicBezTo>
                    <a:pt x="8128" y="9169"/>
                    <a:pt x="9156" y="8140"/>
                    <a:pt x="9156" y="6870"/>
                  </a:cubicBezTo>
                  <a:lnTo>
                    <a:pt x="9156" y="2285"/>
                  </a:lnTo>
                  <a:cubicBezTo>
                    <a:pt x="9156" y="1028"/>
                    <a:pt x="8128" y="0"/>
                    <a:pt x="6870" y="0"/>
                  </a:cubicBezTo>
                  <a:close/>
                  <a:moveTo>
                    <a:pt x="2743" y="6413"/>
                  </a:moveTo>
                  <a:lnTo>
                    <a:pt x="2743" y="2743"/>
                  </a:lnTo>
                  <a:lnTo>
                    <a:pt x="6413" y="2743"/>
                  </a:lnTo>
                  <a:lnTo>
                    <a:pt x="6413" y="6413"/>
                  </a:ln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20" name="Google Shape;1428;p91">
              <a:extLst>
                <a:ext uri="{FF2B5EF4-FFF2-40B4-BE49-F238E27FC236}">
                  <a16:creationId xmlns:a16="http://schemas.microsoft.com/office/drawing/2014/main" id="{17B7E32D-37F8-2349-83CA-5A84F2DA1130}"/>
                </a:ext>
              </a:extLst>
            </p:cNvPr>
            <p:cNvSpPr/>
            <p:nvPr/>
          </p:nvSpPr>
          <p:spPr>
            <a:xfrm>
              <a:off x="804964" y="182434"/>
              <a:ext cx="9169" cy="9169"/>
            </a:xfrm>
            <a:custGeom>
              <a:avLst/>
              <a:gdLst/>
              <a:ahLst/>
              <a:cxnLst/>
              <a:rect l="l" t="t" r="r" b="b"/>
              <a:pathLst>
                <a:path w="9169" h="9169" extrusionOk="0">
                  <a:moveTo>
                    <a:pt x="9169" y="6870"/>
                  </a:moveTo>
                  <a:lnTo>
                    <a:pt x="9169" y="2285"/>
                  </a:lnTo>
                  <a:cubicBezTo>
                    <a:pt x="9169" y="1028"/>
                    <a:pt x="8140" y="0"/>
                    <a:pt x="6883" y="0"/>
                  </a:cubicBezTo>
                  <a:lnTo>
                    <a:pt x="2298" y="0"/>
                  </a:lnTo>
                  <a:cubicBezTo>
                    <a:pt x="1028" y="0"/>
                    <a:pt x="0" y="1028"/>
                    <a:pt x="0" y="2285"/>
                  </a:cubicBezTo>
                  <a:lnTo>
                    <a:pt x="0" y="6870"/>
                  </a:lnTo>
                  <a:cubicBezTo>
                    <a:pt x="0" y="8140"/>
                    <a:pt x="1028" y="9169"/>
                    <a:pt x="2298" y="9169"/>
                  </a:cubicBezTo>
                  <a:lnTo>
                    <a:pt x="6883" y="9169"/>
                  </a:lnTo>
                  <a:cubicBezTo>
                    <a:pt x="8140" y="9169"/>
                    <a:pt x="9169" y="8140"/>
                    <a:pt x="9169" y="6870"/>
                  </a:cubicBezTo>
                  <a:close/>
                  <a:moveTo>
                    <a:pt x="2755" y="6413"/>
                  </a:moveTo>
                  <a:lnTo>
                    <a:pt x="2755" y="2743"/>
                  </a:lnTo>
                  <a:lnTo>
                    <a:pt x="6426" y="2743"/>
                  </a:lnTo>
                  <a:lnTo>
                    <a:pt x="6426" y="6413"/>
                  </a:ln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21" name="Google Shape;1429;p91">
              <a:extLst>
                <a:ext uri="{FF2B5EF4-FFF2-40B4-BE49-F238E27FC236}">
                  <a16:creationId xmlns:a16="http://schemas.microsoft.com/office/drawing/2014/main" id="{AF95DD1D-4C65-0E40-86CB-1EAE8E8976C4}"/>
                </a:ext>
              </a:extLst>
            </p:cNvPr>
            <p:cNvSpPr/>
            <p:nvPr/>
          </p:nvSpPr>
          <p:spPr>
            <a:xfrm>
              <a:off x="815975" y="182434"/>
              <a:ext cx="9156" cy="9169"/>
            </a:xfrm>
            <a:custGeom>
              <a:avLst/>
              <a:gdLst/>
              <a:ahLst/>
              <a:cxnLst/>
              <a:rect l="l" t="t" r="r" b="b"/>
              <a:pathLst>
                <a:path w="9156" h="9169" extrusionOk="0">
                  <a:moveTo>
                    <a:pt x="2286" y="9169"/>
                  </a:moveTo>
                  <a:lnTo>
                    <a:pt x="6870" y="9169"/>
                  </a:lnTo>
                  <a:cubicBezTo>
                    <a:pt x="8128" y="9169"/>
                    <a:pt x="9156" y="8140"/>
                    <a:pt x="9156" y="6870"/>
                  </a:cubicBezTo>
                  <a:lnTo>
                    <a:pt x="9156" y="2285"/>
                  </a:lnTo>
                  <a:cubicBezTo>
                    <a:pt x="9156" y="1028"/>
                    <a:pt x="8128" y="0"/>
                    <a:pt x="6870" y="0"/>
                  </a:cubicBezTo>
                  <a:lnTo>
                    <a:pt x="2286" y="0"/>
                  </a:lnTo>
                  <a:cubicBezTo>
                    <a:pt x="1028" y="0"/>
                    <a:pt x="0" y="1028"/>
                    <a:pt x="0" y="2285"/>
                  </a:cubicBezTo>
                  <a:lnTo>
                    <a:pt x="0" y="6870"/>
                  </a:lnTo>
                  <a:cubicBezTo>
                    <a:pt x="0" y="8140"/>
                    <a:pt x="1028" y="9169"/>
                    <a:pt x="2286" y="9169"/>
                  </a:cubicBezTo>
                  <a:close/>
                  <a:moveTo>
                    <a:pt x="2743" y="6413"/>
                  </a:moveTo>
                  <a:lnTo>
                    <a:pt x="2743" y="2743"/>
                  </a:lnTo>
                  <a:lnTo>
                    <a:pt x="6413" y="2743"/>
                  </a:lnTo>
                  <a:lnTo>
                    <a:pt x="6413" y="6413"/>
                  </a:ln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22" name="Google Shape;1430;p91">
              <a:extLst>
                <a:ext uri="{FF2B5EF4-FFF2-40B4-BE49-F238E27FC236}">
                  <a16:creationId xmlns:a16="http://schemas.microsoft.com/office/drawing/2014/main" id="{19BB0558-CE9E-874F-9FDC-517AB17C4545}"/>
                </a:ext>
              </a:extLst>
            </p:cNvPr>
            <p:cNvSpPr/>
            <p:nvPr/>
          </p:nvSpPr>
          <p:spPr>
            <a:xfrm>
              <a:off x="826973" y="182434"/>
              <a:ext cx="9156" cy="9169"/>
            </a:xfrm>
            <a:custGeom>
              <a:avLst/>
              <a:gdLst/>
              <a:ahLst/>
              <a:cxnLst/>
              <a:rect l="l" t="t" r="r" b="b"/>
              <a:pathLst>
                <a:path w="9156" h="9169" extrusionOk="0">
                  <a:moveTo>
                    <a:pt x="6870" y="0"/>
                  </a:moveTo>
                  <a:lnTo>
                    <a:pt x="2286" y="0"/>
                  </a:lnTo>
                  <a:cubicBezTo>
                    <a:pt x="1015" y="0"/>
                    <a:pt x="0" y="1028"/>
                    <a:pt x="0" y="2285"/>
                  </a:cubicBezTo>
                  <a:lnTo>
                    <a:pt x="0" y="6870"/>
                  </a:lnTo>
                  <a:cubicBezTo>
                    <a:pt x="0" y="8140"/>
                    <a:pt x="1015" y="9169"/>
                    <a:pt x="2286" y="9169"/>
                  </a:cubicBezTo>
                  <a:lnTo>
                    <a:pt x="6870" y="9169"/>
                  </a:lnTo>
                  <a:cubicBezTo>
                    <a:pt x="8128" y="9169"/>
                    <a:pt x="9156" y="8140"/>
                    <a:pt x="9156" y="6870"/>
                  </a:cubicBezTo>
                  <a:lnTo>
                    <a:pt x="9156" y="2285"/>
                  </a:lnTo>
                  <a:cubicBezTo>
                    <a:pt x="9156" y="1028"/>
                    <a:pt x="8128" y="0"/>
                    <a:pt x="6870" y="0"/>
                  </a:cubicBezTo>
                  <a:close/>
                  <a:moveTo>
                    <a:pt x="2743" y="6413"/>
                  </a:moveTo>
                  <a:lnTo>
                    <a:pt x="2743" y="2743"/>
                  </a:lnTo>
                  <a:lnTo>
                    <a:pt x="6413" y="2743"/>
                  </a:lnTo>
                  <a:lnTo>
                    <a:pt x="6413" y="6413"/>
                  </a:ln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23" name="Google Shape;1431;p91">
              <a:extLst>
                <a:ext uri="{FF2B5EF4-FFF2-40B4-BE49-F238E27FC236}">
                  <a16:creationId xmlns:a16="http://schemas.microsoft.com/office/drawing/2014/main" id="{B926BE7A-E962-F045-A414-90697F553E18}"/>
                </a:ext>
              </a:extLst>
            </p:cNvPr>
            <p:cNvSpPr/>
            <p:nvPr/>
          </p:nvSpPr>
          <p:spPr>
            <a:xfrm>
              <a:off x="815975" y="136599"/>
              <a:ext cx="9156" cy="9169"/>
            </a:xfrm>
            <a:custGeom>
              <a:avLst/>
              <a:gdLst/>
              <a:ahLst/>
              <a:cxnLst/>
              <a:rect l="l" t="t" r="r" b="b"/>
              <a:pathLst>
                <a:path w="9156" h="9169" extrusionOk="0">
                  <a:moveTo>
                    <a:pt x="2286" y="9169"/>
                  </a:moveTo>
                  <a:lnTo>
                    <a:pt x="6870" y="9169"/>
                  </a:lnTo>
                  <a:cubicBezTo>
                    <a:pt x="8128" y="9169"/>
                    <a:pt x="9156" y="8140"/>
                    <a:pt x="9156" y="6883"/>
                  </a:cubicBezTo>
                  <a:lnTo>
                    <a:pt x="9156" y="2286"/>
                  </a:lnTo>
                  <a:cubicBezTo>
                    <a:pt x="9156" y="1028"/>
                    <a:pt x="8128" y="0"/>
                    <a:pt x="6870" y="0"/>
                  </a:cubicBezTo>
                  <a:lnTo>
                    <a:pt x="2286" y="0"/>
                  </a:lnTo>
                  <a:cubicBezTo>
                    <a:pt x="1028" y="0"/>
                    <a:pt x="0" y="1028"/>
                    <a:pt x="0" y="2286"/>
                  </a:cubicBezTo>
                  <a:lnTo>
                    <a:pt x="0" y="6883"/>
                  </a:lnTo>
                  <a:cubicBezTo>
                    <a:pt x="0" y="8140"/>
                    <a:pt x="1028" y="9169"/>
                    <a:pt x="2286" y="9169"/>
                  </a:cubicBezTo>
                  <a:close/>
                  <a:moveTo>
                    <a:pt x="2743" y="6426"/>
                  </a:moveTo>
                  <a:lnTo>
                    <a:pt x="2743" y="2755"/>
                  </a:lnTo>
                  <a:lnTo>
                    <a:pt x="6413" y="2755"/>
                  </a:lnTo>
                  <a:lnTo>
                    <a:pt x="6413" y="6426"/>
                  </a:ln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24" name="Google Shape;1432;p91">
              <a:extLst>
                <a:ext uri="{FF2B5EF4-FFF2-40B4-BE49-F238E27FC236}">
                  <a16:creationId xmlns:a16="http://schemas.microsoft.com/office/drawing/2014/main" id="{43903677-D549-9E43-B941-50A2DCEE53F6}"/>
                </a:ext>
              </a:extLst>
            </p:cNvPr>
            <p:cNvSpPr/>
            <p:nvPr/>
          </p:nvSpPr>
          <p:spPr>
            <a:xfrm>
              <a:off x="813217" y="198019"/>
              <a:ext cx="14668" cy="2743"/>
            </a:xfrm>
            <a:custGeom>
              <a:avLst/>
              <a:gdLst/>
              <a:ahLst/>
              <a:cxnLst/>
              <a:rect l="l" t="t" r="r" b="b"/>
              <a:pathLst>
                <a:path w="14668" h="2743" extrusionOk="0">
                  <a:moveTo>
                    <a:pt x="14211" y="0"/>
                  </a:moveTo>
                  <a:lnTo>
                    <a:pt x="457" y="0"/>
                  </a:lnTo>
                  <a:cubicBezTo>
                    <a:pt x="203" y="0"/>
                    <a:pt x="0" y="203"/>
                    <a:pt x="0" y="457"/>
                  </a:cubicBezTo>
                  <a:lnTo>
                    <a:pt x="0" y="2286"/>
                  </a:lnTo>
                  <a:cubicBezTo>
                    <a:pt x="0" y="2540"/>
                    <a:pt x="203" y="2743"/>
                    <a:pt x="457" y="2743"/>
                  </a:cubicBezTo>
                  <a:lnTo>
                    <a:pt x="14211" y="2743"/>
                  </a:lnTo>
                  <a:cubicBezTo>
                    <a:pt x="14465" y="2743"/>
                    <a:pt x="14668" y="2540"/>
                    <a:pt x="14668" y="2286"/>
                  </a:cubicBezTo>
                  <a:lnTo>
                    <a:pt x="14668" y="457"/>
                  </a:lnTo>
                  <a:cubicBezTo>
                    <a:pt x="14668" y="203"/>
                    <a:pt x="14465" y="0"/>
                    <a:pt x="14211" y="0"/>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25" name="Google Shape;1433;p91">
              <a:extLst>
                <a:ext uri="{FF2B5EF4-FFF2-40B4-BE49-F238E27FC236}">
                  <a16:creationId xmlns:a16="http://schemas.microsoft.com/office/drawing/2014/main" id="{BDA515C8-B67D-9547-AC02-A6DE0A64E67F}"/>
                </a:ext>
              </a:extLst>
            </p:cNvPr>
            <p:cNvSpPr/>
            <p:nvPr/>
          </p:nvSpPr>
          <p:spPr>
            <a:xfrm>
              <a:off x="795295" y="131105"/>
              <a:ext cx="50507" cy="75158"/>
            </a:xfrm>
            <a:custGeom>
              <a:avLst/>
              <a:gdLst/>
              <a:ahLst/>
              <a:cxnLst/>
              <a:rect l="l" t="t" r="r" b="b"/>
              <a:pathLst>
                <a:path w="50507" h="75158" extrusionOk="0">
                  <a:moveTo>
                    <a:pt x="48463" y="3073"/>
                  </a:moveTo>
                  <a:cubicBezTo>
                    <a:pt x="48298" y="1346"/>
                    <a:pt x="46824" y="0"/>
                    <a:pt x="45085" y="0"/>
                  </a:cubicBezTo>
                  <a:lnTo>
                    <a:pt x="5422" y="0"/>
                  </a:lnTo>
                  <a:cubicBezTo>
                    <a:pt x="3682" y="0"/>
                    <a:pt x="2209" y="1346"/>
                    <a:pt x="2057" y="3073"/>
                  </a:cubicBezTo>
                  <a:cubicBezTo>
                    <a:pt x="0" y="25971"/>
                    <a:pt x="0" y="49187"/>
                    <a:pt x="2057" y="72085"/>
                  </a:cubicBezTo>
                  <a:cubicBezTo>
                    <a:pt x="2209" y="73812"/>
                    <a:pt x="3682" y="75158"/>
                    <a:pt x="5422" y="75158"/>
                  </a:cubicBezTo>
                  <a:lnTo>
                    <a:pt x="45085" y="75158"/>
                  </a:lnTo>
                  <a:cubicBezTo>
                    <a:pt x="46824" y="75158"/>
                    <a:pt x="48298" y="73812"/>
                    <a:pt x="48463" y="72085"/>
                  </a:cubicBezTo>
                  <a:cubicBezTo>
                    <a:pt x="50507" y="49187"/>
                    <a:pt x="50507" y="25971"/>
                    <a:pt x="48463" y="3073"/>
                  </a:cubicBezTo>
                  <a:close/>
                  <a:moveTo>
                    <a:pt x="45720" y="71831"/>
                  </a:moveTo>
                  <a:cubicBezTo>
                    <a:pt x="45694" y="72136"/>
                    <a:pt x="45389" y="72415"/>
                    <a:pt x="45085" y="72415"/>
                  </a:cubicBezTo>
                  <a:lnTo>
                    <a:pt x="5422" y="72415"/>
                  </a:lnTo>
                  <a:cubicBezTo>
                    <a:pt x="5118" y="72415"/>
                    <a:pt x="4813" y="72136"/>
                    <a:pt x="4787" y="71831"/>
                  </a:cubicBezTo>
                  <a:cubicBezTo>
                    <a:pt x="2755" y="49098"/>
                    <a:pt x="2755" y="26060"/>
                    <a:pt x="4787" y="3327"/>
                  </a:cubicBezTo>
                  <a:cubicBezTo>
                    <a:pt x="4813" y="3022"/>
                    <a:pt x="5118" y="2755"/>
                    <a:pt x="5422" y="2755"/>
                  </a:cubicBezTo>
                  <a:lnTo>
                    <a:pt x="45085" y="2755"/>
                  </a:lnTo>
                  <a:cubicBezTo>
                    <a:pt x="45389" y="2755"/>
                    <a:pt x="45694" y="3022"/>
                    <a:pt x="45720" y="3327"/>
                  </a:cubicBezTo>
                  <a:cubicBezTo>
                    <a:pt x="47764" y="26060"/>
                    <a:pt x="47764" y="49098"/>
                    <a:pt x="45720" y="71831"/>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grpSp>
      <p:sp>
        <p:nvSpPr>
          <p:cNvPr id="26" name="TextBox 25">
            <a:extLst>
              <a:ext uri="{FF2B5EF4-FFF2-40B4-BE49-F238E27FC236}">
                <a16:creationId xmlns:a16="http://schemas.microsoft.com/office/drawing/2014/main" id="{ADB33D94-C037-C244-B761-232D2666EADA}"/>
              </a:ext>
            </a:extLst>
          </p:cNvPr>
          <p:cNvSpPr txBox="1"/>
          <p:nvPr/>
        </p:nvSpPr>
        <p:spPr>
          <a:xfrm>
            <a:off x="22024975" y="12668250"/>
            <a:ext cx="1428750" cy="438150"/>
          </a:xfrm>
          <a:prstGeom prst="rect">
            <a:avLst/>
          </a:prstGeom>
        </p:spPr>
        <p:txBody>
          <a:bodyPr rIns="0">
            <a:noAutofit/>
          </a:bodyPr>
          <a:lstStyle>
            <a:defPPr marR="0" lvl="0" algn="l" rtl="0">
              <a:lnSpc>
                <a:spcPct val="100000"/>
              </a:lnSpc>
              <a:spcBef>
                <a:spcPts val="0"/>
              </a:spcBef>
              <a:spcAft>
                <a:spcPts val="0"/>
              </a:spcAft>
              <a:defRPr/>
            </a:defPPr>
            <a:lvl1pPr marL="45720" indent="-45720" algn="r" eaLnBrk="1" hangingPunct="1">
              <a:lnSpc>
                <a:spcPct val="129000"/>
              </a:lnSpc>
              <a:spcAft>
                <a:spcPts val="1200"/>
              </a:spcAft>
              <a:buSzPct val="25000"/>
              <a:buFontTx/>
              <a:buBlip>
                <a:blip r:embed="rId4"/>
              </a:buBlip>
              <a:tabLst/>
              <a:defRPr sz="1600" spc="50" baseline="0">
                <a:solidFill>
                  <a:schemeClr val="tx1"/>
                </a:solidFill>
              </a:defRPr>
            </a:lvl1pPr>
            <a:lvl2pPr marL="640080" indent="-365760" eaLnBrk="1" hangingPunct="1">
              <a:lnSpc>
                <a:spcPct val="129000"/>
              </a:lnSpc>
              <a:spcAft>
                <a:spcPts val="1200"/>
              </a:spcAft>
              <a:buClrTx/>
              <a:buSzPct val="85000"/>
              <a:buFont typeface="Optimistic Text" panose="020B0604020202020204" pitchFamily="34" charset="0"/>
              <a:buChar char="•"/>
              <a:defRPr spc="50" baseline="0">
                <a:solidFill>
                  <a:schemeClr val="tx1"/>
                </a:solidFill>
              </a:defRPr>
            </a:lvl2pPr>
            <a:lvl3pPr marL="1005840" indent="-365760" eaLnBrk="1" hangingPunct="1">
              <a:lnSpc>
                <a:spcPct val="129000"/>
              </a:lnSpc>
              <a:spcAft>
                <a:spcPts val="1200"/>
              </a:spcAft>
              <a:buClrTx/>
              <a:buSzPct val="85000"/>
              <a:buFont typeface=".PingFang SC Regular"/>
              <a:buChar char="﹘"/>
              <a:defRPr spc="50" baseline="0">
                <a:solidFill>
                  <a:schemeClr val="tx1"/>
                </a:solidFill>
              </a:defRPr>
            </a:lvl3pPr>
            <a:lvl4pPr marL="1371600" indent="-365760" eaLnBrk="1" hangingPunct="1">
              <a:lnSpc>
                <a:spcPct val="129000"/>
              </a:lnSpc>
              <a:spcAft>
                <a:spcPts val="1200"/>
              </a:spcAft>
              <a:buClrTx/>
              <a:buSzPct val="85000"/>
              <a:buFont typeface=".PingFang SC Regular"/>
              <a:buChar char="﹘"/>
              <a:defRPr spc="50" baseline="0">
                <a:solidFill>
                  <a:schemeClr val="tx1"/>
                </a:solidFill>
              </a:defRPr>
            </a:lvl4pPr>
            <a:lvl5pPr marL="1737360" indent="-365760" eaLnBrk="1" hangingPunct="1">
              <a:lnSpc>
                <a:spcPct val="129000"/>
              </a:lnSpc>
              <a:spcAft>
                <a:spcPts val="1200"/>
              </a:spcAft>
              <a:buClrTx/>
              <a:buSzPct val="85000"/>
              <a:buFont typeface=".PingFang SC Regular"/>
              <a:buChar char="﹘"/>
              <a:defRPr spc="50" baseline="0">
                <a:solidFill>
                  <a:schemeClr val="tx1"/>
                </a:solidFill>
              </a:defRPr>
            </a:lvl5pPr>
            <a:lvl6pPr eaLnBrk="1" hangingPunct="1"/>
            <a:lvl7pPr eaLnBrk="1" hangingPunct="1"/>
            <a:lvl8pPr eaLnBrk="1" hangingPunct="1"/>
            <a:lvl9pPr eaLnBrk="1" hangingPunct="1"/>
          </a:lstStyle>
          <a:p>
            <a:pPr lvl="0"/>
            <a:fld id="{FDB46036-B8C8-1B45-BC70-41893D8B3A8D}" type="slidenum">
              <a:rPr lang="en-US" smtClean="0">
                <a:solidFill>
                  <a:schemeClr val="bg2"/>
                </a:solidFill>
              </a:rPr>
              <a:pPr lvl="0"/>
              <a:t>29</a:t>
            </a:fld>
            <a:endParaRPr lang="en-US" dirty="0">
              <a:solidFill>
                <a:schemeClr val="bg2"/>
              </a:solidFill>
            </a:endParaRPr>
          </a:p>
        </p:txBody>
      </p:sp>
    </p:spTree>
    <p:extLst>
      <p:ext uri="{BB962C8B-B14F-4D97-AF65-F5344CB8AC3E}">
        <p14:creationId xmlns:p14="http://schemas.microsoft.com/office/powerpoint/2010/main" val="4132451539"/>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ED3C996-A782-4A43-86FB-02A4010B2F58}"/>
              </a:ext>
            </a:extLst>
          </p:cNvPr>
          <p:cNvSpPr/>
          <p:nvPr/>
        </p:nvSpPr>
        <p:spPr>
          <a:xfrm>
            <a:off x="-2533" y="0"/>
            <a:ext cx="8446446" cy="137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US" sz="2400" spc="50" dirty="0">
              <a:solidFill>
                <a:srgbClr val="1C2B33"/>
              </a:solidFill>
              <a:cs typeface="Optimistic Text" panose="020B0503020203020204" pitchFamily="34" charset="0"/>
            </a:endParaRPr>
          </a:p>
        </p:txBody>
      </p:sp>
      <p:sp>
        <p:nvSpPr>
          <p:cNvPr id="2" name="Text Placeholder 1">
            <a:extLst>
              <a:ext uri="{FF2B5EF4-FFF2-40B4-BE49-F238E27FC236}">
                <a16:creationId xmlns:a16="http://schemas.microsoft.com/office/drawing/2014/main" id="{6338687B-8E3D-D647-AA8D-04A30BDE64C1}"/>
              </a:ext>
            </a:extLst>
          </p:cNvPr>
          <p:cNvSpPr>
            <a:spLocks noGrp="1"/>
          </p:cNvSpPr>
          <p:nvPr>
            <p:ph type="body" idx="1"/>
          </p:nvPr>
        </p:nvSpPr>
        <p:spPr>
          <a:xfrm>
            <a:off x="9382125" y="4416552"/>
            <a:ext cx="13144500" cy="3922776"/>
          </a:xfrm>
        </p:spPr>
        <p:txBody>
          <a:bodyPr/>
          <a:lstStyle/>
          <a:p>
            <a:pPr>
              <a:lnSpc>
                <a:spcPts val="5400"/>
              </a:lnSpc>
              <a:spcBef>
                <a:spcPts val="1800"/>
              </a:spcBef>
              <a:spcAft>
                <a:spcPts val="0"/>
              </a:spcAft>
            </a:pPr>
            <a:r>
              <a:rPr lang="fr-CA" dirty="0"/>
              <a:t>Présentation de la sécurité en ligne</a:t>
            </a:r>
            <a:endParaRPr lang="en-US" dirty="0"/>
          </a:p>
          <a:p>
            <a:pPr>
              <a:lnSpc>
                <a:spcPts val="5400"/>
              </a:lnSpc>
              <a:spcBef>
                <a:spcPts val="1800"/>
              </a:spcBef>
              <a:spcAft>
                <a:spcPts val="0"/>
              </a:spcAft>
            </a:pPr>
            <a:r>
              <a:rPr lang="fr-CA" dirty="0"/>
              <a:t>Gestion de la sécurité personnelle</a:t>
            </a:r>
            <a:endParaRPr lang="en-US" dirty="0"/>
          </a:p>
          <a:p>
            <a:pPr>
              <a:lnSpc>
                <a:spcPts val="5400"/>
              </a:lnSpc>
              <a:spcBef>
                <a:spcPts val="1800"/>
              </a:spcBef>
              <a:spcAft>
                <a:spcPts val="0"/>
              </a:spcAft>
              <a:buFont typeface="+mj-lt"/>
              <a:buAutoNum type="arabicPeriod" startAt="3"/>
            </a:pPr>
            <a:r>
              <a:rPr lang="fr-CA" dirty="0"/>
              <a:t>Gestion des comptes en ligne</a:t>
            </a:r>
            <a:endParaRPr lang="en-US" dirty="0"/>
          </a:p>
          <a:p>
            <a:pPr>
              <a:lnSpc>
                <a:spcPts val="5400"/>
              </a:lnSpc>
              <a:spcBef>
                <a:spcPts val="1800"/>
              </a:spcBef>
              <a:spcAft>
                <a:spcPts val="0"/>
              </a:spcAft>
              <a:buFont typeface="+mj-lt"/>
              <a:buAutoNum type="arabicPeriod" startAt="4"/>
            </a:pPr>
            <a:r>
              <a:rPr lang="fr-CA" dirty="0"/>
              <a:t>Gestion des comptes piratés</a:t>
            </a:r>
            <a:endParaRPr lang="en-US" dirty="0"/>
          </a:p>
        </p:txBody>
      </p:sp>
      <p:sp>
        <p:nvSpPr>
          <p:cNvPr id="3" name="Title 2">
            <a:extLst>
              <a:ext uri="{FF2B5EF4-FFF2-40B4-BE49-F238E27FC236}">
                <a16:creationId xmlns:a16="http://schemas.microsoft.com/office/drawing/2014/main" id="{B912C1C7-D748-6443-A712-04D1C983C49C}"/>
              </a:ext>
            </a:extLst>
          </p:cNvPr>
          <p:cNvSpPr>
            <a:spLocks noGrp="1"/>
          </p:cNvSpPr>
          <p:nvPr>
            <p:ph type="title"/>
          </p:nvPr>
        </p:nvSpPr>
        <p:spPr>
          <a:xfrm>
            <a:off x="1871712" y="4325112"/>
            <a:ext cx="5632704" cy="2514600"/>
          </a:xfrm>
        </p:spPr>
        <p:txBody>
          <a:bodyPr/>
          <a:lstStyle/>
          <a:p>
            <a:pPr>
              <a:lnSpc>
                <a:spcPts val="8640"/>
              </a:lnSpc>
            </a:pPr>
            <a:r>
              <a:rPr lang="en-US" dirty="0"/>
              <a:t>Agenda</a:t>
            </a:r>
          </a:p>
        </p:txBody>
      </p:sp>
    </p:spTree>
    <p:extLst>
      <p:ext uri="{BB962C8B-B14F-4D97-AF65-F5344CB8AC3E}">
        <p14:creationId xmlns:p14="http://schemas.microsoft.com/office/powerpoint/2010/main" val="2858941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person, indoor&#10;&#10;Description automatically generated">
            <a:extLst>
              <a:ext uri="{FF2B5EF4-FFF2-40B4-BE49-F238E27FC236}">
                <a16:creationId xmlns:a16="http://schemas.microsoft.com/office/drawing/2014/main" id="{31C8B869-F0D9-1F95-73F5-EF36C10894B4}"/>
              </a:ext>
            </a:extLst>
          </p:cNvPr>
          <p:cNvPicPr>
            <a:picLocks noChangeAspect="1"/>
          </p:cNvPicPr>
          <p:nvPr/>
        </p:nvPicPr>
        <p:blipFill rotWithShape="1">
          <a:blip r:embed="rId3"/>
          <a:srcRect l="26667" r="14072"/>
          <a:stretch/>
        </p:blipFill>
        <p:spPr>
          <a:xfrm>
            <a:off x="12193587" y="0"/>
            <a:ext cx="12193587" cy="13716000"/>
          </a:xfrm>
          <a:prstGeom prst="rect">
            <a:avLst/>
          </a:prstGeom>
        </p:spPr>
      </p:pic>
      <p:sp>
        <p:nvSpPr>
          <p:cNvPr id="2" name="Subtitle 1">
            <a:extLst>
              <a:ext uri="{FF2B5EF4-FFF2-40B4-BE49-F238E27FC236}">
                <a16:creationId xmlns:a16="http://schemas.microsoft.com/office/drawing/2014/main" id="{3B429F7B-BF7F-A541-9B1D-E7BF2BA86BD4}"/>
              </a:ext>
            </a:extLst>
          </p:cNvPr>
          <p:cNvSpPr>
            <a:spLocks noGrp="1"/>
          </p:cNvSpPr>
          <p:nvPr>
            <p:ph type="subTitle" idx="2"/>
          </p:nvPr>
        </p:nvSpPr>
        <p:spPr>
          <a:xfrm>
            <a:off x="932821" y="909036"/>
            <a:ext cx="10328145" cy="463200"/>
          </a:xfrm>
        </p:spPr>
        <p:txBody>
          <a:bodyPr/>
          <a:lstStyle/>
          <a:p>
            <a:r>
              <a:rPr lang="en-US" dirty="0"/>
              <a:t>02 </a:t>
            </a:r>
            <a:r>
              <a:rPr lang="en-US" dirty="0" err="1"/>
              <a:t>gestion</a:t>
            </a:r>
            <a:r>
              <a:rPr lang="en-US" dirty="0"/>
              <a:t> de la </a:t>
            </a:r>
            <a:r>
              <a:rPr lang="en-US" dirty="0" err="1"/>
              <a:t>sécurité</a:t>
            </a:r>
            <a:r>
              <a:rPr lang="en-US" dirty="0"/>
              <a:t> </a:t>
            </a:r>
            <a:r>
              <a:rPr lang="en-US" dirty="0" err="1"/>
              <a:t>personnelle</a:t>
            </a:r>
            <a:endParaRPr lang="en-US" dirty="0"/>
          </a:p>
        </p:txBody>
      </p:sp>
      <p:sp>
        <p:nvSpPr>
          <p:cNvPr id="30" name="Title 2">
            <a:extLst>
              <a:ext uri="{FF2B5EF4-FFF2-40B4-BE49-F238E27FC236}">
                <a16:creationId xmlns:a16="http://schemas.microsoft.com/office/drawing/2014/main" id="{A534321D-7036-9F41-B785-726DA535EA21}"/>
              </a:ext>
            </a:extLst>
          </p:cNvPr>
          <p:cNvSpPr>
            <a:spLocks noGrp="1"/>
          </p:cNvSpPr>
          <p:nvPr>
            <p:ph type="title"/>
          </p:nvPr>
        </p:nvSpPr>
        <p:spPr>
          <a:xfrm>
            <a:off x="932690" y="3828415"/>
            <a:ext cx="7984298" cy="2514600"/>
          </a:xfrm>
        </p:spPr>
        <p:txBody>
          <a:bodyPr>
            <a:normAutofit/>
          </a:bodyPr>
          <a:lstStyle/>
          <a:p>
            <a:pPr>
              <a:lnSpc>
                <a:spcPts val="8640"/>
              </a:lnSpc>
            </a:pPr>
            <a:r>
              <a:rPr lang="en-US" dirty="0" err="1"/>
              <a:t>Applis</a:t>
            </a:r>
            <a:endParaRPr lang="en-US" dirty="0"/>
          </a:p>
        </p:txBody>
      </p:sp>
      <p:sp>
        <p:nvSpPr>
          <p:cNvPr id="31" name="Text Placeholder 3">
            <a:extLst>
              <a:ext uri="{FF2B5EF4-FFF2-40B4-BE49-F238E27FC236}">
                <a16:creationId xmlns:a16="http://schemas.microsoft.com/office/drawing/2014/main" id="{E91A5988-281B-704A-8CB4-BE5351EAE114}"/>
              </a:ext>
            </a:extLst>
          </p:cNvPr>
          <p:cNvSpPr txBox="1">
            <a:spLocks/>
          </p:cNvSpPr>
          <p:nvPr/>
        </p:nvSpPr>
        <p:spPr>
          <a:xfrm>
            <a:off x="933450" y="6477000"/>
            <a:ext cx="10498137" cy="3234055"/>
          </a:xfrm>
          <a:prstGeom prst="rect">
            <a:avLst/>
          </a:prstGeom>
        </p:spPr>
        <p:txBody>
          <a:bodyPr vert="horz" lIns="0" tIns="0" rIns="0" bIns="0" rtlCol="0">
            <a:noAutofit/>
          </a:bodyPr>
          <a:lstStyle>
            <a:defPPr marR="0" lvl="0" algn="l" rtl="0">
              <a:lnSpc>
                <a:spcPct val="100000"/>
              </a:lnSpc>
              <a:spcBef>
                <a:spcPts val="0"/>
              </a:spcBef>
              <a:spcAft>
                <a:spcPts val="0"/>
              </a:spcAft>
            </a:defPPr>
            <a:lvl1pPr marL="0" marR="0" lvl="0" indent="0" algn="l" rtl="0" eaLnBrk="1" hangingPunct="1">
              <a:lnSpc>
                <a:spcPct val="129000"/>
              </a:lnSpc>
              <a:spcBef>
                <a:spcPts val="0"/>
              </a:spcBef>
              <a:spcAft>
                <a:spcPts val="1200"/>
              </a:spcAft>
              <a:buClr>
                <a:srgbClr val="1C2B33"/>
              </a:buClr>
              <a:buSzPct val="25000"/>
              <a:buFontTx/>
              <a:buBlip>
                <a:blip r:embed="rId4"/>
              </a:buBlip>
              <a:tabLst/>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defTabSz="1828800">
              <a:lnSpc>
                <a:spcPts val="4200"/>
              </a:lnSpc>
              <a:spcAft>
                <a:spcPts val="1800"/>
              </a:spcAft>
              <a:buNone/>
            </a:pPr>
            <a:r>
              <a:rPr lang="fr-FR" sz="2800" spc="40" dirty="0">
                <a:latin typeface="Optimistic Text" panose="020B0503020203020204" pitchFamily="34" charset="0"/>
                <a:sym typeface="Arial"/>
              </a:rPr>
              <a:t>Certaines applications peuvent autoriser des applications tierces à accéder aux informations de votre compte. Cela peut rendre votre expérience en ligne plus intégrée et pratique, mais peut potentiellement compromettre votre vie privée. Si vous ne souhaitez pas que des applications tierces accèdent à vos informations, vous pouvez vous désinscrire, mais vous risquez de perdre l'accès aux fonctionnalités et fonctions.</a:t>
            </a:r>
            <a:r>
              <a:rPr lang="en-US" sz="2800" spc="40" dirty="0">
                <a:latin typeface="Optimistic Text" panose="020B0503020203020204" pitchFamily="34" charset="0"/>
                <a:sym typeface="Arial"/>
              </a:rPr>
              <a:t>.</a:t>
            </a:r>
          </a:p>
        </p:txBody>
      </p:sp>
      <p:grpSp>
        <p:nvGrpSpPr>
          <p:cNvPr id="32" name="Google Shape;1418;p91">
            <a:extLst>
              <a:ext uri="{FF2B5EF4-FFF2-40B4-BE49-F238E27FC236}">
                <a16:creationId xmlns:a16="http://schemas.microsoft.com/office/drawing/2014/main" id="{F34845B7-EBDB-A847-ADF8-2F95E37FAC3B}"/>
              </a:ext>
            </a:extLst>
          </p:cNvPr>
          <p:cNvGrpSpPr/>
          <p:nvPr/>
        </p:nvGrpSpPr>
        <p:grpSpPr>
          <a:xfrm>
            <a:off x="932690" y="3860897"/>
            <a:ext cx="683016" cy="1016377"/>
            <a:chOff x="795295" y="131105"/>
            <a:chExt cx="50507" cy="75158"/>
          </a:xfrm>
          <a:solidFill>
            <a:schemeClr val="accent2"/>
          </a:solidFill>
        </p:grpSpPr>
        <p:sp>
          <p:nvSpPr>
            <p:cNvPr id="33" name="Google Shape;1419;p91">
              <a:extLst>
                <a:ext uri="{FF2B5EF4-FFF2-40B4-BE49-F238E27FC236}">
                  <a16:creationId xmlns:a16="http://schemas.microsoft.com/office/drawing/2014/main" id="{7D271030-9AF5-4746-B6F1-FF06EB7BBECD}"/>
                </a:ext>
              </a:extLst>
            </p:cNvPr>
            <p:cNvSpPr/>
            <p:nvPr/>
          </p:nvSpPr>
          <p:spPr>
            <a:xfrm>
              <a:off x="804964" y="149426"/>
              <a:ext cx="9169" cy="9182"/>
            </a:xfrm>
            <a:custGeom>
              <a:avLst/>
              <a:gdLst/>
              <a:ahLst/>
              <a:cxnLst/>
              <a:rect l="l" t="t" r="r" b="b"/>
              <a:pathLst>
                <a:path w="9169" h="9182" extrusionOk="0">
                  <a:moveTo>
                    <a:pt x="2298" y="9182"/>
                  </a:moveTo>
                  <a:lnTo>
                    <a:pt x="6883" y="9182"/>
                  </a:lnTo>
                  <a:cubicBezTo>
                    <a:pt x="8140" y="9182"/>
                    <a:pt x="9169" y="8153"/>
                    <a:pt x="9169" y="6883"/>
                  </a:cubicBezTo>
                  <a:lnTo>
                    <a:pt x="9169" y="2298"/>
                  </a:lnTo>
                  <a:cubicBezTo>
                    <a:pt x="9169" y="1041"/>
                    <a:pt x="8140" y="0"/>
                    <a:pt x="6883" y="0"/>
                  </a:cubicBezTo>
                  <a:lnTo>
                    <a:pt x="2298" y="0"/>
                  </a:lnTo>
                  <a:cubicBezTo>
                    <a:pt x="1028" y="0"/>
                    <a:pt x="0" y="1041"/>
                    <a:pt x="0" y="2298"/>
                  </a:cubicBezTo>
                  <a:lnTo>
                    <a:pt x="0" y="6883"/>
                  </a:lnTo>
                  <a:cubicBezTo>
                    <a:pt x="0" y="8153"/>
                    <a:pt x="1028" y="9182"/>
                    <a:pt x="2298" y="9182"/>
                  </a:cubicBezTo>
                  <a:close/>
                  <a:moveTo>
                    <a:pt x="2755" y="6426"/>
                  </a:moveTo>
                  <a:lnTo>
                    <a:pt x="2755" y="2755"/>
                  </a:lnTo>
                  <a:lnTo>
                    <a:pt x="6426" y="2755"/>
                  </a:lnTo>
                  <a:lnTo>
                    <a:pt x="6426" y="6426"/>
                  </a:ln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34" name="Google Shape;1420;p91">
              <a:extLst>
                <a:ext uri="{FF2B5EF4-FFF2-40B4-BE49-F238E27FC236}">
                  <a16:creationId xmlns:a16="http://schemas.microsoft.com/office/drawing/2014/main" id="{3D0CE5BC-9520-514C-8592-97B2CBF82C1C}"/>
                </a:ext>
              </a:extLst>
            </p:cNvPr>
            <p:cNvSpPr/>
            <p:nvPr/>
          </p:nvSpPr>
          <p:spPr>
            <a:xfrm>
              <a:off x="815975" y="149426"/>
              <a:ext cx="9156" cy="9182"/>
            </a:xfrm>
            <a:custGeom>
              <a:avLst/>
              <a:gdLst/>
              <a:ahLst/>
              <a:cxnLst/>
              <a:rect l="l" t="t" r="r" b="b"/>
              <a:pathLst>
                <a:path w="9156" h="9182" extrusionOk="0">
                  <a:moveTo>
                    <a:pt x="2286" y="9182"/>
                  </a:moveTo>
                  <a:lnTo>
                    <a:pt x="6870" y="9182"/>
                  </a:lnTo>
                  <a:cubicBezTo>
                    <a:pt x="8128" y="9182"/>
                    <a:pt x="9156" y="8153"/>
                    <a:pt x="9156" y="6883"/>
                  </a:cubicBezTo>
                  <a:lnTo>
                    <a:pt x="9156" y="2298"/>
                  </a:lnTo>
                  <a:cubicBezTo>
                    <a:pt x="9156" y="1041"/>
                    <a:pt x="8128" y="0"/>
                    <a:pt x="6870" y="0"/>
                  </a:cubicBezTo>
                  <a:lnTo>
                    <a:pt x="2286" y="0"/>
                  </a:lnTo>
                  <a:cubicBezTo>
                    <a:pt x="1028" y="0"/>
                    <a:pt x="0" y="1041"/>
                    <a:pt x="0" y="2298"/>
                  </a:cubicBezTo>
                  <a:lnTo>
                    <a:pt x="0" y="6883"/>
                  </a:lnTo>
                  <a:cubicBezTo>
                    <a:pt x="0" y="8153"/>
                    <a:pt x="1028" y="9182"/>
                    <a:pt x="2286" y="9182"/>
                  </a:cubicBezTo>
                  <a:close/>
                  <a:moveTo>
                    <a:pt x="2743" y="6426"/>
                  </a:moveTo>
                  <a:lnTo>
                    <a:pt x="2743" y="2755"/>
                  </a:lnTo>
                  <a:lnTo>
                    <a:pt x="6413" y="2755"/>
                  </a:lnTo>
                  <a:lnTo>
                    <a:pt x="6413" y="6426"/>
                  </a:ln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35" name="Google Shape;1421;p91">
              <a:extLst>
                <a:ext uri="{FF2B5EF4-FFF2-40B4-BE49-F238E27FC236}">
                  <a16:creationId xmlns:a16="http://schemas.microsoft.com/office/drawing/2014/main" id="{9CBD4B15-DB2B-2C47-8A41-FF08E25F56C6}"/>
                </a:ext>
              </a:extLst>
            </p:cNvPr>
            <p:cNvSpPr/>
            <p:nvPr/>
          </p:nvSpPr>
          <p:spPr>
            <a:xfrm>
              <a:off x="826973" y="149426"/>
              <a:ext cx="9156" cy="9182"/>
            </a:xfrm>
            <a:custGeom>
              <a:avLst/>
              <a:gdLst/>
              <a:ahLst/>
              <a:cxnLst/>
              <a:rect l="l" t="t" r="r" b="b"/>
              <a:pathLst>
                <a:path w="9156" h="9182" extrusionOk="0">
                  <a:moveTo>
                    <a:pt x="6870" y="0"/>
                  </a:moveTo>
                  <a:lnTo>
                    <a:pt x="2286" y="0"/>
                  </a:lnTo>
                  <a:cubicBezTo>
                    <a:pt x="1015" y="0"/>
                    <a:pt x="0" y="1041"/>
                    <a:pt x="0" y="2298"/>
                  </a:cubicBezTo>
                  <a:lnTo>
                    <a:pt x="0" y="6883"/>
                  </a:lnTo>
                  <a:cubicBezTo>
                    <a:pt x="0" y="8153"/>
                    <a:pt x="1015" y="9182"/>
                    <a:pt x="2286" y="9182"/>
                  </a:cubicBezTo>
                  <a:lnTo>
                    <a:pt x="6870" y="9182"/>
                  </a:lnTo>
                  <a:cubicBezTo>
                    <a:pt x="8128" y="9182"/>
                    <a:pt x="9156" y="8153"/>
                    <a:pt x="9156" y="6883"/>
                  </a:cubicBezTo>
                  <a:lnTo>
                    <a:pt x="9156" y="2298"/>
                  </a:lnTo>
                  <a:cubicBezTo>
                    <a:pt x="9156" y="1041"/>
                    <a:pt x="8128" y="0"/>
                    <a:pt x="6870" y="0"/>
                  </a:cubicBezTo>
                  <a:close/>
                  <a:moveTo>
                    <a:pt x="2743" y="6426"/>
                  </a:moveTo>
                  <a:lnTo>
                    <a:pt x="2743" y="2755"/>
                  </a:lnTo>
                  <a:lnTo>
                    <a:pt x="6413" y="2755"/>
                  </a:lnTo>
                  <a:lnTo>
                    <a:pt x="6413" y="6426"/>
                  </a:ln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36" name="Google Shape;1422;p91">
              <a:extLst>
                <a:ext uri="{FF2B5EF4-FFF2-40B4-BE49-F238E27FC236}">
                  <a16:creationId xmlns:a16="http://schemas.microsoft.com/office/drawing/2014/main" id="{4A82B3F9-0400-C543-82DE-AB41133A1D0D}"/>
                </a:ext>
              </a:extLst>
            </p:cNvPr>
            <p:cNvSpPr/>
            <p:nvPr/>
          </p:nvSpPr>
          <p:spPr>
            <a:xfrm>
              <a:off x="804964" y="160437"/>
              <a:ext cx="9169" cy="9156"/>
            </a:xfrm>
            <a:custGeom>
              <a:avLst/>
              <a:gdLst/>
              <a:ahLst/>
              <a:cxnLst/>
              <a:rect l="l" t="t" r="r" b="b"/>
              <a:pathLst>
                <a:path w="9169" h="9156" extrusionOk="0">
                  <a:moveTo>
                    <a:pt x="2298" y="9156"/>
                  </a:moveTo>
                  <a:lnTo>
                    <a:pt x="6883" y="9156"/>
                  </a:lnTo>
                  <a:cubicBezTo>
                    <a:pt x="8140" y="9156"/>
                    <a:pt x="9169" y="8140"/>
                    <a:pt x="9169" y="6870"/>
                  </a:cubicBezTo>
                  <a:lnTo>
                    <a:pt x="9169" y="2285"/>
                  </a:lnTo>
                  <a:cubicBezTo>
                    <a:pt x="9169" y="1028"/>
                    <a:pt x="8140" y="0"/>
                    <a:pt x="6883" y="0"/>
                  </a:cubicBezTo>
                  <a:lnTo>
                    <a:pt x="2298" y="0"/>
                  </a:lnTo>
                  <a:cubicBezTo>
                    <a:pt x="1028" y="0"/>
                    <a:pt x="0" y="1028"/>
                    <a:pt x="0" y="2285"/>
                  </a:cubicBezTo>
                  <a:lnTo>
                    <a:pt x="0" y="6870"/>
                  </a:lnTo>
                  <a:cubicBezTo>
                    <a:pt x="0" y="8140"/>
                    <a:pt x="1028" y="9156"/>
                    <a:pt x="2298" y="9156"/>
                  </a:cubicBezTo>
                  <a:close/>
                  <a:moveTo>
                    <a:pt x="2755" y="6413"/>
                  </a:moveTo>
                  <a:lnTo>
                    <a:pt x="2755" y="2743"/>
                  </a:lnTo>
                  <a:lnTo>
                    <a:pt x="6426" y="2743"/>
                  </a:lnTo>
                  <a:lnTo>
                    <a:pt x="6426" y="6413"/>
                  </a:ln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37" name="Google Shape;1423;p91">
              <a:extLst>
                <a:ext uri="{FF2B5EF4-FFF2-40B4-BE49-F238E27FC236}">
                  <a16:creationId xmlns:a16="http://schemas.microsoft.com/office/drawing/2014/main" id="{764364A7-4585-D642-93ED-2ED94DB35261}"/>
                </a:ext>
              </a:extLst>
            </p:cNvPr>
            <p:cNvSpPr/>
            <p:nvPr/>
          </p:nvSpPr>
          <p:spPr>
            <a:xfrm>
              <a:off x="815975" y="160437"/>
              <a:ext cx="9156" cy="9156"/>
            </a:xfrm>
            <a:custGeom>
              <a:avLst/>
              <a:gdLst/>
              <a:ahLst/>
              <a:cxnLst/>
              <a:rect l="l" t="t" r="r" b="b"/>
              <a:pathLst>
                <a:path w="9156" h="9156" extrusionOk="0">
                  <a:moveTo>
                    <a:pt x="2286" y="9156"/>
                  </a:moveTo>
                  <a:lnTo>
                    <a:pt x="6870" y="9156"/>
                  </a:lnTo>
                  <a:cubicBezTo>
                    <a:pt x="8128" y="9156"/>
                    <a:pt x="9156" y="8140"/>
                    <a:pt x="9156" y="6870"/>
                  </a:cubicBezTo>
                  <a:lnTo>
                    <a:pt x="9156" y="2285"/>
                  </a:lnTo>
                  <a:cubicBezTo>
                    <a:pt x="9156" y="1028"/>
                    <a:pt x="8128" y="0"/>
                    <a:pt x="6870" y="0"/>
                  </a:cubicBezTo>
                  <a:lnTo>
                    <a:pt x="2286" y="0"/>
                  </a:lnTo>
                  <a:cubicBezTo>
                    <a:pt x="1028" y="0"/>
                    <a:pt x="0" y="1028"/>
                    <a:pt x="0" y="2285"/>
                  </a:cubicBezTo>
                  <a:lnTo>
                    <a:pt x="0" y="6870"/>
                  </a:lnTo>
                  <a:cubicBezTo>
                    <a:pt x="0" y="8140"/>
                    <a:pt x="1028" y="9156"/>
                    <a:pt x="2286" y="9156"/>
                  </a:cubicBezTo>
                  <a:close/>
                  <a:moveTo>
                    <a:pt x="2743" y="6413"/>
                  </a:moveTo>
                  <a:lnTo>
                    <a:pt x="2743" y="2743"/>
                  </a:lnTo>
                  <a:lnTo>
                    <a:pt x="6413" y="2743"/>
                  </a:lnTo>
                  <a:lnTo>
                    <a:pt x="6413" y="6413"/>
                  </a:ln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38" name="Google Shape;1424;p91">
              <a:extLst>
                <a:ext uri="{FF2B5EF4-FFF2-40B4-BE49-F238E27FC236}">
                  <a16:creationId xmlns:a16="http://schemas.microsoft.com/office/drawing/2014/main" id="{3CA7DEEB-EE14-1C44-AB92-B2B38B4F1F13}"/>
                </a:ext>
              </a:extLst>
            </p:cNvPr>
            <p:cNvSpPr/>
            <p:nvPr/>
          </p:nvSpPr>
          <p:spPr>
            <a:xfrm>
              <a:off x="826973" y="160437"/>
              <a:ext cx="9156" cy="9156"/>
            </a:xfrm>
            <a:custGeom>
              <a:avLst/>
              <a:gdLst/>
              <a:ahLst/>
              <a:cxnLst/>
              <a:rect l="l" t="t" r="r" b="b"/>
              <a:pathLst>
                <a:path w="9156" h="9156" extrusionOk="0">
                  <a:moveTo>
                    <a:pt x="6870" y="0"/>
                  </a:moveTo>
                  <a:lnTo>
                    <a:pt x="2286" y="0"/>
                  </a:lnTo>
                  <a:cubicBezTo>
                    <a:pt x="1015" y="0"/>
                    <a:pt x="0" y="1028"/>
                    <a:pt x="0" y="2285"/>
                  </a:cubicBezTo>
                  <a:lnTo>
                    <a:pt x="0" y="6870"/>
                  </a:lnTo>
                  <a:cubicBezTo>
                    <a:pt x="0" y="8140"/>
                    <a:pt x="1015" y="9156"/>
                    <a:pt x="2286" y="9156"/>
                  </a:cubicBezTo>
                  <a:lnTo>
                    <a:pt x="6870" y="9156"/>
                  </a:lnTo>
                  <a:cubicBezTo>
                    <a:pt x="8128" y="9156"/>
                    <a:pt x="9156" y="8140"/>
                    <a:pt x="9156" y="6870"/>
                  </a:cubicBezTo>
                  <a:lnTo>
                    <a:pt x="9156" y="2285"/>
                  </a:lnTo>
                  <a:cubicBezTo>
                    <a:pt x="9156" y="1028"/>
                    <a:pt x="8128" y="0"/>
                    <a:pt x="6870" y="0"/>
                  </a:cubicBezTo>
                  <a:close/>
                  <a:moveTo>
                    <a:pt x="2743" y="6413"/>
                  </a:moveTo>
                  <a:lnTo>
                    <a:pt x="2743" y="2743"/>
                  </a:lnTo>
                  <a:lnTo>
                    <a:pt x="6413" y="2743"/>
                  </a:lnTo>
                  <a:lnTo>
                    <a:pt x="6413" y="6413"/>
                  </a:ln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39" name="Google Shape;1425;p91">
              <a:extLst>
                <a:ext uri="{FF2B5EF4-FFF2-40B4-BE49-F238E27FC236}">
                  <a16:creationId xmlns:a16="http://schemas.microsoft.com/office/drawing/2014/main" id="{A87F3E05-D219-3346-878D-C67F8725DD80}"/>
                </a:ext>
              </a:extLst>
            </p:cNvPr>
            <p:cNvSpPr/>
            <p:nvPr/>
          </p:nvSpPr>
          <p:spPr>
            <a:xfrm>
              <a:off x="804964" y="171436"/>
              <a:ext cx="9169" cy="9169"/>
            </a:xfrm>
            <a:custGeom>
              <a:avLst/>
              <a:gdLst/>
              <a:ahLst/>
              <a:cxnLst/>
              <a:rect l="l" t="t" r="r" b="b"/>
              <a:pathLst>
                <a:path w="9169" h="9169" extrusionOk="0">
                  <a:moveTo>
                    <a:pt x="2298" y="9169"/>
                  </a:moveTo>
                  <a:lnTo>
                    <a:pt x="6883" y="9169"/>
                  </a:lnTo>
                  <a:cubicBezTo>
                    <a:pt x="8140" y="9169"/>
                    <a:pt x="9169" y="8140"/>
                    <a:pt x="9169" y="6870"/>
                  </a:cubicBezTo>
                  <a:lnTo>
                    <a:pt x="9169" y="2285"/>
                  </a:lnTo>
                  <a:cubicBezTo>
                    <a:pt x="9169" y="1028"/>
                    <a:pt x="8140" y="0"/>
                    <a:pt x="6883" y="0"/>
                  </a:cubicBezTo>
                  <a:lnTo>
                    <a:pt x="2298" y="0"/>
                  </a:lnTo>
                  <a:cubicBezTo>
                    <a:pt x="1028" y="0"/>
                    <a:pt x="0" y="1028"/>
                    <a:pt x="0" y="2285"/>
                  </a:cubicBezTo>
                  <a:lnTo>
                    <a:pt x="0" y="6870"/>
                  </a:lnTo>
                  <a:cubicBezTo>
                    <a:pt x="0" y="8140"/>
                    <a:pt x="1028" y="9169"/>
                    <a:pt x="2298" y="9169"/>
                  </a:cubicBezTo>
                  <a:close/>
                  <a:moveTo>
                    <a:pt x="2755" y="6413"/>
                  </a:moveTo>
                  <a:lnTo>
                    <a:pt x="2755" y="2743"/>
                  </a:lnTo>
                  <a:lnTo>
                    <a:pt x="6426" y="2743"/>
                  </a:lnTo>
                  <a:lnTo>
                    <a:pt x="6426" y="6413"/>
                  </a:ln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40" name="Google Shape;1426;p91">
              <a:extLst>
                <a:ext uri="{FF2B5EF4-FFF2-40B4-BE49-F238E27FC236}">
                  <a16:creationId xmlns:a16="http://schemas.microsoft.com/office/drawing/2014/main" id="{86C0709D-BC39-3A4F-ACC8-17BF95A31A7A}"/>
                </a:ext>
              </a:extLst>
            </p:cNvPr>
            <p:cNvSpPr/>
            <p:nvPr/>
          </p:nvSpPr>
          <p:spPr>
            <a:xfrm>
              <a:off x="815975" y="171436"/>
              <a:ext cx="9156" cy="9169"/>
            </a:xfrm>
            <a:custGeom>
              <a:avLst/>
              <a:gdLst/>
              <a:ahLst/>
              <a:cxnLst/>
              <a:rect l="l" t="t" r="r" b="b"/>
              <a:pathLst>
                <a:path w="9156" h="9169" extrusionOk="0">
                  <a:moveTo>
                    <a:pt x="2286" y="9169"/>
                  </a:moveTo>
                  <a:lnTo>
                    <a:pt x="6870" y="9169"/>
                  </a:lnTo>
                  <a:cubicBezTo>
                    <a:pt x="8128" y="9169"/>
                    <a:pt x="9156" y="8140"/>
                    <a:pt x="9156" y="6870"/>
                  </a:cubicBezTo>
                  <a:lnTo>
                    <a:pt x="9156" y="2285"/>
                  </a:lnTo>
                  <a:cubicBezTo>
                    <a:pt x="9156" y="1028"/>
                    <a:pt x="8128" y="0"/>
                    <a:pt x="6870" y="0"/>
                  </a:cubicBezTo>
                  <a:lnTo>
                    <a:pt x="2286" y="0"/>
                  </a:lnTo>
                  <a:cubicBezTo>
                    <a:pt x="1028" y="0"/>
                    <a:pt x="0" y="1028"/>
                    <a:pt x="0" y="2285"/>
                  </a:cubicBezTo>
                  <a:lnTo>
                    <a:pt x="0" y="6870"/>
                  </a:lnTo>
                  <a:cubicBezTo>
                    <a:pt x="0" y="8140"/>
                    <a:pt x="1028" y="9169"/>
                    <a:pt x="2286" y="9169"/>
                  </a:cubicBezTo>
                  <a:close/>
                  <a:moveTo>
                    <a:pt x="2743" y="6413"/>
                  </a:moveTo>
                  <a:lnTo>
                    <a:pt x="2743" y="2743"/>
                  </a:lnTo>
                  <a:lnTo>
                    <a:pt x="6413" y="2743"/>
                  </a:lnTo>
                  <a:lnTo>
                    <a:pt x="6413" y="6413"/>
                  </a:ln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41" name="Google Shape;1427;p91">
              <a:extLst>
                <a:ext uri="{FF2B5EF4-FFF2-40B4-BE49-F238E27FC236}">
                  <a16:creationId xmlns:a16="http://schemas.microsoft.com/office/drawing/2014/main" id="{5A110CC5-CB5D-904F-99B3-D219840D36EA}"/>
                </a:ext>
              </a:extLst>
            </p:cNvPr>
            <p:cNvSpPr/>
            <p:nvPr/>
          </p:nvSpPr>
          <p:spPr>
            <a:xfrm>
              <a:off x="826973" y="171436"/>
              <a:ext cx="9156" cy="9169"/>
            </a:xfrm>
            <a:custGeom>
              <a:avLst/>
              <a:gdLst/>
              <a:ahLst/>
              <a:cxnLst/>
              <a:rect l="l" t="t" r="r" b="b"/>
              <a:pathLst>
                <a:path w="9156" h="9169" extrusionOk="0">
                  <a:moveTo>
                    <a:pt x="6870" y="0"/>
                  </a:moveTo>
                  <a:lnTo>
                    <a:pt x="2286" y="0"/>
                  </a:lnTo>
                  <a:cubicBezTo>
                    <a:pt x="1015" y="0"/>
                    <a:pt x="0" y="1028"/>
                    <a:pt x="0" y="2285"/>
                  </a:cubicBezTo>
                  <a:lnTo>
                    <a:pt x="0" y="6870"/>
                  </a:lnTo>
                  <a:cubicBezTo>
                    <a:pt x="0" y="8140"/>
                    <a:pt x="1015" y="9169"/>
                    <a:pt x="2286" y="9169"/>
                  </a:cubicBezTo>
                  <a:lnTo>
                    <a:pt x="6870" y="9169"/>
                  </a:lnTo>
                  <a:cubicBezTo>
                    <a:pt x="8128" y="9169"/>
                    <a:pt x="9156" y="8140"/>
                    <a:pt x="9156" y="6870"/>
                  </a:cubicBezTo>
                  <a:lnTo>
                    <a:pt x="9156" y="2285"/>
                  </a:lnTo>
                  <a:cubicBezTo>
                    <a:pt x="9156" y="1028"/>
                    <a:pt x="8128" y="0"/>
                    <a:pt x="6870" y="0"/>
                  </a:cubicBezTo>
                  <a:close/>
                  <a:moveTo>
                    <a:pt x="2743" y="6413"/>
                  </a:moveTo>
                  <a:lnTo>
                    <a:pt x="2743" y="2743"/>
                  </a:lnTo>
                  <a:lnTo>
                    <a:pt x="6413" y="2743"/>
                  </a:lnTo>
                  <a:lnTo>
                    <a:pt x="6413" y="6413"/>
                  </a:ln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42" name="Google Shape;1428;p91">
              <a:extLst>
                <a:ext uri="{FF2B5EF4-FFF2-40B4-BE49-F238E27FC236}">
                  <a16:creationId xmlns:a16="http://schemas.microsoft.com/office/drawing/2014/main" id="{93E3C0ED-D91A-B046-8E5C-4460210B254A}"/>
                </a:ext>
              </a:extLst>
            </p:cNvPr>
            <p:cNvSpPr/>
            <p:nvPr/>
          </p:nvSpPr>
          <p:spPr>
            <a:xfrm>
              <a:off x="804964" y="182434"/>
              <a:ext cx="9169" cy="9169"/>
            </a:xfrm>
            <a:custGeom>
              <a:avLst/>
              <a:gdLst/>
              <a:ahLst/>
              <a:cxnLst/>
              <a:rect l="l" t="t" r="r" b="b"/>
              <a:pathLst>
                <a:path w="9169" h="9169" extrusionOk="0">
                  <a:moveTo>
                    <a:pt x="9169" y="6870"/>
                  </a:moveTo>
                  <a:lnTo>
                    <a:pt x="9169" y="2285"/>
                  </a:lnTo>
                  <a:cubicBezTo>
                    <a:pt x="9169" y="1028"/>
                    <a:pt x="8140" y="0"/>
                    <a:pt x="6883" y="0"/>
                  </a:cubicBezTo>
                  <a:lnTo>
                    <a:pt x="2298" y="0"/>
                  </a:lnTo>
                  <a:cubicBezTo>
                    <a:pt x="1028" y="0"/>
                    <a:pt x="0" y="1028"/>
                    <a:pt x="0" y="2285"/>
                  </a:cubicBezTo>
                  <a:lnTo>
                    <a:pt x="0" y="6870"/>
                  </a:lnTo>
                  <a:cubicBezTo>
                    <a:pt x="0" y="8140"/>
                    <a:pt x="1028" y="9169"/>
                    <a:pt x="2298" y="9169"/>
                  </a:cubicBezTo>
                  <a:lnTo>
                    <a:pt x="6883" y="9169"/>
                  </a:lnTo>
                  <a:cubicBezTo>
                    <a:pt x="8140" y="9169"/>
                    <a:pt x="9169" y="8140"/>
                    <a:pt x="9169" y="6870"/>
                  </a:cubicBezTo>
                  <a:close/>
                  <a:moveTo>
                    <a:pt x="2755" y="6413"/>
                  </a:moveTo>
                  <a:lnTo>
                    <a:pt x="2755" y="2743"/>
                  </a:lnTo>
                  <a:lnTo>
                    <a:pt x="6426" y="2743"/>
                  </a:lnTo>
                  <a:lnTo>
                    <a:pt x="6426" y="6413"/>
                  </a:ln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43" name="Google Shape;1429;p91">
              <a:extLst>
                <a:ext uri="{FF2B5EF4-FFF2-40B4-BE49-F238E27FC236}">
                  <a16:creationId xmlns:a16="http://schemas.microsoft.com/office/drawing/2014/main" id="{FB4DC094-0E9E-724D-89F7-BE1D5985CF72}"/>
                </a:ext>
              </a:extLst>
            </p:cNvPr>
            <p:cNvSpPr/>
            <p:nvPr/>
          </p:nvSpPr>
          <p:spPr>
            <a:xfrm>
              <a:off x="815975" y="182434"/>
              <a:ext cx="9156" cy="9169"/>
            </a:xfrm>
            <a:custGeom>
              <a:avLst/>
              <a:gdLst/>
              <a:ahLst/>
              <a:cxnLst/>
              <a:rect l="l" t="t" r="r" b="b"/>
              <a:pathLst>
                <a:path w="9156" h="9169" extrusionOk="0">
                  <a:moveTo>
                    <a:pt x="2286" y="9169"/>
                  </a:moveTo>
                  <a:lnTo>
                    <a:pt x="6870" y="9169"/>
                  </a:lnTo>
                  <a:cubicBezTo>
                    <a:pt x="8128" y="9169"/>
                    <a:pt x="9156" y="8140"/>
                    <a:pt x="9156" y="6870"/>
                  </a:cubicBezTo>
                  <a:lnTo>
                    <a:pt x="9156" y="2285"/>
                  </a:lnTo>
                  <a:cubicBezTo>
                    <a:pt x="9156" y="1028"/>
                    <a:pt x="8128" y="0"/>
                    <a:pt x="6870" y="0"/>
                  </a:cubicBezTo>
                  <a:lnTo>
                    <a:pt x="2286" y="0"/>
                  </a:lnTo>
                  <a:cubicBezTo>
                    <a:pt x="1028" y="0"/>
                    <a:pt x="0" y="1028"/>
                    <a:pt x="0" y="2285"/>
                  </a:cubicBezTo>
                  <a:lnTo>
                    <a:pt x="0" y="6870"/>
                  </a:lnTo>
                  <a:cubicBezTo>
                    <a:pt x="0" y="8140"/>
                    <a:pt x="1028" y="9169"/>
                    <a:pt x="2286" y="9169"/>
                  </a:cubicBezTo>
                  <a:close/>
                  <a:moveTo>
                    <a:pt x="2743" y="6413"/>
                  </a:moveTo>
                  <a:lnTo>
                    <a:pt x="2743" y="2743"/>
                  </a:lnTo>
                  <a:lnTo>
                    <a:pt x="6413" y="2743"/>
                  </a:lnTo>
                  <a:lnTo>
                    <a:pt x="6413" y="6413"/>
                  </a:ln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44" name="Google Shape;1430;p91">
              <a:extLst>
                <a:ext uri="{FF2B5EF4-FFF2-40B4-BE49-F238E27FC236}">
                  <a16:creationId xmlns:a16="http://schemas.microsoft.com/office/drawing/2014/main" id="{9AE286D1-79BA-C549-9660-35AC939E792D}"/>
                </a:ext>
              </a:extLst>
            </p:cNvPr>
            <p:cNvSpPr/>
            <p:nvPr/>
          </p:nvSpPr>
          <p:spPr>
            <a:xfrm>
              <a:off x="826973" y="182434"/>
              <a:ext cx="9156" cy="9169"/>
            </a:xfrm>
            <a:custGeom>
              <a:avLst/>
              <a:gdLst/>
              <a:ahLst/>
              <a:cxnLst/>
              <a:rect l="l" t="t" r="r" b="b"/>
              <a:pathLst>
                <a:path w="9156" h="9169" extrusionOk="0">
                  <a:moveTo>
                    <a:pt x="6870" y="0"/>
                  </a:moveTo>
                  <a:lnTo>
                    <a:pt x="2286" y="0"/>
                  </a:lnTo>
                  <a:cubicBezTo>
                    <a:pt x="1015" y="0"/>
                    <a:pt x="0" y="1028"/>
                    <a:pt x="0" y="2285"/>
                  </a:cubicBezTo>
                  <a:lnTo>
                    <a:pt x="0" y="6870"/>
                  </a:lnTo>
                  <a:cubicBezTo>
                    <a:pt x="0" y="8140"/>
                    <a:pt x="1015" y="9169"/>
                    <a:pt x="2286" y="9169"/>
                  </a:cubicBezTo>
                  <a:lnTo>
                    <a:pt x="6870" y="9169"/>
                  </a:lnTo>
                  <a:cubicBezTo>
                    <a:pt x="8128" y="9169"/>
                    <a:pt x="9156" y="8140"/>
                    <a:pt x="9156" y="6870"/>
                  </a:cubicBezTo>
                  <a:lnTo>
                    <a:pt x="9156" y="2285"/>
                  </a:lnTo>
                  <a:cubicBezTo>
                    <a:pt x="9156" y="1028"/>
                    <a:pt x="8128" y="0"/>
                    <a:pt x="6870" y="0"/>
                  </a:cubicBezTo>
                  <a:close/>
                  <a:moveTo>
                    <a:pt x="2743" y="6413"/>
                  </a:moveTo>
                  <a:lnTo>
                    <a:pt x="2743" y="2743"/>
                  </a:lnTo>
                  <a:lnTo>
                    <a:pt x="6413" y="2743"/>
                  </a:lnTo>
                  <a:lnTo>
                    <a:pt x="6413" y="6413"/>
                  </a:ln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45" name="Google Shape;1431;p91">
              <a:extLst>
                <a:ext uri="{FF2B5EF4-FFF2-40B4-BE49-F238E27FC236}">
                  <a16:creationId xmlns:a16="http://schemas.microsoft.com/office/drawing/2014/main" id="{CEF6CFD4-699C-D64B-B06A-F63A89ED688C}"/>
                </a:ext>
              </a:extLst>
            </p:cNvPr>
            <p:cNvSpPr/>
            <p:nvPr/>
          </p:nvSpPr>
          <p:spPr>
            <a:xfrm>
              <a:off x="815975" y="136599"/>
              <a:ext cx="9156" cy="9169"/>
            </a:xfrm>
            <a:custGeom>
              <a:avLst/>
              <a:gdLst/>
              <a:ahLst/>
              <a:cxnLst/>
              <a:rect l="l" t="t" r="r" b="b"/>
              <a:pathLst>
                <a:path w="9156" h="9169" extrusionOk="0">
                  <a:moveTo>
                    <a:pt x="2286" y="9169"/>
                  </a:moveTo>
                  <a:lnTo>
                    <a:pt x="6870" y="9169"/>
                  </a:lnTo>
                  <a:cubicBezTo>
                    <a:pt x="8128" y="9169"/>
                    <a:pt x="9156" y="8140"/>
                    <a:pt x="9156" y="6883"/>
                  </a:cubicBezTo>
                  <a:lnTo>
                    <a:pt x="9156" y="2286"/>
                  </a:lnTo>
                  <a:cubicBezTo>
                    <a:pt x="9156" y="1028"/>
                    <a:pt x="8128" y="0"/>
                    <a:pt x="6870" y="0"/>
                  </a:cubicBezTo>
                  <a:lnTo>
                    <a:pt x="2286" y="0"/>
                  </a:lnTo>
                  <a:cubicBezTo>
                    <a:pt x="1028" y="0"/>
                    <a:pt x="0" y="1028"/>
                    <a:pt x="0" y="2286"/>
                  </a:cubicBezTo>
                  <a:lnTo>
                    <a:pt x="0" y="6883"/>
                  </a:lnTo>
                  <a:cubicBezTo>
                    <a:pt x="0" y="8140"/>
                    <a:pt x="1028" y="9169"/>
                    <a:pt x="2286" y="9169"/>
                  </a:cubicBezTo>
                  <a:close/>
                  <a:moveTo>
                    <a:pt x="2743" y="6426"/>
                  </a:moveTo>
                  <a:lnTo>
                    <a:pt x="2743" y="2755"/>
                  </a:lnTo>
                  <a:lnTo>
                    <a:pt x="6413" y="2755"/>
                  </a:lnTo>
                  <a:lnTo>
                    <a:pt x="6413" y="6426"/>
                  </a:ln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46" name="Google Shape;1432;p91">
              <a:extLst>
                <a:ext uri="{FF2B5EF4-FFF2-40B4-BE49-F238E27FC236}">
                  <a16:creationId xmlns:a16="http://schemas.microsoft.com/office/drawing/2014/main" id="{949DAFFE-C9D1-8C4D-8297-3DA409B58374}"/>
                </a:ext>
              </a:extLst>
            </p:cNvPr>
            <p:cNvSpPr/>
            <p:nvPr/>
          </p:nvSpPr>
          <p:spPr>
            <a:xfrm>
              <a:off x="813217" y="198019"/>
              <a:ext cx="14668" cy="2743"/>
            </a:xfrm>
            <a:custGeom>
              <a:avLst/>
              <a:gdLst/>
              <a:ahLst/>
              <a:cxnLst/>
              <a:rect l="l" t="t" r="r" b="b"/>
              <a:pathLst>
                <a:path w="14668" h="2743" extrusionOk="0">
                  <a:moveTo>
                    <a:pt x="14211" y="0"/>
                  </a:moveTo>
                  <a:lnTo>
                    <a:pt x="457" y="0"/>
                  </a:lnTo>
                  <a:cubicBezTo>
                    <a:pt x="203" y="0"/>
                    <a:pt x="0" y="203"/>
                    <a:pt x="0" y="457"/>
                  </a:cubicBezTo>
                  <a:lnTo>
                    <a:pt x="0" y="2286"/>
                  </a:lnTo>
                  <a:cubicBezTo>
                    <a:pt x="0" y="2540"/>
                    <a:pt x="203" y="2743"/>
                    <a:pt x="457" y="2743"/>
                  </a:cubicBezTo>
                  <a:lnTo>
                    <a:pt x="14211" y="2743"/>
                  </a:lnTo>
                  <a:cubicBezTo>
                    <a:pt x="14465" y="2743"/>
                    <a:pt x="14668" y="2540"/>
                    <a:pt x="14668" y="2286"/>
                  </a:cubicBezTo>
                  <a:lnTo>
                    <a:pt x="14668" y="457"/>
                  </a:lnTo>
                  <a:cubicBezTo>
                    <a:pt x="14668" y="203"/>
                    <a:pt x="14465" y="0"/>
                    <a:pt x="14211" y="0"/>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47" name="Google Shape;1433;p91">
              <a:extLst>
                <a:ext uri="{FF2B5EF4-FFF2-40B4-BE49-F238E27FC236}">
                  <a16:creationId xmlns:a16="http://schemas.microsoft.com/office/drawing/2014/main" id="{23C388D8-3C90-0F47-94A9-1F575483B698}"/>
                </a:ext>
              </a:extLst>
            </p:cNvPr>
            <p:cNvSpPr/>
            <p:nvPr/>
          </p:nvSpPr>
          <p:spPr>
            <a:xfrm>
              <a:off x="795295" y="131105"/>
              <a:ext cx="50507" cy="75158"/>
            </a:xfrm>
            <a:custGeom>
              <a:avLst/>
              <a:gdLst/>
              <a:ahLst/>
              <a:cxnLst/>
              <a:rect l="l" t="t" r="r" b="b"/>
              <a:pathLst>
                <a:path w="50507" h="75158" extrusionOk="0">
                  <a:moveTo>
                    <a:pt x="48463" y="3073"/>
                  </a:moveTo>
                  <a:cubicBezTo>
                    <a:pt x="48298" y="1346"/>
                    <a:pt x="46824" y="0"/>
                    <a:pt x="45085" y="0"/>
                  </a:cubicBezTo>
                  <a:lnTo>
                    <a:pt x="5422" y="0"/>
                  </a:lnTo>
                  <a:cubicBezTo>
                    <a:pt x="3682" y="0"/>
                    <a:pt x="2209" y="1346"/>
                    <a:pt x="2057" y="3073"/>
                  </a:cubicBezTo>
                  <a:cubicBezTo>
                    <a:pt x="0" y="25971"/>
                    <a:pt x="0" y="49187"/>
                    <a:pt x="2057" y="72085"/>
                  </a:cubicBezTo>
                  <a:cubicBezTo>
                    <a:pt x="2209" y="73812"/>
                    <a:pt x="3682" y="75158"/>
                    <a:pt x="5422" y="75158"/>
                  </a:cubicBezTo>
                  <a:lnTo>
                    <a:pt x="45085" y="75158"/>
                  </a:lnTo>
                  <a:cubicBezTo>
                    <a:pt x="46824" y="75158"/>
                    <a:pt x="48298" y="73812"/>
                    <a:pt x="48463" y="72085"/>
                  </a:cubicBezTo>
                  <a:cubicBezTo>
                    <a:pt x="50507" y="49187"/>
                    <a:pt x="50507" y="25971"/>
                    <a:pt x="48463" y="3073"/>
                  </a:cubicBezTo>
                  <a:close/>
                  <a:moveTo>
                    <a:pt x="45720" y="71831"/>
                  </a:moveTo>
                  <a:cubicBezTo>
                    <a:pt x="45694" y="72136"/>
                    <a:pt x="45389" y="72415"/>
                    <a:pt x="45085" y="72415"/>
                  </a:cubicBezTo>
                  <a:lnTo>
                    <a:pt x="5422" y="72415"/>
                  </a:lnTo>
                  <a:cubicBezTo>
                    <a:pt x="5118" y="72415"/>
                    <a:pt x="4813" y="72136"/>
                    <a:pt x="4787" y="71831"/>
                  </a:cubicBezTo>
                  <a:cubicBezTo>
                    <a:pt x="2755" y="49098"/>
                    <a:pt x="2755" y="26060"/>
                    <a:pt x="4787" y="3327"/>
                  </a:cubicBezTo>
                  <a:cubicBezTo>
                    <a:pt x="4813" y="3022"/>
                    <a:pt x="5118" y="2755"/>
                    <a:pt x="5422" y="2755"/>
                  </a:cubicBezTo>
                  <a:lnTo>
                    <a:pt x="45085" y="2755"/>
                  </a:lnTo>
                  <a:cubicBezTo>
                    <a:pt x="45389" y="2755"/>
                    <a:pt x="45694" y="3022"/>
                    <a:pt x="45720" y="3327"/>
                  </a:cubicBezTo>
                  <a:cubicBezTo>
                    <a:pt x="47764" y="26060"/>
                    <a:pt x="47764" y="49098"/>
                    <a:pt x="45720" y="71831"/>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grpSp>
      <p:sp>
        <p:nvSpPr>
          <p:cNvPr id="23" name="TextBox 22">
            <a:extLst>
              <a:ext uri="{FF2B5EF4-FFF2-40B4-BE49-F238E27FC236}">
                <a16:creationId xmlns:a16="http://schemas.microsoft.com/office/drawing/2014/main" id="{CB1E27CE-2955-2147-81DA-1C93FC7DD7C5}"/>
              </a:ext>
            </a:extLst>
          </p:cNvPr>
          <p:cNvSpPr txBox="1"/>
          <p:nvPr/>
        </p:nvSpPr>
        <p:spPr>
          <a:xfrm>
            <a:off x="22024975" y="12668250"/>
            <a:ext cx="1428750" cy="438150"/>
          </a:xfrm>
          <a:prstGeom prst="rect">
            <a:avLst/>
          </a:prstGeom>
        </p:spPr>
        <p:txBody>
          <a:bodyPr rIns="0">
            <a:noAutofit/>
          </a:bodyPr>
          <a:lstStyle>
            <a:defPPr marR="0" lvl="0" algn="l" rtl="0">
              <a:lnSpc>
                <a:spcPct val="100000"/>
              </a:lnSpc>
              <a:spcBef>
                <a:spcPts val="0"/>
              </a:spcBef>
              <a:spcAft>
                <a:spcPts val="0"/>
              </a:spcAft>
              <a:defRPr/>
            </a:defPPr>
            <a:lvl1pPr marL="45720" indent="-45720" algn="r" eaLnBrk="1" hangingPunct="1">
              <a:lnSpc>
                <a:spcPct val="129000"/>
              </a:lnSpc>
              <a:spcAft>
                <a:spcPts val="1200"/>
              </a:spcAft>
              <a:buSzPct val="25000"/>
              <a:buFontTx/>
              <a:buBlip>
                <a:blip r:embed="rId4"/>
              </a:buBlip>
              <a:tabLst/>
              <a:defRPr sz="1600" spc="50" baseline="0">
                <a:solidFill>
                  <a:schemeClr val="tx1"/>
                </a:solidFill>
              </a:defRPr>
            </a:lvl1pPr>
            <a:lvl2pPr marL="640080" indent="-365760" eaLnBrk="1" hangingPunct="1">
              <a:lnSpc>
                <a:spcPct val="129000"/>
              </a:lnSpc>
              <a:spcAft>
                <a:spcPts val="1200"/>
              </a:spcAft>
              <a:buClrTx/>
              <a:buSzPct val="85000"/>
              <a:buFont typeface="Optimistic Text" panose="020B0604020202020204" pitchFamily="34" charset="0"/>
              <a:buChar char="•"/>
              <a:defRPr spc="50" baseline="0">
                <a:solidFill>
                  <a:schemeClr val="tx1"/>
                </a:solidFill>
              </a:defRPr>
            </a:lvl2pPr>
            <a:lvl3pPr marL="1005840" indent="-365760" eaLnBrk="1" hangingPunct="1">
              <a:lnSpc>
                <a:spcPct val="129000"/>
              </a:lnSpc>
              <a:spcAft>
                <a:spcPts val="1200"/>
              </a:spcAft>
              <a:buClrTx/>
              <a:buSzPct val="85000"/>
              <a:buFont typeface=".PingFang SC Regular"/>
              <a:buChar char="﹘"/>
              <a:defRPr spc="50" baseline="0">
                <a:solidFill>
                  <a:schemeClr val="tx1"/>
                </a:solidFill>
              </a:defRPr>
            </a:lvl3pPr>
            <a:lvl4pPr marL="1371600" indent="-365760" eaLnBrk="1" hangingPunct="1">
              <a:lnSpc>
                <a:spcPct val="129000"/>
              </a:lnSpc>
              <a:spcAft>
                <a:spcPts val="1200"/>
              </a:spcAft>
              <a:buClrTx/>
              <a:buSzPct val="85000"/>
              <a:buFont typeface=".PingFang SC Regular"/>
              <a:buChar char="﹘"/>
              <a:defRPr spc="50" baseline="0">
                <a:solidFill>
                  <a:schemeClr val="tx1"/>
                </a:solidFill>
              </a:defRPr>
            </a:lvl4pPr>
            <a:lvl5pPr marL="1737360" indent="-365760" eaLnBrk="1" hangingPunct="1">
              <a:lnSpc>
                <a:spcPct val="129000"/>
              </a:lnSpc>
              <a:spcAft>
                <a:spcPts val="1200"/>
              </a:spcAft>
              <a:buClrTx/>
              <a:buSzPct val="85000"/>
              <a:buFont typeface=".PingFang SC Regular"/>
              <a:buChar char="﹘"/>
              <a:defRPr spc="50" baseline="0">
                <a:solidFill>
                  <a:schemeClr val="tx1"/>
                </a:solidFill>
              </a:defRPr>
            </a:lvl5pPr>
            <a:lvl6pPr eaLnBrk="1" hangingPunct="1"/>
            <a:lvl7pPr eaLnBrk="1" hangingPunct="1"/>
            <a:lvl8pPr eaLnBrk="1" hangingPunct="1"/>
            <a:lvl9pPr eaLnBrk="1" hangingPunct="1"/>
          </a:lstStyle>
          <a:p>
            <a:pPr lvl="0"/>
            <a:fld id="{FDB46036-B8C8-1B45-BC70-41893D8B3A8D}" type="slidenum">
              <a:rPr lang="en-US" smtClean="0">
                <a:solidFill>
                  <a:schemeClr val="bg2"/>
                </a:solidFill>
              </a:rPr>
              <a:pPr lvl="0"/>
              <a:t>30</a:t>
            </a:fld>
            <a:endParaRPr lang="en-US" dirty="0">
              <a:solidFill>
                <a:schemeClr val="bg2"/>
              </a:solidFill>
            </a:endParaRPr>
          </a:p>
        </p:txBody>
      </p:sp>
    </p:spTree>
    <p:extLst>
      <p:ext uri="{BB962C8B-B14F-4D97-AF65-F5344CB8AC3E}">
        <p14:creationId xmlns:p14="http://schemas.microsoft.com/office/powerpoint/2010/main" val="3229907136"/>
      </p:ext>
    </p:extLst>
  </p:cSld>
  <p:clrMapOvr>
    <a:masterClrMapping/>
  </p:clrMapOvr>
  <p:transition spd="slow">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person, indoor&#10;&#10;Description automatically generated">
            <a:extLst>
              <a:ext uri="{FF2B5EF4-FFF2-40B4-BE49-F238E27FC236}">
                <a16:creationId xmlns:a16="http://schemas.microsoft.com/office/drawing/2014/main" id="{F51FEAAC-7338-60D7-CA42-2747889C7CAA}"/>
              </a:ext>
            </a:extLst>
          </p:cNvPr>
          <p:cNvPicPr>
            <a:picLocks noChangeAspect="1"/>
          </p:cNvPicPr>
          <p:nvPr/>
        </p:nvPicPr>
        <p:blipFill rotWithShape="1">
          <a:blip r:embed="rId3"/>
          <a:srcRect l="18088" r="22599"/>
          <a:stretch/>
        </p:blipFill>
        <p:spPr>
          <a:xfrm>
            <a:off x="12193585" y="0"/>
            <a:ext cx="12193589" cy="13716000"/>
          </a:xfrm>
          <a:prstGeom prst="rect">
            <a:avLst/>
          </a:prstGeom>
        </p:spPr>
      </p:pic>
      <p:sp>
        <p:nvSpPr>
          <p:cNvPr id="2" name="Subtitle 1">
            <a:extLst>
              <a:ext uri="{FF2B5EF4-FFF2-40B4-BE49-F238E27FC236}">
                <a16:creationId xmlns:a16="http://schemas.microsoft.com/office/drawing/2014/main" id="{3B429F7B-BF7F-A541-9B1D-E7BF2BA86BD4}"/>
              </a:ext>
            </a:extLst>
          </p:cNvPr>
          <p:cNvSpPr>
            <a:spLocks noGrp="1"/>
          </p:cNvSpPr>
          <p:nvPr>
            <p:ph type="subTitle" idx="2"/>
          </p:nvPr>
        </p:nvSpPr>
        <p:spPr>
          <a:xfrm>
            <a:off x="932821" y="909036"/>
            <a:ext cx="10328145" cy="463200"/>
          </a:xfrm>
        </p:spPr>
        <p:txBody>
          <a:bodyPr/>
          <a:lstStyle/>
          <a:p>
            <a:r>
              <a:rPr lang="en-US" dirty="0"/>
              <a:t>02 </a:t>
            </a:r>
            <a:r>
              <a:rPr lang="en-US" dirty="0" err="1"/>
              <a:t>gestion</a:t>
            </a:r>
            <a:r>
              <a:rPr lang="en-US" dirty="0"/>
              <a:t> de la </a:t>
            </a:r>
            <a:r>
              <a:rPr lang="en-US" dirty="0" err="1"/>
              <a:t>sécurité</a:t>
            </a:r>
            <a:r>
              <a:rPr lang="en-US" dirty="0"/>
              <a:t> </a:t>
            </a:r>
            <a:r>
              <a:rPr lang="en-US" dirty="0" err="1"/>
              <a:t>personnelle</a:t>
            </a:r>
            <a:endParaRPr lang="en-US" dirty="0"/>
          </a:p>
        </p:txBody>
      </p:sp>
      <p:sp>
        <p:nvSpPr>
          <p:cNvPr id="8" name="Title 2">
            <a:extLst>
              <a:ext uri="{FF2B5EF4-FFF2-40B4-BE49-F238E27FC236}">
                <a16:creationId xmlns:a16="http://schemas.microsoft.com/office/drawing/2014/main" id="{F0582AA8-C2DB-3545-9F16-0A5441E29F23}"/>
              </a:ext>
            </a:extLst>
          </p:cNvPr>
          <p:cNvSpPr>
            <a:spLocks noGrp="1"/>
          </p:cNvSpPr>
          <p:nvPr>
            <p:ph type="title"/>
          </p:nvPr>
        </p:nvSpPr>
        <p:spPr>
          <a:xfrm>
            <a:off x="932690" y="3828415"/>
            <a:ext cx="7984298" cy="2514600"/>
          </a:xfrm>
        </p:spPr>
        <p:txBody>
          <a:bodyPr>
            <a:normAutofit/>
          </a:bodyPr>
          <a:lstStyle/>
          <a:p>
            <a:pPr>
              <a:lnSpc>
                <a:spcPts val="8640"/>
              </a:lnSpc>
            </a:pPr>
            <a:r>
              <a:rPr lang="fr-CA" dirty="0"/>
              <a:t>Les navigateurs</a:t>
            </a:r>
            <a:endParaRPr lang="en-US" dirty="0"/>
          </a:p>
        </p:txBody>
      </p:sp>
      <p:sp>
        <p:nvSpPr>
          <p:cNvPr id="9" name="Text Placeholder 3">
            <a:extLst>
              <a:ext uri="{FF2B5EF4-FFF2-40B4-BE49-F238E27FC236}">
                <a16:creationId xmlns:a16="http://schemas.microsoft.com/office/drawing/2014/main" id="{2E1D2A0F-496E-5144-B5F1-44130CEA30A1}"/>
              </a:ext>
            </a:extLst>
          </p:cNvPr>
          <p:cNvSpPr txBox="1">
            <a:spLocks/>
          </p:cNvSpPr>
          <p:nvPr/>
        </p:nvSpPr>
        <p:spPr>
          <a:xfrm>
            <a:off x="933450" y="6477000"/>
            <a:ext cx="7510463" cy="3234055"/>
          </a:xfrm>
          <a:prstGeom prst="rect">
            <a:avLst/>
          </a:prstGeom>
        </p:spPr>
        <p:txBody>
          <a:bodyPr vert="horz" lIns="0" tIns="0" rIns="0" bIns="0" rtlCol="0">
            <a:noAutofit/>
          </a:bodyPr>
          <a:lstStyle>
            <a:defPPr marR="0" lvl="0" algn="l" rtl="0">
              <a:lnSpc>
                <a:spcPct val="100000"/>
              </a:lnSpc>
              <a:spcBef>
                <a:spcPts val="0"/>
              </a:spcBef>
              <a:spcAft>
                <a:spcPts val="0"/>
              </a:spcAft>
            </a:defPPr>
            <a:lvl1pPr marL="0" marR="0" lvl="0" indent="0" algn="l" rtl="0" eaLnBrk="1" hangingPunct="1">
              <a:lnSpc>
                <a:spcPct val="129000"/>
              </a:lnSpc>
              <a:spcBef>
                <a:spcPts val="0"/>
              </a:spcBef>
              <a:spcAft>
                <a:spcPts val="1200"/>
              </a:spcAft>
              <a:buClr>
                <a:srgbClr val="1C2B33"/>
              </a:buClr>
              <a:buSzPct val="25000"/>
              <a:buFontTx/>
              <a:buBlip>
                <a:blip r:embed="rId4"/>
              </a:buBlip>
              <a:tabLst/>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defTabSz="1828800">
              <a:lnSpc>
                <a:spcPts val="4200"/>
              </a:lnSpc>
              <a:spcAft>
                <a:spcPts val="1800"/>
              </a:spcAft>
              <a:buNone/>
            </a:pPr>
            <a:r>
              <a:rPr lang="en-US" sz="2800" spc="40" dirty="0">
                <a:latin typeface="Optimistic Text" panose="020B0503020203020204" pitchFamily="34" charset="0"/>
                <a:sym typeface="Arial"/>
              </a:rPr>
              <a:t>Un </a:t>
            </a:r>
            <a:r>
              <a:rPr lang="en-US" sz="2800" b="1" spc="40" dirty="0" err="1">
                <a:solidFill>
                  <a:schemeClr val="accent1"/>
                </a:solidFill>
                <a:latin typeface="Optimistic Text" panose="020B0503020203020204" pitchFamily="34" charset="0"/>
                <a:sym typeface="Arial"/>
              </a:rPr>
              <a:t>navigateur</a:t>
            </a:r>
            <a:r>
              <a:rPr lang="en-US" sz="2800" b="1" spc="40" dirty="0">
                <a:solidFill>
                  <a:schemeClr val="accent1"/>
                </a:solidFill>
                <a:latin typeface="Optimistic Text" panose="020B0503020203020204" pitchFamily="34" charset="0"/>
                <a:sym typeface="Arial"/>
              </a:rPr>
              <a:t> internet </a:t>
            </a:r>
            <a:r>
              <a:rPr lang="en-US" sz="2800" spc="40" dirty="0">
                <a:latin typeface="Optimistic Text" panose="020B0503020203020204" pitchFamily="34" charset="0"/>
                <a:sym typeface="Arial"/>
              </a:rPr>
              <a:t>(</a:t>
            </a:r>
            <a:r>
              <a:rPr lang="en-US" sz="2800" spc="40" dirty="0" err="1">
                <a:latin typeface="Optimistic Text" panose="020B0503020203020204" pitchFamily="34" charset="0"/>
                <a:sym typeface="Arial"/>
              </a:rPr>
              <a:t>tel</a:t>
            </a:r>
            <a:r>
              <a:rPr lang="en-US" sz="2800" spc="40" dirty="0">
                <a:latin typeface="Optimistic Text" panose="020B0503020203020204" pitchFamily="34" charset="0"/>
                <a:sym typeface="Arial"/>
              </a:rPr>
              <a:t> </a:t>
            </a:r>
            <a:r>
              <a:rPr lang="en-US" sz="2800" spc="40" dirty="0" err="1">
                <a:latin typeface="Optimistic Text" panose="020B0503020203020204" pitchFamily="34" charset="0"/>
                <a:sym typeface="Arial"/>
              </a:rPr>
              <a:t>que</a:t>
            </a:r>
            <a:r>
              <a:rPr lang="en-US" sz="2800" spc="40" dirty="0">
                <a:latin typeface="Optimistic Text" panose="020B0503020203020204" pitchFamily="34" charset="0"/>
                <a:sym typeface="Arial"/>
              </a:rPr>
              <a:t> Chrome, Firefox, Safari) </a:t>
            </a:r>
            <a:r>
              <a:rPr lang="en-US" sz="2800" spc="40" dirty="0" err="1">
                <a:latin typeface="Optimistic Text" panose="020B0503020203020204" pitchFamily="34" charset="0"/>
                <a:sym typeface="Arial"/>
              </a:rPr>
              <a:t>est</a:t>
            </a:r>
            <a:r>
              <a:rPr lang="en-US" sz="2800" spc="40" dirty="0">
                <a:latin typeface="Optimistic Text" panose="020B0503020203020204" pitchFamily="34" charset="0"/>
                <a:sym typeface="Arial"/>
              </a:rPr>
              <a:t> </a:t>
            </a:r>
            <a:r>
              <a:rPr lang="en-US" sz="2800" spc="40" dirty="0" err="1">
                <a:latin typeface="Optimistic Text" panose="020B0503020203020204" pitchFamily="34" charset="0"/>
                <a:sym typeface="Arial"/>
              </a:rPr>
              <a:t>une</a:t>
            </a:r>
            <a:r>
              <a:rPr lang="en-US" sz="2800" spc="40" dirty="0">
                <a:latin typeface="Optimistic Text" panose="020B0503020203020204" pitchFamily="34" charset="0"/>
                <a:sym typeface="Arial"/>
              </a:rPr>
              <a:t> application qui </a:t>
            </a:r>
            <a:r>
              <a:rPr lang="en-US" sz="2800" spc="40" dirty="0" err="1">
                <a:latin typeface="Optimistic Text" panose="020B0503020203020204" pitchFamily="34" charset="0"/>
                <a:sym typeface="Arial"/>
              </a:rPr>
              <a:t>vous</a:t>
            </a:r>
            <a:r>
              <a:rPr lang="en-US" sz="2800" spc="40" dirty="0">
                <a:latin typeface="Optimistic Text" panose="020B0503020203020204" pitchFamily="34" charset="0"/>
                <a:sym typeface="Arial"/>
              </a:rPr>
              <a:t> </a:t>
            </a:r>
            <a:r>
              <a:rPr lang="en-US" sz="2800" spc="40" dirty="0" err="1">
                <a:latin typeface="Optimistic Text" panose="020B0503020203020204" pitchFamily="34" charset="0"/>
                <a:sym typeface="Arial"/>
              </a:rPr>
              <a:t>permet</a:t>
            </a:r>
            <a:r>
              <a:rPr lang="en-US" sz="2800" spc="40" dirty="0">
                <a:latin typeface="Optimistic Text" panose="020B0503020203020204" pitchFamily="34" charset="0"/>
                <a:sym typeface="Arial"/>
              </a:rPr>
              <a:t> </a:t>
            </a:r>
            <a:r>
              <a:rPr lang="en-US" sz="2800" spc="40" dirty="0" err="1">
                <a:latin typeface="Optimistic Text" panose="020B0503020203020204" pitchFamily="34" charset="0"/>
                <a:sym typeface="Arial"/>
              </a:rPr>
              <a:t>d’accéder</a:t>
            </a:r>
            <a:r>
              <a:rPr lang="en-US" sz="2800" spc="40" dirty="0">
                <a:latin typeface="Optimistic Text" panose="020B0503020203020204" pitchFamily="34" charset="0"/>
                <a:sym typeface="Arial"/>
              </a:rPr>
              <a:t> à internet.</a:t>
            </a:r>
          </a:p>
        </p:txBody>
      </p:sp>
      <p:grpSp>
        <p:nvGrpSpPr>
          <p:cNvPr id="28" name="Google Shape;3951;p102">
            <a:extLst>
              <a:ext uri="{FF2B5EF4-FFF2-40B4-BE49-F238E27FC236}">
                <a16:creationId xmlns:a16="http://schemas.microsoft.com/office/drawing/2014/main" id="{1A569BFC-6D3F-8749-A7A2-FC124C909A5A}"/>
              </a:ext>
            </a:extLst>
          </p:cNvPr>
          <p:cNvGrpSpPr/>
          <p:nvPr/>
        </p:nvGrpSpPr>
        <p:grpSpPr>
          <a:xfrm>
            <a:off x="932690" y="3910446"/>
            <a:ext cx="1028751" cy="917279"/>
            <a:chOff x="3390360" y="1415610"/>
            <a:chExt cx="760730" cy="678300"/>
          </a:xfrm>
          <a:solidFill>
            <a:schemeClr val="accent2"/>
          </a:solidFill>
        </p:grpSpPr>
        <p:sp>
          <p:nvSpPr>
            <p:cNvPr id="29" name="Google Shape;3952;p102">
              <a:extLst>
                <a:ext uri="{FF2B5EF4-FFF2-40B4-BE49-F238E27FC236}">
                  <a16:creationId xmlns:a16="http://schemas.microsoft.com/office/drawing/2014/main" id="{4B59AA32-B66E-7547-A2E1-D46BB29869B7}"/>
                </a:ext>
              </a:extLst>
            </p:cNvPr>
            <p:cNvSpPr/>
            <p:nvPr/>
          </p:nvSpPr>
          <p:spPr>
            <a:xfrm>
              <a:off x="3390360" y="1415610"/>
              <a:ext cx="760730" cy="678300"/>
            </a:xfrm>
            <a:custGeom>
              <a:avLst/>
              <a:gdLst/>
              <a:ahLst/>
              <a:cxnLst/>
              <a:rect l="l" t="t" r="r" b="b"/>
              <a:pathLst>
                <a:path w="76073" h="67830" extrusionOk="0">
                  <a:moveTo>
                    <a:pt x="70866" y="67830"/>
                  </a:moveTo>
                  <a:lnTo>
                    <a:pt x="5194" y="67830"/>
                  </a:lnTo>
                  <a:cubicBezTo>
                    <a:pt x="3454" y="67830"/>
                    <a:pt x="1981" y="66484"/>
                    <a:pt x="1816" y="64744"/>
                  </a:cubicBezTo>
                  <a:cubicBezTo>
                    <a:pt x="0" y="44284"/>
                    <a:pt x="0" y="23545"/>
                    <a:pt x="1816" y="3073"/>
                  </a:cubicBezTo>
                  <a:cubicBezTo>
                    <a:pt x="1981" y="1358"/>
                    <a:pt x="3454" y="0"/>
                    <a:pt x="5194" y="0"/>
                  </a:cubicBezTo>
                  <a:lnTo>
                    <a:pt x="70866" y="0"/>
                  </a:lnTo>
                  <a:cubicBezTo>
                    <a:pt x="72605" y="0"/>
                    <a:pt x="74091" y="1358"/>
                    <a:pt x="74244" y="3073"/>
                  </a:cubicBezTo>
                  <a:cubicBezTo>
                    <a:pt x="76073" y="23545"/>
                    <a:pt x="76073" y="44284"/>
                    <a:pt x="74244" y="64744"/>
                  </a:cubicBezTo>
                  <a:cubicBezTo>
                    <a:pt x="74091" y="66484"/>
                    <a:pt x="72605" y="67830"/>
                    <a:pt x="70866" y="67830"/>
                  </a:cubicBezTo>
                  <a:close/>
                  <a:moveTo>
                    <a:pt x="5194" y="2743"/>
                  </a:moveTo>
                  <a:cubicBezTo>
                    <a:pt x="4889" y="2743"/>
                    <a:pt x="4584" y="3022"/>
                    <a:pt x="4559" y="3327"/>
                  </a:cubicBezTo>
                  <a:cubicBezTo>
                    <a:pt x="2755" y="23621"/>
                    <a:pt x="2755" y="44208"/>
                    <a:pt x="4559" y="64503"/>
                  </a:cubicBezTo>
                  <a:cubicBezTo>
                    <a:pt x="4584" y="64808"/>
                    <a:pt x="4889" y="65074"/>
                    <a:pt x="5194" y="65074"/>
                  </a:cubicBezTo>
                  <a:lnTo>
                    <a:pt x="70866" y="65074"/>
                  </a:lnTo>
                  <a:cubicBezTo>
                    <a:pt x="71170" y="65074"/>
                    <a:pt x="71475" y="64808"/>
                    <a:pt x="71501" y="64503"/>
                  </a:cubicBezTo>
                  <a:cubicBezTo>
                    <a:pt x="73317" y="44208"/>
                    <a:pt x="73317" y="23621"/>
                    <a:pt x="71501" y="3327"/>
                  </a:cubicBezTo>
                  <a:cubicBezTo>
                    <a:pt x="71475" y="3022"/>
                    <a:pt x="71170" y="2743"/>
                    <a:pt x="70866" y="2743"/>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30" name="Google Shape;3953;p102">
              <a:extLst>
                <a:ext uri="{FF2B5EF4-FFF2-40B4-BE49-F238E27FC236}">
                  <a16:creationId xmlns:a16="http://schemas.microsoft.com/office/drawing/2014/main" id="{EE4F6C53-D794-E44C-AE04-F0DB41DF9462}"/>
                </a:ext>
              </a:extLst>
            </p:cNvPr>
            <p:cNvSpPr/>
            <p:nvPr/>
          </p:nvSpPr>
          <p:spPr>
            <a:xfrm>
              <a:off x="3413285" y="1580550"/>
              <a:ext cx="714880" cy="27557"/>
            </a:xfrm>
            <a:custGeom>
              <a:avLst/>
              <a:gdLst/>
              <a:ahLst/>
              <a:cxnLst/>
              <a:rect l="l" t="t" r="r" b="b"/>
              <a:pathLst>
                <a:path w="71488" h="2755" extrusionOk="0">
                  <a:moveTo>
                    <a:pt x="71031" y="2755"/>
                  </a:moveTo>
                  <a:lnTo>
                    <a:pt x="457" y="2755"/>
                  </a:lnTo>
                  <a:cubicBezTo>
                    <a:pt x="203" y="2755"/>
                    <a:pt x="0" y="2540"/>
                    <a:pt x="0" y="2298"/>
                  </a:cubicBezTo>
                  <a:lnTo>
                    <a:pt x="0" y="457"/>
                  </a:lnTo>
                  <a:cubicBezTo>
                    <a:pt x="0" y="215"/>
                    <a:pt x="203" y="0"/>
                    <a:pt x="457" y="0"/>
                  </a:cubicBezTo>
                  <a:lnTo>
                    <a:pt x="71031" y="0"/>
                  </a:lnTo>
                  <a:cubicBezTo>
                    <a:pt x="71285" y="0"/>
                    <a:pt x="71488" y="215"/>
                    <a:pt x="71488" y="457"/>
                  </a:cubicBezTo>
                  <a:lnTo>
                    <a:pt x="71488" y="2298"/>
                  </a:lnTo>
                  <a:cubicBezTo>
                    <a:pt x="71488" y="2540"/>
                    <a:pt x="71285" y="2755"/>
                    <a:pt x="71031" y="2755"/>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31" name="Google Shape;3954;p102">
              <a:extLst>
                <a:ext uri="{FF2B5EF4-FFF2-40B4-BE49-F238E27FC236}">
                  <a16:creationId xmlns:a16="http://schemas.microsoft.com/office/drawing/2014/main" id="{EA742AA0-45BD-D841-AAC8-2474BAFC5D95}"/>
                </a:ext>
              </a:extLst>
            </p:cNvPr>
            <p:cNvSpPr/>
            <p:nvPr/>
          </p:nvSpPr>
          <p:spPr>
            <a:xfrm>
              <a:off x="3756947" y="1488940"/>
              <a:ext cx="27557" cy="36700"/>
            </a:xfrm>
            <a:custGeom>
              <a:avLst/>
              <a:gdLst/>
              <a:ahLst/>
              <a:cxnLst/>
              <a:rect l="l" t="t" r="r" b="b"/>
              <a:pathLst>
                <a:path w="2755" h="3670" extrusionOk="0">
                  <a:moveTo>
                    <a:pt x="2298" y="3670"/>
                  </a:moveTo>
                  <a:lnTo>
                    <a:pt x="457" y="3670"/>
                  </a:lnTo>
                  <a:cubicBezTo>
                    <a:pt x="215" y="3670"/>
                    <a:pt x="0" y="3454"/>
                    <a:pt x="0" y="3213"/>
                  </a:cubicBezTo>
                  <a:lnTo>
                    <a:pt x="0" y="355"/>
                  </a:lnTo>
                  <a:cubicBezTo>
                    <a:pt x="0" y="165"/>
                    <a:pt x="177" y="0"/>
                    <a:pt x="380" y="0"/>
                  </a:cubicBezTo>
                  <a:lnTo>
                    <a:pt x="2387" y="0"/>
                  </a:lnTo>
                  <a:cubicBezTo>
                    <a:pt x="2590" y="0"/>
                    <a:pt x="2755" y="165"/>
                    <a:pt x="2755" y="355"/>
                  </a:cubicBezTo>
                  <a:lnTo>
                    <a:pt x="2755" y="3213"/>
                  </a:lnTo>
                  <a:cubicBezTo>
                    <a:pt x="2755" y="3454"/>
                    <a:pt x="2552" y="3670"/>
                    <a:pt x="2298" y="3670"/>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32" name="Google Shape;3955;p102">
              <a:extLst>
                <a:ext uri="{FF2B5EF4-FFF2-40B4-BE49-F238E27FC236}">
                  <a16:creationId xmlns:a16="http://schemas.microsoft.com/office/drawing/2014/main" id="{8247221A-E713-E544-B5CB-5407FE57FF95}"/>
                </a:ext>
              </a:extLst>
            </p:cNvPr>
            <p:cNvSpPr/>
            <p:nvPr/>
          </p:nvSpPr>
          <p:spPr>
            <a:xfrm>
              <a:off x="3756947" y="1488940"/>
              <a:ext cx="27557" cy="36700"/>
            </a:xfrm>
            <a:custGeom>
              <a:avLst/>
              <a:gdLst/>
              <a:ahLst/>
              <a:cxnLst/>
              <a:rect l="l" t="t" r="r" b="b"/>
              <a:pathLst>
                <a:path w="2755" h="3670" extrusionOk="0">
                  <a:moveTo>
                    <a:pt x="2298" y="3670"/>
                  </a:moveTo>
                  <a:lnTo>
                    <a:pt x="457" y="3670"/>
                  </a:lnTo>
                  <a:cubicBezTo>
                    <a:pt x="203" y="3670"/>
                    <a:pt x="0" y="3454"/>
                    <a:pt x="0" y="3213"/>
                  </a:cubicBezTo>
                  <a:lnTo>
                    <a:pt x="0" y="457"/>
                  </a:lnTo>
                  <a:cubicBezTo>
                    <a:pt x="0" y="203"/>
                    <a:pt x="203" y="0"/>
                    <a:pt x="457" y="0"/>
                  </a:cubicBezTo>
                  <a:lnTo>
                    <a:pt x="2387" y="0"/>
                  </a:lnTo>
                  <a:cubicBezTo>
                    <a:pt x="2590" y="0"/>
                    <a:pt x="2755" y="165"/>
                    <a:pt x="2755" y="355"/>
                  </a:cubicBezTo>
                  <a:lnTo>
                    <a:pt x="2755" y="3213"/>
                  </a:lnTo>
                  <a:cubicBezTo>
                    <a:pt x="2755" y="3454"/>
                    <a:pt x="2552" y="3670"/>
                    <a:pt x="2298" y="3670"/>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33" name="Google Shape;3956;p102">
              <a:extLst>
                <a:ext uri="{FF2B5EF4-FFF2-40B4-BE49-F238E27FC236}">
                  <a16:creationId xmlns:a16="http://schemas.microsoft.com/office/drawing/2014/main" id="{18EE41C9-F88F-664F-9D05-F3FB6F77C890}"/>
                </a:ext>
              </a:extLst>
            </p:cNvPr>
            <p:cNvSpPr/>
            <p:nvPr/>
          </p:nvSpPr>
          <p:spPr>
            <a:xfrm>
              <a:off x="3756947" y="1488940"/>
              <a:ext cx="27557" cy="36700"/>
            </a:xfrm>
            <a:custGeom>
              <a:avLst/>
              <a:gdLst/>
              <a:ahLst/>
              <a:cxnLst/>
              <a:rect l="l" t="t" r="r" b="b"/>
              <a:pathLst>
                <a:path w="2755" h="3670" extrusionOk="0">
                  <a:moveTo>
                    <a:pt x="2298" y="3670"/>
                  </a:moveTo>
                  <a:lnTo>
                    <a:pt x="457" y="3670"/>
                  </a:lnTo>
                  <a:cubicBezTo>
                    <a:pt x="203" y="3670"/>
                    <a:pt x="0" y="3454"/>
                    <a:pt x="0" y="3213"/>
                  </a:cubicBezTo>
                  <a:lnTo>
                    <a:pt x="0" y="355"/>
                  </a:lnTo>
                  <a:cubicBezTo>
                    <a:pt x="0" y="165"/>
                    <a:pt x="177" y="0"/>
                    <a:pt x="368" y="0"/>
                  </a:cubicBezTo>
                  <a:lnTo>
                    <a:pt x="2387" y="0"/>
                  </a:lnTo>
                  <a:cubicBezTo>
                    <a:pt x="2590" y="0"/>
                    <a:pt x="2755" y="165"/>
                    <a:pt x="2755" y="355"/>
                  </a:cubicBezTo>
                  <a:lnTo>
                    <a:pt x="2755" y="3213"/>
                  </a:lnTo>
                  <a:cubicBezTo>
                    <a:pt x="2755" y="3454"/>
                    <a:pt x="2552" y="3670"/>
                    <a:pt x="2298" y="3670"/>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grpSp>
      <p:sp>
        <p:nvSpPr>
          <p:cNvPr id="12" name="TextBox 11">
            <a:extLst>
              <a:ext uri="{FF2B5EF4-FFF2-40B4-BE49-F238E27FC236}">
                <a16:creationId xmlns:a16="http://schemas.microsoft.com/office/drawing/2014/main" id="{F5FF4DB4-331B-674F-8AB8-AC27DF95D308}"/>
              </a:ext>
            </a:extLst>
          </p:cNvPr>
          <p:cNvSpPr txBox="1"/>
          <p:nvPr/>
        </p:nvSpPr>
        <p:spPr>
          <a:xfrm>
            <a:off x="22024975" y="12668250"/>
            <a:ext cx="1428750" cy="438150"/>
          </a:xfrm>
          <a:prstGeom prst="rect">
            <a:avLst/>
          </a:prstGeom>
        </p:spPr>
        <p:txBody>
          <a:bodyPr rIns="0">
            <a:noAutofit/>
          </a:bodyPr>
          <a:lstStyle>
            <a:defPPr marR="0" lvl="0" algn="l" rtl="0">
              <a:lnSpc>
                <a:spcPct val="100000"/>
              </a:lnSpc>
              <a:spcBef>
                <a:spcPts val="0"/>
              </a:spcBef>
              <a:spcAft>
                <a:spcPts val="0"/>
              </a:spcAft>
              <a:defRPr/>
            </a:defPPr>
            <a:lvl1pPr marL="45720" indent="-45720" algn="r" eaLnBrk="1" hangingPunct="1">
              <a:lnSpc>
                <a:spcPct val="129000"/>
              </a:lnSpc>
              <a:spcAft>
                <a:spcPts val="1200"/>
              </a:spcAft>
              <a:buSzPct val="25000"/>
              <a:buFontTx/>
              <a:buBlip>
                <a:blip r:embed="rId4"/>
              </a:buBlip>
              <a:tabLst/>
              <a:defRPr sz="1600" spc="50" baseline="0">
                <a:solidFill>
                  <a:schemeClr val="tx1"/>
                </a:solidFill>
              </a:defRPr>
            </a:lvl1pPr>
            <a:lvl2pPr marL="640080" indent="-365760" eaLnBrk="1" hangingPunct="1">
              <a:lnSpc>
                <a:spcPct val="129000"/>
              </a:lnSpc>
              <a:spcAft>
                <a:spcPts val="1200"/>
              </a:spcAft>
              <a:buClrTx/>
              <a:buSzPct val="85000"/>
              <a:buFont typeface="Optimistic Text" panose="020B0604020202020204" pitchFamily="34" charset="0"/>
              <a:buChar char="•"/>
              <a:defRPr spc="50" baseline="0">
                <a:solidFill>
                  <a:schemeClr val="tx1"/>
                </a:solidFill>
              </a:defRPr>
            </a:lvl2pPr>
            <a:lvl3pPr marL="1005840" indent="-365760" eaLnBrk="1" hangingPunct="1">
              <a:lnSpc>
                <a:spcPct val="129000"/>
              </a:lnSpc>
              <a:spcAft>
                <a:spcPts val="1200"/>
              </a:spcAft>
              <a:buClrTx/>
              <a:buSzPct val="85000"/>
              <a:buFont typeface=".PingFang SC Regular"/>
              <a:buChar char="﹘"/>
              <a:defRPr spc="50" baseline="0">
                <a:solidFill>
                  <a:schemeClr val="tx1"/>
                </a:solidFill>
              </a:defRPr>
            </a:lvl3pPr>
            <a:lvl4pPr marL="1371600" indent="-365760" eaLnBrk="1" hangingPunct="1">
              <a:lnSpc>
                <a:spcPct val="129000"/>
              </a:lnSpc>
              <a:spcAft>
                <a:spcPts val="1200"/>
              </a:spcAft>
              <a:buClrTx/>
              <a:buSzPct val="85000"/>
              <a:buFont typeface=".PingFang SC Regular"/>
              <a:buChar char="﹘"/>
              <a:defRPr spc="50" baseline="0">
                <a:solidFill>
                  <a:schemeClr val="tx1"/>
                </a:solidFill>
              </a:defRPr>
            </a:lvl4pPr>
            <a:lvl5pPr marL="1737360" indent="-365760" eaLnBrk="1" hangingPunct="1">
              <a:lnSpc>
                <a:spcPct val="129000"/>
              </a:lnSpc>
              <a:spcAft>
                <a:spcPts val="1200"/>
              </a:spcAft>
              <a:buClrTx/>
              <a:buSzPct val="85000"/>
              <a:buFont typeface=".PingFang SC Regular"/>
              <a:buChar char="﹘"/>
              <a:defRPr spc="50" baseline="0">
                <a:solidFill>
                  <a:schemeClr val="tx1"/>
                </a:solidFill>
              </a:defRPr>
            </a:lvl5pPr>
            <a:lvl6pPr eaLnBrk="1" hangingPunct="1"/>
            <a:lvl7pPr eaLnBrk="1" hangingPunct="1"/>
            <a:lvl8pPr eaLnBrk="1" hangingPunct="1"/>
            <a:lvl9pPr eaLnBrk="1" hangingPunct="1"/>
          </a:lstStyle>
          <a:p>
            <a:pPr lvl="0"/>
            <a:fld id="{FDB46036-B8C8-1B45-BC70-41893D8B3A8D}" type="slidenum">
              <a:rPr lang="en-US" smtClean="0">
                <a:solidFill>
                  <a:schemeClr val="bg2"/>
                </a:solidFill>
              </a:rPr>
              <a:pPr lvl="0"/>
              <a:t>31</a:t>
            </a:fld>
            <a:endParaRPr lang="en-US" dirty="0">
              <a:solidFill>
                <a:schemeClr val="bg2"/>
              </a:solidFill>
            </a:endParaRPr>
          </a:p>
        </p:txBody>
      </p:sp>
    </p:spTree>
    <p:extLst>
      <p:ext uri="{BB962C8B-B14F-4D97-AF65-F5344CB8AC3E}">
        <p14:creationId xmlns:p14="http://schemas.microsoft.com/office/powerpoint/2010/main" val="3150617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763B572B-B374-774F-8BF8-3FEC710583DA}"/>
              </a:ext>
            </a:extLst>
          </p:cNvPr>
          <p:cNvSpPr/>
          <p:nvPr/>
        </p:nvSpPr>
        <p:spPr>
          <a:xfrm>
            <a:off x="12193588" y="0"/>
            <a:ext cx="12193588" cy="137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US" sz="2400" spc="50" dirty="0">
              <a:solidFill>
                <a:srgbClr val="1C2B33"/>
              </a:solidFill>
              <a:cs typeface="Optimistic Text" panose="020B0503020203020204" pitchFamily="34" charset="0"/>
            </a:endParaRPr>
          </a:p>
        </p:txBody>
      </p:sp>
      <p:sp>
        <p:nvSpPr>
          <p:cNvPr id="2" name="Subtitle 1">
            <a:extLst>
              <a:ext uri="{FF2B5EF4-FFF2-40B4-BE49-F238E27FC236}">
                <a16:creationId xmlns:a16="http://schemas.microsoft.com/office/drawing/2014/main" id="{3B429F7B-BF7F-A541-9B1D-E7BF2BA86BD4}"/>
              </a:ext>
            </a:extLst>
          </p:cNvPr>
          <p:cNvSpPr>
            <a:spLocks noGrp="1"/>
          </p:cNvSpPr>
          <p:nvPr>
            <p:ph type="subTitle" idx="2"/>
          </p:nvPr>
        </p:nvSpPr>
        <p:spPr>
          <a:xfrm>
            <a:off x="932821" y="909036"/>
            <a:ext cx="10328145" cy="463200"/>
          </a:xfrm>
        </p:spPr>
        <p:txBody>
          <a:bodyPr/>
          <a:lstStyle/>
          <a:p>
            <a:r>
              <a:rPr lang="en-US" dirty="0"/>
              <a:t>02 </a:t>
            </a:r>
            <a:r>
              <a:rPr lang="en-US" dirty="0" err="1"/>
              <a:t>gestion</a:t>
            </a:r>
            <a:r>
              <a:rPr lang="en-US" dirty="0"/>
              <a:t> de la </a:t>
            </a:r>
            <a:r>
              <a:rPr lang="en-US" dirty="0" err="1"/>
              <a:t>sécurité</a:t>
            </a:r>
            <a:r>
              <a:rPr lang="en-US" dirty="0"/>
              <a:t> </a:t>
            </a:r>
            <a:r>
              <a:rPr lang="en-US" dirty="0" err="1"/>
              <a:t>personnelle</a:t>
            </a:r>
            <a:endParaRPr lang="en-US" dirty="0"/>
          </a:p>
        </p:txBody>
      </p:sp>
      <p:sp>
        <p:nvSpPr>
          <p:cNvPr id="5" name="TextBox 4">
            <a:extLst>
              <a:ext uri="{FF2B5EF4-FFF2-40B4-BE49-F238E27FC236}">
                <a16:creationId xmlns:a16="http://schemas.microsoft.com/office/drawing/2014/main" id="{DEDED456-8655-C24E-877C-1824ED766708}"/>
              </a:ext>
            </a:extLst>
          </p:cNvPr>
          <p:cNvSpPr txBox="1"/>
          <p:nvPr/>
        </p:nvSpPr>
        <p:spPr>
          <a:xfrm>
            <a:off x="947631" y="12341850"/>
            <a:ext cx="22506094" cy="440700"/>
          </a:xfrm>
          <a:prstGeom prst="rect">
            <a:avLst/>
          </a:prstGeom>
          <a:noFill/>
        </p:spPr>
        <p:txBody>
          <a:bodyPr wrap="square" lIns="0" tIns="0" rIns="0" bIns="0" rtlCol="0" anchor="b">
            <a:noAutofit/>
          </a:bodyPr>
          <a:lstStyle/>
          <a:p>
            <a:pPr defTabSz="1828800">
              <a:lnSpc>
                <a:spcPts val="2400"/>
              </a:lnSpc>
              <a:defRPr/>
            </a:pPr>
            <a:r>
              <a:rPr lang="en-US" sz="1600" spc="20" dirty="0">
                <a:latin typeface="Optimistic Text" panose="020B0503020203020204" pitchFamily="34" charset="0"/>
              </a:rPr>
              <a:t>Source: Merriam-Webster. (n.d.). Domain Name. In Merriam-Webster dictionary. Retrieved July 13, 2021.</a:t>
            </a:r>
          </a:p>
        </p:txBody>
      </p:sp>
      <p:sp>
        <p:nvSpPr>
          <p:cNvPr id="9" name="Title 2">
            <a:extLst>
              <a:ext uri="{FF2B5EF4-FFF2-40B4-BE49-F238E27FC236}">
                <a16:creationId xmlns:a16="http://schemas.microsoft.com/office/drawing/2014/main" id="{7F59B9CD-43C9-6E4E-8A78-4C6C72CFC146}"/>
              </a:ext>
            </a:extLst>
          </p:cNvPr>
          <p:cNvSpPr>
            <a:spLocks noGrp="1"/>
          </p:cNvSpPr>
          <p:nvPr>
            <p:ph type="title"/>
          </p:nvPr>
        </p:nvSpPr>
        <p:spPr>
          <a:xfrm>
            <a:off x="932690" y="3828415"/>
            <a:ext cx="7984298" cy="2514600"/>
          </a:xfrm>
        </p:spPr>
        <p:txBody>
          <a:bodyPr>
            <a:normAutofit/>
          </a:bodyPr>
          <a:lstStyle/>
          <a:p>
            <a:pPr>
              <a:lnSpc>
                <a:spcPts val="8640"/>
              </a:lnSpc>
            </a:pPr>
            <a:r>
              <a:rPr lang="fr-CA" dirty="0"/>
              <a:t>Les navigateurs </a:t>
            </a:r>
            <a:endParaRPr lang="en-US" dirty="0"/>
          </a:p>
        </p:txBody>
      </p:sp>
      <p:sp>
        <p:nvSpPr>
          <p:cNvPr id="10" name="Text Placeholder 3">
            <a:extLst>
              <a:ext uri="{FF2B5EF4-FFF2-40B4-BE49-F238E27FC236}">
                <a16:creationId xmlns:a16="http://schemas.microsoft.com/office/drawing/2014/main" id="{78AE3B1E-2021-0049-986D-1B044E1B46D3}"/>
              </a:ext>
            </a:extLst>
          </p:cNvPr>
          <p:cNvSpPr txBox="1">
            <a:spLocks/>
          </p:cNvSpPr>
          <p:nvPr/>
        </p:nvSpPr>
        <p:spPr>
          <a:xfrm>
            <a:off x="933450" y="6477000"/>
            <a:ext cx="7510463" cy="3234055"/>
          </a:xfrm>
          <a:prstGeom prst="rect">
            <a:avLst/>
          </a:prstGeom>
        </p:spPr>
        <p:txBody>
          <a:bodyPr vert="horz" lIns="0" tIns="0" rIns="0" bIns="0" rtlCol="0">
            <a:noAutofit/>
          </a:bodyPr>
          <a:lstStyle>
            <a:defPPr marR="0" lvl="0" algn="l" rtl="0">
              <a:lnSpc>
                <a:spcPct val="100000"/>
              </a:lnSpc>
              <a:spcBef>
                <a:spcPts val="0"/>
              </a:spcBef>
              <a:spcAft>
                <a:spcPts val="0"/>
              </a:spcAft>
            </a:defPPr>
            <a:lvl1pPr marL="0" marR="0" lvl="0" indent="0" algn="l" rtl="0" eaLnBrk="1" hangingPunct="1">
              <a:lnSpc>
                <a:spcPct val="129000"/>
              </a:lnSpc>
              <a:spcBef>
                <a:spcPts val="0"/>
              </a:spcBef>
              <a:spcAft>
                <a:spcPts val="1200"/>
              </a:spcAft>
              <a:buClr>
                <a:srgbClr val="1C2B33"/>
              </a:buClr>
              <a:buSzPct val="25000"/>
              <a:buFontTx/>
              <a:buBlip>
                <a:blip r:embed="rId3"/>
              </a:buBlip>
              <a:tabLst/>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defTabSz="1828800">
              <a:lnSpc>
                <a:spcPts val="4200"/>
              </a:lnSpc>
              <a:spcAft>
                <a:spcPts val="1800"/>
              </a:spcAft>
              <a:buNone/>
            </a:pPr>
            <a:r>
              <a:rPr lang="fr-FR" sz="2800" spc="40" dirty="0">
                <a:latin typeface="Optimistic Text" panose="020B0503020203020204" pitchFamily="34" charset="0"/>
                <a:sym typeface="Arial"/>
              </a:rPr>
              <a:t>Vous devez tenir compte de plusieurs facteurs lorsque vous naviguez sur le Web</a:t>
            </a:r>
            <a:r>
              <a:rPr lang="en-US" sz="2800" spc="40" dirty="0">
                <a:latin typeface="Optimistic Text" panose="020B0503020203020204" pitchFamily="34" charset="0"/>
                <a:sym typeface="Arial"/>
              </a:rPr>
              <a:t>.</a:t>
            </a:r>
          </a:p>
        </p:txBody>
      </p:sp>
      <p:grpSp>
        <p:nvGrpSpPr>
          <p:cNvPr id="11" name="Google Shape;3951;p102">
            <a:extLst>
              <a:ext uri="{FF2B5EF4-FFF2-40B4-BE49-F238E27FC236}">
                <a16:creationId xmlns:a16="http://schemas.microsoft.com/office/drawing/2014/main" id="{49E6BF55-F70C-9A40-8066-7928EBAD36FE}"/>
              </a:ext>
            </a:extLst>
          </p:cNvPr>
          <p:cNvGrpSpPr/>
          <p:nvPr/>
        </p:nvGrpSpPr>
        <p:grpSpPr>
          <a:xfrm>
            <a:off x="932690" y="3910446"/>
            <a:ext cx="1028751" cy="917279"/>
            <a:chOff x="3390360" y="1415610"/>
            <a:chExt cx="760730" cy="678300"/>
          </a:xfrm>
          <a:solidFill>
            <a:schemeClr val="accent2"/>
          </a:solidFill>
        </p:grpSpPr>
        <p:sp>
          <p:nvSpPr>
            <p:cNvPr id="12" name="Google Shape;3952;p102">
              <a:extLst>
                <a:ext uri="{FF2B5EF4-FFF2-40B4-BE49-F238E27FC236}">
                  <a16:creationId xmlns:a16="http://schemas.microsoft.com/office/drawing/2014/main" id="{02BD0689-F6C2-D64B-81CD-5BEC8294C2A6}"/>
                </a:ext>
              </a:extLst>
            </p:cNvPr>
            <p:cNvSpPr/>
            <p:nvPr/>
          </p:nvSpPr>
          <p:spPr>
            <a:xfrm>
              <a:off x="3390360" y="1415610"/>
              <a:ext cx="760730" cy="678300"/>
            </a:xfrm>
            <a:custGeom>
              <a:avLst/>
              <a:gdLst/>
              <a:ahLst/>
              <a:cxnLst/>
              <a:rect l="l" t="t" r="r" b="b"/>
              <a:pathLst>
                <a:path w="76073" h="67830" extrusionOk="0">
                  <a:moveTo>
                    <a:pt x="70866" y="67830"/>
                  </a:moveTo>
                  <a:lnTo>
                    <a:pt x="5194" y="67830"/>
                  </a:lnTo>
                  <a:cubicBezTo>
                    <a:pt x="3454" y="67830"/>
                    <a:pt x="1981" y="66484"/>
                    <a:pt x="1816" y="64744"/>
                  </a:cubicBezTo>
                  <a:cubicBezTo>
                    <a:pt x="0" y="44284"/>
                    <a:pt x="0" y="23545"/>
                    <a:pt x="1816" y="3073"/>
                  </a:cubicBezTo>
                  <a:cubicBezTo>
                    <a:pt x="1981" y="1358"/>
                    <a:pt x="3454" y="0"/>
                    <a:pt x="5194" y="0"/>
                  </a:cubicBezTo>
                  <a:lnTo>
                    <a:pt x="70866" y="0"/>
                  </a:lnTo>
                  <a:cubicBezTo>
                    <a:pt x="72605" y="0"/>
                    <a:pt x="74091" y="1358"/>
                    <a:pt x="74244" y="3073"/>
                  </a:cubicBezTo>
                  <a:cubicBezTo>
                    <a:pt x="76073" y="23545"/>
                    <a:pt x="76073" y="44284"/>
                    <a:pt x="74244" y="64744"/>
                  </a:cubicBezTo>
                  <a:cubicBezTo>
                    <a:pt x="74091" y="66484"/>
                    <a:pt x="72605" y="67830"/>
                    <a:pt x="70866" y="67830"/>
                  </a:cubicBezTo>
                  <a:close/>
                  <a:moveTo>
                    <a:pt x="5194" y="2743"/>
                  </a:moveTo>
                  <a:cubicBezTo>
                    <a:pt x="4889" y="2743"/>
                    <a:pt x="4584" y="3022"/>
                    <a:pt x="4559" y="3327"/>
                  </a:cubicBezTo>
                  <a:cubicBezTo>
                    <a:pt x="2755" y="23621"/>
                    <a:pt x="2755" y="44208"/>
                    <a:pt x="4559" y="64503"/>
                  </a:cubicBezTo>
                  <a:cubicBezTo>
                    <a:pt x="4584" y="64808"/>
                    <a:pt x="4889" y="65074"/>
                    <a:pt x="5194" y="65074"/>
                  </a:cubicBezTo>
                  <a:lnTo>
                    <a:pt x="70866" y="65074"/>
                  </a:lnTo>
                  <a:cubicBezTo>
                    <a:pt x="71170" y="65074"/>
                    <a:pt x="71475" y="64808"/>
                    <a:pt x="71501" y="64503"/>
                  </a:cubicBezTo>
                  <a:cubicBezTo>
                    <a:pt x="73317" y="44208"/>
                    <a:pt x="73317" y="23621"/>
                    <a:pt x="71501" y="3327"/>
                  </a:cubicBezTo>
                  <a:cubicBezTo>
                    <a:pt x="71475" y="3022"/>
                    <a:pt x="71170" y="2743"/>
                    <a:pt x="70866" y="2743"/>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13" name="Google Shape;3953;p102">
              <a:extLst>
                <a:ext uri="{FF2B5EF4-FFF2-40B4-BE49-F238E27FC236}">
                  <a16:creationId xmlns:a16="http://schemas.microsoft.com/office/drawing/2014/main" id="{C52765F7-0CB8-E446-AD2B-5A257A4CB3C2}"/>
                </a:ext>
              </a:extLst>
            </p:cNvPr>
            <p:cNvSpPr/>
            <p:nvPr/>
          </p:nvSpPr>
          <p:spPr>
            <a:xfrm>
              <a:off x="3413285" y="1580550"/>
              <a:ext cx="714880" cy="27557"/>
            </a:xfrm>
            <a:custGeom>
              <a:avLst/>
              <a:gdLst/>
              <a:ahLst/>
              <a:cxnLst/>
              <a:rect l="l" t="t" r="r" b="b"/>
              <a:pathLst>
                <a:path w="71488" h="2755" extrusionOk="0">
                  <a:moveTo>
                    <a:pt x="71031" y="2755"/>
                  </a:moveTo>
                  <a:lnTo>
                    <a:pt x="457" y="2755"/>
                  </a:lnTo>
                  <a:cubicBezTo>
                    <a:pt x="203" y="2755"/>
                    <a:pt x="0" y="2540"/>
                    <a:pt x="0" y="2298"/>
                  </a:cubicBezTo>
                  <a:lnTo>
                    <a:pt x="0" y="457"/>
                  </a:lnTo>
                  <a:cubicBezTo>
                    <a:pt x="0" y="215"/>
                    <a:pt x="203" y="0"/>
                    <a:pt x="457" y="0"/>
                  </a:cubicBezTo>
                  <a:lnTo>
                    <a:pt x="71031" y="0"/>
                  </a:lnTo>
                  <a:cubicBezTo>
                    <a:pt x="71285" y="0"/>
                    <a:pt x="71488" y="215"/>
                    <a:pt x="71488" y="457"/>
                  </a:cubicBezTo>
                  <a:lnTo>
                    <a:pt x="71488" y="2298"/>
                  </a:lnTo>
                  <a:cubicBezTo>
                    <a:pt x="71488" y="2540"/>
                    <a:pt x="71285" y="2755"/>
                    <a:pt x="71031" y="2755"/>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14" name="Google Shape;3954;p102">
              <a:extLst>
                <a:ext uri="{FF2B5EF4-FFF2-40B4-BE49-F238E27FC236}">
                  <a16:creationId xmlns:a16="http://schemas.microsoft.com/office/drawing/2014/main" id="{D1D00654-0207-F646-98E4-519A5E2C502F}"/>
                </a:ext>
              </a:extLst>
            </p:cNvPr>
            <p:cNvSpPr/>
            <p:nvPr/>
          </p:nvSpPr>
          <p:spPr>
            <a:xfrm>
              <a:off x="3756947" y="1488940"/>
              <a:ext cx="27557" cy="36700"/>
            </a:xfrm>
            <a:custGeom>
              <a:avLst/>
              <a:gdLst/>
              <a:ahLst/>
              <a:cxnLst/>
              <a:rect l="l" t="t" r="r" b="b"/>
              <a:pathLst>
                <a:path w="2755" h="3670" extrusionOk="0">
                  <a:moveTo>
                    <a:pt x="2298" y="3670"/>
                  </a:moveTo>
                  <a:lnTo>
                    <a:pt x="457" y="3670"/>
                  </a:lnTo>
                  <a:cubicBezTo>
                    <a:pt x="215" y="3670"/>
                    <a:pt x="0" y="3454"/>
                    <a:pt x="0" y="3213"/>
                  </a:cubicBezTo>
                  <a:lnTo>
                    <a:pt x="0" y="355"/>
                  </a:lnTo>
                  <a:cubicBezTo>
                    <a:pt x="0" y="165"/>
                    <a:pt x="177" y="0"/>
                    <a:pt x="380" y="0"/>
                  </a:cubicBezTo>
                  <a:lnTo>
                    <a:pt x="2387" y="0"/>
                  </a:lnTo>
                  <a:cubicBezTo>
                    <a:pt x="2590" y="0"/>
                    <a:pt x="2755" y="165"/>
                    <a:pt x="2755" y="355"/>
                  </a:cubicBezTo>
                  <a:lnTo>
                    <a:pt x="2755" y="3213"/>
                  </a:lnTo>
                  <a:cubicBezTo>
                    <a:pt x="2755" y="3454"/>
                    <a:pt x="2552" y="3670"/>
                    <a:pt x="2298" y="3670"/>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15" name="Google Shape;3955;p102">
              <a:extLst>
                <a:ext uri="{FF2B5EF4-FFF2-40B4-BE49-F238E27FC236}">
                  <a16:creationId xmlns:a16="http://schemas.microsoft.com/office/drawing/2014/main" id="{B2AECAA4-6903-654A-AC46-84474861C2AA}"/>
                </a:ext>
              </a:extLst>
            </p:cNvPr>
            <p:cNvSpPr/>
            <p:nvPr/>
          </p:nvSpPr>
          <p:spPr>
            <a:xfrm>
              <a:off x="3756947" y="1488940"/>
              <a:ext cx="27557" cy="36700"/>
            </a:xfrm>
            <a:custGeom>
              <a:avLst/>
              <a:gdLst/>
              <a:ahLst/>
              <a:cxnLst/>
              <a:rect l="l" t="t" r="r" b="b"/>
              <a:pathLst>
                <a:path w="2755" h="3670" extrusionOk="0">
                  <a:moveTo>
                    <a:pt x="2298" y="3670"/>
                  </a:moveTo>
                  <a:lnTo>
                    <a:pt x="457" y="3670"/>
                  </a:lnTo>
                  <a:cubicBezTo>
                    <a:pt x="203" y="3670"/>
                    <a:pt x="0" y="3454"/>
                    <a:pt x="0" y="3213"/>
                  </a:cubicBezTo>
                  <a:lnTo>
                    <a:pt x="0" y="457"/>
                  </a:lnTo>
                  <a:cubicBezTo>
                    <a:pt x="0" y="203"/>
                    <a:pt x="203" y="0"/>
                    <a:pt x="457" y="0"/>
                  </a:cubicBezTo>
                  <a:lnTo>
                    <a:pt x="2387" y="0"/>
                  </a:lnTo>
                  <a:cubicBezTo>
                    <a:pt x="2590" y="0"/>
                    <a:pt x="2755" y="165"/>
                    <a:pt x="2755" y="355"/>
                  </a:cubicBezTo>
                  <a:lnTo>
                    <a:pt x="2755" y="3213"/>
                  </a:lnTo>
                  <a:cubicBezTo>
                    <a:pt x="2755" y="3454"/>
                    <a:pt x="2552" y="3670"/>
                    <a:pt x="2298" y="3670"/>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16" name="Google Shape;3956;p102">
              <a:extLst>
                <a:ext uri="{FF2B5EF4-FFF2-40B4-BE49-F238E27FC236}">
                  <a16:creationId xmlns:a16="http://schemas.microsoft.com/office/drawing/2014/main" id="{1FBCDE1F-D365-9E44-91D2-A472C0639208}"/>
                </a:ext>
              </a:extLst>
            </p:cNvPr>
            <p:cNvSpPr/>
            <p:nvPr/>
          </p:nvSpPr>
          <p:spPr>
            <a:xfrm>
              <a:off x="3756947" y="1488940"/>
              <a:ext cx="27557" cy="36700"/>
            </a:xfrm>
            <a:custGeom>
              <a:avLst/>
              <a:gdLst/>
              <a:ahLst/>
              <a:cxnLst/>
              <a:rect l="l" t="t" r="r" b="b"/>
              <a:pathLst>
                <a:path w="2755" h="3670" extrusionOk="0">
                  <a:moveTo>
                    <a:pt x="2298" y="3670"/>
                  </a:moveTo>
                  <a:lnTo>
                    <a:pt x="457" y="3670"/>
                  </a:lnTo>
                  <a:cubicBezTo>
                    <a:pt x="203" y="3670"/>
                    <a:pt x="0" y="3454"/>
                    <a:pt x="0" y="3213"/>
                  </a:cubicBezTo>
                  <a:lnTo>
                    <a:pt x="0" y="355"/>
                  </a:lnTo>
                  <a:cubicBezTo>
                    <a:pt x="0" y="165"/>
                    <a:pt x="177" y="0"/>
                    <a:pt x="368" y="0"/>
                  </a:cubicBezTo>
                  <a:lnTo>
                    <a:pt x="2387" y="0"/>
                  </a:lnTo>
                  <a:cubicBezTo>
                    <a:pt x="2590" y="0"/>
                    <a:pt x="2755" y="165"/>
                    <a:pt x="2755" y="355"/>
                  </a:cubicBezTo>
                  <a:lnTo>
                    <a:pt x="2755" y="3213"/>
                  </a:lnTo>
                  <a:cubicBezTo>
                    <a:pt x="2755" y="3454"/>
                    <a:pt x="2552" y="3670"/>
                    <a:pt x="2298" y="3670"/>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grpSp>
      <p:sp>
        <p:nvSpPr>
          <p:cNvPr id="19" name="Text Placeholder 3">
            <a:extLst>
              <a:ext uri="{FF2B5EF4-FFF2-40B4-BE49-F238E27FC236}">
                <a16:creationId xmlns:a16="http://schemas.microsoft.com/office/drawing/2014/main" id="{85E3448A-F51F-1A43-A608-A2062CBC7F32}"/>
              </a:ext>
            </a:extLst>
          </p:cNvPr>
          <p:cNvSpPr txBox="1">
            <a:spLocks/>
          </p:cNvSpPr>
          <p:nvPr/>
        </p:nvSpPr>
        <p:spPr>
          <a:xfrm>
            <a:off x="13138150" y="4334734"/>
            <a:ext cx="10512264" cy="5138946"/>
          </a:xfrm>
          <a:prstGeom prst="rect">
            <a:avLst/>
          </a:prstGeom>
        </p:spPr>
        <p:txBody>
          <a:bodyPr vert="horz" lIns="0" tIns="0" rIns="0" bIns="0" rtlCol="0" anchor="t">
            <a:noAutofit/>
          </a:bodyPr>
          <a:lstStyle>
            <a:defPPr marR="0" lvl="0" algn="l" rtl="0">
              <a:lnSpc>
                <a:spcPct val="100000"/>
              </a:lnSpc>
              <a:spcBef>
                <a:spcPts val="0"/>
              </a:spcBef>
              <a:spcAft>
                <a:spcPts val="0"/>
              </a:spcAft>
            </a:defPPr>
            <a:lvl1pPr marL="0" marR="0" lvl="0" indent="0" algn="l" rtl="0" eaLnBrk="1" hangingPunct="1">
              <a:lnSpc>
                <a:spcPct val="129000"/>
              </a:lnSpc>
              <a:spcBef>
                <a:spcPts val="0"/>
              </a:spcBef>
              <a:spcAft>
                <a:spcPts val="1200"/>
              </a:spcAft>
              <a:buClr>
                <a:srgbClr val="1C2B33"/>
              </a:buClr>
              <a:buSzPct val="25000"/>
              <a:buFontTx/>
              <a:buBlip>
                <a:blip r:embed="rId3"/>
              </a:buBlip>
              <a:tabLst/>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marL="987425" lvl="1" indent="0" defTabSz="1828800" fontAlgn="base">
              <a:lnSpc>
                <a:spcPts val="3600"/>
              </a:lnSpc>
              <a:buNone/>
              <a:defRPr/>
            </a:pPr>
            <a:r>
              <a:rPr lang="fr-FR" sz="2400" b="1" spc="30" dirty="0">
                <a:solidFill>
                  <a:srgbClr val="1C2B33"/>
                </a:solidFill>
                <a:latin typeface="Optimistic Text" panose="020B0503020203020204" pitchFamily="34" charset="0"/>
                <a:sym typeface="Arial"/>
              </a:rPr>
              <a:t>Quelques mesures de sûreté et de sécurité lorsque vous naviguez sur le Web</a:t>
            </a:r>
            <a:r>
              <a:rPr lang="en-US" sz="2400" b="1" spc="30" dirty="0">
                <a:solidFill>
                  <a:srgbClr val="1C2B33"/>
                </a:solidFill>
                <a:latin typeface="Optimistic Text" panose="020B0503020203020204" pitchFamily="34" charset="0"/>
                <a:sym typeface="Arial"/>
              </a:rPr>
              <a:t>:</a:t>
            </a:r>
          </a:p>
          <a:p>
            <a:pPr marL="401638" lvl="1" indent="-401638" defTabSz="1828800" fontAlgn="base">
              <a:lnSpc>
                <a:spcPts val="3600"/>
              </a:lnSpc>
              <a:spcBef>
                <a:spcPts val="2400"/>
              </a:spcBef>
              <a:defRPr/>
            </a:pPr>
            <a:r>
              <a:rPr lang="fr-FR" sz="2400" spc="30" dirty="0">
                <a:solidFill>
                  <a:srgbClr val="1C2B33"/>
                </a:solidFill>
                <a:latin typeface="Optimistic Text" panose="020B0503020203020204" pitchFamily="34" charset="0"/>
                <a:sym typeface="Arial"/>
              </a:rPr>
              <a:t>Vérifiez le nom de domaine des sites Web pour vous assurer que vous êtes sur le bon site Web.</a:t>
            </a:r>
          </a:p>
          <a:p>
            <a:pPr marL="401638" lvl="1" indent="-401638" defTabSz="1828800" fontAlgn="base">
              <a:lnSpc>
                <a:spcPts val="3600"/>
              </a:lnSpc>
              <a:spcBef>
                <a:spcPts val="2400"/>
              </a:spcBef>
              <a:defRPr/>
            </a:pPr>
            <a:r>
              <a:rPr lang="fr-FR" sz="2400" spc="30" dirty="0">
                <a:solidFill>
                  <a:srgbClr val="1C2B33"/>
                </a:solidFill>
                <a:latin typeface="Optimistic Text" panose="020B0503020203020204" pitchFamily="34" charset="0"/>
                <a:sym typeface="Arial"/>
              </a:rPr>
              <a:t>Pour aller plus loin, les pirates peuvent également jouer avec les domaines et les sous-domaines (la partie avant le nom de domaine mais après le protocole). Par exemple, dans "https://facebook.notfacebook.com", le domaine réel ici n'est PAS "</a:t>
            </a:r>
            <a:r>
              <a:rPr lang="fr-FR" sz="2400" spc="30" dirty="0" err="1">
                <a:solidFill>
                  <a:srgbClr val="1C2B33"/>
                </a:solidFill>
                <a:latin typeface="Optimistic Text" panose="020B0503020203020204" pitchFamily="34" charset="0"/>
                <a:sym typeface="Arial"/>
              </a:rPr>
              <a:t>facebook</a:t>
            </a:r>
            <a:r>
              <a:rPr lang="fr-FR" sz="2400" spc="30" dirty="0">
                <a:solidFill>
                  <a:srgbClr val="1C2B33"/>
                </a:solidFill>
                <a:latin typeface="Optimistic Text" panose="020B0503020203020204" pitchFamily="34" charset="0"/>
                <a:sym typeface="Arial"/>
              </a:rPr>
              <a:t>" - c'est en fait "</a:t>
            </a:r>
            <a:r>
              <a:rPr lang="fr-FR" sz="2400" spc="30" dirty="0" err="1">
                <a:solidFill>
                  <a:srgbClr val="1C2B33"/>
                </a:solidFill>
                <a:latin typeface="Optimistic Text" panose="020B0503020203020204" pitchFamily="34" charset="0"/>
                <a:sym typeface="Arial"/>
              </a:rPr>
              <a:t>notfacebook</a:t>
            </a:r>
            <a:r>
              <a:rPr lang="fr-FR" sz="2400" spc="30" dirty="0">
                <a:solidFill>
                  <a:srgbClr val="1C2B33"/>
                </a:solidFill>
                <a:latin typeface="Optimistic Text" panose="020B0503020203020204" pitchFamily="34" charset="0"/>
                <a:sym typeface="Arial"/>
              </a:rPr>
              <a:t>", qui est un site imposteur qui espère nous faire croire qu’il appartient à Facebook</a:t>
            </a:r>
            <a:r>
              <a:rPr lang="en-US" sz="2400" spc="30" dirty="0">
                <a:solidFill>
                  <a:srgbClr val="1C2B33"/>
                </a:solidFill>
                <a:latin typeface="Optimistic Text" panose="020B0503020203020204" pitchFamily="34" charset="0"/>
                <a:sym typeface="Arial"/>
              </a:rPr>
              <a:t>.</a:t>
            </a:r>
          </a:p>
        </p:txBody>
      </p:sp>
      <p:grpSp>
        <p:nvGrpSpPr>
          <p:cNvPr id="20" name="Google Shape;2157;p94">
            <a:extLst>
              <a:ext uri="{FF2B5EF4-FFF2-40B4-BE49-F238E27FC236}">
                <a16:creationId xmlns:a16="http://schemas.microsoft.com/office/drawing/2014/main" id="{B52063DC-F6A5-2F43-A06C-3E958CBBE9AD}"/>
              </a:ext>
            </a:extLst>
          </p:cNvPr>
          <p:cNvGrpSpPr/>
          <p:nvPr/>
        </p:nvGrpSpPr>
        <p:grpSpPr>
          <a:xfrm>
            <a:off x="13138148" y="4242320"/>
            <a:ext cx="710823" cy="710823"/>
            <a:chOff x="12067570" y="3451640"/>
            <a:chExt cx="669160" cy="669160"/>
          </a:xfrm>
          <a:solidFill>
            <a:schemeClr val="accent2"/>
          </a:solidFill>
        </p:grpSpPr>
        <p:sp>
          <p:nvSpPr>
            <p:cNvPr id="21" name="Google Shape;2158;p94">
              <a:extLst>
                <a:ext uri="{FF2B5EF4-FFF2-40B4-BE49-F238E27FC236}">
                  <a16:creationId xmlns:a16="http://schemas.microsoft.com/office/drawing/2014/main" id="{DCE87A98-D5EE-9F45-A904-AC3942BEC0A5}"/>
                </a:ext>
              </a:extLst>
            </p:cNvPr>
            <p:cNvSpPr/>
            <p:nvPr/>
          </p:nvSpPr>
          <p:spPr>
            <a:xfrm>
              <a:off x="12067570" y="3451640"/>
              <a:ext cx="669160" cy="669160"/>
            </a:xfrm>
            <a:custGeom>
              <a:avLst/>
              <a:gdLst/>
              <a:ahLst/>
              <a:cxnLst/>
              <a:rect l="l" t="t" r="r" b="b"/>
              <a:pathLst>
                <a:path w="66916" h="66916" extrusionOk="0">
                  <a:moveTo>
                    <a:pt x="33464" y="66916"/>
                  </a:moveTo>
                  <a:cubicBezTo>
                    <a:pt x="15011" y="66916"/>
                    <a:pt x="0" y="51904"/>
                    <a:pt x="0" y="33451"/>
                  </a:cubicBezTo>
                  <a:cubicBezTo>
                    <a:pt x="0" y="14998"/>
                    <a:pt x="15011" y="0"/>
                    <a:pt x="33464" y="0"/>
                  </a:cubicBezTo>
                  <a:cubicBezTo>
                    <a:pt x="51904" y="0"/>
                    <a:pt x="66916" y="14998"/>
                    <a:pt x="66916" y="33451"/>
                  </a:cubicBezTo>
                  <a:cubicBezTo>
                    <a:pt x="66916" y="51904"/>
                    <a:pt x="51904" y="66916"/>
                    <a:pt x="33464" y="66916"/>
                  </a:cubicBezTo>
                  <a:close/>
                  <a:moveTo>
                    <a:pt x="33464" y="2743"/>
                  </a:moveTo>
                  <a:cubicBezTo>
                    <a:pt x="16522" y="2743"/>
                    <a:pt x="2755" y="16522"/>
                    <a:pt x="2755" y="33451"/>
                  </a:cubicBezTo>
                  <a:cubicBezTo>
                    <a:pt x="2755" y="50380"/>
                    <a:pt x="16522" y="64160"/>
                    <a:pt x="33464" y="64160"/>
                  </a:cubicBezTo>
                  <a:cubicBezTo>
                    <a:pt x="50393" y="64160"/>
                    <a:pt x="64173" y="50380"/>
                    <a:pt x="64173" y="33451"/>
                  </a:cubicBezTo>
                  <a:cubicBezTo>
                    <a:pt x="64173" y="16522"/>
                    <a:pt x="50393" y="2743"/>
                    <a:pt x="33464" y="2743"/>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24" name="Google Shape;2159;p94">
              <a:extLst>
                <a:ext uri="{FF2B5EF4-FFF2-40B4-BE49-F238E27FC236}">
                  <a16:creationId xmlns:a16="http://schemas.microsoft.com/office/drawing/2014/main" id="{1F041948-2E42-4E4D-A244-94B08DD33A91}"/>
                </a:ext>
              </a:extLst>
            </p:cNvPr>
            <p:cNvSpPr/>
            <p:nvPr/>
          </p:nvSpPr>
          <p:spPr>
            <a:xfrm>
              <a:off x="12397580" y="3607380"/>
              <a:ext cx="27430" cy="293370"/>
            </a:xfrm>
            <a:custGeom>
              <a:avLst/>
              <a:gdLst/>
              <a:ahLst/>
              <a:cxnLst/>
              <a:rect l="l" t="t" r="r" b="b"/>
              <a:pathLst>
                <a:path w="2743" h="29337" extrusionOk="0">
                  <a:moveTo>
                    <a:pt x="2298" y="29337"/>
                  </a:moveTo>
                  <a:lnTo>
                    <a:pt x="457" y="29337"/>
                  </a:lnTo>
                  <a:cubicBezTo>
                    <a:pt x="203" y="29337"/>
                    <a:pt x="0" y="29133"/>
                    <a:pt x="0" y="28879"/>
                  </a:cubicBezTo>
                  <a:lnTo>
                    <a:pt x="0" y="469"/>
                  </a:lnTo>
                  <a:cubicBezTo>
                    <a:pt x="0" y="215"/>
                    <a:pt x="203" y="0"/>
                    <a:pt x="457" y="0"/>
                  </a:cubicBezTo>
                  <a:lnTo>
                    <a:pt x="2298" y="0"/>
                  </a:lnTo>
                  <a:cubicBezTo>
                    <a:pt x="2552" y="0"/>
                    <a:pt x="2743" y="215"/>
                    <a:pt x="2743" y="469"/>
                  </a:cubicBezTo>
                  <a:lnTo>
                    <a:pt x="2743" y="28879"/>
                  </a:lnTo>
                  <a:cubicBezTo>
                    <a:pt x="2743" y="29133"/>
                    <a:pt x="2552" y="29337"/>
                    <a:pt x="2298" y="29337"/>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25" name="Google Shape;2160;p94">
              <a:extLst>
                <a:ext uri="{FF2B5EF4-FFF2-40B4-BE49-F238E27FC236}">
                  <a16:creationId xmlns:a16="http://schemas.microsoft.com/office/drawing/2014/main" id="{5F70A729-D4FB-244A-9B63-2BD0A682BF9F}"/>
                </a:ext>
              </a:extLst>
            </p:cNvPr>
            <p:cNvSpPr/>
            <p:nvPr/>
          </p:nvSpPr>
          <p:spPr>
            <a:xfrm>
              <a:off x="12397580" y="3928230"/>
              <a:ext cx="27430" cy="36709"/>
            </a:xfrm>
            <a:custGeom>
              <a:avLst/>
              <a:gdLst/>
              <a:ahLst/>
              <a:cxnLst/>
              <a:rect l="l" t="t" r="r" b="b"/>
              <a:pathLst>
                <a:path w="2743" h="3670" extrusionOk="0">
                  <a:moveTo>
                    <a:pt x="2298" y="3670"/>
                  </a:moveTo>
                  <a:lnTo>
                    <a:pt x="457" y="3670"/>
                  </a:lnTo>
                  <a:cubicBezTo>
                    <a:pt x="203" y="3670"/>
                    <a:pt x="0" y="3467"/>
                    <a:pt x="0" y="3213"/>
                  </a:cubicBezTo>
                  <a:lnTo>
                    <a:pt x="0" y="457"/>
                  </a:lnTo>
                  <a:cubicBezTo>
                    <a:pt x="0" y="215"/>
                    <a:pt x="203" y="0"/>
                    <a:pt x="457" y="0"/>
                  </a:cubicBezTo>
                  <a:lnTo>
                    <a:pt x="2298" y="0"/>
                  </a:lnTo>
                  <a:cubicBezTo>
                    <a:pt x="2552" y="0"/>
                    <a:pt x="2743" y="215"/>
                    <a:pt x="2743" y="457"/>
                  </a:cubicBezTo>
                  <a:lnTo>
                    <a:pt x="2743" y="3213"/>
                  </a:lnTo>
                  <a:cubicBezTo>
                    <a:pt x="2743" y="3467"/>
                    <a:pt x="2552" y="3670"/>
                    <a:pt x="2298" y="3670"/>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grpSp>
      <p:sp>
        <p:nvSpPr>
          <p:cNvPr id="22" name="TextBox 21">
            <a:extLst>
              <a:ext uri="{FF2B5EF4-FFF2-40B4-BE49-F238E27FC236}">
                <a16:creationId xmlns:a16="http://schemas.microsoft.com/office/drawing/2014/main" id="{F4C045B4-809C-FF43-94A1-4FE40E224EB0}"/>
              </a:ext>
            </a:extLst>
          </p:cNvPr>
          <p:cNvSpPr txBox="1"/>
          <p:nvPr/>
        </p:nvSpPr>
        <p:spPr>
          <a:xfrm>
            <a:off x="22024975" y="12668250"/>
            <a:ext cx="1428750" cy="438150"/>
          </a:xfrm>
          <a:prstGeom prst="rect">
            <a:avLst/>
          </a:prstGeom>
        </p:spPr>
        <p:txBody>
          <a:bodyPr rIns="0">
            <a:noAutofit/>
          </a:bodyPr>
          <a:lstStyle>
            <a:defPPr marR="0" lvl="0" algn="l" rtl="0">
              <a:lnSpc>
                <a:spcPct val="100000"/>
              </a:lnSpc>
              <a:spcBef>
                <a:spcPts val="0"/>
              </a:spcBef>
              <a:spcAft>
                <a:spcPts val="0"/>
              </a:spcAft>
              <a:defRPr/>
            </a:defPPr>
            <a:lvl1pPr marL="45720" indent="-45720" algn="r" eaLnBrk="1" hangingPunct="1">
              <a:lnSpc>
                <a:spcPct val="129000"/>
              </a:lnSpc>
              <a:spcAft>
                <a:spcPts val="1200"/>
              </a:spcAft>
              <a:buSzPct val="25000"/>
              <a:buFontTx/>
              <a:buBlip>
                <a:blip r:embed="rId3"/>
              </a:buBlip>
              <a:tabLst/>
              <a:defRPr sz="1600" spc="50" baseline="0">
                <a:solidFill>
                  <a:schemeClr val="tx1"/>
                </a:solidFill>
              </a:defRPr>
            </a:lvl1pPr>
            <a:lvl2pPr marL="640080" indent="-365760" eaLnBrk="1" hangingPunct="1">
              <a:lnSpc>
                <a:spcPct val="129000"/>
              </a:lnSpc>
              <a:spcAft>
                <a:spcPts val="1200"/>
              </a:spcAft>
              <a:buClrTx/>
              <a:buSzPct val="85000"/>
              <a:buFont typeface="Optimistic Text" panose="020B0604020202020204" pitchFamily="34" charset="0"/>
              <a:buChar char="•"/>
              <a:defRPr spc="50" baseline="0">
                <a:solidFill>
                  <a:schemeClr val="tx1"/>
                </a:solidFill>
              </a:defRPr>
            </a:lvl2pPr>
            <a:lvl3pPr marL="1005840" indent="-365760" eaLnBrk="1" hangingPunct="1">
              <a:lnSpc>
                <a:spcPct val="129000"/>
              </a:lnSpc>
              <a:spcAft>
                <a:spcPts val="1200"/>
              </a:spcAft>
              <a:buClrTx/>
              <a:buSzPct val="85000"/>
              <a:buFont typeface=".PingFang SC Regular"/>
              <a:buChar char="﹘"/>
              <a:defRPr spc="50" baseline="0">
                <a:solidFill>
                  <a:schemeClr val="tx1"/>
                </a:solidFill>
              </a:defRPr>
            </a:lvl3pPr>
            <a:lvl4pPr marL="1371600" indent="-365760" eaLnBrk="1" hangingPunct="1">
              <a:lnSpc>
                <a:spcPct val="129000"/>
              </a:lnSpc>
              <a:spcAft>
                <a:spcPts val="1200"/>
              </a:spcAft>
              <a:buClrTx/>
              <a:buSzPct val="85000"/>
              <a:buFont typeface=".PingFang SC Regular"/>
              <a:buChar char="﹘"/>
              <a:defRPr spc="50" baseline="0">
                <a:solidFill>
                  <a:schemeClr val="tx1"/>
                </a:solidFill>
              </a:defRPr>
            </a:lvl4pPr>
            <a:lvl5pPr marL="1737360" indent="-365760" eaLnBrk="1" hangingPunct="1">
              <a:lnSpc>
                <a:spcPct val="129000"/>
              </a:lnSpc>
              <a:spcAft>
                <a:spcPts val="1200"/>
              </a:spcAft>
              <a:buClrTx/>
              <a:buSzPct val="85000"/>
              <a:buFont typeface=".PingFang SC Regular"/>
              <a:buChar char="﹘"/>
              <a:defRPr spc="50" baseline="0">
                <a:solidFill>
                  <a:schemeClr val="tx1"/>
                </a:solidFill>
              </a:defRPr>
            </a:lvl5pPr>
            <a:lvl6pPr eaLnBrk="1" hangingPunct="1"/>
            <a:lvl7pPr eaLnBrk="1" hangingPunct="1"/>
            <a:lvl8pPr eaLnBrk="1" hangingPunct="1"/>
            <a:lvl9pPr eaLnBrk="1" hangingPunct="1"/>
          </a:lstStyle>
          <a:p>
            <a:pPr lvl="0"/>
            <a:fld id="{FDB46036-B8C8-1B45-BC70-41893D8B3A8D}" type="slidenum">
              <a:rPr lang="en-US" smtClean="0"/>
              <a:pPr lvl="0"/>
              <a:t>32</a:t>
            </a:fld>
            <a:endParaRPr lang="en-US" dirty="0"/>
          </a:p>
        </p:txBody>
      </p:sp>
    </p:spTree>
    <p:extLst>
      <p:ext uri="{BB962C8B-B14F-4D97-AF65-F5344CB8AC3E}">
        <p14:creationId xmlns:p14="http://schemas.microsoft.com/office/powerpoint/2010/main" val="4029010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using a cell phone&#10;&#10;Description automatically generated with low confidence">
            <a:extLst>
              <a:ext uri="{FF2B5EF4-FFF2-40B4-BE49-F238E27FC236}">
                <a16:creationId xmlns:a16="http://schemas.microsoft.com/office/drawing/2014/main" id="{E48CF291-A030-A749-E440-4BF289234943}"/>
              </a:ext>
            </a:extLst>
          </p:cNvPr>
          <p:cNvPicPr>
            <a:picLocks noChangeAspect="1"/>
          </p:cNvPicPr>
          <p:nvPr/>
        </p:nvPicPr>
        <p:blipFill rotWithShape="1">
          <a:blip r:embed="rId3"/>
          <a:srcRect l="35321" r="5416"/>
          <a:stretch/>
        </p:blipFill>
        <p:spPr>
          <a:xfrm>
            <a:off x="12192759" y="0"/>
            <a:ext cx="12194415" cy="13716000"/>
          </a:xfrm>
          <a:prstGeom prst="rect">
            <a:avLst/>
          </a:prstGeom>
        </p:spPr>
      </p:pic>
      <p:sp>
        <p:nvSpPr>
          <p:cNvPr id="2" name="Subtitle 1">
            <a:extLst>
              <a:ext uri="{FF2B5EF4-FFF2-40B4-BE49-F238E27FC236}">
                <a16:creationId xmlns:a16="http://schemas.microsoft.com/office/drawing/2014/main" id="{3B429F7B-BF7F-A541-9B1D-E7BF2BA86BD4}"/>
              </a:ext>
            </a:extLst>
          </p:cNvPr>
          <p:cNvSpPr>
            <a:spLocks noGrp="1"/>
          </p:cNvSpPr>
          <p:nvPr>
            <p:ph type="subTitle" idx="2"/>
          </p:nvPr>
        </p:nvSpPr>
        <p:spPr>
          <a:xfrm>
            <a:off x="932821" y="909036"/>
            <a:ext cx="10328145" cy="463200"/>
          </a:xfrm>
        </p:spPr>
        <p:txBody>
          <a:bodyPr/>
          <a:lstStyle/>
          <a:p>
            <a:r>
              <a:rPr lang="en-US" dirty="0"/>
              <a:t>02 </a:t>
            </a:r>
            <a:r>
              <a:rPr lang="en-US" dirty="0" err="1"/>
              <a:t>gestion</a:t>
            </a:r>
            <a:r>
              <a:rPr lang="en-US" dirty="0"/>
              <a:t> de la </a:t>
            </a:r>
            <a:r>
              <a:rPr lang="en-US" dirty="0" err="1"/>
              <a:t>sécurité</a:t>
            </a:r>
            <a:r>
              <a:rPr lang="en-US" dirty="0"/>
              <a:t> </a:t>
            </a:r>
            <a:r>
              <a:rPr lang="en-US" dirty="0" err="1"/>
              <a:t>personnelle</a:t>
            </a:r>
            <a:endParaRPr lang="en-US" dirty="0"/>
          </a:p>
        </p:txBody>
      </p:sp>
      <p:sp>
        <p:nvSpPr>
          <p:cNvPr id="9" name="Text Placeholder 3">
            <a:extLst>
              <a:ext uri="{FF2B5EF4-FFF2-40B4-BE49-F238E27FC236}">
                <a16:creationId xmlns:a16="http://schemas.microsoft.com/office/drawing/2014/main" id="{004C1886-F1AC-844B-9A79-C6FC335CC003}"/>
              </a:ext>
            </a:extLst>
          </p:cNvPr>
          <p:cNvSpPr txBox="1">
            <a:spLocks/>
          </p:cNvSpPr>
          <p:nvPr/>
        </p:nvSpPr>
        <p:spPr>
          <a:xfrm>
            <a:off x="933450" y="6477000"/>
            <a:ext cx="10326688" cy="3234055"/>
          </a:xfrm>
          <a:prstGeom prst="rect">
            <a:avLst/>
          </a:prstGeom>
        </p:spPr>
        <p:txBody>
          <a:bodyPr vert="horz" lIns="0" tIns="0" rIns="0" bIns="0" rtlCol="0">
            <a:noAutofit/>
          </a:bodyPr>
          <a:lstStyle>
            <a:defPPr marR="0" lvl="0" algn="l" rtl="0">
              <a:lnSpc>
                <a:spcPct val="100000"/>
              </a:lnSpc>
              <a:spcBef>
                <a:spcPts val="0"/>
              </a:spcBef>
              <a:spcAft>
                <a:spcPts val="0"/>
              </a:spcAft>
            </a:defPPr>
            <a:lvl1pPr marL="0" marR="0" lvl="0" indent="0" algn="l" rtl="0" eaLnBrk="1" hangingPunct="1">
              <a:lnSpc>
                <a:spcPct val="129000"/>
              </a:lnSpc>
              <a:spcBef>
                <a:spcPts val="0"/>
              </a:spcBef>
              <a:spcAft>
                <a:spcPts val="1200"/>
              </a:spcAft>
              <a:buClr>
                <a:srgbClr val="1C2B33"/>
              </a:buClr>
              <a:buSzPct val="25000"/>
              <a:buFontTx/>
              <a:buBlip>
                <a:blip r:embed="rId4"/>
              </a:buBlip>
              <a:tabLst/>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marL="0" lvl="1" indent="0" defTabSz="1828800" fontAlgn="base">
              <a:buNone/>
              <a:defRPr/>
            </a:pPr>
            <a:r>
              <a:rPr lang="fr-FR" sz="2400" spc="30" dirty="0">
                <a:solidFill>
                  <a:srgbClr val="1C2B33"/>
                </a:solidFill>
                <a:latin typeface="Optimistic Text" panose="020B0503020203020204" pitchFamily="34" charset="0"/>
                <a:sym typeface="Arial"/>
              </a:rPr>
              <a:t>Si vous voyez https:// au début d'une adresse Web (au lieu de http://), cela signifie que la session entre le navigateur que vous utilisez et le serveur Web est cryptée. Certains navigateurs Web affichent également une icône de cadenas au début d'une adresse Web cryptée</a:t>
            </a:r>
            <a:r>
              <a:rPr lang="en-US" sz="2400" spc="30" dirty="0">
                <a:solidFill>
                  <a:srgbClr val="1C2B33"/>
                </a:solidFill>
                <a:latin typeface="Optimistic Text" panose="020B0503020203020204" pitchFamily="34" charset="0"/>
                <a:sym typeface="Arial"/>
              </a:rPr>
              <a:t>.</a:t>
            </a:r>
          </a:p>
        </p:txBody>
      </p:sp>
      <p:sp>
        <p:nvSpPr>
          <p:cNvPr id="23" name="Title 2">
            <a:extLst>
              <a:ext uri="{FF2B5EF4-FFF2-40B4-BE49-F238E27FC236}">
                <a16:creationId xmlns:a16="http://schemas.microsoft.com/office/drawing/2014/main" id="{11577AF9-2682-7242-A442-EEECD0820497}"/>
              </a:ext>
            </a:extLst>
          </p:cNvPr>
          <p:cNvSpPr>
            <a:spLocks noGrp="1"/>
          </p:cNvSpPr>
          <p:nvPr>
            <p:ph type="title"/>
          </p:nvPr>
        </p:nvSpPr>
        <p:spPr>
          <a:xfrm>
            <a:off x="932690" y="3828415"/>
            <a:ext cx="7984298" cy="2514600"/>
          </a:xfrm>
        </p:spPr>
        <p:txBody>
          <a:bodyPr>
            <a:normAutofit/>
          </a:bodyPr>
          <a:lstStyle/>
          <a:p>
            <a:pPr>
              <a:lnSpc>
                <a:spcPts val="8640"/>
              </a:lnSpc>
            </a:pPr>
            <a:r>
              <a:rPr lang="fr-CA" dirty="0"/>
              <a:t>Les navigateurs</a:t>
            </a:r>
            <a:endParaRPr lang="en-US" dirty="0"/>
          </a:p>
        </p:txBody>
      </p:sp>
      <p:grpSp>
        <p:nvGrpSpPr>
          <p:cNvPr id="25" name="Google Shape;3951;p102">
            <a:extLst>
              <a:ext uri="{FF2B5EF4-FFF2-40B4-BE49-F238E27FC236}">
                <a16:creationId xmlns:a16="http://schemas.microsoft.com/office/drawing/2014/main" id="{BA704BE0-F661-DC45-97BB-7316D7633C0C}"/>
              </a:ext>
            </a:extLst>
          </p:cNvPr>
          <p:cNvGrpSpPr/>
          <p:nvPr/>
        </p:nvGrpSpPr>
        <p:grpSpPr>
          <a:xfrm>
            <a:off x="932690" y="3910446"/>
            <a:ext cx="1028751" cy="917279"/>
            <a:chOff x="3390360" y="1415610"/>
            <a:chExt cx="760730" cy="678300"/>
          </a:xfrm>
          <a:solidFill>
            <a:schemeClr val="accent2"/>
          </a:solidFill>
        </p:grpSpPr>
        <p:sp>
          <p:nvSpPr>
            <p:cNvPr id="26" name="Google Shape;3952;p102">
              <a:extLst>
                <a:ext uri="{FF2B5EF4-FFF2-40B4-BE49-F238E27FC236}">
                  <a16:creationId xmlns:a16="http://schemas.microsoft.com/office/drawing/2014/main" id="{EF9749B3-9B28-B440-8BB5-C4AD7F854B7B}"/>
                </a:ext>
              </a:extLst>
            </p:cNvPr>
            <p:cNvSpPr/>
            <p:nvPr/>
          </p:nvSpPr>
          <p:spPr>
            <a:xfrm>
              <a:off x="3390360" y="1415610"/>
              <a:ext cx="760730" cy="678300"/>
            </a:xfrm>
            <a:custGeom>
              <a:avLst/>
              <a:gdLst/>
              <a:ahLst/>
              <a:cxnLst/>
              <a:rect l="l" t="t" r="r" b="b"/>
              <a:pathLst>
                <a:path w="76073" h="67830" extrusionOk="0">
                  <a:moveTo>
                    <a:pt x="70866" y="67830"/>
                  </a:moveTo>
                  <a:lnTo>
                    <a:pt x="5194" y="67830"/>
                  </a:lnTo>
                  <a:cubicBezTo>
                    <a:pt x="3454" y="67830"/>
                    <a:pt x="1981" y="66484"/>
                    <a:pt x="1816" y="64744"/>
                  </a:cubicBezTo>
                  <a:cubicBezTo>
                    <a:pt x="0" y="44284"/>
                    <a:pt x="0" y="23545"/>
                    <a:pt x="1816" y="3073"/>
                  </a:cubicBezTo>
                  <a:cubicBezTo>
                    <a:pt x="1981" y="1358"/>
                    <a:pt x="3454" y="0"/>
                    <a:pt x="5194" y="0"/>
                  </a:cubicBezTo>
                  <a:lnTo>
                    <a:pt x="70866" y="0"/>
                  </a:lnTo>
                  <a:cubicBezTo>
                    <a:pt x="72605" y="0"/>
                    <a:pt x="74091" y="1358"/>
                    <a:pt x="74244" y="3073"/>
                  </a:cubicBezTo>
                  <a:cubicBezTo>
                    <a:pt x="76073" y="23545"/>
                    <a:pt x="76073" y="44284"/>
                    <a:pt x="74244" y="64744"/>
                  </a:cubicBezTo>
                  <a:cubicBezTo>
                    <a:pt x="74091" y="66484"/>
                    <a:pt x="72605" y="67830"/>
                    <a:pt x="70866" y="67830"/>
                  </a:cubicBezTo>
                  <a:close/>
                  <a:moveTo>
                    <a:pt x="5194" y="2743"/>
                  </a:moveTo>
                  <a:cubicBezTo>
                    <a:pt x="4889" y="2743"/>
                    <a:pt x="4584" y="3022"/>
                    <a:pt x="4559" y="3327"/>
                  </a:cubicBezTo>
                  <a:cubicBezTo>
                    <a:pt x="2755" y="23621"/>
                    <a:pt x="2755" y="44208"/>
                    <a:pt x="4559" y="64503"/>
                  </a:cubicBezTo>
                  <a:cubicBezTo>
                    <a:pt x="4584" y="64808"/>
                    <a:pt x="4889" y="65074"/>
                    <a:pt x="5194" y="65074"/>
                  </a:cubicBezTo>
                  <a:lnTo>
                    <a:pt x="70866" y="65074"/>
                  </a:lnTo>
                  <a:cubicBezTo>
                    <a:pt x="71170" y="65074"/>
                    <a:pt x="71475" y="64808"/>
                    <a:pt x="71501" y="64503"/>
                  </a:cubicBezTo>
                  <a:cubicBezTo>
                    <a:pt x="73317" y="44208"/>
                    <a:pt x="73317" y="23621"/>
                    <a:pt x="71501" y="3327"/>
                  </a:cubicBezTo>
                  <a:cubicBezTo>
                    <a:pt x="71475" y="3022"/>
                    <a:pt x="71170" y="2743"/>
                    <a:pt x="70866" y="2743"/>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27" name="Google Shape;3953;p102">
              <a:extLst>
                <a:ext uri="{FF2B5EF4-FFF2-40B4-BE49-F238E27FC236}">
                  <a16:creationId xmlns:a16="http://schemas.microsoft.com/office/drawing/2014/main" id="{5BFC7301-7DAC-2545-A149-6319C0E0B226}"/>
                </a:ext>
              </a:extLst>
            </p:cNvPr>
            <p:cNvSpPr/>
            <p:nvPr/>
          </p:nvSpPr>
          <p:spPr>
            <a:xfrm>
              <a:off x="3413285" y="1580550"/>
              <a:ext cx="714880" cy="27557"/>
            </a:xfrm>
            <a:custGeom>
              <a:avLst/>
              <a:gdLst/>
              <a:ahLst/>
              <a:cxnLst/>
              <a:rect l="l" t="t" r="r" b="b"/>
              <a:pathLst>
                <a:path w="71488" h="2755" extrusionOk="0">
                  <a:moveTo>
                    <a:pt x="71031" y="2755"/>
                  </a:moveTo>
                  <a:lnTo>
                    <a:pt x="457" y="2755"/>
                  </a:lnTo>
                  <a:cubicBezTo>
                    <a:pt x="203" y="2755"/>
                    <a:pt x="0" y="2540"/>
                    <a:pt x="0" y="2298"/>
                  </a:cubicBezTo>
                  <a:lnTo>
                    <a:pt x="0" y="457"/>
                  </a:lnTo>
                  <a:cubicBezTo>
                    <a:pt x="0" y="215"/>
                    <a:pt x="203" y="0"/>
                    <a:pt x="457" y="0"/>
                  </a:cubicBezTo>
                  <a:lnTo>
                    <a:pt x="71031" y="0"/>
                  </a:lnTo>
                  <a:cubicBezTo>
                    <a:pt x="71285" y="0"/>
                    <a:pt x="71488" y="215"/>
                    <a:pt x="71488" y="457"/>
                  </a:cubicBezTo>
                  <a:lnTo>
                    <a:pt x="71488" y="2298"/>
                  </a:lnTo>
                  <a:cubicBezTo>
                    <a:pt x="71488" y="2540"/>
                    <a:pt x="71285" y="2755"/>
                    <a:pt x="71031" y="2755"/>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28" name="Google Shape;3954;p102">
              <a:extLst>
                <a:ext uri="{FF2B5EF4-FFF2-40B4-BE49-F238E27FC236}">
                  <a16:creationId xmlns:a16="http://schemas.microsoft.com/office/drawing/2014/main" id="{C5E5FD8A-8512-FE4F-A561-948A2F3663DE}"/>
                </a:ext>
              </a:extLst>
            </p:cNvPr>
            <p:cNvSpPr/>
            <p:nvPr/>
          </p:nvSpPr>
          <p:spPr>
            <a:xfrm>
              <a:off x="3756947" y="1488940"/>
              <a:ext cx="27557" cy="36700"/>
            </a:xfrm>
            <a:custGeom>
              <a:avLst/>
              <a:gdLst/>
              <a:ahLst/>
              <a:cxnLst/>
              <a:rect l="l" t="t" r="r" b="b"/>
              <a:pathLst>
                <a:path w="2755" h="3670" extrusionOk="0">
                  <a:moveTo>
                    <a:pt x="2298" y="3670"/>
                  </a:moveTo>
                  <a:lnTo>
                    <a:pt x="457" y="3670"/>
                  </a:lnTo>
                  <a:cubicBezTo>
                    <a:pt x="215" y="3670"/>
                    <a:pt x="0" y="3454"/>
                    <a:pt x="0" y="3213"/>
                  </a:cubicBezTo>
                  <a:lnTo>
                    <a:pt x="0" y="355"/>
                  </a:lnTo>
                  <a:cubicBezTo>
                    <a:pt x="0" y="165"/>
                    <a:pt x="177" y="0"/>
                    <a:pt x="380" y="0"/>
                  </a:cubicBezTo>
                  <a:lnTo>
                    <a:pt x="2387" y="0"/>
                  </a:lnTo>
                  <a:cubicBezTo>
                    <a:pt x="2590" y="0"/>
                    <a:pt x="2755" y="165"/>
                    <a:pt x="2755" y="355"/>
                  </a:cubicBezTo>
                  <a:lnTo>
                    <a:pt x="2755" y="3213"/>
                  </a:lnTo>
                  <a:cubicBezTo>
                    <a:pt x="2755" y="3454"/>
                    <a:pt x="2552" y="3670"/>
                    <a:pt x="2298" y="3670"/>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29" name="Google Shape;3955;p102">
              <a:extLst>
                <a:ext uri="{FF2B5EF4-FFF2-40B4-BE49-F238E27FC236}">
                  <a16:creationId xmlns:a16="http://schemas.microsoft.com/office/drawing/2014/main" id="{C81768E6-ADBB-B748-809C-D0684C6CF6F2}"/>
                </a:ext>
              </a:extLst>
            </p:cNvPr>
            <p:cNvSpPr/>
            <p:nvPr/>
          </p:nvSpPr>
          <p:spPr>
            <a:xfrm>
              <a:off x="3756947" y="1488940"/>
              <a:ext cx="27557" cy="36700"/>
            </a:xfrm>
            <a:custGeom>
              <a:avLst/>
              <a:gdLst/>
              <a:ahLst/>
              <a:cxnLst/>
              <a:rect l="l" t="t" r="r" b="b"/>
              <a:pathLst>
                <a:path w="2755" h="3670" extrusionOk="0">
                  <a:moveTo>
                    <a:pt x="2298" y="3670"/>
                  </a:moveTo>
                  <a:lnTo>
                    <a:pt x="457" y="3670"/>
                  </a:lnTo>
                  <a:cubicBezTo>
                    <a:pt x="203" y="3670"/>
                    <a:pt x="0" y="3454"/>
                    <a:pt x="0" y="3213"/>
                  </a:cubicBezTo>
                  <a:lnTo>
                    <a:pt x="0" y="457"/>
                  </a:lnTo>
                  <a:cubicBezTo>
                    <a:pt x="0" y="203"/>
                    <a:pt x="203" y="0"/>
                    <a:pt x="457" y="0"/>
                  </a:cubicBezTo>
                  <a:lnTo>
                    <a:pt x="2387" y="0"/>
                  </a:lnTo>
                  <a:cubicBezTo>
                    <a:pt x="2590" y="0"/>
                    <a:pt x="2755" y="165"/>
                    <a:pt x="2755" y="355"/>
                  </a:cubicBezTo>
                  <a:lnTo>
                    <a:pt x="2755" y="3213"/>
                  </a:lnTo>
                  <a:cubicBezTo>
                    <a:pt x="2755" y="3454"/>
                    <a:pt x="2552" y="3670"/>
                    <a:pt x="2298" y="3670"/>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30" name="Google Shape;3956;p102">
              <a:extLst>
                <a:ext uri="{FF2B5EF4-FFF2-40B4-BE49-F238E27FC236}">
                  <a16:creationId xmlns:a16="http://schemas.microsoft.com/office/drawing/2014/main" id="{A86E0C83-E851-FB4F-9AC7-7885995C47F7}"/>
                </a:ext>
              </a:extLst>
            </p:cNvPr>
            <p:cNvSpPr/>
            <p:nvPr/>
          </p:nvSpPr>
          <p:spPr>
            <a:xfrm>
              <a:off x="3756947" y="1488940"/>
              <a:ext cx="27557" cy="36700"/>
            </a:xfrm>
            <a:custGeom>
              <a:avLst/>
              <a:gdLst/>
              <a:ahLst/>
              <a:cxnLst/>
              <a:rect l="l" t="t" r="r" b="b"/>
              <a:pathLst>
                <a:path w="2755" h="3670" extrusionOk="0">
                  <a:moveTo>
                    <a:pt x="2298" y="3670"/>
                  </a:moveTo>
                  <a:lnTo>
                    <a:pt x="457" y="3670"/>
                  </a:lnTo>
                  <a:cubicBezTo>
                    <a:pt x="203" y="3670"/>
                    <a:pt x="0" y="3454"/>
                    <a:pt x="0" y="3213"/>
                  </a:cubicBezTo>
                  <a:lnTo>
                    <a:pt x="0" y="355"/>
                  </a:lnTo>
                  <a:cubicBezTo>
                    <a:pt x="0" y="165"/>
                    <a:pt x="177" y="0"/>
                    <a:pt x="368" y="0"/>
                  </a:cubicBezTo>
                  <a:lnTo>
                    <a:pt x="2387" y="0"/>
                  </a:lnTo>
                  <a:cubicBezTo>
                    <a:pt x="2590" y="0"/>
                    <a:pt x="2755" y="165"/>
                    <a:pt x="2755" y="355"/>
                  </a:cubicBezTo>
                  <a:lnTo>
                    <a:pt x="2755" y="3213"/>
                  </a:lnTo>
                  <a:cubicBezTo>
                    <a:pt x="2755" y="3454"/>
                    <a:pt x="2552" y="3670"/>
                    <a:pt x="2298" y="3670"/>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grpSp>
      <p:sp>
        <p:nvSpPr>
          <p:cNvPr id="12" name="TextBox 11">
            <a:extLst>
              <a:ext uri="{FF2B5EF4-FFF2-40B4-BE49-F238E27FC236}">
                <a16:creationId xmlns:a16="http://schemas.microsoft.com/office/drawing/2014/main" id="{B8363797-F329-0E4B-B7AA-559F44A4C6B9}"/>
              </a:ext>
            </a:extLst>
          </p:cNvPr>
          <p:cNvSpPr txBox="1"/>
          <p:nvPr/>
        </p:nvSpPr>
        <p:spPr>
          <a:xfrm>
            <a:off x="22024975" y="12668250"/>
            <a:ext cx="1428750" cy="438150"/>
          </a:xfrm>
          <a:prstGeom prst="rect">
            <a:avLst/>
          </a:prstGeom>
        </p:spPr>
        <p:txBody>
          <a:bodyPr rIns="0">
            <a:noAutofit/>
          </a:bodyPr>
          <a:lstStyle>
            <a:defPPr marR="0" lvl="0" algn="l" rtl="0">
              <a:lnSpc>
                <a:spcPct val="100000"/>
              </a:lnSpc>
              <a:spcBef>
                <a:spcPts val="0"/>
              </a:spcBef>
              <a:spcAft>
                <a:spcPts val="0"/>
              </a:spcAft>
              <a:defRPr/>
            </a:defPPr>
            <a:lvl1pPr marL="45720" indent="-45720" algn="r" eaLnBrk="1" hangingPunct="1">
              <a:lnSpc>
                <a:spcPct val="129000"/>
              </a:lnSpc>
              <a:spcAft>
                <a:spcPts val="1200"/>
              </a:spcAft>
              <a:buSzPct val="25000"/>
              <a:buFontTx/>
              <a:buBlip>
                <a:blip r:embed="rId4"/>
              </a:buBlip>
              <a:tabLst/>
              <a:defRPr sz="1600" spc="50" baseline="0">
                <a:solidFill>
                  <a:schemeClr val="tx1"/>
                </a:solidFill>
              </a:defRPr>
            </a:lvl1pPr>
            <a:lvl2pPr marL="640080" indent="-365760" eaLnBrk="1" hangingPunct="1">
              <a:lnSpc>
                <a:spcPct val="129000"/>
              </a:lnSpc>
              <a:spcAft>
                <a:spcPts val="1200"/>
              </a:spcAft>
              <a:buClrTx/>
              <a:buSzPct val="85000"/>
              <a:buFont typeface="Optimistic Text" panose="020B0604020202020204" pitchFamily="34" charset="0"/>
              <a:buChar char="•"/>
              <a:defRPr spc="50" baseline="0">
                <a:solidFill>
                  <a:schemeClr val="tx1"/>
                </a:solidFill>
              </a:defRPr>
            </a:lvl2pPr>
            <a:lvl3pPr marL="1005840" indent="-365760" eaLnBrk="1" hangingPunct="1">
              <a:lnSpc>
                <a:spcPct val="129000"/>
              </a:lnSpc>
              <a:spcAft>
                <a:spcPts val="1200"/>
              </a:spcAft>
              <a:buClrTx/>
              <a:buSzPct val="85000"/>
              <a:buFont typeface=".PingFang SC Regular"/>
              <a:buChar char="﹘"/>
              <a:defRPr spc="50" baseline="0">
                <a:solidFill>
                  <a:schemeClr val="tx1"/>
                </a:solidFill>
              </a:defRPr>
            </a:lvl3pPr>
            <a:lvl4pPr marL="1371600" indent="-365760" eaLnBrk="1" hangingPunct="1">
              <a:lnSpc>
                <a:spcPct val="129000"/>
              </a:lnSpc>
              <a:spcAft>
                <a:spcPts val="1200"/>
              </a:spcAft>
              <a:buClrTx/>
              <a:buSzPct val="85000"/>
              <a:buFont typeface=".PingFang SC Regular"/>
              <a:buChar char="﹘"/>
              <a:defRPr spc="50" baseline="0">
                <a:solidFill>
                  <a:schemeClr val="tx1"/>
                </a:solidFill>
              </a:defRPr>
            </a:lvl4pPr>
            <a:lvl5pPr marL="1737360" indent="-365760" eaLnBrk="1" hangingPunct="1">
              <a:lnSpc>
                <a:spcPct val="129000"/>
              </a:lnSpc>
              <a:spcAft>
                <a:spcPts val="1200"/>
              </a:spcAft>
              <a:buClrTx/>
              <a:buSzPct val="85000"/>
              <a:buFont typeface=".PingFang SC Regular"/>
              <a:buChar char="﹘"/>
              <a:defRPr spc="50" baseline="0">
                <a:solidFill>
                  <a:schemeClr val="tx1"/>
                </a:solidFill>
              </a:defRPr>
            </a:lvl5pPr>
            <a:lvl6pPr eaLnBrk="1" hangingPunct="1"/>
            <a:lvl7pPr eaLnBrk="1" hangingPunct="1"/>
            <a:lvl8pPr eaLnBrk="1" hangingPunct="1"/>
            <a:lvl9pPr eaLnBrk="1" hangingPunct="1"/>
          </a:lstStyle>
          <a:p>
            <a:pPr lvl="0"/>
            <a:fld id="{FDB46036-B8C8-1B45-BC70-41893D8B3A8D}" type="slidenum">
              <a:rPr lang="en-US" smtClean="0">
                <a:solidFill>
                  <a:schemeClr val="bg2"/>
                </a:solidFill>
              </a:rPr>
              <a:pPr lvl="0"/>
              <a:t>33</a:t>
            </a:fld>
            <a:endParaRPr lang="en-US" dirty="0">
              <a:solidFill>
                <a:schemeClr val="bg2"/>
              </a:solidFill>
            </a:endParaRPr>
          </a:p>
        </p:txBody>
      </p:sp>
    </p:spTree>
    <p:extLst>
      <p:ext uri="{BB962C8B-B14F-4D97-AF65-F5344CB8AC3E}">
        <p14:creationId xmlns:p14="http://schemas.microsoft.com/office/powerpoint/2010/main" val="898813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person, window, indoor&#10;&#10;Description automatically generated">
            <a:extLst>
              <a:ext uri="{FF2B5EF4-FFF2-40B4-BE49-F238E27FC236}">
                <a16:creationId xmlns:a16="http://schemas.microsoft.com/office/drawing/2014/main" id="{513F317F-F7F1-7078-EE7C-037F9B20B3C4}"/>
              </a:ext>
            </a:extLst>
          </p:cNvPr>
          <p:cNvPicPr>
            <a:picLocks noChangeAspect="1"/>
          </p:cNvPicPr>
          <p:nvPr/>
        </p:nvPicPr>
        <p:blipFill rotWithShape="1">
          <a:blip r:embed="rId3"/>
          <a:srcRect l="40973"/>
          <a:stretch/>
        </p:blipFill>
        <p:spPr>
          <a:xfrm>
            <a:off x="12193587" y="0"/>
            <a:ext cx="12193588" cy="13758332"/>
          </a:xfrm>
          <a:prstGeom prst="rect">
            <a:avLst/>
          </a:prstGeom>
        </p:spPr>
      </p:pic>
      <p:sp>
        <p:nvSpPr>
          <p:cNvPr id="2" name="Subtitle 1">
            <a:extLst>
              <a:ext uri="{FF2B5EF4-FFF2-40B4-BE49-F238E27FC236}">
                <a16:creationId xmlns:a16="http://schemas.microsoft.com/office/drawing/2014/main" id="{3B429F7B-BF7F-A541-9B1D-E7BF2BA86BD4}"/>
              </a:ext>
            </a:extLst>
          </p:cNvPr>
          <p:cNvSpPr>
            <a:spLocks noGrp="1"/>
          </p:cNvSpPr>
          <p:nvPr>
            <p:ph type="subTitle" idx="2"/>
          </p:nvPr>
        </p:nvSpPr>
        <p:spPr>
          <a:xfrm>
            <a:off x="932821" y="909036"/>
            <a:ext cx="10328145" cy="463200"/>
          </a:xfrm>
        </p:spPr>
        <p:txBody>
          <a:bodyPr/>
          <a:lstStyle/>
          <a:p>
            <a:r>
              <a:rPr lang="en-US" dirty="0"/>
              <a:t>02 </a:t>
            </a:r>
            <a:r>
              <a:rPr lang="en-US" dirty="0" err="1"/>
              <a:t>gestion</a:t>
            </a:r>
            <a:r>
              <a:rPr lang="en-US" dirty="0"/>
              <a:t> de la </a:t>
            </a:r>
            <a:r>
              <a:rPr lang="en-US" dirty="0" err="1"/>
              <a:t>sécurité</a:t>
            </a:r>
            <a:r>
              <a:rPr lang="en-US" dirty="0"/>
              <a:t> </a:t>
            </a:r>
            <a:r>
              <a:rPr lang="en-US" dirty="0" err="1"/>
              <a:t>personnelle</a:t>
            </a:r>
            <a:endParaRPr lang="en-US" dirty="0"/>
          </a:p>
        </p:txBody>
      </p:sp>
      <p:sp>
        <p:nvSpPr>
          <p:cNvPr id="17" name="Text Placeholder 3">
            <a:extLst>
              <a:ext uri="{FF2B5EF4-FFF2-40B4-BE49-F238E27FC236}">
                <a16:creationId xmlns:a16="http://schemas.microsoft.com/office/drawing/2014/main" id="{CB655213-4EC0-3747-BAD6-5C9E57D2A259}"/>
              </a:ext>
            </a:extLst>
          </p:cNvPr>
          <p:cNvSpPr txBox="1">
            <a:spLocks/>
          </p:cNvSpPr>
          <p:nvPr/>
        </p:nvSpPr>
        <p:spPr>
          <a:xfrm>
            <a:off x="933450" y="6477000"/>
            <a:ext cx="9890494" cy="3234055"/>
          </a:xfrm>
          <a:prstGeom prst="rect">
            <a:avLst/>
          </a:prstGeom>
        </p:spPr>
        <p:txBody>
          <a:bodyPr vert="horz" lIns="0" tIns="0" rIns="0" bIns="0" rtlCol="0">
            <a:noAutofit/>
          </a:bodyPr>
          <a:lstStyle>
            <a:defPPr marR="0" lvl="0" algn="l" rtl="0">
              <a:lnSpc>
                <a:spcPct val="100000"/>
              </a:lnSpc>
              <a:spcBef>
                <a:spcPts val="0"/>
              </a:spcBef>
              <a:spcAft>
                <a:spcPts val="0"/>
              </a:spcAft>
            </a:defPPr>
            <a:lvl1pPr marL="0" marR="0" lvl="0" indent="0" algn="l" rtl="0" eaLnBrk="1" hangingPunct="1">
              <a:lnSpc>
                <a:spcPct val="129000"/>
              </a:lnSpc>
              <a:spcBef>
                <a:spcPts val="0"/>
              </a:spcBef>
              <a:spcAft>
                <a:spcPts val="1200"/>
              </a:spcAft>
              <a:buClr>
                <a:srgbClr val="1C2B33"/>
              </a:buClr>
              <a:buSzPct val="25000"/>
              <a:buFontTx/>
              <a:buBlip>
                <a:blip r:embed="rId4"/>
              </a:buBlip>
              <a:tabLst/>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marL="0" lvl="1" indent="0" defTabSz="1828800" fontAlgn="base">
              <a:buNone/>
              <a:defRPr/>
            </a:pPr>
            <a:r>
              <a:rPr lang="fr-FR" sz="2400" spc="30" dirty="0">
                <a:solidFill>
                  <a:srgbClr val="1C2B33"/>
                </a:solidFill>
                <a:latin typeface="Optimistic Text" panose="020B0503020203020204" pitchFamily="34" charset="0"/>
                <a:sym typeface="Arial"/>
              </a:rPr>
              <a:t>Lorsqu'un site Web est </a:t>
            </a:r>
            <a:r>
              <a:rPr lang="fr-FR" sz="2400" b="1" spc="30" dirty="0">
                <a:solidFill>
                  <a:srgbClr val="1C2B33"/>
                </a:solidFill>
                <a:latin typeface="Optimistic Text" panose="020B0503020203020204" pitchFamily="34" charset="0"/>
                <a:sym typeface="Arial"/>
              </a:rPr>
              <a:t>crypté</a:t>
            </a:r>
            <a:r>
              <a:rPr lang="fr-FR" sz="2400" spc="30" dirty="0">
                <a:solidFill>
                  <a:srgbClr val="1C2B33"/>
                </a:solidFill>
                <a:latin typeface="Optimistic Text" panose="020B0503020203020204" pitchFamily="34" charset="0"/>
                <a:sym typeface="Arial"/>
              </a:rPr>
              <a:t>, cela signifie que les données et les informations sur le site sont protégées contre la consultation par des tiers. Cependant, un site Web crypté ne signifie pas que le site Web lui-même est légitime, vous devez donc toujours examiner attentivement le contenu d'un site Web avant de partager des données personnelles (voir le </a:t>
            </a:r>
            <a:r>
              <a:rPr lang="fr-FR" sz="2400" u="sng" spc="30" dirty="0">
                <a:solidFill>
                  <a:schemeClr val="accent2">
                    <a:lumMod val="60000"/>
                    <a:lumOff val="40000"/>
                  </a:schemeClr>
                </a:solidFill>
                <a:latin typeface="Optimistic Text" panose="020B0503020203020204" pitchFamily="34" charset="0"/>
                <a:sym typeface="Arial"/>
              </a:rPr>
              <a:t>module de confidentialité</a:t>
            </a:r>
            <a:r>
              <a:rPr lang="fr-FR" sz="2400" spc="30" dirty="0">
                <a:solidFill>
                  <a:srgbClr val="1C2B33"/>
                </a:solidFill>
                <a:latin typeface="Optimistic Text" panose="020B0503020203020204" pitchFamily="34" charset="0"/>
                <a:sym typeface="Arial"/>
              </a:rPr>
              <a:t>)</a:t>
            </a:r>
            <a:r>
              <a:rPr lang="en-US" sz="2400" spc="30" dirty="0">
                <a:solidFill>
                  <a:srgbClr val="1C2B33"/>
                </a:solidFill>
                <a:latin typeface="Optimistic Text" panose="020B0503020203020204" pitchFamily="34" charset="0"/>
                <a:sym typeface="Arial"/>
              </a:rPr>
              <a:t>.</a:t>
            </a:r>
          </a:p>
          <a:p>
            <a:pPr marL="342900" lvl="1" indent="-342900" defTabSz="1828800" fontAlgn="base">
              <a:buSzPct val="100000"/>
              <a:defRPr/>
            </a:pPr>
            <a:r>
              <a:rPr lang="fr-FR" sz="2400" spc="30" dirty="0">
                <a:solidFill>
                  <a:srgbClr val="1C2B33"/>
                </a:solidFill>
                <a:latin typeface="Optimistic Text" panose="020B0503020203020204" pitchFamily="34" charset="0"/>
                <a:sym typeface="Arial"/>
              </a:rPr>
              <a:t>Assurez-vous de mettre à jour régulièrement vos navigateurs Web pour vous protéger contre les risques de sécurité provenant de logiciels obsolètes.</a:t>
            </a:r>
          </a:p>
          <a:p>
            <a:pPr marL="342900" lvl="1" indent="-342900" defTabSz="1828800" fontAlgn="base">
              <a:buSzPct val="100000"/>
              <a:defRPr/>
            </a:pPr>
            <a:r>
              <a:rPr lang="fr-FR" sz="2400" b="1" spc="30" dirty="0">
                <a:solidFill>
                  <a:srgbClr val="1C2B33"/>
                </a:solidFill>
                <a:latin typeface="Optimistic Text" panose="020B0503020203020204" pitchFamily="34" charset="0"/>
                <a:sym typeface="Arial"/>
              </a:rPr>
              <a:t>Si vous avez des doutes</a:t>
            </a:r>
            <a:r>
              <a:rPr lang="fr-FR" sz="2400" spc="30" dirty="0">
                <a:solidFill>
                  <a:srgbClr val="1C2B33"/>
                </a:solidFill>
                <a:latin typeface="Optimistic Text" panose="020B0503020203020204" pitchFamily="34" charset="0"/>
                <a:sym typeface="Arial"/>
              </a:rPr>
              <a:t> quant à la légitimité d'un site Web, il vaut mieux être prudent. Essayez de faire une recherche sur ce site Web pour savoir s'il s'agit ou non d'un site Web légitime ou fiable avant de décider de la suite</a:t>
            </a:r>
            <a:r>
              <a:rPr lang="en-US" sz="2400" spc="30" dirty="0">
                <a:solidFill>
                  <a:srgbClr val="1C2B33"/>
                </a:solidFill>
                <a:latin typeface="Optimistic Text" panose="020B0503020203020204" pitchFamily="34" charset="0"/>
                <a:sym typeface="Arial"/>
              </a:rPr>
              <a:t>.</a:t>
            </a:r>
          </a:p>
          <a:p>
            <a:pPr marL="0" lvl="1" indent="0" defTabSz="1828800" fontAlgn="base">
              <a:buNone/>
              <a:defRPr/>
            </a:pPr>
            <a:endParaRPr lang="en-US" sz="2400" spc="30" dirty="0">
              <a:solidFill>
                <a:srgbClr val="1C2B33"/>
              </a:solidFill>
              <a:latin typeface="Optimistic Text" panose="020B0503020203020204" pitchFamily="34" charset="0"/>
              <a:sym typeface="Arial"/>
            </a:endParaRPr>
          </a:p>
        </p:txBody>
      </p:sp>
      <p:sp>
        <p:nvSpPr>
          <p:cNvPr id="20" name="Title 2">
            <a:extLst>
              <a:ext uri="{FF2B5EF4-FFF2-40B4-BE49-F238E27FC236}">
                <a16:creationId xmlns:a16="http://schemas.microsoft.com/office/drawing/2014/main" id="{72AA7870-09DA-9148-8FC4-8331C519FCDE}"/>
              </a:ext>
            </a:extLst>
          </p:cNvPr>
          <p:cNvSpPr>
            <a:spLocks noGrp="1"/>
          </p:cNvSpPr>
          <p:nvPr>
            <p:ph type="title"/>
          </p:nvPr>
        </p:nvSpPr>
        <p:spPr>
          <a:xfrm>
            <a:off x="932690" y="3828415"/>
            <a:ext cx="7984298" cy="2514600"/>
          </a:xfrm>
        </p:spPr>
        <p:txBody>
          <a:bodyPr>
            <a:normAutofit/>
          </a:bodyPr>
          <a:lstStyle/>
          <a:p>
            <a:pPr>
              <a:lnSpc>
                <a:spcPts val="8640"/>
              </a:lnSpc>
            </a:pPr>
            <a:r>
              <a:rPr lang="en-US" dirty="0"/>
              <a:t>Les </a:t>
            </a:r>
            <a:r>
              <a:rPr lang="en-US" dirty="0" err="1"/>
              <a:t>navigateurs</a:t>
            </a:r>
            <a:endParaRPr lang="en-US" dirty="0"/>
          </a:p>
        </p:txBody>
      </p:sp>
      <p:grpSp>
        <p:nvGrpSpPr>
          <p:cNvPr id="21" name="Google Shape;3951;p102">
            <a:extLst>
              <a:ext uri="{FF2B5EF4-FFF2-40B4-BE49-F238E27FC236}">
                <a16:creationId xmlns:a16="http://schemas.microsoft.com/office/drawing/2014/main" id="{1DA2EC7D-76D4-2C4C-8E3B-B5C39D0CBF81}"/>
              </a:ext>
            </a:extLst>
          </p:cNvPr>
          <p:cNvGrpSpPr/>
          <p:nvPr/>
        </p:nvGrpSpPr>
        <p:grpSpPr>
          <a:xfrm>
            <a:off x="932690" y="3910446"/>
            <a:ext cx="1028751" cy="917279"/>
            <a:chOff x="3390360" y="1415610"/>
            <a:chExt cx="760730" cy="678300"/>
          </a:xfrm>
          <a:solidFill>
            <a:schemeClr val="accent2"/>
          </a:solidFill>
        </p:grpSpPr>
        <p:sp>
          <p:nvSpPr>
            <p:cNvPr id="22" name="Google Shape;3952;p102">
              <a:extLst>
                <a:ext uri="{FF2B5EF4-FFF2-40B4-BE49-F238E27FC236}">
                  <a16:creationId xmlns:a16="http://schemas.microsoft.com/office/drawing/2014/main" id="{E16E5FB6-0E61-5044-94FC-9A5CCD09D77B}"/>
                </a:ext>
              </a:extLst>
            </p:cNvPr>
            <p:cNvSpPr/>
            <p:nvPr/>
          </p:nvSpPr>
          <p:spPr>
            <a:xfrm>
              <a:off x="3390360" y="1415610"/>
              <a:ext cx="760730" cy="678300"/>
            </a:xfrm>
            <a:custGeom>
              <a:avLst/>
              <a:gdLst/>
              <a:ahLst/>
              <a:cxnLst/>
              <a:rect l="l" t="t" r="r" b="b"/>
              <a:pathLst>
                <a:path w="76073" h="67830" extrusionOk="0">
                  <a:moveTo>
                    <a:pt x="70866" y="67830"/>
                  </a:moveTo>
                  <a:lnTo>
                    <a:pt x="5194" y="67830"/>
                  </a:lnTo>
                  <a:cubicBezTo>
                    <a:pt x="3454" y="67830"/>
                    <a:pt x="1981" y="66484"/>
                    <a:pt x="1816" y="64744"/>
                  </a:cubicBezTo>
                  <a:cubicBezTo>
                    <a:pt x="0" y="44284"/>
                    <a:pt x="0" y="23545"/>
                    <a:pt x="1816" y="3073"/>
                  </a:cubicBezTo>
                  <a:cubicBezTo>
                    <a:pt x="1981" y="1358"/>
                    <a:pt x="3454" y="0"/>
                    <a:pt x="5194" y="0"/>
                  </a:cubicBezTo>
                  <a:lnTo>
                    <a:pt x="70866" y="0"/>
                  </a:lnTo>
                  <a:cubicBezTo>
                    <a:pt x="72605" y="0"/>
                    <a:pt x="74091" y="1358"/>
                    <a:pt x="74244" y="3073"/>
                  </a:cubicBezTo>
                  <a:cubicBezTo>
                    <a:pt x="76073" y="23545"/>
                    <a:pt x="76073" y="44284"/>
                    <a:pt x="74244" y="64744"/>
                  </a:cubicBezTo>
                  <a:cubicBezTo>
                    <a:pt x="74091" y="66484"/>
                    <a:pt x="72605" y="67830"/>
                    <a:pt x="70866" y="67830"/>
                  </a:cubicBezTo>
                  <a:close/>
                  <a:moveTo>
                    <a:pt x="5194" y="2743"/>
                  </a:moveTo>
                  <a:cubicBezTo>
                    <a:pt x="4889" y="2743"/>
                    <a:pt x="4584" y="3022"/>
                    <a:pt x="4559" y="3327"/>
                  </a:cubicBezTo>
                  <a:cubicBezTo>
                    <a:pt x="2755" y="23621"/>
                    <a:pt x="2755" y="44208"/>
                    <a:pt x="4559" y="64503"/>
                  </a:cubicBezTo>
                  <a:cubicBezTo>
                    <a:pt x="4584" y="64808"/>
                    <a:pt x="4889" y="65074"/>
                    <a:pt x="5194" y="65074"/>
                  </a:cubicBezTo>
                  <a:lnTo>
                    <a:pt x="70866" y="65074"/>
                  </a:lnTo>
                  <a:cubicBezTo>
                    <a:pt x="71170" y="65074"/>
                    <a:pt x="71475" y="64808"/>
                    <a:pt x="71501" y="64503"/>
                  </a:cubicBezTo>
                  <a:cubicBezTo>
                    <a:pt x="73317" y="44208"/>
                    <a:pt x="73317" y="23621"/>
                    <a:pt x="71501" y="3327"/>
                  </a:cubicBezTo>
                  <a:cubicBezTo>
                    <a:pt x="71475" y="3022"/>
                    <a:pt x="71170" y="2743"/>
                    <a:pt x="70866" y="2743"/>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23" name="Google Shape;3953;p102">
              <a:extLst>
                <a:ext uri="{FF2B5EF4-FFF2-40B4-BE49-F238E27FC236}">
                  <a16:creationId xmlns:a16="http://schemas.microsoft.com/office/drawing/2014/main" id="{6DE91124-47B3-8A44-8DEB-D4AF445AD681}"/>
                </a:ext>
              </a:extLst>
            </p:cNvPr>
            <p:cNvSpPr/>
            <p:nvPr/>
          </p:nvSpPr>
          <p:spPr>
            <a:xfrm>
              <a:off x="3413285" y="1580550"/>
              <a:ext cx="714880" cy="27557"/>
            </a:xfrm>
            <a:custGeom>
              <a:avLst/>
              <a:gdLst/>
              <a:ahLst/>
              <a:cxnLst/>
              <a:rect l="l" t="t" r="r" b="b"/>
              <a:pathLst>
                <a:path w="71488" h="2755" extrusionOk="0">
                  <a:moveTo>
                    <a:pt x="71031" y="2755"/>
                  </a:moveTo>
                  <a:lnTo>
                    <a:pt x="457" y="2755"/>
                  </a:lnTo>
                  <a:cubicBezTo>
                    <a:pt x="203" y="2755"/>
                    <a:pt x="0" y="2540"/>
                    <a:pt x="0" y="2298"/>
                  </a:cubicBezTo>
                  <a:lnTo>
                    <a:pt x="0" y="457"/>
                  </a:lnTo>
                  <a:cubicBezTo>
                    <a:pt x="0" y="215"/>
                    <a:pt x="203" y="0"/>
                    <a:pt x="457" y="0"/>
                  </a:cubicBezTo>
                  <a:lnTo>
                    <a:pt x="71031" y="0"/>
                  </a:lnTo>
                  <a:cubicBezTo>
                    <a:pt x="71285" y="0"/>
                    <a:pt x="71488" y="215"/>
                    <a:pt x="71488" y="457"/>
                  </a:cubicBezTo>
                  <a:lnTo>
                    <a:pt x="71488" y="2298"/>
                  </a:lnTo>
                  <a:cubicBezTo>
                    <a:pt x="71488" y="2540"/>
                    <a:pt x="71285" y="2755"/>
                    <a:pt x="71031" y="2755"/>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24" name="Google Shape;3954;p102">
              <a:extLst>
                <a:ext uri="{FF2B5EF4-FFF2-40B4-BE49-F238E27FC236}">
                  <a16:creationId xmlns:a16="http://schemas.microsoft.com/office/drawing/2014/main" id="{23A0E952-EF89-2B4F-B461-0EE8B2211260}"/>
                </a:ext>
              </a:extLst>
            </p:cNvPr>
            <p:cNvSpPr/>
            <p:nvPr/>
          </p:nvSpPr>
          <p:spPr>
            <a:xfrm>
              <a:off x="3756947" y="1488940"/>
              <a:ext cx="27557" cy="36700"/>
            </a:xfrm>
            <a:custGeom>
              <a:avLst/>
              <a:gdLst/>
              <a:ahLst/>
              <a:cxnLst/>
              <a:rect l="l" t="t" r="r" b="b"/>
              <a:pathLst>
                <a:path w="2755" h="3670" extrusionOk="0">
                  <a:moveTo>
                    <a:pt x="2298" y="3670"/>
                  </a:moveTo>
                  <a:lnTo>
                    <a:pt x="457" y="3670"/>
                  </a:lnTo>
                  <a:cubicBezTo>
                    <a:pt x="215" y="3670"/>
                    <a:pt x="0" y="3454"/>
                    <a:pt x="0" y="3213"/>
                  </a:cubicBezTo>
                  <a:lnTo>
                    <a:pt x="0" y="355"/>
                  </a:lnTo>
                  <a:cubicBezTo>
                    <a:pt x="0" y="165"/>
                    <a:pt x="177" y="0"/>
                    <a:pt x="380" y="0"/>
                  </a:cubicBezTo>
                  <a:lnTo>
                    <a:pt x="2387" y="0"/>
                  </a:lnTo>
                  <a:cubicBezTo>
                    <a:pt x="2590" y="0"/>
                    <a:pt x="2755" y="165"/>
                    <a:pt x="2755" y="355"/>
                  </a:cubicBezTo>
                  <a:lnTo>
                    <a:pt x="2755" y="3213"/>
                  </a:lnTo>
                  <a:cubicBezTo>
                    <a:pt x="2755" y="3454"/>
                    <a:pt x="2552" y="3670"/>
                    <a:pt x="2298" y="3670"/>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25" name="Google Shape;3955;p102">
              <a:extLst>
                <a:ext uri="{FF2B5EF4-FFF2-40B4-BE49-F238E27FC236}">
                  <a16:creationId xmlns:a16="http://schemas.microsoft.com/office/drawing/2014/main" id="{669A02C0-6902-EC44-AD0B-8A53D5A8BF81}"/>
                </a:ext>
              </a:extLst>
            </p:cNvPr>
            <p:cNvSpPr/>
            <p:nvPr/>
          </p:nvSpPr>
          <p:spPr>
            <a:xfrm>
              <a:off x="3756947" y="1488940"/>
              <a:ext cx="27557" cy="36700"/>
            </a:xfrm>
            <a:custGeom>
              <a:avLst/>
              <a:gdLst/>
              <a:ahLst/>
              <a:cxnLst/>
              <a:rect l="l" t="t" r="r" b="b"/>
              <a:pathLst>
                <a:path w="2755" h="3670" extrusionOk="0">
                  <a:moveTo>
                    <a:pt x="2298" y="3670"/>
                  </a:moveTo>
                  <a:lnTo>
                    <a:pt x="457" y="3670"/>
                  </a:lnTo>
                  <a:cubicBezTo>
                    <a:pt x="203" y="3670"/>
                    <a:pt x="0" y="3454"/>
                    <a:pt x="0" y="3213"/>
                  </a:cubicBezTo>
                  <a:lnTo>
                    <a:pt x="0" y="457"/>
                  </a:lnTo>
                  <a:cubicBezTo>
                    <a:pt x="0" y="203"/>
                    <a:pt x="203" y="0"/>
                    <a:pt x="457" y="0"/>
                  </a:cubicBezTo>
                  <a:lnTo>
                    <a:pt x="2387" y="0"/>
                  </a:lnTo>
                  <a:cubicBezTo>
                    <a:pt x="2590" y="0"/>
                    <a:pt x="2755" y="165"/>
                    <a:pt x="2755" y="355"/>
                  </a:cubicBezTo>
                  <a:lnTo>
                    <a:pt x="2755" y="3213"/>
                  </a:lnTo>
                  <a:cubicBezTo>
                    <a:pt x="2755" y="3454"/>
                    <a:pt x="2552" y="3670"/>
                    <a:pt x="2298" y="3670"/>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26" name="Google Shape;3956;p102">
              <a:extLst>
                <a:ext uri="{FF2B5EF4-FFF2-40B4-BE49-F238E27FC236}">
                  <a16:creationId xmlns:a16="http://schemas.microsoft.com/office/drawing/2014/main" id="{53211E26-8F72-7343-8B05-99BE0E5A97F1}"/>
                </a:ext>
              </a:extLst>
            </p:cNvPr>
            <p:cNvSpPr/>
            <p:nvPr/>
          </p:nvSpPr>
          <p:spPr>
            <a:xfrm>
              <a:off x="3756947" y="1488940"/>
              <a:ext cx="27557" cy="36700"/>
            </a:xfrm>
            <a:custGeom>
              <a:avLst/>
              <a:gdLst/>
              <a:ahLst/>
              <a:cxnLst/>
              <a:rect l="l" t="t" r="r" b="b"/>
              <a:pathLst>
                <a:path w="2755" h="3670" extrusionOk="0">
                  <a:moveTo>
                    <a:pt x="2298" y="3670"/>
                  </a:moveTo>
                  <a:lnTo>
                    <a:pt x="457" y="3670"/>
                  </a:lnTo>
                  <a:cubicBezTo>
                    <a:pt x="203" y="3670"/>
                    <a:pt x="0" y="3454"/>
                    <a:pt x="0" y="3213"/>
                  </a:cubicBezTo>
                  <a:lnTo>
                    <a:pt x="0" y="355"/>
                  </a:lnTo>
                  <a:cubicBezTo>
                    <a:pt x="0" y="165"/>
                    <a:pt x="177" y="0"/>
                    <a:pt x="368" y="0"/>
                  </a:cubicBezTo>
                  <a:lnTo>
                    <a:pt x="2387" y="0"/>
                  </a:lnTo>
                  <a:cubicBezTo>
                    <a:pt x="2590" y="0"/>
                    <a:pt x="2755" y="165"/>
                    <a:pt x="2755" y="355"/>
                  </a:cubicBezTo>
                  <a:lnTo>
                    <a:pt x="2755" y="3213"/>
                  </a:lnTo>
                  <a:cubicBezTo>
                    <a:pt x="2755" y="3454"/>
                    <a:pt x="2552" y="3670"/>
                    <a:pt x="2298" y="3670"/>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grpSp>
      <p:sp>
        <p:nvSpPr>
          <p:cNvPr id="12" name="TextBox 11">
            <a:extLst>
              <a:ext uri="{FF2B5EF4-FFF2-40B4-BE49-F238E27FC236}">
                <a16:creationId xmlns:a16="http://schemas.microsoft.com/office/drawing/2014/main" id="{A8E3021C-25F1-E64D-87BF-6FD971CAEB23}"/>
              </a:ext>
            </a:extLst>
          </p:cNvPr>
          <p:cNvSpPr txBox="1"/>
          <p:nvPr/>
        </p:nvSpPr>
        <p:spPr>
          <a:xfrm>
            <a:off x="22024975" y="12668250"/>
            <a:ext cx="1428750" cy="438150"/>
          </a:xfrm>
          <a:prstGeom prst="rect">
            <a:avLst/>
          </a:prstGeom>
        </p:spPr>
        <p:txBody>
          <a:bodyPr rIns="0">
            <a:noAutofit/>
          </a:bodyPr>
          <a:lstStyle>
            <a:defPPr marR="0" lvl="0" algn="l" rtl="0">
              <a:lnSpc>
                <a:spcPct val="100000"/>
              </a:lnSpc>
              <a:spcBef>
                <a:spcPts val="0"/>
              </a:spcBef>
              <a:spcAft>
                <a:spcPts val="0"/>
              </a:spcAft>
              <a:defRPr/>
            </a:defPPr>
            <a:lvl1pPr marL="45720" indent="-45720" algn="r" eaLnBrk="1" hangingPunct="1">
              <a:lnSpc>
                <a:spcPct val="129000"/>
              </a:lnSpc>
              <a:spcAft>
                <a:spcPts val="1200"/>
              </a:spcAft>
              <a:buSzPct val="25000"/>
              <a:buFontTx/>
              <a:buBlip>
                <a:blip r:embed="rId4"/>
              </a:buBlip>
              <a:tabLst/>
              <a:defRPr sz="1600" spc="50" baseline="0">
                <a:solidFill>
                  <a:schemeClr val="tx1"/>
                </a:solidFill>
              </a:defRPr>
            </a:lvl1pPr>
            <a:lvl2pPr marL="640080" indent="-365760" eaLnBrk="1" hangingPunct="1">
              <a:lnSpc>
                <a:spcPct val="129000"/>
              </a:lnSpc>
              <a:spcAft>
                <a:spcPts val="1200"/>
              </a:spcAft>
              <a:buClrTx/>
              <a:buSzPct val="85000"/>
              <a:buFont typeface="Optimistic Text" panose="020B0604020202020204" pitchFamily="34" charset="0"/>
              <a:buChar char="•"/>
              <a:defRPr spc="50" baseline="0">
                <a:solidFill>
                  <a:schemeClr val="tx1"/>
                </a:solidFill>
              </a:defRPr>
            </a:lvl2pPr>
            <a:lvl3pPr marL="1005840" indent="-365760" eaLnBrk="1" hangingPunct="1">
              <a:lnSpc>
                <a:spcPct val="129000"/>
              </a:lnSpc>
              <a:spcAft>
                <a:spcPts val="1200"/>
              </a:spcAft>
              <a:buClrTx/>
              <a:buSzPct val="85000"/>
              <a:buFont typeface=".PingFang SC Regular"/>
              <a:buChar char="﹘"/>
              <a:defRPr spc="50" baseline="0">
                <a:solidFill>
                  <a:schemeClr val="tx1"/>
                </a:solidFill>
              </a:defRPr>
            </a:lvl3pPr>
            <a:lvl4pPr marL="1371600" indent="-365760" eaLnBrk="1" hangingPunct="1">
              <a:lnSpc>
                <a:spcPct val="129000"/>
              </a:lnSpc>
              <a:spcAft>
                <a:spcPts val="1200"/>
              </a:spcAft>
              <a:buClrTx/>
              <a:buSzPct val="85000"/>
              <a:buFont typeface=".PingFang SC Regular"/>
              <a:buChar char="﹘"/>
              <a:defRPr spc="50" baseline="0">
                <a:solidFill>
                  <a:schemeClr val="tx1"/>
                </a:solidFill>
              </a:defRPr>
            </a:lvl4pPr>
            <a:lvl5pPr marL="1737360" indent="-365760" eaLnBrk="1" hangingPunct="1">
              <a:lnSpc>
                <a:spcPct val="129000"/>
              </a:lnSpc>
              <a:spcAft>
                <a:spcPts val="1200"/>
              </a:spcAft>
              <a:buClrTx/>
              <a:buSzPct val="85000"/>
              <a:buFont typeface=".PingFang SC Regular"/>
              <a:buChar char="﹘"/>
              <a:defRPr spc="50" baseline="0">
                <a:solidFill>
                  <a:schemeClr val="tx1"/>
                </a:solidFill>
              </a:defRPr>
            </a:lvl5pPr>
            <a:lvl6pPr eaLnBrk="1" hangingPunct="1"/>
            <a:lvl7pPr eaLnBrk="1" hangingPunct="1"/>
            <a:lvl8pPr eaLnBrk="1" hangingPunct="1"/>
            <a:lvl9pPr eaLnBrk="1" hangingPunct="1"/>
          </a:lstStyle>
          <a:p>
            <a:pPr lvl="0"/>
            <a:fld id="{FDB46036-B8C8-1B45-BC70-41893D8B3A8D}" type="slidenum">
              <a:rPr lang="en-US" smtClean="0">
                <a:solidFill>
                  <a:schemeClr val="bg2"/>
                </a:solidFill>
              </a:rPr>
              <a:pPr lvl="0"/>
              <a:t>34</a:t>
            </a:fld>
            <a:endParaRPr lang="en-US" dirty="0">
              <a:solidFill>
                <a:schemeClr val="bg2"/>
              </a:solidFill>
            </a:endParaRPr>
          </a:p>
        </p:txBody>
      </p:sp>
    </p:spTree>
    <p:extLst>
      <p:ext uri="{BB962C8B-B14F-4D97-AF65-F5344CB8AC3E}">
        <p14:creationId xmlns:p14="http://schemas.microsoft.com/office/powerpoint/2010/main" val="2771597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taking a selfie&#10;&#10;Description automatically generated">
            <a:extLst>
              <a:ext uri="{FF2B5EF4-FFF2-40B4-BE49-F238E27FC236}">
                <a16:creationId xmlns:a16="http://schemas.microsoft.com/office/drawing/2014/main" id="{A2CA4652-E0C4-A1EF-4532-2059B32E3DBB}"/>
              </a:ext>
            </a:extLst>
          </p:cNvPr>
          <p:cNvPicPr>
            <a:picLocks noChangeAspect="1"/>
          </p:cNvPicPr>
          <p:nvPr/>
        </p:nvPicPr>
        <p:blipFill rotWithShape="1">
          <a:blip r:embed="rId3"/>
          <a:srcRect l="20391" r="20331"/>
          <a:stretch/>
        </p:blipFill>
        <p:spPr>
          <a:xfrm>
            <a:off x="0" y="0"/>
            <a:ext cx="12181086" cy="13716000"/>
          </a:xfrm>
          <a:prstGeom prst="rect">
            <a:avLst/>
          </a:prstGeom>
        </p:spPr>
      </p:pic>
      <p:sp>
        <p:nvSpPr>
          <p:cNvPr id="2" name="Subtitle 1">
            <a:extLst>
              <a:ext uri="{FF2B5EF4-FFF2-40B4-BE49-F238E27FC236}">
                <a16:creationId xmlns:a16="http://schemas.microsoft.com/office/drawing/2014/main" id="{3B429F7B-BF7F-A541-9B1D-E7BF2BA86BD4}"/>
              </a:ext>
            </a:extLst>
          </p:cNvPr>
          <p:cNvSpPr>
            <a:spLocks noGrp="1"/>
          </p:cNvSpPr>
          <p:nvPr>
            <p:ph type="subTitle" idx="2"/>
          </p:nvPr>
        </p:nvSpPr>
        <p:spPr>
          <a:xfrm>
            <a:off x="932821" y="909036"/>
            <a:ext cx="10328145" cy="463200"/>
          </a:xfrm>
        </p:spPr>
        <p:txBody>
          <a:bodyPr/>
          <a:lstStyle/>
          <a:p>
            <a:r>
              <a:rPr lang="en-US" dirty="0">
                <a:solidFill>
                  <a:schemeClr val="bg2"/>
                </a:solidFill>
              </a:rPr>
              <a:t>02 </a:t>
            </a:r>
            <a:r>
              <a:rPr lang="en-US" dirty="0" err="1">
                <a:solidFill>
                  <a:schemeClr val="bg2"/>
                </a:solidFill>
              </a:rPr>
              <a:t>gestion</a:t>
            </a:r>
            <a:r>
              <a:rPr lang="en-US" dirty="0">
                <a:solidFill>
                  <a:schemeClr val="bg2"/>
                </a:solidFill>
              </a:rPr>
              <a:t> de la </a:t>
            </a:r>
            <a:r>
              <a:rPr lang="en-US" dirty="0" err="1">
                <a:solidFill>
                  <a:schemeClr val="bg2"/>
                </a:solidFill>
              </a:rPr>
              <a:t>sécurité</a:t>
            </a:r>
            <a:r>
              <a:rPr lang="en-US" dirty="0">
                <a:solidFill>
                  <a:schemeClr val="bg2"/>
                </a:solidFill>
              </a:rPr>
              <a:t> </a:t>
            </a:r>
            <a:r>
              <a:rPr lang="en-US" dirty="0" err="1">
                <a:solidFill>
                  <a:schemeClr val="bg2"/>
                </a:solidFill>
              </a:rPr>
              <a:t>personnelle</a:t>
            </a:r>
            <a:endParaRPr lang="en-US" dirty="0">
              <a:solidFill>
                <a:schemeClr val="bg2"/>
              </a:solidFill>
            </a:endParaRPr>
          </a:p>
        </p:txBody>
      </p:sp>
      <p:sp>
        <p:nvSpPr>
          <p:cNvPr id="8" name="Title 2">
            <a:extLst>
              <a:ext uri="{FF2B5EF4-FFF2-40B4-BE49-F238E27FC236}">
                <a16:creationId xmlns:a16="http://schemas.microsoft.com/office/drawing/2014/main" id="{73CED1AC-C361-E349-8276-E67B2BA50C65}"/>
              </a:ext>
            </a:extLst>
          </p:cNvPr>
          <p:cNvSpPr>
            <a:spLocks noGrp="1"/>
          </p:cNvSpPr>
          <p:nvPr>
            <p:ph type="title"/>
          </p:nvPr>
        </p:nvSpPr>
        <p:spPr>
          <a:xfrm>
            <a:off x="13138150" y="3828415"/>
            <a:ext cx="7984298" cy="2514600"/>
          </a:xfrm>
        </p:spPr>
        <p:txBody>
          <a:bodyPr>
            <a:noAutofit/>
          </a:bodyPr>
          <a:lstStyle/>
          <a:p>
            <a:pPr>
              <a:lnSpc>
                <a:spcPts val="8640"/>
              </a:lnSpc>
            </a:pPr>
            <a:r>
              <a:rPr lang="en-US" dirty="0"/>
              <a:t>Les cookies</a:t>
            </a:r>
          </a:p>
        </p:txBody>
      </p:sp>
      <p:sp>
        <p:nvSpPr>
          <p:cNvPr id="9" name="Text Placeholder 3">
            <a:extLst>
              <a:ext uri="{FF2B5EF4-FFF2-40B4-BE49-F238E27FC236}">
                <a16:creationId xmlns:a16="http://schemas.microsoft.com/office/drawing/2014/main" id="{AAC8318C-0BEB-794C-91D2-88805604ABBD}"/>
              </a:ext>
            </a:extLst>
          </p:cNvPr>
          <p:cNvSpPr txBox="1">
            <a:spLocks/>
          </p:cNvSpPr>
          <p:nvPr/>
        </p:nvSpPr>
        <p:spPr>
          <a:xfrm>
            <a:off x="13138910" y="6477000"/>
            <a:ext cx="9388475" cy="3234055"/>
          </a:xfrm>
          <a:prstGeom prst="rect">
            <a:avLst/>
          </a:prstGeom>
        </p:spPr>
        <p:txBody>
          <a:bodyPr vert="horz" lIns="0" tIns="0" rIns="0" bIns="0" rtlCol="0">
            <a:noAutofit/>
          </a:bodyPr>
          <a:lstStyle>
            <a:defPPr marR="0" lvl="0" algn="l" rtl="0">
              <a:lnSpc>
                <a:spcPct val="100000"/>
              </a:lnSpc>
              <a:spcBef>
                <a:spcPts val="0"/>
              </a:spcBef>
              <a:spcAft>
                <a:spcPts val="0"/>
              </a:spcAft>
            </a:defPPr>
            <a:lvl1pPr marL="0" marR="0" lvl="0" indent="0" algn="l" rtl="0" eaLnBrk="1" hangingPunct="1">
              <a:lnSpc>
                <a:spcPct val="129000"/>
              </a:lnSpc>
              <a:spcBef>
                <a:spcPts val="0"/>
              </a:spcBef>
              <a:spcAft>
                <a:spcPts val="1200"/>
              </a:spcAft>
              <a:buClr>
                <a:srgbClr val="1C2B33"/>
              </a:buClr>
              <a:buSzPct val="25000"/>
              <a:buFontTx/>
              <a:buBlip>
                <a:blip r:embed="rId4"/>
              </a:buBlip>
              <a:tabLst/>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defTabSz="1828800">
              <a:lnSpc>
                <a:spcPts val="4200"/>
              </a:lnSpc>
              <a:spcAft>
                <a:spcPts val="1800"/>
              </a:spcAft>
              <a:buNone/>
            </a:pPr>
            <a:r>
              <a:rPr lang="en-US" sz="2800" b="1" spc="40" dirty="0">
                <a:solidFill>
                  <a:schemeClr val="accent1"/>
                </a:solidFill>
                <a:latin typeface="Optimistic Text" panose="020B0503020203020204" pitchFamily="34" charset="0"/>
                <a:sym typeface="Arial"/>
              </a:rPr>
              <a:t>Les Cookies</a:t>
            </a:r>
            <a:r>
              <a:rPr lang="en-US" sz="2800" spc="40" dirty="0">
                <a:latin typeface="Optimistic Text" panose="020B0503020203020204" pitchFamily="34" charset="0"/>
                <a:sym typeface="Arial"/>
              </a:rPr>
              <a:t> </a:t>
            </a:r>
            <a:r>
              <a:rPr lang="fr-FR" sz="2800" spc="40" dirty="0">
                <a:latin typeface="Optimistic Text" panose="020B0503020203020204" pitchFamily="34" charset="0"/>
                <a:sym typeface="Arial"/>
              </a:rPr>
              <a:t>sont de petits fichiers texte qui identifient de manière unique votre navigateur ou votre appareil.</a:t>
            </a:r>
          </a:p>
          <a:p>
            <a:pPr defTabSz="1828800">
              <a:lnSpc>
                <a:spcPts val="4200"/>
              </a:lnSpc>
              <a:spcAft>
                <a:spcPts val="1800"/>
              </a:spcAft>
              <a:buNone/>
            </a:pPr>
            <a:r>
              <a:rPr lang="fr-FR" sz="2800" spc="40" dirty="0">
                <a:latin typeface="Optimistic Text" panose="020B0503020203020204" pitchFamily="34" charset="0"/>
                <a:sym typeface="Arial"/>
              </a:rPr>
              <a:t>Les cookies permettent à une application ou à un site Web d’avoir des informations spécifiques sur votre navigateur ou votre appareil, notamment si vous avez déjà visité le site ou utilisé le service</a:t>
            </a:r>
            <a:r>
              <a:rPr lang="en-US" sz="2800" spc="40" dirty="0">
                <a:latin typeface="Optimistic Text" panose="020B0503020203020204" pitchFamily="34" charset="0"/>
                <a:sym typeface="Arial"/>
              </a:rPr>
              <a:t>. </a:t>
            </a:r>
          </a:p>
        </p:txBody>
      </p:sp>
      <p:grpSp>
        <p:nvGrpSpPr>
          <p:cNvPr id="18" name="Google Shape;3333;p99">
            <a:extLst>
              <a:ext uri="{FF2B5EF4-FFF2-40B4-BE49-F238E27FC236}">
                <a16:creationId xmlns:a16="http://schemas.microsoft.com/office/drawing/2014/main" id="{43A67438-FD49-D04B-A07D-293228DB4FF6}"/>
              </a:ext>
            </a:extLst>
          </p:cNvPr>
          <p:cNvGrpSpPr/>
          <p:nvPr/>
        </p:nvGrpSpPr>
        <p:grpSpPr>
          <a:xfrm>
            <a:off x="13138150" y="3846136"/>
            <a:ext cx="830893" cy="1016377"/>
            <a:chOff x="7898250" y="3405800"/>
            <a:chExt cx="614420" cy="751580"/>
          </a:xfrm>
          <a:solidFill>
            <a:schemeClr val="accent2"/>
          </a:solidFill>
        </p:grpSpPr>
        <p:sp>
          <p:nvSpPr>
            <p:cNvPr id="19" name="Google Shape;3334;p99">
              <a:extLst>
                <a:ext uri="{FF2B5EF4-FFF2-40B4-BE49-F238E27FC236}">
                  <a16:creationId xmlns:a16="http://schemas.microsoft.com/office/drawing/2014/main" id="{45477883-A41F-DF4E-9643-CDC925E38277}"/>
                </a:ext>
              </a:extLst>
            </p:cNvPr>
            <p:cNvSpPr/>
            <p:nvPr/>
          </p:nvSpPr>
          <p:spPr>
            <a:xfrm>
              <a:off x="8003800" y="4001590"/>
              <a:ext cx="403350" cy="27430"/>
            </a:xfrm>
            <a:custGeom>
              <a:avLst/>
              <a:gdLst/>
              <a:ahLst/>
              <a:cxnLst/>
              <a:rect l="l" t="t" r="r" b="b"/>
              <a:pathLst>
                <a:path w="40335" h="2743" extrusionOk="0">
                  <a:moveTo>
                    <a:pt x="39878" y="0"/>
                  </a:moveTo>
                  <a:lnTo>
                    <a:pt x="457" y="0"/>
                  </a:lnTo>
                  <a:cubicBezTo>
                    <a:pt x="203" y="0"/>
                    <a:pt x="0" y="203"/>
                    <a:pt x="0" y="457"/>
                  </a:cubicBezTo>
                  <a:lnTo>
                    <a:pt x="0" y="2285"/>
                  </a:lnTo>
                  <a:cubicBezTo>
                    <a:pt x="0" y="2540"/>
                    <a:pt x="203" y="2743"/>
                    <a:pt x="457" y="2743"/>
                  </a:cubicBezTo>
                  <a:lnTo>
                    <a:pt x="39878" y="2743"/>
                  </a:lnTo>
                  <a:cubicBezTo>
                    <a:pt x="40131" y="2743"/>
                    <a:pt x="40335" y="2540"/>
                    <a:pt x="40335" y="2285"/>
                  </a:cubicBezTo>
                  <a:lnTo>
                    <a:pt x="40335" y="457"/>
                  </a:lnTo>
                  <a:cubicBezTo>
                    <a:pt x="40335" y="203"/>
                    <a:pt x="40131" y="0"/>
                    <a:pt x="39878" y="0"/>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20" name="Google Shape;3335;p99">
              <a:extLst>
                <a:ext uri="{FF2B5EF4-FFF2-40B4-BE49-F238E27FC236}">
                  <a16:creationId xmlns:a16="http://schemas.microsoft.com/office/drawing/2014/main" id="{0D4DA8E9-3864-0343-9FC7-67E5B5C76C42}"/>
                </a:ext>
              </a:extLst>
            </p:cNvPr>
            <p:cNvSpPr/>
            <p:nvPr/>
          </p:nvSpPr>
          <p:spPr>
            <a:xfrm>
              <a:off x="8003800" y="3644080"/>
              <a:ext cx="403350" cy="27557"/>
            </a:xfrm>
            <a:custGeom>
              <a:avLst/>
              <a:gdLst/>
              <a:ahLst/>
              <a:cxnLst/>
              <a:rect l="l" t="t" r="r" b="b"/>
              <a:pathLst>
                <a:path w="40335" h="2755" extrusionOk="0">
                  <a:moveTo>
                    <a:pt x="39878" y="0"/>
                  </a:moveTo>
                  <a:lnTo>
                    <a:pt x="457" y="0"/>
                  </a:lnTo>
                  <a:cubicBezTo>
                    <a:pt x="203" y="0"/>
                    <a:pt x="0" y="203"/>
                    <a:pt x="0" y="457"/>
                  </a:cubicBezTo>
                  <a:lnTo>
                    <a:pt x="0" y="2298"/>
                  </a:lnTo>
                  <a:cubicBezTo>
                    <a:pt x="0" y="2540"/>
                    <a:pt x="203" y="2755"/>
                    <a:pt x="457" y="2755"/>
                  </a:cubicBezTo>
                  <a:lnTo>
                    <a:pt x="39878" y="2755"/>
                  </a:lnTo>
                  <a:cubicBezTo>
                    <a:pt x="40131" y="2755"/>
                    <a:pt x="40335" y="2540"/>
                    <a:pt x="40335" y="2298"/>
                  </a:cubicBezTo>
                  <a:lnTo>
                    <a:pt x="40335" y="457"/>
                  </a:lnTo>
                  <a:cubicBezTo>
                    <a:pt x="40335" y="203"/>
                    <a:pt x="40131" y="0"/>
                    <a:pt x="39878" y="0"/>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21" name="Google Shape;3336;p99">
              <a:extLst>
                <a:ext uri="{FF2B5EF4-FFF2-40B4-BE49-F238E27FC236}">
                  <a16:creationId xmlns:a16="http://schemas.microsoft.com/office/drawing/2014/main" id="{7941F3C9-AC55-CA46-A9EE-0CFE7953D72F}"/>
                </a:ext>
              </a:extLst>
            </p:cNvPr>
            <p:cNvSpPr/>
            <p:nvPr/>
          </p:nvSpPr>
          <p:spPr>
            <a:xfrm>
              <a:off x="8003800" y="3763270"/>
              <a:ext cx="403350" cy="27430"/>
            </a:xfrm>
            <a:custGeom>
              <a:avLst/>
              <a:gdLst/>
              <a:ahLst/>
              <a:cxnLst/>
              <a:rect l="l" t="t" r="r" b="b"/>
              <a:pathLst>
                <a:path w="40335" h="2743" extrusionOk="0">
                  <a:moveTo>
                    <a:pt x="39878" y="0"/>
                  </a:moveTo>
                  <a:lnTo>
                    <a:pt x="457" y="0"/>
                  </a:lnTo>
                  <a:cubicBezTo>
                    <a:pt x="203" y="0"/>
                    <a:pt x="0" y="203"/>
                    <a:pt x="0" y="457"/>
                  </a:cubicBezTo>
                  <a:lnTo>
                    <a:pt x="0" y="2285"/>
                  </a:lnTo>
                  <a:cubicBezTo>
                    <a:pt x="0" y="2540"/>
                    <a:pt x="203" y="2743"/>
                    <a:pt x="457" y="2743"/>
                  </a:cubicBezTo>
                  <a:lnTo>
                    <a:pt x="39878" y="2743"/>
                  </a:lnTo>
                  <a:cubicBezTo>
                    <a:pt x="40131" y="2743"/>
                    <a:pt x="40335" y="2540"/>
                    <a:pt x="40335" y="2285"/>
                  </a:cubicBezTo>
                  <a:lnTo>
                    <a:pt x="40335" y="457"/>
                  </a:lnTo>
                  <a:cubicBezTo>
                    <a:pt x="40335" y="203"/>
                    <a:pt x="40131" y="0"/>
                    <a:pt x="39878" y="0"/>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22" name="Google Shape;3337;p99">
              <a:extLst>
                <a:ext uri="{FF2B5EF4-FFF2-40B4-BE49-F238E27FC236}">
                  <a16:creationId xmlns:a16="http://schemas.microsoft.com/office/drawing/2014/main" id="{54CD962E-DB8A-8F4C-A51E-9A900CB5AB89}"/>
                </a:ext>
              </a:extLst>
            </p:cNvPr>
            <p:cNvSpPr/>
            <p:nvPr/>
          </p:nvSpPr>
          <p:spPr>
            <a:xfrm>
              <a:off x="8003800" y="3882400"/>
              <a:ext cx="403350" cy="27557"/>
            </a:xfrm>
            <a:custGeom>
              <a:avLst/>
              <a:gdLst/>
              <a:ahLst/>
              <a:cxnLst/>
              <a:rect l="l" t="t" r="r" b="b"/>
              <a:pathLst>
                <a:path w="40335" h="2755" extrusionOk="0">
                  <a:moveTo>
                    <a:pt x="39878" y="0"/>
                  </a:moveTo>
                  <a:lnTo>
                    <a:pt x="457" y="0"/>
                  </a:lnTo>
                  <a:cubicBezTo>
                    <a:pt x="203" y="0"/>
                    <a:pt x="0" y="203"/>
                    <a:pt x="0" y="457"/>
                  </a:cubicBezTo>
                  <a:lnTo>
                    <a:pt x="0" y="2298"/>
                  </a:lnTo>
                  <a:cubicBezTo>
                    <a:pt x="0" y="2552"/>
                    <a:pt x="203" y="2755"/>
                    <a:pt x="457" y="2755"/>
                  </a:cubicBezTo>
                  <a:lnTo>
                    <a:pt x="39878" y="2755"/>
                  </a:lnTo>
                  <a:cubicBezTo>
                    <a:pt x="40131" y="2755"/>
                    <a:pt x="40335" y="2552"/>
                    <a:pt x="40335" y="2298"/>
                  </a:cubicBezTo>
                  <a:lnTo>
                    <a:pt x="40335" y="457"/>
                  </a:lnTo>
                  <a:cubicBezTo>
                    <a:pt x="40335" y="203"/>
                    <a:pt x="40131" y="0"/>
                    <a:pt x="39878" y="0"/>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23" name="Google Shape;3338;p99">
              <a:extLst>
                <a:ext uri="{FF2B5EF4-FFF2-40B4-BE49-F238E27FC236}">
                  <a16:creationId xmlns:a16="http://schemas.microsoft.com/office/drawing/2014/main" id="{51DBA946-9DE1-3645-AB57-DC810010A962}"/>
                </a:ext>
              </a:extLst>
            </p:cNvPr>
            <p:cNvSpPr/>
            <p:nvPr/>
          </p:nvSpPr>
          <p:spPr>
            <a:xfrm>
              <a:off x="7898250" y="3405800"/>
              <a:ext cx="614420" cy="751580"/>
            </a:xfrm>
            <a:custGeom>
              <a:avLst/>
              <a:gdLst/>
              <a:ahLst/>
              <a:cxnLst/>
              <a:rect l="l" t="t" r="r" b="b"/>
              <a:pathLst>
                <a:path w="61442" h="75158" extrusionOk="0">
                  <a:moveTo>
                    <a:pt x="59562" y="8585"/>
                  </a:moveTo>
                  <a:cubicBezTo>
                    <a:pt x="59410" y="6845"/>
                    <a:pt x="57924" y="5499"/>
                    <a:pt x="56197" y="5499"/>
                  </a:cubicBezTo>
                  <a:lnTo>
                    <a:pt x="48133" y="5499"/>
                  </a:lnTo>
                  <a:lnTo>
                    <a:pt x="48133" y="3200"/>
                  </a:lnTo>
                  <a:cubicBezTo>
                    <a:pt x="48133" y="1435"/>
                    <a:pt x="46697" y="0"/>
                    <a:pt x="44932" y="0"/>
                  </a:cubicBezTo>
                  <a:lnTo>
                    <a:pt x="16522" y="0"/>
                  </a:lnTo>
                  <a:cubicBezTo>
                    <a:pt x="14744" y="0"/>
                    <a:pt x="13309" y="1435"/>
                    <a:pt x="13309" y="3200"/>
                  </a:cubicBezTo>
                  <a:lnTo>
                    <a:pt x="13309" y="5499"/>
                  </a:lnTo>
                  <a:lnTo>
                    <a:pt x="5257" y="5499"/>
                  </a:lnTo>
                  <a:cubicBezTo>
                    <a:pt x="3530" y="5499"/>
                    <a:pt x="2044" y="6845"/>
                    <a:pt x="1892" y="8585"/>
                  </a:cubicBezTo>
                  <a:cubicBezTo>
                    <a:pt x="0" y="29641"/>
                    <a:pt x="0" y="51003"/>
                    <a:pt x="1892" y="72085"/>
                  </a:cubicBezTo>
                  <a:cubicBezTo>
                    <a:pt x="2044" y="73799"/>
                    <a:pt x="3530" y="75158"/>
                    <a:pt x="5257" y="75158"/>
                  </a:cubicBezTo>
                  <a:lnTo>
                    <a:pt x="56197" y="75158"/>
                  </a:lnTo>
                  <a:cubicBezTo>
                    <a:pt x="57924" y="75158"/>
                    <a:pt x="59410" y="73799"/>
                    <a:pt x="59562" y="72085"/>
                  </a:cubicBezTo>
                  <a:cubicBezTo>
                    <a:pt x="61442" y="51003"/>
                    <a:pt x="61442" y="29641"/>
                    <a:pt x="59562" y="8585"/>
                  </a:cubicBezTo>
                  <a:close/>
                  <a:moveTo>
                    <a:pt x="16065" y="3200"/>
                  </a:moveTo>
                  <a:cubicBezTo>
                    <a:pt x="16065" y="2946"/>
                    <a:pt x="16268" y="2743"/>
                    <a:pt x="16522" y="2743"/>
                  </a:cubicBezTo>
                  <a:lnTo>
                    <a:pt x="44932" y="2743"/>
                  </a:lnTo>
                  <a:cubicBezTo>
                    <a:pt x="45186" y="2743"/>
                    <a:pt x="45389" y="2946"/>
                    <a:pt x="45389" y="3200"/>
                  </a:cubicBezTo>
                  <a:lnTo>
                    <a:pt x="45389" y="10540"/>
                  </a:lnTo>
                  <a:cubicBezTo>
                    <a:pt x="45389" y="10795"/>
                    <a:pt x="45186" y="10998"/>
                    <a:pt x="44932" y="10998"/>
                  </a:cubicBezTo>
                  <a:lnTo>
                    <a:pt x="16522" y="10998"/>
                  </a:lnTo>
                  <a:cubicBezTo>
                    <a:pt x="16268" y="10998"/>
                    <a:pt x="16065" y="10795"/>
                    <a:pt x="16065" y="10540"/>
                  </a:cubicBezTo>
                  <a:close/>
                  <a:moveTo>
                    <a:pt x="56819" y="71831"/>
                  </a:moveTo>
                  <a:cubicBezTo>
                    <a:pt x="56794" y="72136"/>
                    <a:pt x="56502" y="72402"/>
                    <a:pt x="56197" y="72402"/>
                  </a:cubicBezTo>
                  <a:lnTo>
                    <a:pt x="5257" y="72402"/>
                  </a:lnTo>
                  <a:cubicBezTo>
                    <a:pt x="4953" y="72402"/>
                    <a:pt x="4660" y="72136"/>
                    <a:pt x="4635" y="71831"/>
                  </a:cubicBezTo>
                  <a:cubicBezTo>
                    <a:pt x="2755" y="50926"/>
                    <a:pt x="2755" y="29730"/>
                    <a:pt x="4635" y="8826"/>
                  </a:cubicBezTo>
                  <a:cubicBezTo>
                    <a:pt x="4660" y="8521"/>
                    <a:pt x="4953" y="8242"/>
                    <a:pt x="5257" y="8242"/>
                  </a:cubicBezTo>
                  <a:lnTo>
                    <a:pt x="13309" y="8242"/>
                  </a:lnTo>
                  <a:lnTo>
                    <a:pt x="13309" y="10540"/>
                  </a:lnTo>
                  <a:cubicBezTo>
                    <a:pt x="13309" y="12306"/>
                    <a:pt x="14744" y="13741"/>
                    <a:pt x="16522" y="13741"/>
                  </a:cubicBezTo>
                  <a:lnTo>
                    <a:pt x="44932" y="13741"/>
                  </a:lnTo>
                  <a:cubicBezTo>
                    <a:pt x="46697" y="13741"/>
                    <a:pt x="48133" y="12306"/>
                    <a:pt x="48133" y="10540"/>
                  </a:cubicBezTo>
                  <a:lnTo>
                    <a:pt x="48133" y="8242"/>
                  </a:lnTo>
                  <a:lnTo>
                    <a:pt x="56197" y="8242"/>
                  </a:lnTo>
                  <a:cubicBezTo>
                    <a:pt x="56502" y="8242"/>
                    <a:pt x="56794" y="8521"/>
                    <a:pt x="56819" y="8826"/>
                  </a:cubicBezTo>
                  <a:cubicBezTo>
                    <a:pt x="58686" y="29730"/>
                    <a:pt x="58686" y="50926"/>
                    <a:pt x="56819" y="71831"/>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grpSp>
    </p:spTree>
    <p:extLst>
      <p:ext uri="{BB962C8B-B14F-4D97-AF65-F5344CB8AC3E}">
        <p14:creationId xmlns:p14="http://schemas.microsoft.com/office/powerpoint/2010/main" val="230960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floor, indoor&#10;&#10;Description automatically generated">
            <a:extLst>
              <a:ext uri="{FF2B5EF4-FFF2-40B4-BE49-F238E27FC236}">
                <a16:creationId xmlns:a16="http://schemas.microsoft.com/office/drawing/2014/main" id="{59524D10-071E-59DC-20E3-DA5C3A459AA5}"/>
              </a:ext>
            </a:extLst>
          </p:cNvPr>
          <p:cNvPicPr>
            <a:picLocks noChangeAspect="1"/>
          </p:cNvPicPr>
          <p:nvPr/>
        </p:nvPicPr>
        <p:blipFill rotWithShape="1">
          <a:blip r:embed="rId3"/>
          <a:srcRect l="19110" r="21572"/>
          <a:stretch/>
        </p:blipFill>
        <p:spPr>
          <a:xfrm>
            <a:off x="-11742" y="0"/>
            <a:ext cx="12205330" cy="13716000"/>
          </a:xfrm>
          <a:prstGeom prst="rect">
            <a:avLst/>
          </a:prstGeom>
        </p:spPr>
      </p:pic>
      <p:sp>
        <p:nvSpPr>
          <p:cNvPr id="2" name="Subtitle 1">
            <a:extLst>
              <a:ext uri="{FF2B5EF4-FFF2-40B4-BE49-F238E27FC236}">
                <a16:creationId xmlns:a16="http://schemas.microsoft.com/office/drawing/2014/main" id="{3B429F7B-BF7F-A541-9B1D-E7BF2BA86BD4}"/>
              </a:ext>
            </a:extLst>
          </p:cNvPr>
          <p:cNvSpPr>
            <a:spLocks noGrp="1"/>
          </p:cNvSpPr>
          <p:nvPr>
            <p:ph type="subTitle" idx="2"/>
          </p:nvPr>
        </p:nvSpPr>
        <p:spPr>
          <a:xfrm>
            <a:off x="932821" y="909036"/>
            <a:ext cx="10328145" cy="463200"/>
          </a:xfrm>
        </p:spPr>
        <p:txBody>
          <a:bodyPr/>
          <a:lstStyle/>
          <a:p>
            <a:r>
              <a:rPr lang="en-US" dirty="0"/>
              <a:t>02 </a:t>
            </a:r>
            <a:r>
              <a:rPr lang="en-US" dirty="0" err="1"/>
              <a:t>gestion</a:t>
            </a:r>
            <a:r>
              <a:rPr lang="en-US" dirty="0"/>
              <a:t> de la </a:t>
            </a:r>
            <a:r>
              <a:rPr lang="en-US" dirty="0" err="1"/>
              <a:t>sécurité</a:t>
            </a:r>
            <a:r>
              <a:rPr lang="en-US" dirty="0"/>
              <a:t> </a:t>
            </a:r>
            <a:r>
              <a:rPr lang="en-US" dirty="0" err="1"/>
              <a:t>personnelle</a:t>
            </a:r>
            <a:endParaRPr lang="en-US" dirty="0"/>
          </a:p>
        </p:txBody>
      </p:sp>
      <p:sp>
        <p:nvSpPr>
          <p:cNvPr id="9" name="Text Placeholder 3">
            <a:extLst>
              <a:ext uri="{FF2B5EF4-FFF2-40B4-BE49-F238E27FC236}">
                <a16:creationId xmlns:a16="http://schemas.microsoft.com/office/drawing/2014/main" id="{0F63CFBC-08D2-DE48-A81C-6CFF9F150550}"/>
              </a:ext>
            </a:extLst>
          </p:cNvPr>
          <p:cNvSpPr txBox="1">
            <a:spLocks/>
          </p:cNvSpPr>
          <p:nvPr/>
        </p:nvSpPr>
        <p:spPr>
          <a:xfrm>
            <a:off x="13138150" y="6477000"/>
            <a:ext cx="9390063" cy="3234055"/>
          </a:xfrm>
          <a:prstGeom prst="rect">
            <a:avLst/>
          </a:prstGeom>
        </p:spPr>
        <p:txBody>
          <a:bodyPr vert="horz" lIns="0" tIns="0" rIns="0" bIns="0" rtlCol="0">
            <a:noAutofit/>
          </a:bodyPr>
          <a:lstStyle>
            <a:defPPr marR="0" lvl="0" algn="l" rtl="0">
              <a:lnSpc>
                <a:spcPct val="100000"/>
              </a:lnSpc>
              <a:spcBef>
                <a:spcPts val="0"/>
              </a:spcBef>
              <a:spcAft>
                <a:spcPts val="0"/>
              </a:spcAft>
            </a:defPPr>
            <a:lvl1pPr marL="0" marR="0" lvl="0" indent="0" algn="l" rtl="0" eaLnBrk="1" hangingPunct="1">
              <a:lnSpc>
                <a:spcPct val="129000"/>
              </a:lnSpc>
              <a:spcBef>
                <a:spcPts val="0"/>
              </a:spcBef>
              <a:spcAft>
                <a:spcPts val="1200"/>
              </a:spcAft>
              <a:buClr>
                <a:srgbClr val="1C2B33"/>
              </a:buClr>
              <a:buSzPct val="25000"/>
              <a:buFontTx/>
              <a:buBlip>
                <a:blip r:embed="rId4"/>
              </a:buBlip>
              <a:tabLst/>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defTabSz="1828800">
              <a:lnSpc>
                <a:spcPts val="4200"/>
              </a:lnSpc>
              <a:spcAft>
                <a:spcPts val="1800"/>
              </a:spcAft>
              <a:buNone/>
            </a:pPr>
            <a:r>
              <a:rPr lang="en-US" sz="2800" spc="40" dirty="0">
                <a:latin typeface="Optimistic Text" panose="020B0503020203020204" pitchFamily="34" charset="0"/>
                <a:sym typeface="Arial"/>
              </a:rPr>
              <a:t>Les applications et les sites web </a:t>
            </a:r>
            <a:r>
              <a:rPr lang="en-US" sz="2800" spc="40" dirty="0" err="1">
                <a:latin typeface="Optimistic Text" panose="020B0503020203020204" pitchFamily="34" charset="0"/>
                <a:sym typeface="Arial"/>
              </a:rPr>
              <a:t>utilisent</a:t>
            </a:r>
            <a:r>
              <a:rPr lang="en-US" sz="2800" spc="40" dirty="0">
                <a:latin typeface="Optimistic Text" panose="020B0503020203020204" pitchFamily="34" charset="0"/>
                <a:sym typeface="Arial"/>
              </a:rPr>
              <a:t> les cookies pour </a:t>
            </a:r>
            <a:r>
              <a:rPr lang="en-US" sz="2800" spc="40" dirty="0" err="1">
                <a:latin typeface="Optimistic Text" panose="020B0503020203020204" pitchFamily="34" charset="0"/>
                <a:sym typeface="Arial"/>
              </a:rPr>
              <a:t>plusieurs</a:t>
            </a:r>
            <a:r>
              <a:rPr lang="en-US" sz="2800" spc="40" dirty="0">
                <a:latin typeface="Optimistic Text" panose="020B0503020203020204" pitchFamily="34" charset="0"/>
                <a:sym typeface="Arial"/>
              </a:rPr>
              <a:t> raisons, </a:t>
            </a:r>
            <a:r>
              <a:rPr lang="en-US" sz="2800" spc="40" dirty="0" err="1">
                <a:latin typeface="Optimistic Text" panose="020B0503020203020204" pitchFamily="34" charset="0"/>
                <a:sym typeface="Arial"/>
              </a:rPr>
              <a:t>notamment</a:t>
            </a:r>
            <a:r>
              <a:rPr lang="en-US" sz="2800" spc="40" dirty="0">
                <a:latin typeface="Optimistic Text" panose="020B0503020203020204" pitchFamily="34" charset="0"/>
                <a:sym typeface="Arial"/>
              </a:rPr>
              <a:t>: </a:t>
            </a:r>
          </a:p>
          <a:p>
            <a:pPr marL="457200" indent="-457200" defTabSz="1828800">
              <a:lnSpc>
                <a:spcPts val="4200"/>
              </a:lnSpc>
              <a:spcAft>
                <a:spcPts val="1800"/>
              </a:spcAft>
              <a:buSzPct val="100000"/>
              <a:buFont typeface="Arial" panose="020B0604020202020204" pitchFamily="34" charset="0"/>
              <a:buChar char="•"/>
            </a:pPr>
            <a:r>
              <a:rPr lang="en-US" sz="2800" spc="40" dirty="0" err="1">
                <a:latin typeface="Optimistic Text" panose="020B0503020203020204" pitchFamily="34" charset="0"/>
                <a:sym typeface="Arial"/>
              </a:rPr>
              <a:t>L’authentification</a:t>
            </a:r>
            <a:r>
              <a:rPr lang="en-US" sz="2800" spc="40" dirty="0">
                <a:latin typeface="Optimistic Text" panose="020B0503020203020204" pitchFamily="34" charset="0"/>
                <a:sym typeface="Arial"/>
              </a:rPr>
              <a:t> (</a:t>
            </a:r>
            <a:r>
              <a:rPr lang="fr-FR" sz="2800" spc="40" dirty="0">
                <a:latin typeface="Optimistic Text" panose="020B0503020203020204" pitchFamily="34" charset="0"/>
                <a:sym typeface="Arial"/>
              </a:rPr>
              <a:t>rester connecté à un site pendant que vous naviguez</a:t>
            </a:r>
            <a:r>
              <a:rPr lang="en-US" sz="2800" spc="40" dirty="0">
                <a:latin typeface="Optimistic Text" panose="020B0503020203020204" pitchFamily="34" charset="0"/>
                <a:sym typeface="Arial"/>
              </a:rPr>
              <a:t>) </a:t>
            </a:r>
          </a:p>
          <a:p>
            <a:pPr marL="457200" indent="-457200" defTabSz="1828800">
              <a:lnSpc>
                <a:spcPts val="4200"/>
              </a:lnSpc>
              <a:spcAft>
                <a:spcPts val="1800"/>
              </a:spcAft>
              <a:buSzPct val="100000"/>
              <a:buFont typeface="Arial" panose="020B0604020202020204" pitchFamily="34" charset="0"/>
              <a:buChar char="•"/>
            </a:pPr>
            <a:r>
              <a:rPr lang="en-US" sz="2800" spc="40" dirty="0">
                <a:latin typeface="Optimistic Text" panose="020B0503020203020204" pitchFamily="34" charset="0"/>
                <a:sym typeface="Arial"/>
              </a:rPr>
              <a:t>La </a:t>
            </a:r>
            <a:r>
              <a:rPr lang="en-US" sz="2800" spc="40" dirty="0" err="1">
                <a:latin typeface="Optimistic Text" panose="020B0503020203020204" pitchFamily="34" charset="0"/>
                <a:sym typeface="Arial"/>
              </a:rPr>
              <a:t>sécurité</a:t>
            </a:r>
            <a:r>
              <a:rPr lang="en-US" sz="2800" spc="40" dirty="0">
                <a:latin typeface="Optimistic Text" panose="020B0503020203020204" pitchFamily="34" charset="0"/>
                <a:sym typeface="Arial"/>
              </a:rPr>
              <a:t> </a:t>
            </a:r>
          </a:p>
          <a:p>
            <a:pPr marL="457200" indent="-457200" defTabSz="1828800">
              <a:lnSpc>
                <a:spcPts val="4200"/>
              </a:lnSpc>
              <a:spcAft>
                <a:spcPts val="1800"/>
              </a:spcAft>
              <a:buSzPct val="100000"/>
              <a:buFont typeface="Arial" panose="020B0604020202020204" pitchFamily="34" charset="0"/>
              <a:buChar char="•"/>
            </a:pPr>
            <a:r>
              <a:rPr lang="fr-FR" sz="2800" spc="40" dirty="0">
                <a:latin typeface="Optimistic Text" panose="020B0503020203020204" pitchFamily="34" charset="0"/>
                <a:sym typeface="Arial"/>
              </a:rPr>
              <a:t>Fonctionnalités et performances du site (telles que l'optimisation des graphiques, la reconnaissance de la langue préférée)</a:t>
            </a:r>
          </a:p>
          <a:p>
            <a:pPr marL="457200" indent="-457200" defTabSz="1828800">
              <a:lnSpc>
                <a:spcPts val="4200"/>
              </a:lnSpc>
              <a:spcAft>
                <a:spcPts val="1800"/>
              </a:spcAft>
              <a:buSzPct val="100000"/>
              <a:buFont typeface="Arial" panose="020B0604020202020204" pitchFamily="34" charset="0"/>
              <a:buChar char="•"/>
            </a:pPr>
            <a:r>
              <a:rPr lang="fr-FR" sz="2800" spc="40" dirty="0">
                <a:latin typeface="Optimistic Text" panose="020B0503020203020204" pitchFamily="34" charset="0"/>
                <a:sym typeface="Arial"/>
              </a:rPr>
              <a:t>Analytique et recherche</a:t>
            </a:r>
          </a:p>
          <a:p>
            <a:pPr marL="457200" indent="-457200" defTabSz="1828800">
              <a:lnSpc>
                <a:spcPts val="4200"/>
              </a:lnSpc>
              <a:spcAft>
                <a:spcPts val="1800"/>
              </a:spcAft>
              <a:buSzPct val="100000"/>
              <a:buFont typeface="Arial" panose="020B0604020202020204" pitchFamily="34" charset="0"/>
              <a:buChar char="•"/>
            </a:pPr>
            <a:r>
              <a:rPr lang="fr-FR" sz="2800" spc="40" dirty="0">
                <a:latin typeface="Optimistic Text" panose="020B0503020203020204" pitchFamily="34" charset="0"/>
                <a:sym typeface="Arial"/>
              </a:rPr>
              <a:t>Publicité et recommandations de produits</a:t>
            </a:r>
            <a:endParaRPr lang="en-US" sz="2800" spc="40" dirty="0">
              <a:latin typeface="Optimistic Text" panose="020B0503020203020204" pitchFamily="34" charset="0"/>
              <a:sym typeface="Arial"/>
            </a:endParaRPr>
          </a:p>
        </p:txBody>
      </p:sp>
      <p:grpSp>
        <p:nvGrpSpPr>
          <p:cNvPr id="10" name="Google Shape;3333;p99">
            <a:extLst>
              <a:ext uri="{FF2B5EF4-FFF2-40B4-BE49-F238E27FC236}">
                <a16:creationId xmlns:a16="http://schemas.microsoft.com/office/drawing/2014/main" id="{86DFC296-BD60-D948-A104-E4E138E6494D}"/>
              </a:ext>
            </a:extLst>
          </p:cNvPr>
          <p:cNvGrpSpPr/>
          <p:nvPr/>
        </p:nvGrpSpPr>
        <p:grpSpPr>
          <a:xfrm>
            <a:off x="13137390" y="3846136"/>
            <a:ext cx="830893" cy="1016377"/>
            <a:chOff x="7898250" y="3405800"/>
            <a:chExt cx="614420" cy="751580"/>
          </a:xfrm>
          <a:solidFill>
            <a:schemeClr val="accent2"/>
          </a:solidFill>
        </p:grpSpPr>
        <p:sp>
          <p:nvSpPr>
            <p:cNvPr id="11" name="Google Shape;3334;p99">
              <a:extLst>
                <a:ext uri="{FF2B5EF4-FFF2-40B4-BE49-F238E27FC236}">
                  <a16:creationId xmlns:a16="http://schemas.microsoft.com/office/drawing/2014/main" id="{58773E54-6655-7047-AC8F-4D0548C3645A}"/>
                </a:ext>
              </a:extLst>
            </p:cNvPr>
            <p:cNvSpPr/>
            <p:nvPr/>
          </p:nvSpPr>
          <p:spPr>
            <a:xfrm>
              <a:off x="8003800" y="4001590"/>
              <a:ext cx="403350" cy="27430"/>
            </a:xfrm>
            <a:custGeom>
              <a:avLst/>
              <a:gdLst/>
              <a:ahLst/>
              <a:cxnLst/>
              <a:rect l="l" t="t" r="r" b="b"/>
              <a:pathLst>
                <a:path w="40335" h="2743" extrusionOk="0">
                  <a:moveTo>
                    <a:pt x="39878" y="0"/>
                  </a:moveTo>
                  <a:lnTo>
                    <a:pt x="457" y="0"/>
                  </a:lnTo>
                  <a:cubicBezTo>
                    <a:pt x="203" y="0"/>
                    <a:pt x="0" y="203"/>
                    <a:pt x="0" y="457"/>
                  </a:cubicBezTo>
                  <a:lnTo>
                    <a:pt x="0" y="2285"/>
                  </a:lnTo>
                  <a:cubicBezTo>
                    <a:pt x="0" y="2540"/>
                    <a:pt x="203" y="2743"/>
                    <a:pt x="457" y="2743"/>
                  </a:cubicBezTo>
                  <a:lnTo>
                    <a:pt x="39878" y="2743"/>
                  </a:lnTo>
                  <a:cubicBezTo>
                    <a:pt x="40131" y="2743"/>
                    <a:pt x="40335" y="2540"/>
                    <a:pt x="40335" y="2285"/>
                  </a:cubicBezTo>
                  <a:lnTo>
                    <a:pt x="40335" y="457"/>
                  </a:lnTo>
                  <a:cubicBezTo>
                    <a:pt x="40335" y="203"/>
                    <a:pt x="40131" y="0"/>
                    <a:pt x="39878" y="0"/>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12" name="Google Shape;3335;p99">
              <a:extLst>
                <a:ext uri="{FF2B5EF4-FFF2-40B4-BE49-F238E27FC236}">
                  <a16:creationId xmlns:a16="http://schemas.microsoft.com/office/drawing/2014/main" id="{08A289F7-9062-104B-BEB9-4A1A5D2DA884}"/>
                </a:ext>
              </a:extLst>
            </p:cNvPr>
            <p:cNvSpPr/>
            <p:nvPr/>
          </p:nvSpPr>
          <p:spPr>
            <a:xfrm>
              <a:off x="8003800" y="3644080"/>
              <a:ext cx="403350" cy="27557"/>
            </a:xfrm>
            <a:custGeom>
              <a:avLst/>
              <a:gdLst/>
              <a:ahLst/>
              <a:cxnLst/>
              <a:rect l="l" t="t" r="r" b="b"/>
              <a:pathLst>
                <a:path w="40335" h="2755" extrusionOk="0">
                  <a:moveTo>
                    <a:pt x="39878" y="0"/>
                  </a:moveTo>
                  <a:lnTo>
                    <a:pt x="457" y="0"/>
                  </a:lnTo>
                  <a:cubicBezTo>
                    <a:pt x="203" y="0"/>
                    <a:pt x="0" y="203"/>
                    <a:pt x="0" y="457"/>
                  </a:cubicBezTo>
                  <a:lnTo>
                    <a:pt x="0" y="2298"/>
                  </a:lnTo>
                  <a:cubicBezTo>
                    <a:pt x="0" y="2540"/>
                    <a:pt x="203" y="2755"/>
                    <a:pt x="457" y="2755"/>
                  </a:cubicBezTo>
                  <a:lnTo>
                    <a:pt x="39878" y="2755"/>
                  </a:lnTo>
                  <a:cubicBezTo>
                    <a:pt x="40131" y="2755"/>
                    <a:pt x="40335" y="2540"/>
                    <a:pt x="40335" y="2298"/>
                  </a:cubicBezTo>
                  <a:lnTo>
                    <a:pt x="40335" y="457"/>
                  </a:lnTo>
                  <a:cubicBezTo>
                    <a:pt x="40335" y="203"/>
                    <a:pt x="40131" y="0"/>
                    <a:pt x="39878" y="0"/>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13" name="Google Shape;3336;p99">
              <a:extLst>
                <a:ext uri="{FF2B5EF4-FFF2-40B4-BE49-F238E27FC236}">
                  <a16:creationId xmlns:a16="http://schemas.microsoft.com/office/drawing/2014/main" id="{FDF9F6D2-AD7B-0348-B22E-08AB4D0C4FC2}"/>
                </a:ext>
              </a:extLst>
            </p:cNvPr>
            <p:cNvSpPr/>
            <p:nvPr/>
          </p:nvSpPr>
          <p:spPr>
            <a:xfrm>
              <a:off x="8003800" y="3763270"/>
              <a:ext cx="403350" cy="27430"/>
            </a:xfrm>
            <a:custGeom>
              <a:avLst/>
              <a:gdLst/>
              <a:ahLst/>
              <a:cxnLst/>
              <a:rect l="l" t="t" r="r" b="b"/>
              <a:pathLst>
                <a:path w="40335" h="2743" extrusionOk="0">
                  <a:moveTo>
                    <a:pt x="39878" y="0"/>
                  </a:moveTo>
                  <a:lnTo>
                    <a:pt x="457" y="0"/>
                  </a:lnTo>
                  <a:cubicBezTo>
                    <a:pt x="203" y="0"/>
                    <a:pt x="0" y="203"/>
                    <a:pt x="0" y="457"/>
                  </a:cubicBezTo>
                  <a:lnTo>
                    <a:pt x="0" y="2285"/>
                  </a:lnTo>
                  <a:cubicBezTo>
                    <a:pt x="0" y="2540"/>
                    <a:pt x="203" y="2743"/>
                    <a:pt x="457" y="2743"/>
                  </a:cubicBezTo>
                  <a:lnTo>
                    <a:pt x="39878" y="2743"/>
                  </a:lnTo>
                  <a:cubicBezTo>
                    <a:pt x="40131" y="2743"/>
                    <a:pt x="40335" y="2540"/>
                    <a:pt x="40335" y="2285"/>
                  </a:cubicBezTo>
                  <a:lnTo>
                    <a:pt x="40335" y="457"/>
                  </a:lnTo>
                  <a:cubicBezTo>
                    <a:pt x="40335" y="203"/>
                    <a:pt x="40131" y="0"/>
                    <a:pt x="39878" y="0"/>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14" name="Google Shape;3337;p99">
              <a:extLst>
                <a:ext uri="{FF2B5EF4-FFF2-40B4-BE49-F238E27FC236}">
                  <a16:creationId xmlns:a16="http://schemas.microsoft.com/office/drawing/2014/main" id="{70999D12-AC4C-BA49-BA50-D1BB06B3E7DE}"/>
                </a:ext>
              </a:extLst>
            </p:cNvPr>
            <p:cNvSpPr/>
            <p:nvPr/>
          </p:nvSpPr>
          <p:spPr>
            <a:xfrm>
              <a:off x="8003800" y="3882400"/>
              <a:ext cx="403350" cy="27557"/>
            </a:xfrm>
            <a:custGeom>
              <a:avLst/>
              <a:gdLst/>
              <a:ahLst/>
              <a:cxnLst/>
              <a:rect l="l" t="t" r="r" b="b"/>
              <a:pathLst>
                <a:path w="40335" h="2755" extrusionOk="0">
                  <a:moveTo>
                    <a:pt x="39878" y="0"/>
                  </a:moveTo>
                  <a:lnTo>
                    <a:pt x="457" y="0"/>
                  </a:lnTo>
                  <a:cubicBezTo>
                    <a:pt x="203" y="0"/>
                    <a:pt x="0" y="203"/>
                    <a:pt x="0" y="457"/>
                  </a:cubicBezTo>
                  <a:lnTo>
                    <a:pt x="0" y="2298"/>
                  </a:lnTo>
                  <a:cubicBezTo>
                    <a:pt x="0" y="2552"/>
                    <a:pt x="203" y="2755"/>
                    <a:pt x="457" y="2755"/>
                  </a:cubicBezTo>
                  <a:lnTo>
                    <a:pt x="39878" y="2755"/>
                  </a:lnTo>
                  <a:cubicBezTo>
                    <a:pt x="40131" y="2755"/>
                    <a:pt x="40335" y="2552"/>
                    <a:pt x="40335" y="2298"/>
                  </a:cubicBezTo>
                  <a:lnTo>
                    <a:pt x="40335" y="457"/>
                  </a:lnTo>
                  <a:cubicBezTo>
                    <a:pt x="40335" y="203"/>
                    <a:pt x="40131" y="0"/>
                    <a:pt x="39878" y="0"/>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15" name="Google Shape;3338;p99">
              <a:extLst>
                <a:ext uri="{FF2B5EF4-FFF2-40B4-BE49-F238E27FC236}">
                  <a16:creationId xmlns:a16="http://schemas.microsoft.com/office/drawing/2014/main" id="{D32A12D0-D45B-9B47-AEE4-82C3F97C9C79}"/>
                </a:ext>
              </a:extLst>
            </p:cNvPr>
            <p:cNvSpPr/>
            <p:nvPr/>
          </p:nvSpPr>
          <p:spPr>
            <a:xfrm>
              <a:off x="7898250" y="3405800"/>
              <a:ext cx="614420" cy="751580"/>
            </a:xfrm>
            <a:custGeom>
              <a:avLst/>
              <a:gdLst/>
              <a:ahLst/>
              <a:cxnLst/>
              <a:rect l="l" t="t" r="r" b="b"/>
              <a:pathLst>
                <a:path w="61442" h="75158" extrusionOk="0">
                  <a:moveTo>
                    <a:pt x="59562" y="8585"/>
                  </a:moveTo>
                  <a:cubicBezTo>
                    <a:pt x="59410" y="6845"/>
                    <a:pt x="57924" y="5499"/>
                    <a:pt x="56197" y="5499"/>
                  </a:cubicBezTo>
                  <a:lnTo>
                    <a:pt x="48133" y="5499"/>
                  </a:lnTo>
                  <a:lnTo>
                    <a:pt x="48133" y="3200"/>
                  </a:lnTo>
                  <a:cubicBezTo>
                    <a:pt x="48133" y="1435"/>
                    <a:pt x="46697" y="0"/>
                    <a:pt x="44932" y="0"/>
                  </a:cubicBezTo>
                  <a:lnTo>
                    <a:pt x="16522" y="0"/>
                  </a:lnTo>
                  <a:cubicBezTo>
                    <a:pt x="14744" y="0"/>
                    <a:pt x="13309" y="1435"/>
                    <a:pt x="13309" y="3200"/>
                  </a:cubicBezTo>
                  <a:lnTo>
                    <a:pt x="13309" y="5499"/>
                  </a:lnTo>
                  <a:lnTo>
                    <a:pt x="5257" y="5499"/>
                  </a:lnTo>
                  <a:cubicBezTo>
                    <a:pt x="3530" y="5499"/>
                    <a:pt x="2044" y="6845"/>
                    <a:pt x="1892" y="8585"/>
                  </a:cubicBezTo>
                  <a:cubicBezTo>
                    <a:pt x="0" y="29641"/>
                    <a:pt x="0" y="51003"/>
                    <a:pt x="1892" y="72085"/>
                  </a:cubicBezTo>
                  <a:cubicBezTo>
                    <a:pt x="2044" y="73799"/>
                    <a:pt x="3530" y="75158"/>
                    <a:pt x="5257" y="75158"/>
                  </a:cubicBezTo>
                  <a:lnTo>
                    <a:pt x="56197" y="75158"/>
                  </a:lnTo>
                  <a:cubicBezTo>
                    <a:pt x="57924" y="75158"/>
                    <a:pt x="59410" y="73799"/>
                    <a:pt x="59562" y="72085"/>
                  </a:cubicBezTo>
                  <a:cubicBezTo>
                    <a:pt x="61442" y="51003"/>
                    <a:pt x="61442" y="29641"/>
                    <a:pt x="59562" y="8585"/>
                  </a:cubicBezTo>
                  <a:close/>
                  <a:moveTo>
                    <a:pt x="16065" y="3200"/>
                  </a:moveTo>
                  <a:cubicBezTo>
                    <a:pt x="16065" y="2946"/>
                    <a:pt x="16268" y="2743"/>
                    <a:pt x="16522" y="2743"/>
                  </a:cubicBezTo>
                  <a:lnTo>
                    <a:pt x="44932" y="2743"/>
                  </a:lnTo>
                  <a:cubicBezTo>
                    <a:pt x="45186" y="2743"/>
                    <a:pt x="45389" y="2946"/>
                    <a:pt x="45389" y="3200"/>
                  </a:cubicBezTo>
                  <a:lnTo>
                    <a:pt x="45389" y="10540"/>
                  </a:lnTo>
                  <a:cubicBezTo>
                    <a:pt x="45389" y="10795"/>
                    <a:pt x="45186" y="10998"/>
                    <a:pt x="44932" y="10998"/>
                  </a:cubicBezTo>
                  <a:lnTo>
                    <a:pt x="16522" y="10998"/>
                  </a:lnTo>
                  <a:cubicBezTo>
                    <a:pt x="16268" y="10998"/>
                    <a:pt x="16065" y="10795"/>
                    <a:pt x="16065" y="10540"/>
                  </a:cubicBezTo>
                  <a:close/>
                  <a:moveTo>
                    <a:pt x="56819" y="71831"/>
                  </a:moveTo>
                  <a:cubicBezTo>
                    <a:pt x="56794" y="72136"/>
                    <a:pt x="56502" y="72402"/>
                    <a:pt x="56197" y="72402"/>
                  </a:cubicBezTo>
                  <a:lnTo>
                    <a:pt x="5257" y="72402"/>
                  </a:lnTo>
                  <a:cubicBezTo>
                    <a:pt x="4953" y="72402"/>
                    <a:pt x="4660" y="72136"/>
                    <a:pt x="4635" y="71831"/>
                  </a:cubicBezTo>
                  <a:cubicBezTo>
                    <a:pt x="2755" y="50926"/>
                    <a:pt x="2755" y="29730"/>
                    <a:pt x="4635" y="8826"/>
                  </a:cubicBezTo>
                  <a:cubicBezTo>
                    <a:pt x="4660" y="8521"/>
                    <a:pt x="4953" y="8242"/>
                    <a:pt x="5257" y="8242"/>
                  </a:cubicBezTo>
                  <a:lnTo>
                    <a:pt x="13309" y="8242"/>
                  </a:lnTo>
                  <a:lnTo>
                    <a:pt x="13309" y="10540"/>
                  </a:lnTo>
                  <a:cubicBezTo>
                    <a:pt x="13309" y="12306"/>
                    <a:pt x="14744" y="13741"/>
                    <a:pt x="16522" y="13741"/>
                  </a:cubicBezTo>
                  <a:lnTo>
                    <a:pt x="44932" y="13741"/>
                  </a:lnTo>
                  <a:cubicBezTo>
                    <a:pt x="46697" y="13741"/>
                    <a:pt x="48133" y="12306"/>
                    <a:pt x="48133" y="10540"/>
                  </a:cubicBezTo>
                  <a:lnTo>
                    <a:pt x="48133" y="8242"/>
                  </a:lnTo>
                  <a:lnTo>
                    <a:pt x="56197" y="8242"/>
                  </a:lnTo>
                  <a:cubicBezTo>
                    <a:pt x="56502" y="8242"/>
                    <a:pt x="56794" y="8521"/>
                    <a:pt x="56819" y="8826"/>
                  </a:cubicBezTo>
                  <a:cubicBezTo>
                    <a:pt x="58686" y="29730"/>
                    <a:pt x="58686" y="50926"/>
                    <a:pt x="56819" y="71831"/>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grpSp>
      <p:sp>
        <p:nvSpPr>
          <p:cNvPr id="19" name="Title 2">
            <a:extLst>
              <a:ext uri="{FF2B5EF4-FFF2-40B4-BE49-F238E27FC236}">
                <a16:creationId xmlns:a16="http://schemas.microsoft.com/office/drawing/2014/main" id="{59D0DA7A-2680-C445-BC50-87AD323B516D}"/>
              </a:ext>
            </a:extLst>
          </p:cNvPr>
          <p:cNvSpPr txBox="1">
            <a:spLocks/>
          </p:cNvSpPr>
          <p:nvPr/>
        </p:nvSpPr>
        <p:spPr>
          <a:xfrm>
            <a:off x="13138150" y="3828415"/>
            <a:ext cx="7984298" cy="2514600"/>
          </a:xfrm>
          <a:prstGeom prst="rect">
            <a:avLst/>
          </a:prstGeom>
        </p:spPr>
        <p:txBody>
          <a:bodyPr vert="horz" lIns="0" tIns="0" rIns="0" bIns="0" rtlCol="0" anchor="b" anchorCtr="0">
            <a:noAutofit/>
          </a:bodyPr>
          <a:lstStyle>
            <a:defPPr marR="0" lvl="0" algn="l" rtl="0">
              <a:lnSpc>
                <a:spcPct val="100000"/>
              </a:lnSpc>
              <a:spcBef>
                <a:spcPts val="0"/>
              </a:spcBef>
              <a:spcAft>
                <a:spcPts val="0"/>
              </a:spcAft>
            </a:defPPr>
            <a:lvl1pPr marR="0" lvl="0" algn="l" rtl="0" eaLnBrk="1" hangingPunct="1">
              <a:lnSpc>
                <a:spcPct val="108000"/>
              </a:lnSpc>
              <a:spcBef>
                <a:spcPts val="0"/>
              </a:spcBef>
              <a:spcAft>
                <a:spcPts val="0"/>
              </a:spcAft>
              <a:buClr>
                <a:srgbClr val="1C2B33"/>
              </a:buClr>
              <a:buFont typeface="Optimistic Display Medium"/>
              <a:defRPr sz="7200" b="0" i="0" u="none" strike="noStrike" kern="0" cap="none" spc="220" baseline="0">
                <a:solidFill>
                  <a:schemeClr val="tx1"/>
                </a:solidFill>
                <a:latin typeface="+mj-lt"/>
                <a:ea typeface="Optimistic Display Medium"/>
                <a:cs typeface="Optimistic Display Medium"/>
                <a:sym typeface="Optimistic Display Medium"/>
              </a:defRPr>
            </a:lvl1pPr>
            <a:lvl2pPr marR="0" lvl="1"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2pPr>
            <a:lvl3pPr marR="0" lvl="2"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3pPr>
            <a:lvl4pPr marR="0" lvl="3"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4pPr>
            <a:lvl5pPr marR="0" lvl="4"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a:lnSpc>
                <a:spcPts val="8640"/>
              </a:lnSpc>
            </a:pPr>
            <a:r>
              <a:rPr lang="en-US" dirty="0"/>
              <a:t>Les cookies</a:t>
            </a:r>
          </a:p>
        </p:txBody>
      </p:sp>
    </p:spTree>
    <p:extLst>
      <p:ext uri="{BB962C8B-B14F-4D97-AF65-F5344CB8AC3E}">
        <p14:creationId xmlns:p14="http://schemas.microsoft.com/office/powerpoint/2010/main" val="834032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0EEC687D-517A-CE4C-92D8-01A4DB65F49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4399" r="36335"/>
          <a:stretch/>
        </p:blipFill>
        <p:spPr>
          <a:xfrm>
            <a:off x="0" y="0"/>
            <a:ext cx="12193587" cy="13716000"/>
          </a:xfrm>
          <a:prstGeom prst="rect">
            <a:avLst/>
          </a:prstGeom>
        </p:spPr>
      </p:pic>
      <p:sp>
        <p:nvSpPr>
          <p:cNvPr id="2" name="Subtitle 1">
            <a:extLst>
              <a:ext uri="{FF2B5EF4-FFF2-40B4-BE49-F238E27FC236}">
                <a16:creationId xmlns:a16="http://schemas.microsoft.com/office/drawing/2014/main" id="{3B429F7B-BF7F-A541-9B1D-E7BF2BA86BD4}"/>
              </a:ext>
            </a:extLst>
          </p:cNvPr>
          <p:cNvSpPr>
            <a:spLocks noGrp="1"/>
          </p:cNvSpPr>
          <p:nvPr>
            <p:ph type="subTitle" idx="2"/>
          </p:nvPr>
        </p:nvSpPr>
        <p:spPr>
          <a:xfrm>
            <a:off x="932821" y="909036"/>
            <a:ext cx="10328145" cy="463200"/>
          </a:xfrm>
        </p:spPr>
        <p:txBody>
          <a:bodyPr/>
          <a:lstStyle/>
          <a:p>
            <a:r>
              <a:rPr lang="en-US" dirty="0">
                <a:solidFill>
                  <a:schemeClr val="bg2"/>
                </a:solidFill>
              </a:rPr>
              <a:t>02 </a:t>
            </a:r>
            <a:r>
              <a:rPr lang="en-US" dirty="0" err="1">
                <a:solidFill>
                  <a:schemeClr val="bg2"/>
                </a:solidFill>
              </a:rPr>
              <a:t>gestion</a:t>
            </a:r>
            <a:r>
              <a:rPr lang="en-US" dirty="0">
                <a:solidFill>
                  <a:schemeClr val="bg2"/>
                </a:solidFill>
              </a:rPr>
              <a:t> de la </a:t>
            </a:r>
            <a:r>
              <a:rPr lang="en-US" dirty="0" err="1">
                <a:solidFill>
                  <a:schemeClr val="bg2"/>
                </a:solidFill>
              </a:rPr>
              <a:t>sécurité</a:t>
            </a:r>
            <a:r>
              <a:rPr lang="en-US" dirty="0">
                <a:solidFill>
                  <a:schemeClr val="bg2"/>
                </a:solidFill>
              </a:rPr>
              <a:t> </a:t>
            </a:r>
            <a:r>
              <a:rPr lang="en-US" dirty="0" err="1">
                <a:solidFill>
                  <a:schemeClr val="bg2"/>
                </a:solidFill>
              </a:rPr>
              <a:t>personnelle</a:t>
            </a:r>
            <a:endParaRPr lang="en-US" dirty="0">
              <a:solidFill>
                <a:schemeClr val="bg2"/>
              </a:solidFill>
            </a:endParaRPr>
          </a:p>
        </p:txBody>
      </p:sp>
      <p:sp>
        <p:nvSpPr>
          <p:cNvPr id="9" name="Text Placeholder 3">
            <a:extLst>
              <a:ext uri="{FF2B5EF4-FFF2-40B4-BE49-F238E27FC236}">
                <a16:creationId xmlns:a16="http://schemas.microsoft.com/office/drawing/2014/main" id="{306DBE7D-B2DF-2746-97EF-CE3FACC3A015}"/>
              </a:ext>
            </a:extLst>
          </p:cNvPr>
          <p:cNvSpPr txBox="1">
            <a:spLocks/>
          </p:cNvSpPr>
          <p:nvPr/>
        </p:nvSpPr>
        <p:spPr>
          <a:xfrm>
            <a:off x="13138150" y="6477000"/>
            <a:ext cx="9388475" cy="3234055"/>
          </a:xfrm>
          <a:prstGeom prst="rect">
            <a:avLst/>
          </a:prstGeom>
        </p:spPr>
        <p:txBody>
          <a:bodyPr vert="horz" lIns="0" tIns="0" rIns="0" bIns="0" rtlCol="0">
            <a:noAutofit/>
          </a:bodyPr>
          <a:lstStyle>
            <a:defPPr marR="0" lvl="0" algn="l" rtl="0">
              <a:lnSpc>
                <a:spcPct val="100000"/>
              </a:lnSpc>
              <a:spcBef>
                <a:spcPts val="0"/>
              </a:spcBef>
              <a:spcAft>
                <a:spcPts val="0"/>
              </a:spcAft>
            </a:defPPr>
            <a:lvl1pPr marL="0" marR="0" lvl="0" indent="0" algn="l" rtl="0" eaLnBrk="1" hangingPunct="1">
              <a:lnSpc>
                <a:spcPct val="129000"/>
              </a:lnSpc>
              <a:spcBef>
                <a:spcPts val="0"/>
              </a:spcBef>
              <a:spcAft>
                <a:spcPts val="1200"/>
              </a:spcAft>
              <a:buClr>
                <a:srgbClr val="1C2B33"/>
              </a:buClr>
              <a:buSzPct val="25000"/>
              <a:buFontTx/>
              <a:buBlip>
                <a:blip r:embed="rId4"/>
              </a:buBlip>
              <a:tabLst/>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defTabSz="1828800">
              <a:lnSpc>
                <a:spcPts val="4200"/>
              </a:lnSpc>
              <a:spcAft>
                <a:spcPts val="1800"/>
              </a:spcAft>
              <a:buNone/>
            </a:pPr>
            <a:r>
              <a:rPr lang="fr-FR" sz="2800" spc="40" dirty="0">
                <a:latin typeface="Optimistic Text" panose="020B0503020203020204" pitchFamily="34" charset="0"/>
                <a:sym typeface="Arial"/>
              </a:rPr>
              <a:t>Votre navigateur Web peut proposer des paramètres qui vous permettent de choisir les paramètres de cookies selon le navigateur.</a:t>
            </a:r>
          </a:p>
          <a:p>
            <a:pPr defTabSz="1828800">
              <a:lnSpc>
                <a:spcPts val="4200"/>
              </a:lnSpc>
              <a:spcAft>
                <a:spcPts val="1800"/>
              </a:spcAft>
              <a:buNone/>
            </a:pPr>
            <a:r>
              <a:rPr lang="fr-FR" sz="2800" spc="40" dirty="0">
                <a:latin typeface="Optimistic Text" panose="020B0503020203020204" pitchFamily="34" charset="0"/>
                <a:sym typeface="Arial"/>
              </a:rPr>
              <a:t>Notez que les contrôles des cookies du navigateur peuvent avoir un impact sur votre capacité à interagir avec certains sites, en particulier si vous avez désactivé les cookies.</a:t>
            </a:r>
            <a:endParaRPr lang="en-US" sz="2800" spc="40" dirty="0">
              <a:latin typeface="Optimistic Text" panose="020B0503020203020204" pitchFamily="34" charset="0"/>
              <a:sym typeface="Arial"/>
            </a:endParaRPr>
          </a:p>
        </p:txBody>
      </p:sp>
      <p:grpSp>
        <p:nvGrpSpPr>
          <p:cNvPr id="10" name="Google Shape;3333;p99">
            <a:extLst>
              <a:ext uri="{FF2B5EF4-FFF2-40B4-BE49-F238E27FC236}">
                <a16:creationId xmlns:a16="http://schemas.microsoft.com/office/drawing/2014/main" id="{182A37C3-8ADF-014C-9C97-F67157FD0A63}"/>
              </a:ext>
            </a:extLst>
          </p:cNvPr>
          <p:cNvGrpSpPr/>
          <p:nvPr/>
        </p:nvGrpSpPr>
        <p:grpSpPr>
          <a:xfrm>
            <a:off x="13137390" y="3846136"/>
            <a:ext cx="830893" cy="1016377"/>
            <a:chOff x="7898250" y="3405800"/>
            <a:chExt cx="614420" cy="751580"/>
          </a:xfrm>
          <a:solidFill>
            <a:schemeClr val="accent2"/>
          </a:solidFill>
        </p:grpSpPr>
        <p:sp>
          <p:nvSpPr>
            <p:cNvPr id="11" name="Google Shape;3334;p99">
              <a:extLst>
                <a:ext uri="{FF2B5EF4-FFF2-40B4-BE49-F238E27FC236}">
                  <a16:creationId xmlns:a16="http://schemas.microsoft.com/office/drawing/2014/main" id="{9F274C69-AEC3-084B-92FC-3D50222F21F0}"/>
                </a:ext>
              </a:extLst>
            </p:cNvPr>
            <p:cNvSpPr/>
            <p:nvPr/>
          </p:nvSpPr>
          <p:spPr>
            <a:xfrm>
              <a:off x="8003800" y="4001590"/>
              <a:ext cx="403350" cy="27430"/>
            </a:xfrm>
            <a:custGeom>
              <a:avLst/>
              <a:gdLst/>
              <a:ahLst/>
              <a:cxnLst/>
              <a:rect l="l" t="t" r="r" b="b"/>
              <a:pathLst>
                <a:path w="40335" h="2743" extrusionOk="0">
                  <a:moveTo>
                    <a:pt x="39878" y="0"/>
                  </a:moveTo>
                  <a:lnTo>
                    <a:pt x="457" y="0"/>
                  </a:lnTo>
                  <a:cubicBezTo>
                    <a:pt x="203" y="0"/>
                    <a:pt x="0" y="203"/>
                    <a:pt x="0" y="457"/>
                  </a:cubicBezTo>
                  <a:lnTo>
                    <a:pt x="0" y="2285"/>
                  </a:lnTo>
                  <a:cubicBezTo>
                    <a:pt x="0" y="2540"/>
                    <a:pt x="203" y="2743"/>
                    <a:pt x="457" y="2743"/>
                  </a:cubicBezTo>
                  <a:lnTo>
                    <a:pt x="39878" y="2743"/>
                  </a:lnTo>
                  <a:cubicBezTo>
                    <a:pt x="40131" y="2743"/>
                    <a:pt x="40335" y="2540"/>
                    <a:pt x="40335" y="2285"/>
                  </a:cubicBezTo>
                  <a:lnTo>
                    <a:pt x="40335" y="457"/>
                  </a:lnTo>
                  <a:cubicBezTo>
                    <a:pt x="40335" y="203"/>
                    <a:pt x="40131" y="0"/>
                    <a:pt x="39878" y="0"/>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12" name="Google Shape;3335;p99">
              <a:extLst>
                <a:ext uri="{FF2B5EF4-FFF2-40B4-BE49-F238E27FC236}">
                  <a16:creationId xmlns:a16="http://schemas.microsoft.com/office/drawing/2014/main" id="{3563CFC7-FED5-D34E-ADDF-4765A79BEF1D}"/>
                </a:ext>
              </a:extLst>
            </p:cNvPr>
            <p:cNvSpPr/>
            <p:nvPr/>
          </p:nvSpPr>
          <p:spPr>
            <a:xfrm>
              <a:off x="8003800" y="3644080"/>
              <a:ext cx="403350" cy="27557"/>
            </a:xfrm>
            <a:custGeom>
              <a:avLst/>
              <a:gdLst/>
              <a:ahLst/>
              <a:cxnLst/>
              <a:rect l="l" t="t" r="r" b="b"/>
              <a:pathLst>
                <a:path w="40335" h="2755" extrusionOk="0">
                  <a:moveTo>
                    <a:pt x="39878" y="0"/>
                  </a:moveTo>
                  <a:lnTo>
                    <a:pt x="457" y="0"/>
                  </a:lnTo>
                  <a:cubicBezTo>
                    <a:pt x="203" y="0"/>
                    <a:pt x="0" y="203"/>
                    <a:pt x="0" y="457"/>
                  </a:cubicBezTo>
                  <a:lnTo>
                    <a:pt x="0" y="2298"/>
                  </a:lnTo>
                  <a:cubicBezTo>
                    <a:pt x="0" y="2540"/>
                    <a:pt x="203" y="2755"/>
                    <a:pt x="457" y="2755"/>
                  </a:cubicBezTo>
                  <a:lnTo>
                    <a:pt x="39878" y="2755"/>
                  </a:lnTo>
                  <a:cubicBezTo>
                    <a:pt x="40131" y="2755"/>
                    <a:pt x="40335" y="2540"/>
                    <a:pt x="40335" y="2298"/>
                  </a:cubicBezTo>
                  <a:lnTo>
                    <a:pt x="40335" y="457"/>
                  </a:lnTo>
                  <a:cubicBezTo>
                    <a:pt x="40335" y="203"/>
                    <a:pt x="40131" y="0"/>
                    <a:pt x="39878" y="0"/>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13" name="Google Shape;3336;p99">
              <a:extLst>
                <a:ext uri="{FF2B5EF4-FFF2-40B4-BE49-F238E27FC236}">
                  <a16:creationId xmlns:a16="http://schemas.microsoft.com/office/drawing/2014/main" id="{178188B2-BE8D-7D4A-8BF4-F58F1F737A16}"/>
                </a:ext>
              </a:extLst>
            </p:cNvPr>
            <p:cNvSpPr/>
            <p:nvPr/>
          </p:nvSpPr>
          <p:spPr>
            <a:xfrm>
              <a:off x="8003800" y="3763270"/>
              <a:ext cx="403350" cy="27430"/>
            </a:xfrm>
            <a:custGeom>
              <a:avLst/>
              <a:gdLst/>
              <a:ahLst/>
              <a:cxnLst/>
              <a:rect l="l" t="t" r="r" b="b"/>
              <a:pathLst>
                <a:path w="40335" h="2743" extrusionOk="0">
                  <a:moveTo>
                    <a:pt x="39878" y="0"/>
                  </a:moveTo>
                  <a:lnTo>
                    <a:pt x="457" y="0"/>
                  </a:lnTo>
                  <a:cubicBezTo>
                    <a:pt x="203" y="0"/>
                    <a:pt x="0" y="203"/>
                    <a:pt x="0" y="457"/>
                  </a:cubicBezTo>
                  <a:lnTo>
                    <a:pt x="0" y="2285"/>
                  </a:lnTo>
                  <a:cubicBezTo>
                    <a:pt x="0" y="2540"/>
                    <a:pt x="203" y="2743"/>
                    <a:pt x="457" y="2743"/>
                  </a:cubicBezTo>
                  <a:lnTo>
                    <a:pt x="39878" y="2743"/>
                  </a:lnTo>
                  <a:cubicBezTo>
                    <a:pt x="40131" y="2743"/>
                    <a:pt x="40335" y="2540"/>
                    <a:pt x="40335" y="2285"/>
                  </a:cubicBezTo>
                  <a:lnTo>
                    <a:pt x="40335" y="457"/>
                  </a:lnTo>
                  <a:cubicBezTo>
                    <a:pt x="40335" y="203"/>
                    <a:pt x="40131" y="0"/>
                    <a:pt x="39878" y="0"/>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14" name="Google Shape;3337;p99">
              <a:extLst>
                <a:ext uri="{FF2B5EF4-FFF2-40B4-BE49-F238E27FC236}">
                  <a16:creationId xmlns:a16="http://schemas.microsoft.com/office/drawing/2014/main" id="{807D8A5C-463D-E148-A81A-FD908A7BB071}"/>
                </a:ext>
              </a:extLst>
            </p:cNvPr>
            <p:cNvSpPr/>
            <p:nvPr/>
          </p:nvSpPr>
          <p:spPr>
            <a:xfrm>
              <a:off x="8003800" y="3882400"/>
              <a:ext cx="403350" cy="27557"/>
            </a:xfrm>
            <a:custGeom>
              <a:avLst/>
              <a:gdLst/>
              <a:ahLst/>
              <a:cxnLst/>
              <a:rect l="l" t="t" r="r" b="b"/>
              <a:pathLst>
                <a:path w="40335" h="2755" extrusionOk="0">
                  <a:moveTo>
                    <a:pt x="39878" y="0"/>
                  </a:moveTo>
                  <a:lnTo>
                    <a:pt x="457" y="0"/>
                  </a:lnTo>
                  <a:cubicBezTo>
                    <a:pt x="203" y="0"/>
                    <a:pt x="0" y="203"/>
                    <a:pt x="0" y="457"/>
                  </a:cubicBezTo>
                  <a:lnTo>
                    <a:pt x="0" y="2298"/>
                  </a:lnTo>
                  <a:cubicBezTo>
                    <a:pt x="0" y="2552"/>
                    <a:pt x="203" y="2755"/>
                    <a:pt x="457" y="2755"/>
                  </a:cubicBezTo>
                  <a:lnTo>
                    <a:pt x="39878" y="2755"/>
                  </a:lnTo>
                  <a:cubicBezTo>
                    <a:pt x="40131" y="2755"/>
                    <a:pt x="40335" y="2552"/>
                    <a:pt x="40335" y="2298"/>
                  </a:cubicBezTo>
                  <a:lnTo>
                    <a:pt x="40335" y="457"/>
                  </a:lnTo>
                  <a:cubicBezTo>
                    <a:pt x="40335" y="203"/>
                    <a:pt x="40131" y="0"/>
                    <a:pt x="39878" y="0"/>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15" name="Google Shape;3338;p99">
              <a:extLst>
                <a:ext uri="{FF2B5EF4-FFF2-40B4-BE49-F238E27FC236}">
                  <a16:creationId xmlns:a16="http://schemas.microsoft.com/office/drawing/2014/main" id="{8A927B45-3877-3B4C-84CD-C2DEEAB7B6F2}"/>
                </a:ext>
              </a:extLst>
            </p:cNvPr>
            <p:cNvSpPr/>
            <p:nvPr/>
          </p:nvSpPr>
          <p:spPr>
            <a:xfrm>
              <a:off x="7898250" y="3405800"/>
              <a:ext cx="614420" cy="751580"/>
            </a:xfrm>
            <a:custGeom>
              <a:avLst/>
              <a:gdLst/>
              <a:ahLst/>
              <a:cxnLst/>
              <a:rect l="l" t="t" r="r" b="b"/>
              <a:pathLst>
                <a:path w="61442" h="75158" extrusionOk="0">
                  <a:moveTo>
                    <a:pt x="59562" y="8585"/>
                  </a:moveTo>
                  <a:cubicBezTo>
                    <a:pt x="59410" y="6845"/>
                    <a:pt x="57924" y="5499"/>
                    <a:pt x="56197" y="5499"/>
                  </a:cubicBezTo>
                  <a:lnTo>
                    <a:pt x="48133" y="5499"/>
                  </a:lnTo>
                  <a:lnTo>
                    <a:pt x="48133" y="3200"/>
                  </a:lnTo>
                  <a:cubicBezTo>
                    <a:pt x="48133" y="1435"/>
                    <a:pt x="46697" y="0"/>
                    <a:pt x="44932" y="0"/>
                  </a:cubicBezTo>
                  <a:lnTo>
                    <a:pt x="16522" y="0"/>
                  </a:lnTo>
                  <a:cubicBezTo>
                    <a:pt x="14744" y="0"/>
                    <a:pt x="13309" y="1435"/>
                    <a:pt x="13309" y="3200"/>
                  </a:cubicBezTo>
                  <a:lnTo>
                    <a:pt x="13309" y="5499"/>
                  </a:lnTo>
                  <a:lnTo>
                    <a:pt x="5257" y="5499"/>
                  </a:lnTo>
                  <a:cubicBezTo>
                    <a:pt x="3530" y="5499"/>
                    <a:pt x="2044" y="6845"/>
                    <a:pt x="1892" y="8585"/>
                  </a:cubicBezTo>
                  <a:cubicBezTo>
                    <a:pt x="0" y="29641"/>
                    <a:pt x="0" y="51003"/>
                    <a:pt x="1892" y="72085"/>
                  </a:cubicBezTo>
                  <a:cubicBezTo>
                    <a:pt x="2044" y="73799"/>
                    <a:pt x="3530" y="75158"/>
                    <a:pt x="5257" y="75158"/>
                  </a:cubicBezTo>
                  <a:lnTo>
                    <a:pt x="56197" y="75158"/>
                  </a:lnTo>
                  <a:cubicBezTo>
                    <a:pt x="57924" y="75158"/>
                    <a:pt x="59410" y="73799"/>
                    <a:pt x="59562" y="72085"/>
                  </a:cubicBezTo>
                  <a:cubicBezTo>
                    <a:pt x="61442" y="51003"/>
                    <a:pt x="61442" y="29641"/>
                    <a:pt x="59562" y="8585"/>
                  </a:cubicBezTo>
                  <a:close/>
                  <a:moveTo>
                    <a:pt x="16065" y="3200"/>
                  </a:moveTo>
                  <a:cubicBezTo>
                    <a:pt x="16065" y="2946"/>
                    <a:pt x="16268" y="2743"/>
                    <a:pt x="16522" y="2743"/>
                  </a:cubicBezTo>
                  <a:lnTo>
                    <a:pt x="44932" y="2743"/>
                  </a:lnTo>
                  <a:cubicBezTo>
                    <a:pt x="45186" y="2743"/>
                    <a:pt x="45389" y="2946"/>
                    <a:pt x="45389" y="3200"/>
                  </a:cubicBezTo>
                  <a:lnTo>
                    <a:pt x="45389" y="10540"/>
                  </a:lnTo>
                  <a:cubicBezTo>
                    <a:pt x="45389" y="10795"/>
                    <a:pt x="45186" y="10998"/>
                    <a:pt x="44932" y="10998"/>
                  </a:cubicBezTo>
                  <a:lnTo>
                    <a:pt x="16522" y="10998"/>
                  </a:lnTo>
                  <a:cubicBezTo>
                    <a:pt x="16268" y="10998"/>
                    <a:pt x="16065" y="10795"/>
                    <a:pt x="16065" y="10540"/>
                  </a:cubicBezTo>
                  <a:close/>
                  <a:moveTo>
                    <a:pt x="56819" y="71831"/>
                  </a:moveTo>
                  <a:cubicBezTo>
                    <a:pt x="56794" y="72136"/>
                    <a:pt x="56502" y="72402"/>
                    <a:pt x="56197" y="72402"/>
                  </a:cubicBezTo>
                  <a:lnTo>
                    <a:pt x="5257" y="72402"/>
                  </a:lnTo>
                  <a:cubicBezTo>
                    <a:pt x="4953" y="72402"/>
                    <a:pt x="4660" y="72136"/>
                    <a:pt x="4635" y="71831"/>
                  </a:cubicBezTo>
                  <a:cubicBezTo>
                    <a:pt x="2755" y="50926"/>
                    <a:pt x="2755" y="29730"/>
                    <a:pt x="4635" y="8826"/>
                  </a:cubicBezTo>
                  <a:cubicBezTo>
                    <a:pt x="4660" y="8521"/>
                    <a:pt x="4953" y="8242"/>
                    <a:pt x="5257" y="8242"/>
                  </a:cubicBezTo>
                  <a:lnTo>
                    <a:pt x="13309" y="8242"/>
                  </a:lnTo>
                  <a:lnTo>
                    <a:pt x="13309" y="10540"/>
                  </a:lnTo>
                  <a:cubicBezTo>
                    <a:pt x="13309" y="12306"/>
                    <a:pt x="14744" y="13741"/>
                    <a:pt x="16522" y="13741"/>
                  </a:cubicBezTo>
                  <a:lnTo>
                    <a:pt x="44932" y="13741"/>
                  </a:lnTo>
                  <a:cubicBezTo>
                    <a:pt x="46697" y="13741"/>
                    <a:pt x="48133" y="12306"/>
                    <a:pt x="48133" y="10540"/>
                  </a:cubicBezTo>
                  <a:lnTo>
                    <a:pt x="48133" y="8242"/>
                  </a:lnTo>
                  <a:lnTo>
                    <a:pt x="56197" y="8242"/>
                  </a:lnTo>
                  <a:cubicBezTo>
                    <a:pt x="56502" y="8242"/>
                    <a:pt x="56794" y="8521"/>
                    <a:pt x="56819" y="8826"/>
                  </a:cubicBezTo>
                  <a:cubicBezTo>
                    <a:pt x="58686" y="29730"/>
                    <a:pt x="58686" y="50926"/>
                    <a:pt x="56819" y="71831"/>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grpSp>
      <p:sp>
        <p:nvSpPr>
          <p:cNvPr id="18" name="Title 2">
            <a:extLst>
              <a:ext uri="{FF2B5EF4-FFF2-40B4-BE49-F238E27FC236}">
                <a16:creationId xmlns:a16="http://schemas.microsoft.com/office/drawing/2014/main" id="{86577A6E-BA59-DD42-999D-8B678796071D}"/>
              </a:ext>
            </a:extLst>
          </p:cNvPr>
          <p:cNvSpPr>
            <a:spLocks noGrp="1"/>
          </p:cNvSpPr>
          <p:nvPr>
            <p:ph type="title"/>
          </p:nvPr>
        </p:nvSpPr>
        <p:spPr>
          <a:xfrm>
            <a:off x="13138150" y="3828415"/>
            <a:ext cx="7984298" cy="2514600"/>
          </a:xfrm>
        </p:spPr>
        <p:txBody>
          <a:bodyPr>
            <a:noAutofit/>
          </a:bodyPr>
          <a:lstStyle/>
          <a:p>
            <a:pPr>
              <a:lnSpc>
                <a:spcPts val="8640"/>
              </a:lnSpc>
            </a:pPr>
            <a:r>
              <a:rPr lang="en-US" dirty="0"/>
              <a:t>Les cookies</a:t>
            </a:r>
          </a:p>
        </p:txBody>
      </p:sp>
    </p:spTree>
    <p:extLst>
      <p:ext uri="{BB962C8B-B14F-4D97-AF65-F5344CB8AC3E}">
        <p14:creationId xmlns:p14="http://schemas.microsoft.com/office/powerpoint/2010/main" val="2785556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3B429F7B-BF7F-A541-9B1D-E7BF2BA86BD4}"/>
              </a:ext>
            </a:extLst>
          </p:cNvPr>
          <p:cNvSpPr>
            <a:spLocks noGrp="1"/>
          </p:cNvSpPr>
          <p:nvPr>
            <p:ph type="subTitle" idx="2"/>
          </p:nvPr>
        </p:nvSpPr>
        <p:spPr/>
        <p:txBody>
          <a:bodyPr/>
          <a:lstStyle/>
          <a:p>
            <a:r>
              <a:rPr lang="en-US" dirty="0"/>
              <a:t>02 </a:t>
            </a:r>
            <a:r>
              <a:rPr lang="en-US" dirty="0" err="1"/>
              <a:t>gestion</a:t>
            </a:r>
            <a:r>
              <a:rPr lang="en-US" dirty="0"/>
              <a:t> de la </a:t>
            </a:r>
            <a:r>
              <a:rPr lang="en-US" dirty="0" err="1"/>
              <a:t>sécurité</a:t>
            </a:r>
            <a:r>
              <a:rPr lang="en-US" dirty="0"/>
              <a:t> </a:t>
            </a:r>
            <a:r>
              <a:rPr lang="en-US" dirty="0" err="1"/>
              <a:t>personnelle</a:t>
            </a:r>
            <a:endParaRPr lang="en-US" dirty="0"/>
          </a:p>
        </p:txBody>
      </p:sp>
      <p:sp>
        <p:nvSpPr>
          <p:cNvPr id="4" name="Text Placeholder 3">
            <a:extLst>
              <a:ext uri="{FF2B5EF4-FFF2-40B4-BE49-F238E27FC236}">
                <a16:creationId xmlns:a16="http://schemas.microsoft.com/office/drawing/2014/main" id="{3CA0EB97-ECB2-394B-BE0F-A4014172DC57}"/>
              </a:ext>
            </a:extLst>
          </p:cNvPr>
          <p:cNvSpPr>
            <a:spLocks noGrp="1"/>
          </p:cNvSpPr>
          <p:nvPr>
            <p:ph type="body" sz="quarter" idx="10"/>
          </p:nvPr>
        </p:nvSpPr>
        <p:spPr/>
        <p:txBody>
          <a:bodyPr/>
          <a:lstStyle/>
          <a:p>
            <a:pPr>
              <a:lnSpc>
                <a:spcPts val="8640"/>
              </a:lnSpc>
              <a:spcAft>
                <a:spcPts val="0"/>
              </a:spcAft>
            </a:pPr>
            <a:r>
              <a:rPr lang="en-US" dirty="0"/>
              <a:t>Les mots de </a:t>
            </a:r>
            <a:r>
              <a:rPr lang="en-US" dirty="0" err="1"/>
              <a:t>passe</a:t>
            </a:r>
            <a:endParaRPr lang="en-US" dirty="0"/>
          </a:p>
        </p:txBody>
      </p:sp>
      <p:grpSp>
        <p:nvGrpSpPr>
          <p:cNvPr id="5" name="Google Shape;2680;p96">
            <a:extLst>
              <a:ext uri="{FF2B5EF4-FFF2-40B4-BE49-F238E27FC236}">
                <a16:creationId xmlns:a16="http://schemas.microsoft.com/office/drawing/2014/main" id="{2B78CBB9-2D34-394C-9CE2-7D9994C84354}"/>
              </a:ext>
            </a:extLst>
          </p:cNvPr>
          <p:cNvGrpSpPr/>
          <p:nvPr/>
        </p:nvGrpSpPr>
        <p:grpSpPr>
          <a:xfrm>
            <a:off x="1760334" y="6399557"/>
            <a:ext cx="663639" cy="916887"/>
            <a:chOff x="796462" y="552447"/>
            <a:chExt cx="49098" cy="67834"/>
          </a:xfrm>
          <a:solidFill>
            <a:schemeClr val="bg1"/>
          </a:solidFill>
        </p:grpSpPr>
        <p:sp>
          <p:nvSpPr>
            <p:cNvPr id="6" name="Google Shape;2681;p96">
              <a:extLst>
                <a:ext uri="{FF2B5EF4-FFF2-40B4-BE49-F238E27FC236}">
                  <a16:creationId xmlns:a16="http://schemas.microsoft.com/office/drawing/2014/main" id="{4155F9A9-1A9D-9049-B26A-8AEC72A2966C}"/>
                </a:ext>
              </a:extLst>
            </p:cNvPr>
            <p:cNvSpPr/>
            <p:nvPr/>
          </p:nvSpPr>
          <p:spPr>
            <a:xfrm>
              <a:off x="804047" y="552447"/>
              <a:ext cx="33921" cy="28409"/>
            </a:xfrm>
            <a:custGeom>
              <a:avLst/>
              <a:gdLst/>
              <a:ahLst/>
              <a:cxnLst/>
              <a:rect l="l" t="t" r="r" b="b"/>
              <a:pathLst>
                <a:path w="33921" h="28409" extrusionOk="0">
                  <a:moveTo>
                    <a:pt x="32550" y="28409"/>
                  </a:moveTo>
                  <a:lnTo>
                    <a:pt x="1384" y="28409"/>
                  </a:lnTo>
                  <a:cubicBezTo>
                    <a:pt x="622" y="28409"/>
                    <a:pt x="0" y="27800"/>
                    <a:pt x="0" y="27038"/>
                  </a:cubicBezTo>
                  <a:lnTo>
                    <a:pt x="0" y="16954"/>
                  </a:lnTo>
                  <a:cubicBezTo>
                    <a:pt x="0" y="7607"/>
                    <a:pt x="7607" y="0"/>
                    <a:pt x="16967" y="0"/>
                  </a:cubicBezTo>
                  <a:cubicBezTo>
                    <a:pt x="26314" y="0"/>
                    <a:pt x="33921" y="7607"/>
                    <a:pt x="33921" y="16954"/>
                  </a:cubicBezTo>
                  <a:lnTo>
                    <a:pt x="33921" y="27038"/>
                  </a:lnTo>
                  <a:cubicBezTo>
                    <a:pt x="33921" y="27800"/>
                    <a:pt x="33299" y="28409"/>
                    <a:pt x="32550" y="28409"/>
                  </a:cubicBezTo>
                  <a:close/>
                  <a:moveTo>
                    <a:pt x="2755" y="25666"/>
                  </a:moveTo>
                  <a:lnTo>
                    <a:pt x="31165" y="25666"/>
                  </a:lnTo>
                  <a:lnTo>
                    <a:pt x="31165" y="16954"/>
                  </a:lnTo>
                  <a:cubicBezTo>
                    <a:pt x="31165" y="9118"/>
                    <a:pt x="24790" y="2755"/>
                    <a:pt x="16967" y="2755"/>
                  </a:cubicBezTo>
                  <a:cubicBezTo>
                    <a:pt x="9118" y="2755"/>
                    <a:pt x="2755" y="9118"/>
                    <a:pt x="2755" y="16954"/>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8" name="Google Shape;2682;p96">
              <a:extLst>
                <a:ext uri="{FF2B5EF4-FFF2-40B4-BE49-F238E27FC236}">
                  <a16:creationId xmlns:a16="http://schemas.microsoft.com/office/drawing/2014/main" id="{387F2FEB-D6E3-9F4E-A929-60CD81EC37F5}"/>
                </a:ext>
              </a:extLst>
            </p:cNvPr>
            <p:cNvSpPr/>
            <p:nvPr/>
          </p:nvSpPr>
          <p:spPr>
            <a:xfrm>
              <a:off x="819630" y="589113"/>
              <a:ext cx="2755" cy="20167"/>
            </a:xfrm>
            <a:custGeom>
              <a:avLst/>
              <a:gdLst/>
              <a:ahLst/>
              <a:cxnLst/>
              <a:rect l="l" t="t" r="r" b="b"/>
              <a:pathLst>
                <a:path w="2755" h="20167" extrusionOk="0">
                  <a:moveTo>
                    <a:pt x="2298" y="20167"/>
                  </a:moveTo>
                  <a:lnTo>
                    <a:pt x="457" y="20167"/>
                  </a:lnTo>
                  <a:cubicBezTo>
                    <a:pt x="203" y="20167"/>
                    <a:pt x="0" y="19964"/>
                    <a:pt x="0" y="19710"/>
                  </a:cubicBezTo>
                  <a:lnTo>
                    <a:pt x="0" y="457"/>
                  </a:lnTo>
                  <a:cubicBezTo>
                    <a:pt x="0" y="203"/>
                    <a:pt x="203" y="0"/>
                    <a:pt x="457" y="0"/>
                  </a:cubicBezTo>
                  <a:lnTo>
                    <a:pt x="2298" y="0"/>
                  </a:lnTo>
                  <a:cubicBezTo>
                    <a:pt x="2552" y="0"/>
                    <a:pt x="2755" y="203"/>
                    <a:pt x="2755" y="457"/>
                  </a:cubicBezTo>
                  <a:lnTo>
                    <a:pt x="2755" y="19710"/>
                  </a:lnTo>
                  <a:cubicBezTo>
                    <a:pt x="2755" y="19964"/>
                    <a:pt x="2552" y="20167"/>
                    <a:pt x="2298" y="20167"/>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9" name="Google Shape;2683;p96">
              <a:extLst>
                <a:ext uri="{FF2B5EF4-FFF2-40B4-BE49-F238E27FC236}">
                  <a16:creationId xmlns:a16="http://schemas.microsoft.com/office/drawing/2014/main" id="{19DCE960-F835-DD4C-8255-79008BDE5CC1}"/>
                </a:ext>
              </a:extLst>
            </p:cNvPr>
            <p:cNvSpPr/>
            <p:nvPr/>
          </p:nvSpPr>
          <p:spPr>
            <a:xfrm>
              <a:off x="796462" y="578117"/>
              <a:ext cx="49098" cy="42164"/>
            </a:xfrm>
            <a:custGeom>
              <a:avLst/>
              <a:gdLst/>
              <a:ahLst/>
              <a:cxnLst/>
              <a:rect l="l" t="t" r="r" b="b"/>
              <a:pathLst>
                <a:path w="49098" h="42164" extrusionOk="0">
                  <a:moveTo>
                    <a:pt x="44704" y="42164"/>
                  </a:moveTo>
                  <a:lnTo>
                    <a:pt x="4394" y="42164"/>
                  </a:lnTo>
                  <a:cubicBezTo>
                    <a:pt x="2654" y="42164"/>
                    <a:pt x="1181" y="40805"/>
                    <a:pt x="1028" y="39077"/>
                  </a:cubicBezTo>
                  <a:cubicBezTo>
                    <a:pt x="0" y="27127"/>
                    <a:pt x="0" y="15024"/>
                    <a:pt x="1015" y="3086"/>
                  </a:cubicBezTo>
                  <a:cubicBezTo>
                    <a:pt x="1181" y="1358"/>
                    <a:pt x="2654" y="0"/>
                    <a:pt x="4394" y="0"/>
                  </a:cubicBezTo>
                  <a:lnTo>
                    <a:pt x="44704" y="0"/>
                  </a:lnTo>
                  <a:cubicBezTo>
                    <a:pt x="46443" y="0"/>
                    <a:pt x="47917" y="1358"/>
                    <a:pt x="48069" y="3086"/>
                  </a:cubicBezTo>
                  <a:cubicBezTo>
                    <a:pt x="49098" y="15024"/>
                    <a:pt x="49098" y="27127"/>
                    <a:pt x="48069" y="39077"/>
                  </a:cubicBezTo>
                  <a:cubicBezTo>
                    <a:pt x="47917" y="40805"/>
                    <a:pt x="46443" y="42164"/>
                    <a:pt x="44704" y="42164"/>
                  </a:cubicBezTo>
                  <a:close/>
                  <a:moveTo>
                    <a:pt x="4394" y="2743"/>
                  </a:moveTo>
                  <a:cubicBezTo>
                    <a:pt x="4089" y="2743"/>
                    <a:pt x="3784" y="3022"/>
                    <a:pt x="3759" y="3314"/>
                  </a:cubicBezTo>
                  <a:cubicBezTo>
                    <a:pt x="2755" y="15100"/>
                    <a:pt x="2755" y="27051"/>
                    <a:pt x="3759" y="38836"/>
                  </a:cubicBezTo>
                  <a:cubicBezTo>
                    <a:pt x="3784" y="39141"/>
                    <a:pt x="4089" y="39408"/>
                    <a:pt x="4394" y="39408"/>
                  </a:cubicBezTo>
                  <a:lnTo>
                    <a:pt x="44704" y="39408"/>
                  </a:lnTo>
                  <a:cubicBezTo>
                    <a:pt x="44996" y="39408"/>
                    <a:pt x="45300" y="39128"/>
                    <a:pt x="45326" y="38836"/>
                  </a:cubicBezTo>
                  <a:cubicBezTo>
                    <a:pt x="46342" y="27051"/>
                    <a:pt x="46342" y="15100"/>
                    <a:pt x="45326" y="3314"/>
                  </a:cubicBezTo>
                  <a:cubicBezTo>
                    <a:pt x="45300" y="3022"/>
                    <a:pt x="44996" y="2743"/>
                    <a:pt x="44704" y="2743"/>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grpSp>
      <p:sp>
        <p:nvSpPr>
          <p:cNvPr id="16" name="Text Placeholder 3">
            <a:extLst>
              <a:ext uri="{FF2B5EF4-FFF2-40B4-BE49-F238E27FC236}">
                <a16:creationId xmlns:a16="http://schemas.microsoft.com/office/drawing/2014/main" id="{BAC4B872-2130-334D-954D-682BA97B5CD6}"/>
              </a:ext>
            </a:extLst>
          </p:cNvPr>
          <p:cNvSpPr txBox="1">
            <a:spLocks/>
          </p:cNvSpPr>
          <p:nvPr/>
        </p:nvSpPr>
        <p:spPr>
          <a:xfrm>
            <a:off x="13138910" y="5135490"/>
            <a:ext cx="9388475" cy="4038860"/>
          </a:xfrm>
          <a:prstGeom prst="rect">
            <a:avLst/>
          </a:prstGeom>
        </p:spPr>
        <p:txBody>
          <a:bodyPr vert="horz" lIns="0" tIns="0" rIns="0" bIns="0" rtlCol="0">
            <a:noAutofit/>
          </a:bodyPr>
          <a:lstStyle>
            <a:defPPr marR="0" lvl="0" algn="l" rtl="0">
              <a:lnSpc>
                <a:spcPct val="100000"/>
              </a:lnSpc>
              <a:spcBef>
                <a:spcPts val="0"/>
              </a:spcBef>
              <a:spcAft>
                <a:spcPts val="0"/>
              </a:spcAft>
            </a:defPPr>
            <a:lvl1pPr marL="0" marR="0" lvl="0" indent="0" algn="l" rtl="0" eaLnBrk="1" hangingPunct="1">
              <a:lnSpc>
                <a:spcPct val="129000"/>
              </a:lnSpc>
              <a:spcBef>
                <a:spcPts val="0"/>
              </a:spcBef>
              <a:spcAft>
                <a:spcPts val="1200"/>
              </a:spcAft>
              <a:buClr>
                <a:srgbClr val="1C2B33"/>
              </a:buClr>
              <a:buSzPct val="25000"/>
              <a:buFontTx/>
              <a:buBlip>
                <a:blip r:embed="rId3"/>
              </a:buBlip>
              <a:tabLst/>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defTabSz="1828800">
              <a:lnSpc>
                <a:spcPts val="4200"/>
              </a:lnSpc>
              <a:spcAft>
                <a:spcPts val="1800"/>
              </a:spcAft>
              <a:buNone/>
            </a:pPr>
            <a:r>
              <a:rPr lang="fr-FR" sz="2800" b="1" spc="40" dirty="0">
                <a:latin typeface="Optimistic Text" panose="020B0503020203020204" pitchFamily="34" charset="0"/>
                <a:sym typeface="Arial"/>
              </a:rPr>
              <a:t>Un mot de passe </a:t>
            </a:r>
            <a:r>
              <a:rPr lang="fr-FR" sz="2800" spc="40" dirty="0">
                <a:latin typeface="Optimistic Text" panose="020B0503020203020204" pitchFamily="34" charset="0"/>
                <a:sym typeface="Arial"/>
              </a:rPr>
              <a:t>est une séquence de caractères pouvant inclure des lettres, des chiffres ou des symboles utilisés pour accéder à un appareil ou à un compte personnel sur un site Web.</a:t>
            </a:r>
          </a:p>
          <a:p>
            <a:pPr defTabSz="1828800">
              <a:lnSpc>
                <a:spcPts val="4200"/>
              </a:lnSpc>
              <a:spcAft>
                <a:spcPts val="1800"/>
              </a:spcAft>
              <a:buNone/>
            </a:pPr>
            <a:r>
              <a:rPr lang="fr-FR" sz="2800" spc="40" dirty="0">
                <a:latin typeface="Optimistic Text" panose="020B0503020203020204" pitchFamily="34" charset="0"/>
                <a:sym typeface="Arial"/>
              </a:rPr>
              <a:t>Une </a:t>
            </a:r>
            <a:r>
              <a:rPr lang="fr-FR" sz="2800" b="1" spc="40" dirty="0">
                <a:latin typeface="Optimistic Text" panose="020B0503020203020204" pitchFamily="34" charset="0"/>
                <a:sym typeface="Arial"/>
              </a:rPr>
              <a:t>phrase secrète </a:t>
            </a:r>
            <a:r>
              <a:rPr lang="fr-FR" sz="2800" spc="40" dirty="0">
                <a:latin typeface="Optimistic Text" panose="020B0503020203020204" pitchFamily="34" charset="0"/>
                <a:sym typeface="Arial"/>
              </a:rPr>
              <a:t>est une séquence plus longue de caractères, de chiffres ou de symboles, souvent conçue sous la forme d'une expression ou d'une phrase complète, utilisée pour accéder à un appareil ou à un compte personnel sur un site Web.</a:t>
            </a:r>
            <a:endParaRPr lang="en-US" sz="2800" spc="40" dirty="0">
              <a:latin typeface="Optimistic Text" panose="020B0503020203020204" pitchFamily="34" charset="0"/>
              <a:sym typeface="Arial"/>
            </a:endParaRPr>
          </a:p>
        </p:txBody>
      </p:sp>
    </p:spTree>
    <p:extLst>
      <p:ext uri="{BB962C8B-B14F-4D97-AF65-F5344CB8AC3E}">
        <p14:creationId xmlns:p14="http://schemas.microsoft.com/office/powerpoint/2010/main" val="2791347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806514AB-C16B-454F-83A7-525B324D7DAB}"/>
              </a:ext>
            </a:extLst>
          </p:cNvPr>
          <p:cNvSpPr/>
          <p:nvPr/>
        </p:nvSpPr>
        <p:spPr>
          <a:xfrm>
            <a:off x="8443912" y="9006208"/>
            <a:ext cx="15009812" cy="12888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40080" rIns="274320" rtlCol="0" anchor="ctr"/>
          <a:lstStyle/>
          <a:p>
            <a:pPr lvl="1" defTabSz="1828800">
              <a:lnSpc>
                <a:spcPts val="4200"/>
              </a:lnSpc>
              <a:spcAft>
                <a:spcPts val="1800"/>
              </a:spcAft>
              <a:buSzPct val="25000"/>
            </a:pPr>
            <a:r>
              <a:rPr lang="fr-FR" sz="2800" spc="40" dirty="0">
                <a:solidFill>
                  <a:schemeClr val="tx1"/>
                </a:solidFill>
                <a:latin typeface="Optimistic Text" panose="020B0503020203020204" pitchFamily="34" charset="0"/>
                <a:cs typeface="Optimistic Text" panose="020B0503020203020204" pitchFamily="34" charset="0"/>
                <a:sym typeface="Optimistic Text"/>
              </a:rPr>
              <a:t>Essayez d‘utiliser des lettres minuscules et majuscules, des chiffres et des symboles</a:t>
            </a:r>
            <a:r>
              <a:rPr lang="en-US" sz="2800" spc="40" dirty="0">
                <a:solidFill>
                  <a:schemeClr val="tx1"/>
                </a:solidFill>
                <a:latin typeface="Optimistic Text" panose="020B0503020203020204" pitchFamily="34" charset="0"/>
                <a:cs typeface="Optimistic Text" panose="020B0503020203020204" pitchFamily="34" charset="0"/>
                <a:sym typeface="Optimistic Text"/>
              </a:rPr>
              <a:t>.</a:t>
            </a:r>
          </a:p>
        </p:txBody>
      </p:sp>
      <p:sp>
        <p:nvSpPr>
          <p:cNvPr id="30" name="Rectangle 29">
            <a:extLst>
              <a:ext uri="{FF2B5EF4-FFF2-40B4-BE49-F238E27FC236}">
                <a16:creationId xmlns:a16="http://schemas.microsoft.com/office/drawing/2014/main" id="{6552EC4A-CEE7-C644-B980-BD41332D04C0}"/>
              </a:ext>
            </a:extLst>
          </p:cNvPr>
          <p:cNvSpPr/>
          <p:nvPr/>
        </p:nvSpPr>
        <p:spPr>
          <a:xfrm>
            <a:off x="8443912" y="10744345"/>
            <a:ext cx="15009812" cy="20382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40080" rIns="274320" rtlCol="0" anchor="ctr"/>
          <a:lstStyle/>
          <a:p>
            <a:pPr lvl="1" defTabSz="1828800">
              <a:lnSpc>
                <a:spcPts val="4200"/>
              </a:lnSpc>
              <a:spcAft>
                <a:spcPts val="1800"/>
              </a:spcAft>
              <a:buSzPct val="25000"/>
            </a:pPr>
            <a:r>
              <a:rPr lang="fr-FR" sz="2800" spc="40" dirty="0">
                <a:solidFill>
                  <a:schemeClr val="tx1"/>
                </a:solidFill>
                <a:latin typeface="Optimistic Text" panose="020B0503020203020204" pitchFamily="34" charset="0"/>
                <a:cs typeface="Optimistic Text" panose="020B0503020203020204" pitchFamily="34" charset="0"/>
                <a:sym typeface="Optimistic Text"/>
              </a:rPr>
              <a:t>Utilisez un mot de passe plus long avec au moins huit caractères. En général, plus il y a de caractères dans un mot de passe, plus il est difficile de le deviner ou de le déchiffrer</a:t>
            </a:r>
            <a:r>
              <a:rPr lang="en-US" sz="2800" spc="40" dirty="0">
                <a:solidFill>
                  <a:schemeClr val="tx1"/>
                </a:solidFill>
                <a:latin typeface="Optimistic Text" panose="020B0503020203020204" pitchFamily="34" charset="0"/>
                <a:cs typeface="Optimistic Text" panose="020B0503020203020204" pitchFamily="34" charset="0"/>
                <a:sym typeface="Optimistic Text"/>
              </a:rPr>
              <a:t>.'</a:t>
            </a:r>
          </a:p>
        </p:txBody>
      </p:sp>
      <p:sp>
        <p:nvSpPr>
          <p:cNvPr id="23" name="Rectangle 22">
            <a:extLst>
              <a:ext uri="{FF2B5EF4-FFF2-40B4-BE49-F238E27FC236}">
                <a16:creationId xmlns:a16="http://schemas.microsoft.com/office/drawing/2014/main" id="{A7397495-ED11-2D44-92AD-08ED32367809}"/>
              </a:ext>
            </a:extLst>
          </p:cNvPr>
          <p:cNvSpPr/>
          <p:nvPr/>
        </p:nvSpPr>
        <p:spPr>
          <a:xfrm>
            <a:off x="8443912" y="7268071"/>
            <a:ext cx="15009812" cy="12888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40080" rIns="274320" rtlCol="0" anchor="ctr"/>
          <a:lstStyle/>
          <a:p>
            <a:pPr lvl="1" defTabSz="1828800">
              <a:lnSpc>
                <a:spcPts val="4200"/>
              </a:lnSpc>
              <a:spcAft>
                <a:spcPts val="1800"/>
              </a:spcAft>
              <a:buSzPct val="25000"/>
            </a:pPr>
            <a:r>
              <a:rPr lang="fr-FR" sz="2800" spc="40" dirty="0">
                <a:solidFill>
                  <a:schemeClr val="tx1"/>
                </a:solidFill>
                <a:latin typeface="Optimistic Text" panose="020B0503020203020204" pitchFamily="34" charset="0"/>
                <a:cs typeface="Optimistic Text" panose="020B0503020203020204" pitchFamily="34" charset="0"/>
                <a:sym typeface="Optimistic Text"/>
              </a:rPr>
              <a:t>Évitez d'utiliser des mots qu’on peut trouver dans le dictionnaire</a:t>
            </a:r>
            <a:r>
              <a:rPr lang="en-US" sz="2800" spc="40" dirty="0">
                <a:solidFill>
                  <a:schemeClr val="tx1"/>
                </a:solidFill>
                <a:latin typeface="Optimistic Text" panose="020B0503020203020204" pitchFamily="34" charset="0"/>
                <a:cs typeface="Optimistic Text" panose="020B0503020203020204" pitchFamily="34" charset="0"/>
                <a:sym typeface="Optimistic Text"/>
              </a:rPr>
              <a:t>.</a:t>
            </a:r>
          </a:p>
        </p:txBody>
      </p:sp>
      <p:sp>
        <p:nvSpPr>
          <p:cNvPr id="22" name="Rectangle 21">
            <a:extLst>
              <a:ext uri="{FF2B5EF4-FFF2-40B4-BE49-F238E27FC236}">
                <a16:creationId xmlns:a16="http://schemas.microsoft.com/office/drawing/2014/main" id="{687C0C34-D357-4640-8EF3-B9719B72D036}"/>
              </a:ext>
            </a:extLst>
          </p:cNvPr>
          <p:cNvSpPr/>
          <p:nvPr/>
        </p:nvSpPr>
        <p:spPr>
          <a:xfrm>
            <a:off x="8443912" y="4100761"/>
            <a:ext cx="15009813" cy="27179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40080" rIns="274320" rtlCol="0" anchor="ctr"/>
          <a:lstStyle/>
          <a:p>
            <a:pPr lvl="1" defTabSz="1828800">
              <a:lnSpc>
                <a:spcPts val="4200"/>
              </a:lnSpc>
              <a:spcAft>
                <a:spcPts val="1800"/>
              </a:spcAft>
              <a:buSzPct val="25000"/>
            </a:pPr>
            <a:r>
              <a:rPr lang="fr-FR" sz="2800" spc="40" dirty="0">
                <a:solidFill>
                  <a:schemeClr val="tx1"/>
                </a:solidFill>
                <a:latin typeface="Optimistic Text" panose="020B0503020203020204" pitchFamily="34" charset="0"/>
                <a:cs typeface="Optimistic Text" panose="020B0503020203020204" pitchFamily="34" charset="0"/>
                <a:sym typeface="Optimistic Text"/>
              </a:rPr>
              <a:t>N'utilisez jamais d'informations personnelles, telles que les anniversaires, les adresses e-mail ou les noms d'utilisateur, qui sont publiquement disponibles dans vos profils et publications sur les réseaux sociaux par exemple ou d'autres informations en ligne qui vous concernent. Cela permet de deviner plus facilement vos mots de passe</a:t>
            </a:r>
            <a:r>
              <a:rPr lang="en-US" sz="2800" spc="40" dirty="0">
                <a:solidFill>
                  <a:schemeClr val="tx1"/>
                </a:solidFill>
                <a:latin typeface="Optimistic Text" panose="020B0503020203020204" pitchFamily="34" charset="0"/>
                <a:cs typeface="Optimistic Text" panose="020B0503020203020204" pitchFamily="34" charset="0"/>
                <a:sym typeface="Optimistic Text"/>
              </a:rPr>
              <a:t>.</a:t>
            </a:r>
          </a:p>
        </p:txBody>
      </p:sp>
      <p:sp>
        <p:nvSpPr>
          <p:cNvPr id="21" name="Rectangle 20">
            <a:extLst>
              <a:ext uri="{FF2B5EF4-FFF2-40B4-BE49-F238E27FC236}">
                <a16:creationId xmlns:a16="http://schemas.microsoft.com/office/drawing/2014/main" id="{756C54A0-682A-3C41-9314-EFE52FED4D1B}"/>
              </a:ext>
            </a:extLst>
          </p:cNvPr>
          <p:cNvSpPr/>
          <p:nvPr/>
        </p:nvSpPr>
        <p:spPr>
          <a:xfrm>
            <a:off x="8443912" y="933450"/>
            <a:ext cx="15009813" cy="27179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40080" rIns="274320" rtlCol="0" anchor="ctr"/>
          <a:lstStyle/>
          <a:p>
            <a:pPr lvl="1" defTabSz="1828800">
              <a:lnSpc>
                <a:spcPts val="4200"/>
              </a:lnSpc>
              <a:spcAft>
                <a:spcPts val="1800"/>
              </a:spcAft>
              <a:buSzPct val="25000"/>
            </a:pPr>
            <a:r>
              <a:rPr lang="fr-FR" sz="2800" spc="40" dirty="0">
                <a:solidFill>
                  <a:schemeClr val="tx1"/>
                </a:solidFill>
                <a:latin typeface="Optimistic Text" panose="020B0503020203020204" pitchFamily="34" charset="0"/>
                <a:cs typeface="Optimistic Text" panose="020B0503020203020204" pitchFamily="34" charset="0"/>
                <a:sym typeface="Optimistic Text"/>
              </a:rPr>
              <a:t>Créez un mot de passe ou une phrase secrète distinct pour chaque compte. Si vous utilisez le même mot de passe pour plusieurs comptes et que ce mot de passe est piraté, tous les comptes qui utilisent le même mot de passe seront également piratés</a:t>
            </a:r>
            <a:r>
              <a:rPr lang="en-US" sz="2800" spc="40" dirty="0">
                <a:solidFill>
                  <a:schemeClr val="tx1"/>
                </a:solidFill>
                <a:latin typeface="Optimistic Text" panose="020B0503020203020204" pitchFamily="34" charset="0"/>
                <a:cs typeface="Optimistic Text" panose="020B0503020203020204" pitchFamily="34" charset="0"/>
                <a:sym typeface="Optimistic Text"/>
              </a:rPr>
              <a:t>.</a:t>
            </a:r>
          </a:p>
        </p:txBody>
      </p:sp>
      <p:sp>
        <p:nvSpPr>
          <p:cNvPr id="2" name="Subtitle 1">
            <a:extLst>
              <a:ext uri="{FF2B5EF4-FFF2-40B4-BE49-F238E27FC236}">
                <a16:creationId xmlns:a16="http://schemas.microsoft.com/office/drawing/2014/main" id="{3B429F7B-BF7F-A541-9B1D-E7BF2BA86BD4}"/>
              </a:ext>
            </a:extLst>
          </p:cNvPr>
          <p:cNvSpPr>
            <a:spLocks noGrp="1"/>
          </p:cNvSpPr>
          <p:nvPr>
            <p:ph type="subTitle" idx="2"/>
          </p:nvPr>
        </p:nvSpPr>
        <p:spPr>
          <a:xfrm>
            <a:off x="932821" y="909036"/>
            <a:ext cx="10328145" cy="463200"/>
          </a:xfrm>
        </p:spPr>
        <p:txBody>
          <a:bodyPr/>
          <a:lstStyle/>
          <a:p>
            <a:r>
              <a:rPr lang="en-US" dirty="0"/>
              <a:t>02 </a:t>
            </a:r>
            <a:r>
              <a:rPr lang="en-US" dirty="0" err="1"/>
              <a:t>gestion</a:t>
            </a:r>
            <a:r>
              <a:rPr lang="en-US" dirty="0"/>
              <a:t> de la </a:t>
            </a:r>
            <a:r>
              <a:rPr lang="en-US" dirty="0" err="1"/>
              <a:t>sécurité</a:t>
            </a:r>
            <a:r>
              <a:rPr lang="en-US" dirty="0"/>
              <a:t> </a:t>
            </a:r>
            <a:r>
              <a:rPr lang="en-US" dirty="0" err="1"/>
              <a:t>personnelle</a:t>
            </a:r>
            <a:endParaRPr lang="en-US" dirty="0"/>
          </a:p>
        </p:txBody>
      </p:sp>
      <p:sp>
        <p:nvSpPr>
          <p:cNvPr id="7" name="Text Placeholder 6">
            <a:extLst>
              <a:ext uri="{FF2B5EF4-FFF2-40B4-BE49-F238E27FC236}">
                <a16:creationId xmlns:a16="http://schemas.microsoft.com/office/drawing/2014/main" id="{8F10397F-FDF0-B44A-9885-99A2E91C0619}"/>
              </a:ext>
            </a:extLst>
          </p:cNvPr>
          <p:cNvSpPr>
            <a:spLocks noGrp="1"/>
          </p:cNvSpPr>
          <p:nvPr>
            <p:ph type="body" sz="quarter" idx="4294967295"/>
          </p:nvPr>
        </p:nvSpPr>
        <p:spPr>
          <a:xfrm>
            <a:off x="932821" y="5935914"/>
            <a:ext cx="7722081" cy="1765665"/>
          </a:xfrm>
        </p:spPr>
        <p:txBody>
          <a:bodyPr>
            <a:noAutofit/>
          </a:bodyPr>
          <a:lstStyle/>
          <a:p>
            <a:pPr marL="0" indent="0" defTabSz="1828800" fontAlgn="base">
              <a:lnSpc>
                <a:spcPts val="7200"/>
              </a:lnSpc>
              <a:spcAft>
                <a:spcPts val="0"/>
              </a:spcAft>
              <a:buFont typeface="Optimistic Text"/>
              <a:buNone/>
              <a:defRPr/>
            </a:pPr>
            <a:r>
              <a:rPr lang="fr-FR" sz="4400" spc="260" dirty="0">
                <a:solidFill>
                  <a:srgbClr val="1C2B33"/>
                </a:solidFill>
                <a:latin typeface="Optimistic Display" panose="020B0603020203020204" pitchFamily="34" charset="0"/>
                <a:cs typeface="Optimistic Display" panose="020B0603020203020204" pitchFamily="34" charset="0"/>
                <a:sym typeface="Arial"/>
              </a:rPr>
              <a:t>Quelques conseils pour</a:t>
            </a:r>
          </a:p>
          <a:p>
            <a:pPr marL="0" indent="0" defTabSz="1828800" fontAlgn="base">
              <a:lnSpc>
                <a:spcPts val="7200"/>
              </a:lnSpc>
              <a:spcAft>
                <a:spcPts val="0"/>
              </a:spcAft>
              <a:buFont typeface="Optimistic Text"/>
              <a:buNone/>
              <a:defRPr/>
            </a:pPr>
            <a:r>
              <a:rPr lang="fr-FR" sz="4400" spc="260" dirty="0">
                <a:solidFill>
                  <a:srgbClr val="1C2B33"/>
                </a:solidFill>
                <a:latin typeface="Optimistic Display" panose="020B0603020203020204" pitchFamily="34" charset="0"/>
                <a:cs typeface="Optimistic Display" panose="020B0603020203020204" pitchFamily="34" charset="0"/>
                <a:sym typeface="Arial"/>
              </a:rPr>
              <a:t>créer des mots de passe sécurisés</a:t>
            </a:r>
            <a:endParaRPr lang="en-US" sz="4400" spc="260" dirty="0">
              <a:solidFill>
                <a:srgbClr val="1C2B33"/>
              </a:solidFill>
              <a:latin typeface="Optimistic Display" panose="020B0603020203020204" pitchFamily="34" charset="0"/>
              <a:cs typeface="Optimistic Display" panose="020B0603020203020204" pitchFamily="34" charset="0"/>
              <a:sym typeface="Arial"/>
            </a:endParaRPr>
          </a:p>
        </p:txBody>
      </p:sp>
      <p:grpSp>
        <p:nvGrpSpPr>
          <p:cNvPr id="24" name="Google Shape;2157;p94">
            <a:extLst>
              <a:ext uri="{FF2B5EF4-FFF2-40B4-BE49-F238E27FC236}">
                <a16:creationId xmlns:a16="http://schemas.microsoft.com/office/drawing/2014/main" id="{5F10F098-5B33-2C4B-BBA8-315F7DFAD8B5}"/>
              </a:ext>
            </a:extLst>
          </p:cNvPr>
          <p:cNvGrpSpPr/>
          <p:nvPr/>
        </p:nvGrpSpPr>
        <p:grpSpPr>
          <a:xfrm>
            <a:off x="933450" y="3997634"/>
            <a:ext cx="1478466" cy="1478466"/>
            <a:chOff x="12067570" y="3451640"/>
            <a:chExt cx="669160" cy="669160"/>
          </a:xfrm>
          <a:solidFill>
            <a:schemeClr val="accent2"/>
          </a:solidFill>
        </p:grpSpPr>
        <p:sp>
          <p:nvSpPr>
            <p:cNvPr id="25" name="Google Shape;2158;p94">
              <a:extLst>
                <a:ext uri="{FF2B5EF4-FFF2-40B4-BE49-F238E27FC236}">
                  <a16:creationId xmlns:a16="http://schemas.microsoft.com/office/drawing/2014/main" id="{B0B19308-BF9E-F44E-A31D-736BAD7C4C3F}"/>
                </a:ext>
              </a:extLst>
            </p:cNvPr>
            <p:cNvSpPr/>
            <p:nvPr/>
          </p:nvSpPr>
          <p:spPr>
            <a:xfrm>
              <a:off x="12067570" y="3451640"/>
              <a:ext cx="669160" cy="669160"/>
            </a:xfrm>
            <a:custGeom>
              <a:avLst/>
              <a:gdLst/>
              <a:ahLst/>
              <a:cxnLst/>
              <a:rect l="l" t="t" r="r" b="b"/>
              <a:pathLst>
                <a:path w="66916" h="66916" extrusionOk="0">
                  <a:moveTo>
                    <a:pt x="33464" y="66916"/>
                  </a:moveTo>
                  <a:cubicBezTo>
                    <a:pt x="15011" y="66916"/>
                    <a:pt x="0" y="51904"/>
                    <a:pt x="0" y="33451"/>
                  </a:cubicBezTo>
                  <a:cubicBezTo>
                    <a:pt x="0" y="14998"/>
                    <a:pt x="15011" y="0"/>
                    <a:pt x="33464" y="0"/>
                  </a:cubicBezTo>
                  <a:cubicBezTo>
                    <a:pt x="51904" y="0"/>
                    <a:pt x="66916" y="14998"/>
                    <a:pt x="66916" y="33451"/>
                  </a:cubicBezTo>
                  <a:cubicBezTo>
                    <a:pt x="66916" y="51904"/>
                    <a:pt x="51904" y="66916"/>
                    <a:pt x="33464" y="66916"/>
                  </a:cubicBezTo>
                  <a:close/>
                  <a:moveTo>
                    <a:pt x="33464" y="2743"/>
                  </a:moveTo>
                  <a:cubicBezTo>
                    <a:pt x="16522" y="2743"/>
                    <a:pt x="2755" y="16522"/>
                    <a:pt x="2755" y="33451"/>
                  </a:cubicBezTo>
                  <a:cubicBezTo>
                    <a:pt x="2755" y="50380"/>
                    <a:pt x="16522" y="64160"/>
                    <a:pt x="33464" y="64160"/>
                  </a:cubicBezTo>
                  <a:cubicBezTo>
                    <a:pt x="50393" y="64160"/>
                    <a:pt x="64173" y="50380"/>
                    <a:pt x="64173" y="33451"/>
                  </a:cubicBezTo>
                  <a:cubicBezTo>
                    <a:pt x="64173" y="16522"/>
                    <a:pt x="50393" y="2743"/>
                    <a:pt x="33464" y="2743"/>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26" name="Google Shape;2159;p94">
              <a:extLst>
                <a:ext uri="{FF2B5EF4-FFF2-40B4-BE49-F238E27FC236}">
                  <a16:creationId xmlns:a16="http://schemas.microsoft.com/office/drawing/2014/main" id="{F92A9A33-6D27-FE44-9840-CFBDE636B659}"/>
                </a:ext>
              </a:extLst>
            </p:cNvPr>
            <p:cNvSpPr/>
            <p:nvPr/>
          </p:nvSpPr>
          <p:spPr>
            <a:xfrm>
              <a:off x="12397580" y="3607380"/>
              <a:ext cx="27430" cy="293370"/>
            </a:xfrm>
            <a:custGeom>
              <a:avLst/>
              <a:gdLst/>
              <a:ahLst/>
              <a:cxnLst/>
              <a:rect l="l" t="t" r="r" b="b"/>
              <a:pathLst>
                <a:path w="2743" h="29337" extrusionOk="0">
                  <a:moveTo>
                    <a:pt x="2298" y="29337"/>
                  </a:moveTo>
                  <a:lnTo>
                    <a:pt x="457" y="29337"/>
                  </a:lnTo>
                  <a:cubicBezTo>
                    <a:pt x="203" y="29337"/>
                    <a:pt x="0" y="29133"/>
                    <a:pt x="0" y="28879"/>
                  </a:cubicBezTo>
                  <a:lnTo>
                    <a:pt x="0" y="469"/>
                  </a:lnTo>
                  <a:cubicBezTo>
                    <a:pt x="0" y="215"/>
                    <a:pt x="203" y="0"/>
                    <a:pt x="457" y="0"/>
                  </a:cubicBezTo>
                  <a:lnTo>
                    <a:pt x="2298" y="0"/>
                  </a:lnTo>
                  <a:cubicBezTo>
                    <a:pt x="2552" y="0"/>
                    <a:pt x="2743" y="215"/>
                    <a:pt x="2743" y="469"/>
                  </a:cubicBezTo>
                  <a:lnTo>
                    <a:pt x="2743" y="28879"/>
                  </a:lnTo>
                  <a:cubicBezTo>
                    <a:pt x="2743" y="29133"/>
                    <a:pt x="2552" y="29337"/>
                    <a:pt x="2298" y="29337"/>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27" name="Google Shape;2160;p94">
              <a:extLst>
                <a:ext uri="{FF2B5EF4-FFF2-40B4-BE49-F238E27FC236}">
                  <a16:creationId xmlns:a16="http://schemas.microsoft.com/office/drawing/2014/main" id="{C10FE81C-6754-7E4E-86E6-CB702D1496CA}"/>
                </a:ext>
              </a:extLst>
            </p:cNvPr>
            <p:cNvSpPr/>
            <p:nvPr/>
          </p:nvSpPr>
          <p:spPr>
            <a:xfrm>
              <a:off x="12397580" y="3928230"/>
              <a:ext cx="27430" cy="36709"/>
            </a:xfrm>
            <a:custGeom>
              <a:avLst/>
              <a:gdLst/>
              <a:ahLst/>
              <a:cxnLst/>
              <a:rect l="l" t="t" r="r" b="b"/>
              <a:pathLst>
                <a:path w="2743" h="3670" extrusionOk="0">
                  <a:moveTo>
                    <a:pt x="2298" y="3670"/>
                  </a:moveTo>
                  <a:lnTo>
                    <a:pt x="457" y="3670"/>
                  </a:lnTo>
                  <a:cubicBezTo>
                    <a:pt x="203" y="3670"/>
                    <a:pt x="0" y="3467"/>
                    <a:pt x="0" y="3213"/>
                  </a:cubicBezTo>
                  <a:lnTo>
                    <a:pt x="0" y="457"/>
                  </a:lnTo>
                  <a:cubicBezTo>
                    <a:pt x="0" y="215"/>
                    <a:pt x="203" y="0"/>
                    <a:pt x="457" y="0"/>
                  </a:cubicBezTo>
                  <a:lnTo>
                    <a:pt x="2298" y="0"/>
                  </a:lnTo>
                  <a:cubicBezTo>
                    <a:pt x="2552" y="0"/>
                    <a:pt x="2743" y="215"/>
                    <a:pt x="2743" y="457"/>
                  </a:cubicBezTo>
                  <a:lnTo>
                    <a:pt x="2743" y="3213"/>
                  </a:lnTo>
                  <a:cubicBezTo>
                    <a:pt x="2743" y="3467"/>
                    <a:pt x="2552" y="3670"/>
                    <a:pt x="2298" y="3670"/>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grpSp>
      <p:sp>
        <p:nvSpPr>
          <p:cNvPr id="13" name="Google Shape;984;p86">
            <a:extLst>
              <a:ext uri="{FF2B5EF4-FFF2-40B4-BE49-F238E27FC236}">
                <a16:creationId xmlns:a16="http://schemas.microsoft.com/office/drawing/2014/main" id="{92B4DB6F-2CC7-EC4F-8FE2-9652B0F7D48F}"/>
              </a:ext>
            </a:extLst>
          </p:cNvPr>
          <p:cNvSpPr/>
          <p:nvPr/>
        </p:nvSpPr>
        <p:spPr>
          <a:xfrm>
            <a:off x="8314440" y="723019"/>
            <a:ext cx="680923" cy="669951"/>
          </a:xfrm>
          <a:custGeom>
            <a:avLst/>
            <a:gdLst/>
            <a:ahLst/>
            <a:cxnLst/>
            <a:rect l="l" t="t" r="r" b="b"/>
            <a:pathLst>
              <a:path w="528091" h="519582" extrusionOk="0">
                <a:moveTo>
                  <a:pt x="0" y="259791"/>
                </a:moveTo>
                <a:cubicBezTo>
                  <a:pt x="0" y="108788"/>
                  <a:pt x="100584" y="0"/>
                  <a:pt x="258660" y="0"/>
                </a:cubicBezTo>
                <a:lnTo>
                  <a:pt x="269430" y="0"/>
                </a:lnTo>
                <a:cubicBezTo>
                  <a:pt x="427494" y="0"/>
                  <a:pt x="528091" y="108788"/>
                  <a:pt x="528091" y="259791"/>
                </a:cubicBezTo>
                <a:cubicBezTo>
                  <a:pt x="528091" y="410794"/>
                  <a:pt x="427494" y="519582"/>
                  <a:pt x="269430" y="519582"/>
                </a:cubicBezTo>
                <a:lnTo>
                  <a:pt x="258660" y="519582"/>
                </a:lnTo>
                <a:cubicBezTo>
                  <a:pt x="100584" y="519582"/>
                  <a:pt x="0" y="410794"/>
                  <a:pt x="0" y="259791"/>
                </a:cubicBezTo>
                <a:close/>
              </a:path>
            </a:pathLst>
          </a:custGeom>
          <a:solidFill>
            <a:schemeClr val="accent2"/>
          </a:solidFill>
          <a:ln w="9525" cap="flat" cmpd="sng">
            <a:noFill/>
            <a:prstDash val="solid"/>
            <a:round/>
            <a:headEnd type="none" w="sm" len="sm"/>
            <a:tailEnd type="none" w="sm" len="sm"/>
          </a:ln>
        </p:spPr>
        <p:txBody>
          <a:bodyPr spcFirstLastPara="1" wrap="square" lIns="457125" tIns="228500" rIns="457125" bIns="228500" anchor="ctr" anchorCtr="0">
            <a:noAutofit/>
          </a:bodyPr>
          <a:lstStyle/>
          <a:p>
            <a:pPr marL="0" marR="0" lvl="0" indent="0" algn="ctr" rtl="0">
              <a:spcBef>
                <a:spcPts val="0"/>
              </a:spcBef>
              <a:spcAft>
                <a:spcPts val="0"/>
              </a:spcAft>
              <a:buNone/>
            </a:pPr>
            <a:r>
              <a:rPr lang="en-US" u="none" strike="noStrike" cap="none" dirty="0">
                <a:solidFill>
                  <a:schemeClr val="bg2"/>
                </a:solidFill>
                <a:latin typeface="Optimistic Display" panose="020B0603020203020204" pitchFamily="34" charset="0"/>
                <a:ea typeface="Calibri"/>
                <a:cs typeface="Optimistic Display" panose="020B0603020203020204" pitchFamily="34" charset="0"/>
                <a:sym typeface="Calibri"/>
              </a:rPr>
              <a:t>1</a:t>
            </a:r>
            <a:endParaRPr u="none" strike="noStrike" cap="none" dirty="0">
              <a:solidFill>
                <a:schemeClr val="bg2"/>
              </a:solidFill>
              <a:latin typeface="Optimistic Display" panose="020B0603020203020204" pitchFamily="34" charset="0"/>
              <a:ea typeface="Calibri"/>
              <a:cs typeface="Optimistic Display" panose="020B0603020203020204" pitchFamily="34" charset="0"/>
              <a:sym typeface="Calibri"/>
            </a:endParaRPr>
          </a:p>
        </p:txBody>
      </p:sp>
      <p:sp>
        <p:nvSpPr>
          <p:cNvPr id="14" name="Google Shape;984;p86">
            <a:extLst>
              <a:ext uri="{FF2B5EF4-FFF2-40B4-BE49-F238E27FC236}">
                <a16:creationId xmlns:a16="http://schemas.microsoft.com/office/drawing/2014/main" id="{C14225EB-0B82-6549-8504-DF6E86C2366C}"/>
              </a:ext>
            </a:extLst>
          </p:cNvPr>
          <p:cNvSpPr/>
          <p:nvPr/>
        </p:nvSpPr>
        <p:spPr>
          <a:xfrm>
            <a:off x="8314440" y="3944024"/>
            <a:ext cx="680923" cy="669951"/>
          </a:xfrm>
          <a:custGeom>
            <a:avLst/>
            <a:gdLst/>
            <a:ahLst/>
            <a:cxnLst/>
            <a:rect l="l" t="t" r="r" b="b"/>
            <a:pathLst>
              <a:path w="528091" h="519582" extrusionOk="0">
                <a:moveTo>
                  <a:pt x="0" y="259791"/>
                </a:moveTo>
                <a:cubicBezTo>
                  <a:pt x="0" y="108788"/>
                  <a:pt x="100584" y="0"/>
                  <a:pt x="258660" y="0"/>
                </a:cubicBezTo>
                <a:lnTo>
                  <a:pt x="269430" y="0"/>
                </a:lnTo>
                <a:cubicBezTo>
                  <a:pt x="427494" y="0"/>
                  <a:pt x="528091" y="108788"/>
                  <a:pt x="528091" y="259791"/>
                </a:cubicBezTo>
                <a:cubicBezTo>
                  <a:pt x="528091" y="410794"/>
                  <a:pt x="427494" y="519582"/>
                  <a:pt x="269430" y="519582"/>
                </a:cubicBezTo>
                <a:lnTo>
                  <a:pt x="258660" y="519582"/>
                </a:lnTo>
                <a:cubicBezTo>
                  <a:pt x="100584" y="519582"/>
                  <a:pt x="0" y="410794"/>
                  <a:pt x="0" y="259791"/>
                </a:cubicBezTo>
                <a:close/>
              </a:path>
            </a:pathLst>
          </a:custGeom>
          <a:solidFill>
            <a:schemeClr val="accent2"/>
          </a:solidFill>
          <a:ln w="9525" cap="flat" cmpd="sng">
            <a:noFill/>
            <a:prstDash val="solid"/>
            <a:round/>
            <a:headEnd type="none" w="sm" len="sm"/>
            <a:tailEnd type="none" w="sm" len="sm"/>
          </a:ln>
        </p:spPr>
        <p:txBody>
          <a:bodyPr spcFirstLastPara="1" wrap="square" lIns="457125" tIns="228500" rIns="457125" bIns="228500" anchor="ctr" anchorCtr="0">
            <a:noAutofit/>
          </a:bodyPr>
          <a:lstStyle/>
          <a:p>
            <a:pPr marL="0" marR="0" lvl="0" indent="0" algn="ctr" rtl="0">
              <a:spcBef>
                <a:spcPts val="0"/>
              </a:spcBef>
              <a:spcAft>
                <a:spcPts val="0"/>
              </a:spcAft>
              <a:buNone/>
            </a:pPr>
            <a:r>
              <a:rPr lang="en-US" u="none" strike="noStrike" cap="none" dirty="0">
                <a:solidFill>
                  <a:schemeClr val="bg2"/>
                </a:solidFill>
                <a:latin typeface="Optimistic Display" panose="020B0603020203020204" pitchFamily="34" charset="0"/>
                <a:ea typeface="Calibri"/>
                <a:cs typeface="Optimistic Display" panose="020B0603020203020204" pitchFamily="34" charset="0"/>
                <a:sym typeface="Calibri"/>
              </a:rPr>
              <a:t>2</a:t>
            </a:r>
            <a:endParaRPr u="none" strike="noStrike" cap="none" dirty="0">
              <a:solidFill>
                <a:schemeClr val="bg2"/>
              </a:solidFill>
              <a:latin typeface="Optimistic Display" panose="020B0603020203020204" pitchFamily="34" charset="0"/>
              <a:ea typeface="Calibri"/>
              <a:cs typeface="Optimistic Display" panose="020B0603020203020204" pitchFamily="34" charset="0"/>
              <a:sym typeface="Calibri"/>
            </a:endParaRPr>
          </a:p>
        </p:txBody>
      </p:sp>
      <p:sp>
        <p:nvSpPr>
          <p:cNvPr id="15" name="Google Shape;984;p86">
            <a:extLst>
              <a:ext uri="{FF2B5EF4-FFF2-40B4-BE49-F238E27FC236}">
                <a16:creationId xmlns:a16="http://schemas.microsoft.com/office/drawing/2014/main" id="{8CBE4246-8E2D-C74C-8E27-6D52B1BCBFB1}"/>
              </a:ext>
            </a:extLst>
          </p:cNvPr>
          <p:cNvSpPr/>
          <p:nvPr/>
        </p:nvSpPr>
        <p:spPr>
          <a:xfrm>
            <a:off x="8314440" y="7081132"/>
            <a:ext cx="680923" cy="669951"/>
          </a:xfrm>
          <a:custGeom>
            <a:avLst/>
            <a:gdLst/>
            <a:ahLst/>
            <a:cxnLst/>
            <a:rect l="l" t="t" r="r" b="b"/>
            <a:pathLst>
              <a:path w="528091" h="519582" extrusionOk="0">
                <a:moveTo>
                  <a:pt x="0" y="259791"/>
                </a:moveTo>
                <a:cubicBezTo>
                  <a:pt x="0" y="108788"/>
                  <a:pt x="100584" y="0"/>
                  <a:pt x="258660" y="0"/>
                </a:cubicBezTo>
                <a:lnTo>
                  <a:pt x="269430" y="0"/>
                </a:lnTo>
                <a:cubicBezTo>
                  <a:pt x="427494" y="0"/>
                  <a:pt x="528091" y="108788"/>
                  <a:pt x="528091" y="259791"/>
                </a:cubicBezTo>
                <a:cubicBezTo>
                  <a:pt x="528091" y="410794"/>
                  <a:pt x="427494" y="519582"/>
                  <a:pt x="269430" y="519582"/>
                </a:cubicBezTo>
                <a:lnTo>
                  <a:pt x="258660" y="519582"/>
                </a:lnTo>
                <a:cubicBezTo>
                  <a:pt x="100584" y="519582"/>
                  <a:pt x="0" y="410794"/>
                  <a:pt x="0" y="259791"/>
                </a:cubicBezTo>
                <a:close/>
              </a:path>
            </a:pathLst>
          </a:custGeom>
          <a:solidFill>
            <a:schemeClr val="accent2"/>
          </a:solidFill>
          <a:ln w="9525" cap="flat" cmpd="sng">
            <a:noFill/>
            <a:prstDash val="solid"/>
            <a:round/>
            <a:headEnd type="none" w="sm" len="sm"/>
            <a:tailEnd type="none" w="sm" len="sm"/>
          </a:ln>
        </p:spPr>
        <p:txBody>
          <a:bodyPr spcFirstLastPara="1" wrap="square" lIns="457125" tIns="228500" rIns="457125" bIns="228500" anchor="ctr" anchorCtr="0">
            <a:noAutofit/>
          </a:bodyPr>
          <a:lstStyle/>
          <a:p>
            <a:pPr marL="0" marR="0" lvl="0" indent="0" algn="ctr" rtl="0">
              <a:spcBef>
                <a:spcPts val="0"/>
              </a:spcBef>
              <a:spcAft>
                <a:spcPts val="0"/>
              </a:spcAft>
              <a:buNone/>
            </a:pPr>
            <a:r>
              <a:rPr lang="en-US" u="none" strike="noStrike" cap="none" dirty="0">
                <a:solidFill>
                  <a:schemeClr val="bg2"/>
                </a:solidFill>
                <a:latin typeface="Optimistic Display" panose="020B0603020203020204" pitchFamily="34" charset="0"/>
                <a:ea typeface="Calibri"/>
                <a:cs typeface="Optimistic Display" panose="020B0603020203020204" pitchFamily="34" charset="0"/>
                <a:sym typeface="Calibri"/>
              </a:rPr>
              <a:t>3</a:t>
            </a:r>
            <a:endParaRPr u="none" strike="noStrike" cap="none" dirty="0">
              <a:solidFill>
                <a:schemeClr val="bg2"/>
              </a:solidFill>
              <a:latin typeface="Optimistic Display" panose="020B0603020203020204" pitchFamily="34" charset="0"/>
              <a:ea typeface="Calibri"/>
              <a:cs typeface="Optimistic Display" panose="020B0603020203020204" pitchFamily="34" charset="0"/>
              <a:sym typeface="Calibri"/>
            </a:endParaRPr>
          </a:p>
        </p:txBody>
      </p:sp>
      <p:sp>
        <p:nvSpPr>
          <p:cNvPr id="16" name="Google Shape;984;p86">
            <a:extLst>
              <a:ext uri="{FF2B5EF4-FFF2-40B4-BE49-F238E27FC236}">
                <a16:creationId xmlns:a16="http://schemas.microsoft.com/office/drawing/2014/main" id="{36D587E3-FE05-CA41-B9B4-5E8C2B72472C}"/>
              </a:ext>
            </a:extLst>
          </p:cNvPr>
          <p:cNvSpPr/>
          <p:nvPr/>
        </p:nvSpPr>
        <p:spPr>
          <a:xfrm>
            <a:off x="8314440" y="8819269"/>
            <a:ext cx="680923" cy="669951"/>
          </a:xfrm>
          <a:custGeom>
            <a:avLst/>
            <a:gdLst/>
            <a:ahLst/>
            <a:cxnLst/>
            <a:rect l="l" t="t" r="r" b="b"/>
            <a:pathLst>
              <a:path w="528091" h="519582" extrusionOk="0">
                <a:moveTo>
                  <a:pt x="0" y="259791"/>
                </a:moveTo>
                <a:cubicBezTo>
                  <a:pt x="0" y="108788"/>
                  <a:pt x="100584" y="0"/>
                  <a:pt x="258660" y="0"/>
                </a:cubicBezTo>
                <a:lnTo>
                  <a:pt x="269430" y="0"/>
                </a:lnTo>
                <a:cubicBezTo>
                  <a:pt x="427494" y="0"/>
                  <a:pt x="528091" y="108788"/>
                  <a:pt x="528091" y="259791"/>
                </a:cubicBezTo>
                <a:cubicBezTo>
                  <a:pt x="528091" y="410794"/>
                  <a:pt x="427494" y="519582"/>
                  <a:pt x="269430" y="519582"/>
                </a:cubicBezTo>
                <a:lnTo>
                  <a:pt x="258660" y="519582"/>
                </a:lnTo>
                <a:cubicBezTo>
                  <a:pt x="100584" y="519582"/>
                  <a:pt x="0" y="410794"/>
                  <a:pt x="0" y="259791"/>
                </a:cubicBezTo>
                <a:close/>
              </a:path>
            </a:pathLst>
          </a:custGeom>
          <a:solidFill>
            <a:schemeClr val="accent2"/>
          </a:solidFill>
          <a:ln w="9525" cap="flat" cmpd="sng">
            <a:noFill/>
            <a:prstDash val="solid"/>
            <a:round/>
            <a:headEnd type="none" w="sm" len="sm"/>
            <a:tailEnd type="none" w="sm" len="sm"/>
          </a:ln>
        </p:spPr>
        <p:txBody>
          <a:bodyPr spcFirstLastPara="1" wrap="square" lIns="457125" tIns="228500" rIns="457125" bIns="228500" anchor="ctr" anchorCtr="0">
            <a:noAutofit/>
          </a:bodyPr>
          <a:lstStyle/>
          <a:p>
            <a:pPr marL="0" marR="0" lvl="0" indent="0" algn="ctr" rtl="0">
              <a:spcBef>
                <a:spcPts val="0"/>
              </a:spcBef>
              <a:spcAft>
                <a:spcPts val="0"/>
              </a:spcAft>
              <a:buNone/>
            </a:pPr>
            <a:r>
              <a:rPr lang="en-US" u="none" strike="noStrike" cap="none" dirty="0">
                <a:solidFill>
                  <a:schemeClr val="bg2"/>
                </a:solidFill>
                <a:latin typeface="Optimistic Display" panose="020B0603020203020204" pitchFamily="34" charset="0"/>
                <a:ea typeface="Calibri"/>
                <a:cs typeface="Optimistic Display" panose="020B0603020203020204" pitchFamily="34" charset="0"/>
                <a:sym typeface="Calibri"/>
              </a:rPr>
              <a:t>4</a:t>
            </a:r>
            <a:endParaRPr u="none" strike="noStrike" cap="none" dirty="0">
              <a:solidFill>
                <a:schemeClr val="bg2"/>
              </a:solidFill>
              <a:latin typeface="Optimistic Display" panose="020B0603020203020204" pitchFamily="34" charset="0"/>
              <a:ea typeface="Calibri"/>
              <a:cs typeface="Optimistic Display" panose="020B0603020203020204" pitchFamily="34" charset="0"/>
              <a:sym typeface="Calibri"/>
            </a:endParaRPr>
          </a:p>
        </p:txBody>
      </p:sp>
      <p:sp>
        <p:nvSpPr>
          <p:cNvPr id="17" name="Google Shape;984;p86">
            <a:extLst>
              <a:ext uri="{FF2B5EF4-FFF2-40B4-BE49-F238E27FC236}">
                <a16:creationId xmlns:a16="http://schemas.microsoft.com/office/drawing/2014/main" id="{A30A6948-6F36-F74E-982F-3A4C167C4523}"/>
              </a:ext>
            </a:extLst>
          </p:cNvPr>
          <p:cNvSpPr/>
          <p:nvPr/>
        </p:nvSpPr>
        <p:spPr>
          <a:xfrm>
            <a:off x="8314440" y="10552819"/>
            <a:ext cx="680923" cy="669951"/>
          </a:xfrm>
          <a:custGeom>
            <a:avLst/>
            <a:gdLst/>
            <a:ahLst/>
            <a:cxnLst/>
            <a:rect l="l" t="t" r="r" b="b"/>
            <a:pathLst>
              <a:path w="528091" h="519582" extrusionOk="0">
                <a:moveTo>
                  <a:pt x="0" y="259791"/>
                </a:moveTo>
                <a:cubicBezTo>
                  <a:pt x="0" y="108788"/>
                  <a:pt x="100584" y="0"/>
                  <a:pt x="258660" y="0"/>
                </a:cubicBezTo>
                <a:lnTo>
                  <a:pt x="269430" y="0"/>
                </a:lnTo>
                <a:cubicBezTo>
                  <a:pt x="427494" y="0"/>
                  <a:pt x="528091" y="108788"/>
                  <a:pt x="528091" y="259791"/>
                </a:cubicBezTo>
                <a:cubicBezTo>
                  <a:pt x="528091" y="410794"/>
                  <a:pt x="427494" y="519582"/>
                  <a:pt x="269430" y="519582"/>
                </a:cubicBezTo>
                <a:lnTo>
                  <a:pt x="258660" y="519582"/>
                </a:lnTo>
                <a:cubicBezTo>
                  <a:pt x="100584" y="519582"/>
                  <a:pt x="0" y="410794"/>
                  <a:pt x="0" y="259791"/>
                </a:cubicBezTo>
                <a:close/>
              </a:path>
            </a:pathLst>
          </a:custGeom>
          <a:solidFill>
            <a:schemeClr val="accent2"/>
          </a:solidFill>
          <a:ln w="9525" cap="flat" cmpd="sng">
            <a:noFill/>
            <a:prstDash val="solid"/>
            <a:round/>
            <a:headEnd type="none" w="sm" len="sm"/>
            <a:tailEnd type="none" w="sm" len="sm"/>
          </a:ln>
        </p:spPr>
        <p:txBody>
          <a:bodyPr spcFirstLastPara="1" wrap="square" lIns="457125" tIns="228500" rIns="457125" bIns="228500" anchor="ctr" anchorCtr="0">
            <a:noAutofit/>
          </a:bodyPr>
          <a:lstStyle/>
          <a:p>
            <a:pPr marL="0" marR="0" lvl="0" indent="0" algn="ctr" rtl="0">
              <a:spcBef>
                <a:spcPts val="0"/>
              </a:spcBef>
              <a:spcAft>
                <a:spcPts val="0"/>
              </a:spcAft>
              <a:buNone/>
            </a:pPr>
            <a:r>
              <a:rPr lang="en-US" u="none" strike="noStrike" cap="none" dirty="0">
                <a:solidFill>
                  <a:schemeClr val="bg2"/>
                </a:solidFill>
                <a:latin typeface="Optimistic Display" panose="020B0603020203020204" pitchFamily="34" charset="0"/>
                <a:ea typeface="Calibri"/>
                <a:cs typeface="Optimistic Display" panose="020B0603020203020204" pitchFamily="34" charset="0"/>
                <a:sym typeface="Calibri"/>
              </a:rPr>
              <a:t>5</a:t>
            </a:r>
            <a:endParaRPr u="none" strike="noStrike" cap="none" dirty="0">
              <a:solidFill>
                <a:schemeClr val="bg2"/>
              </a:solidFill>
              <a:latin typeface="Optimistic Display" panose="020B0603020203020204" pitchFamily="34" charset="0"/>
              <a:ea typeface="Calibri"/>
              <a:cs typeface="Optimistic Display" panose="020B0603020203020204" pitchFamily="34" charset="0"/>
              <a:sym typeface="Calibri"/>
            </a:endParaRPr>
          </a:p>
        </p:txBody>
      </p:sp>
    </p:spTree>
    <p:extLst>
      <p:ext uri="{BB962C8B-B14F-4D97-AF65-F5344CB8AC3E}">
        <p14:creationId xmlns:p14="http://schemas.microsoft.com/office/powerpoint/2010/main" val="1112849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F688ECA-AF67-674B-AA23-6DC0F3E95202}"/>
              </a:ext>
            </a:extLst>
          </p:cNvPr>
          <p:cNvSpPr>
            <a:spLocks noGrp="1"/>
          </p:cNvSpPr>
          <p:nvPr>
            <p:ph type="title"/>
          </p:nvPr>
        </p:nvSpPr>
        <p:spPr>
          <a:xfrm>
            <a:off x="932690" y="3657600"/>
            <a:ext cx="9389235" cy="2514600"/>
          </a:xfrm>
        </p:spPr>
        <p:txBody>
          <a:bodyPr anchor="t"/>
          <a:lstStyle/>
          <a:p>
            <a:pPr>
              <a:lnSpc>
                <a:spcPts val="8640"/>
              </a:lnSpc>
            </a:pPr>
            <a:r>
              <a:rPr lang="en-US" sz="6000" dirty="0" err="1"/>
              <a:t>Objectifs</a:t>
            </a:r>
            <a:r>
              <a:rPr lang="en-US" sz="6000" dirty="0"/>
              <a:t> </a:t>
            </a:r>
            <a:r>
              <a:rPr lang="en-US" sz="6000" dirty="0" err="1"/>
              <a:t>d’apprentissage</a:t>
            </a:r>
            <a:r>
              <a:rPr lang="en-US" sz="6000" dirty="0"/>
              <a:t> du module</a:t>
            </a:r>
          </a:p>
        </p:txBody>
      </p:sp>
      <p:sp>
        <p:nvSpPr>
          <p:cNvPr id="5" name="Text Placeholder 4">
            <a:extLst>
              <a:ext uri="{FF2B5EF4-FFF2-40B4-BE49-F238E27FC236}">
                <a16:creationId xmlns:a16="http://schemas.microsoft.com/office/drawing/2014/main" id="{CA7C7E1E-AACF-CD4D-BDA7-C5CE8C49F1A7}"/>
              </a:ext>
            </a:extLst>
          </p:cNvPr>
          <p:cNvSpPr>
            <a:spLocks noGrp="1"/>
          </p:cNvSpPr>
          <p:nvPr>
            <p:ph type="body" sz="quarter" idx="4294967295"/>
          </p:nvPr>
        </p:nvSpPr>
        <p:spPr>
          <a:xfrm>
            <a:off x="935036" y="6172200"/>
            <a:ext cx="9694863" cy="4297681"/>
          </a:xfrm>
        </p:spPr>
        <p:txBody>
          <a:bodyPr vert="horz" lIns="0" tIns="0" rIns="0" bIns="0" rtlCol="0">
            <a:noAutofit/>
          </a:bodyPr>
          <a:lstStyle/>
          <a:p>
            <a:pPr marL="457200" indent="-457200" defTabSz="1828800">
              <a:lnSpc>
                <a:spcPts val="4200"/>
              </a:lnSpc>
              <a:spcAft>
                <a:spcPts val="1800"/>
              </a:spcAft>
              <a:buSzPct val="100000"/>
              <a:buFont typeface="Arial" panose="020B0604020202020204" pitchFamily="34" charset="0"/>
              <a:buChar char="•"/>
            </a:pPr>
            <a:r>
              <a:rPr lang="fr-FR" sz="2800" spc="40" dirty="0">
                <a:latin typeface="Optimistic Text" panose="020B0503020203020204" pitchFamily="34" charset="0"/>
                <a:sym typeface="Arial"/>
              </a:rPr>
              <a:t>Les participants sauront comment gérer la sécurité de leurs appareils, applications et mots de passe</a:t>
            </a:r>
          </a:p>
          <a:p>
            <a:pPr marL="457200" indent="-457200" defTabSz="1828800">
              <a:lnSpc>
                <a:spcPts val="4200"/>
              </a:lnSpc>
              <a:spcAft>
                <a:spcPts val="1800"/>
              </a:spcAft>
              <a:buSzPct val="100000"/>
              <a:buFont typeface="Arial" panose="020B0604020202020204" pitchFamily="34" charset="0"/>
              <a:buChar char="•"/>
            </a:pPr>
            <a:r>
              <a:rPr lang="fr-FR" sz="2800" spc="40" dirty="0">
                <a:latin typeface="Optimistic Text" panose="020B0503020203020204" pitchFamily="34" charset="0"/>
                <a:sym typeface="Arial"/>
              </a:rPr>
              <a:t>Les participants pourront utiliser les fonctionnalités de contrôle de la sécurité pour gérer leurs comptes en ligne</a:t>
            </a:r>
          </a:p>
          <a:p>
            <a:pPr marL="457200" indent="-457200" defTabSz="1828800">
              <a:lnSpc>
                <a:spcPts val="4200"/>
              </a:lnSpc>
              <a:spcAft>
                <a:spcPts val="1800"/>
              </a:spcAft>
              <a:buSzPct val="100000"/>
              <a:buFont typeface="Arial" panose="020B0604020202020204" pitchFamily="34" charset="0"/>
              <a:buChar char="•"/>
            </a:pPr>
            <a:r>
              <a:rPr lang="fr-FR" sz="2800" spc="40" dirty="0">
                <a:latin typeface="Optimistic Text" panose="020B0503020203020204" pitchFamily="34" charset="0"/>
                <a:sym typeface="Arial"/>
              </a:rPr>
              <a:t>Les participants sauront quand leur propre compte ou celui des autres peut être piraté et comprendront les mesures à prendre</a:t>
            </a:r>
            <a:endParaRPr lang="en-US" sz="2800" spc="40" dirty="0">
              <a:latin typeface="Optimistic Text" panose="020B0503020203020204" pitchFamily="34" charset="0"/>
              <a:sym typeface="Arial"/>
            </a:endParaRPr>
          </a:p>
        </p:txBody>
      </p:sp>
      <p:sp>
        <p:nvSpPr>
          <p:cNvPr id="2" name="Rectangle 1">
            <a:extLst>
              <a:ext uri="{FF2B5EF4-FFF2-40B4-BE49-F238E27FC236}">
                <a16:creationId xmlns:a16="http://schemas.microsoft.com/office/drawing/2014/main" id="{4F8EDDE4-662A-C941-BB8C-3B022E1900CF}"/>
              </a:ext>
            </a:extLst>
          </p:cNvPr>
          <p:cNvSpPr/>
          <p:nvPr/>
        </p:nvSpPr>
        <p:spPr>
          <a:xfrm>
            <a:off x="12193588" y="0"/>
            <a:ext cx="12193588" cy="137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US" sz="2400" spc="50" dirty="0">
              <a:solidFill>
                <a:srgbClr val="1C2B33"/>
              </a:solidFill>
              <a:cs typeface="Optimistic Text" panose="020B0503020203020204" pitchFamily="34" charset="0"/>
            </a:endParaRPr>
          </a:p>
        </p:txBody>
      </p:sp>
      <p:sp>
        <p:nvSpPr>
          <p:cNvPr id="6" name="Text Placeholder 4">
            <a:extLst>
              <a:ext uri="{FF2B5EF4-FFF2-40B4-BE49-F238E27FC236}">
                <a16:creationId xmlns:a16="http://schemas.microsoft.com/office/drawing/2014/main" id="{1239BB93-B763-9E4F-93F0-C7D85EE0FE49}"/>
              </a:ext>
            </a:extLst>
          </p:cNvPr>
          <p:cNvSpPr txBox="1">
            <a:spLocks/>
          </p:cNvSpPr>
          <p:nvPr/>
        </p:nvSpPr>
        <p:spPr>
          <a:xfrm>
            <a:off x="13138150" y="2702418"/>
            <a:ext cx="4692651" cy="8311164"/>
          </a:xfrm>
          <a:prstGeom prst="rect">
            <a:avLst/>
          </a:prstGeom>
        </p:spPr>
        <p:txBody>
          <a:bodyPr vert="horz" lIns="0" tIns="0" rIns="0" bIns="0" rtlCol="0">
            <a:noAutofit/>
          </a:bodyPr>
          <a:lstStyle>
            <a:defPPr marR="0" lvl="0" algn="l" rtl="0">
              <a:lnSpc>
                <a:spcPct val="100000"/>
              </a:lnSpc>
              <a:spcBef>
                <a:spcPts val="0"/>
              </a:spcBef>
              <a:spcAft>
                <a:spcPts val="0"/>
              </a:spcAft>
            </a:defPPr>
            <a:lvl1pPr marL="45720" marR="0" lvl="0" indent="-45720" algn="l" rtl="0" eaLnBrk="1" hangingPunct="1">
              <a:lnSpc>
                <a:spcPct val="129000"/>
              </a:lnSpc>
              <a:spcBef>
                <a:spcPts val="0"/>
              </a:spcBef>
              <a:spcAft>
                <a:spcPts val="1200"/>
              </a:spcAft>
              <a:buClr>
                <a:srgbClr val="1C2B33"/>
              </a:buClr>
              <a:buSzPct val="25000"/>
              <a:buFontTx/>
              <a:buBlip>
                <a:blip r:embed="rId3"/>
              </a:buBlip>
              <a:tabLst/>
              <a:defRPr sz="24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4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4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4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4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marL="0" indent="0">
              <a:lnSpc>
                <a:spcPts val="4200"/>
              </a:lnSpc>
              <a:spcBef>
                <a:spcPts val="2400"/>
              </a:spcBef>
              <a:buSzPct val="100000"/>
              <a:buFont typeface="Optimistic Text"/>
              <a:buNone/>
              <a:defRPr/>
            </a:pPr>
            <a:r>
              <a:rPr lang="fr-CA" sz="2800" b="1" cap="all" spc="250" dirty="0">
                <a:solidFill>
                  <a:srgbClr val="1C2B33"/>
                </a:solidFill>
                <a:latin typeface="Optimistic Text" panose="020B0503020203020204" pitchFamily="34" charset="0"/>
                <a:sym typeface="Arial"/>
              </a:rPr>
              <a:t>MOTS CLÉ</a:t>
            </a:r>
            <a:endParaRPr lang="en-US" sz="2800" b="1" cap="all" spc="250" dirty="0">
              <a:solidFill>
                <a:srgbClr val="1C2B33"/>
              </a:solidFill>
              <a:latin typeface="Optimistic Text" panose="020B0503020203020204" pitchFamily="34" charset="0"/>
              <a:sym typeface="Arial"/>
            </a:endParaRPr>
          </a:p>
          <a:p>
            <a:pPr marL="457200" indent="-457200" defTabSz="1828800">
              <a:lnSpc>
                <a:spcPts val="4200"/>
              </a:lnSpc>
              <a:spcAft>
                <a:spcPts val="1800"/>
              </a:spcAft>
              <a:buSzPct val="100000"/>
              <a:buFont typeface="Arial" panose="020B0604020202020204" pitchFamily="34" charset="0"/>
              <a:buChar char="•"/>
            </a:pPr>
            <a:r>
              <a:rPr lang="en-US" sz="2800" spc="40" dirty="0">
                <a:latin typeface="Optimistic Text" panose="020B0503020203020204" pitchFamily="34" charset="0"/>
              </a:rPr>
              <a:t>Application</a:t>
            </a:r>
          </a:p>
          <a:p>
            <a:pPr marL="457200" indent="-457200" defTabSz="1828800">
              <a:lnSpc>
                <a:spcPts val="4200"/>
              </a:lnSpc>
              <a:spcAft>
                <a:spcPts val="1800"/>
              </a:spcAft>
              <a:buSzPct val="100000"/>
              <a:buFont typeface="Arial" panose="020B0604020202020204" pitchFamily="34" charset="0"/>
              <a:buChar char="•"/>
            </a:pPr>
            <a:r>
              <a:rPr lang="en-US" sz="2800" spc="40" dirty="0">
                <a:latin typeface="Optimistic Text" panose="020B0503020203020204" pitchFamily="34" charset="0"/>
              </a:rPr>
              <a:t>Cookies</a:t>
            </a:r>
          </a:p>
          <a:p>
            <a:pPr marL="457200" indent="-457200" defTabSz="1828800">
              <a:lnSpc>
                <a:spcPts val="4200"/>
              </a:lnSpc>
              <a:spcAft>
                <a:spcPts val="1800"/>
              </a:spcAft>
              <a:buSzPct val="100000"/>
              <a:buFont typeface="Arial" panose="020B0604020202020204" pitchFamily="34" charset="0"/>
              <a:buChar char="•"/>
            </a:pPr>
            <a:r>
              <a:rPr lang="fr-CA" sz="2800" spc="40" dirty="0">
                <a:latin typeface="Optimistic Text" panose="020B0503020203020204" pitchFamily="34" charset="0"/>
              </a:rPr>
              <a:t>Nom de domaine</a:t>
            </a:r>
            <a:endParaRPr lang="en-US" sz="2800" spc="40" dirty="0">
              <a:latin typeface="Optimistic Text" panose="020B0503020203020204" pitchFamily="34" charset="0"/>
            </a:endParaRPr>
          </a:p>
          <a:p>
            <a:pPr marL="457200" indent="-457200" defTabSz="1828800">
              <a:lnSpc>
                <a:spcPts val="4200"/>
              </a:lnSpc>
              <a:spcAft>
                <a:spcPts val="1800"/>
              </a:spcAft>
              <a:buSzPct val="100000"/>
              <a:buFont typeface="Arial" panose="020B0604020202020204" pitchFamily="34" charset="0"/>
              <a:buChar char="•"/>
            </a:pPr>
            <a:r>
              <a:rPr lang="fr-CA" sz="2800" spc="40" dirty="0">
                <a:latin typeface="Optimistic Text" panose="020B0503020203020204" pitchFamily="34" charset="0"/>
              </a:rPr>
              <a:t>Crypté</a:t>
            </a:r>
            <a:endParaRPr lang="en-US" sz="2800" spc="40" dirty="0">
              <a:latin typeface="Optimistic Text" panose="020B0503020203020204" pitchFamily="34" charset="0"/>
            </a:endParaRPr>
          </a:p>
          <a:p>
            <a:pPr marL="457200" indent="-457200" defTabSz="1828800">
              <a:lnSpc>
                <a:spcPts val="4200"/>
              </a:lnSpc>
              <a:spcAft>
                <a:spcPts val="1800"/>
              </a:spcAft>
              <a:buSzPct val="100000"/>
              <a:buFont typeface="Arial" panose="020B0604020202020204" pitchFamily="34" charset="0"/>
              <a:buChar char="•"/>
            </a:pPr>
            <a:r>
              <a:rPr lang="en-US" sz="2800" spc="40" dirty="0">
                <a:latin typeface="Optimistic Text" panose="020B0503020203020204" pitchFamily="34" charset="0"/>
              </a:rPr>
              <a:t>Hacker</a:t>
            </a:r>
          </a:p>
          <a:p>
            <a:pPr marL="457200" indent="-457200" defTabSz="1828800">
              <a:lnSpc>
                <a:spcPts val="4200"/>
              </a:lnSpc>
              <a:spcAft>
                <a:spcPts val="1800"/>
              </a:spcAft>
              <a:buSzPct val="100000"/>
              <a:buFont typeface="Arial" panose="020B0604020202020204" pitchFamily="34" charset="0"/>
              <a:buChar char="•"/>
            </a:pPr>
            <a:r>
              <a:rPr lang="fr-CA" sz="2800" spc="40" dirty="0">
                <a:latin typeface="Optimistic Text" panose="020B0503020203020204" pitchFamily="34" charset="0"/>
              </a:rPr>
              <a:t>Fraude</a:t>
            </a:r>
            <a:endParaRPr lang="en-US" sz="2800" spc="40" dirty="0">
              <a:latin typeface="Optimistic Text" panose="020B0503020203020204" pitchFamily="34" charset="0"/>
            </a:endParaRPr>
          </a:p>
          <a:p>
            <a:pPr marL="457200" indent="-457200" defTabSz="1828800">
              <a:lnSpc>
                <a:spcPts val="4200"/>
              </a:lnSpc>
              <a:spcAft>
                <a:spcPts val="1800"/>
              </a:spcAft>
              <a:buSzPct val="100000"/>
              <a:buFont typeface="Arial" panose="020B0604020202020204" pitchFamily="34" charset="0"/>
              <a:buChar char="•"/>
            </a:pPr>
            <a:r>
              <a:rPr lang="en-US" sz="2800" spc="40" dirty="0">
                <a:latin typeface="Optimistic Text" panose="020B0503020203020204" pitchFamily="34" charset="0"/>
              </a:rPr>
              <a:t>Juice jacking</a:t>
            </a:r>
          </a:p>
          <a:p>
            <a:pPr marL="457200" indent="-457200" defTabSz="1828800">
              <a:lnSpc>
                <a:spcPts val="4200"/>
              </a:lnSpc>
              <a:spcAft>
                <a:spcPts val="1800"/>
              </a:spcAft>
              <a:buSzPct val="100000"/>
              <a:buFont typeface="Arial" panose="020B0604020202020204" pitchFamily="34" charset="0"/>
              <a:buChar char="•"/>
            </a:pPr>
            <a:r>
              <a:rPr lang="en-US" sz="2800" spc="40" dirty="0" err="1">
                <a:latin typeface="Optimistic Text" panose="020B0503020203020204" pitchFamily="34" charset="0"/>
              </a:rPr>
              <a:t>Authentification</a:t>
            </a:r>
            <a:r>
              <a:rPr lang="en-US" sz="2800" spc="40" dirty="0">
                <a:latin typeface="Optimistic Text" panose="020B0503020203020204" pitchFamily="34" charset="0"/>
              </a:rPr>
              <a:t> </a:t>
            </a:r>
            <a:r>
              <a:rPr lang="en-US" sz="2800" spc="40" dirty="0" err="1">
                <a:latin typeface="Optimistic Text" panose="020B0503020203020204" pitchFamily="34" charset="0"/>
              </a:rPr>
              <a:t>multifacteur</a:t>
            </a:r>
            <a:endParaRPr lang="en-US" sz="2800" spc="40" dirty="0">
              <a:latin typeface="Optimistic Text" panose="020B0503020203020204" pitchFamily="34" charset="0"/>
            </a:endParaRPr>
          </a:p>
          <a:p>
            <a:pPr marL="457200" indent="-457200" defTabSz="1828800">
              <a:lnSpc>
                <a:spcPts val="4200"/>
              </a:lnSpc>
              <a:spcAft>
                <a:spcPts val="1800"/>
              </a:spcAft>
              <a:buSzPct val="100000"/>
              <a:buFont typeface="Arial" panose="020B0604020202020204" pitchFamily="34" charset="0"/>
              <a:buChar char="•"/>
            </a:pPr>
            <a:r>
              <a:rPr lang="fr-CA" sz="2800" spc="40" dirty="0">
                <a:latin typeface="Optimistic Text" panose="020B0503020203020204" pitchFamily="34" charset="0"/>
              </a:rPr>
              <a:t>Sécurité en ligne</a:t>
            </a:r>
            <a:endParaRPr lang="en-US" sz="2800" spc="40" dirty="0">
              <a:latin typeface="Optimistic Text" panose="020B0503020203020204" pitchFamily="34" charset="0"/>
            </a:endParaRPr>
          </a:p>
          <a:p>
            <a:pPr marL="457200" indent="-457200" defTabSz="1828800">
              <a:lnSpc>
                <a:spcPts val="4200"/>
              </a:lnSpc>
              <a:spcAft>
                <a:spcPts val="1800"/>
              </a:spcAft>
              <a:buSzPct val="100000"/>
              <a:buFont typeface="Arial" panose="020B0604020202020204" pitchFamily="34" charset="0"/>
              <a:buChar char="•"/>
            </a:pPr>
            <a:r>
              <a:rPr lang="fr-CA" sz="2800" spc="40" dirty="0" err="1">
                <a:latin typeface="Optimistic Text" panose="020B0503020203020204" pitchFamily="34" charset="0"/>
              </a:rPr>
              <a:t>Surpartage</a:t>
            </a:r>
            <a:endParaRPr lang="en-US" sz="2800" spc="40" dirty="0">
              <a:latin typeface="Optimistic Text" panose="020B0503020203020204" pitchFamily="34" charset="0"/>
            </a:endParaRPr>
          </a:p>
        </p:txBody>
      </p:sp>
      <p:sp>
        <p:nvSpPr>
          <p:cNvPr id="7" name="Subtitle 3">
            <a:extLst>
              <a:ext uri="{FF2B5EF4-FFF2-40B4-BE49-F238E27FC236}">
                <a16:creationId xmlns:a16="http://schemas.microsoft.com/office/drawing/2014/main" id="{EF2EE30F-2E87-C74D-A418-D3CCC434AA28}"/>
              </a:ext>
            </a:extLst>
          </p:cNvPr>
          <p:cNvSpPr>
            <a:spLocks noGrp="1"/>
          </p:cNvSpPr>
          <p:nvPr>
            <p:ph type="subTitle" idx="2"/>
          </p:nvPr>
        </p:nvSpPr>
        <p:spPr>
          <a:xfrm>
            <a:off x="932821" y="909036"/>
            <a:ext cx="10328145" cy="463200"/>
          </a:xfrm>
        </p:spPr>
        <p:txBody>
          <a:bodyPr/>
          <a:lstStyle/>
          <a:p>
            <a:r>
              <a:rPr lang="en-US" dirty="0"/>
              <a:t>01 PRÉSENTATION DE LA SÉCURITÉ EN LIGNE</a:t>
            </a:r>
          </a:p>
        </p:txBody>
      </p:sp>
      <p:sp>
        <p:nvSpPr>
          <p:cNvPr id="10" name="Text Placeholder 4">
            <a:extLst>
              <a:ext uri="{FF2B5EF4-FFF2-40B4-BE49-F238E27FC236}">
                <a16:creationId xmlns:a16="http://schemas.microsoft.com/office/drawing/2014/main" id="{F8AFC4A3-ABFF-134A-A09D-E8AFA37DC496}"/>
              </a:ext>
            </a:extLst>
          </p:cNvPr>
          <p:cNvSpPr txBox="1">
            <a:spLocks/>
          </p:cNvSpPr>
          <p:nvPr/>
        </p:nvSpPr>
        <p:spPr>
          <a:xfrm>
            <a:off x="17832388" y="2702418"/>
            <a:ext cx="4692651" cy="8311164"/>
          </a:xfrm>
          <a:prstGeom prst="rect">
            <a:avLst/>
          </a:prstGeom>
        </p:spPr>
        <p:txBody>
          <a:bodyPr vert="horz" lIns="0" tIns="0" rIns="0" bIns="0" rtlCol="0">
            <a:noAutofit/>
          </a:bodyPr>
          <a:lstStyle>
            <a:defPPr marR="0" lvl="0" algn="l" rtl="0">
              <a:lnSpc>
                <a:spcPct val="100000"/>
              </a:lnSpc>
              <a:spcBef>
                <a:spcPts val="0"/>
              </a:spcBef>
              <a:spcAft>
                <a:spcPts val="0"/>
              </a:spcAft>
            </a:defPPr>
            <a:lvl1pPr marL="45720" marR="0" lvl="0" indent="-45720" algn="l" rtl="0" eaLnBrk="1" hangingPunct="1">
              <a:lnSpc>
                <a:spcPct val="129000"/>
              </a:lnSpc>
              <a:spcBef>
                <a:spcPts val="0"/>
              </a:spcBef>
              <a:spcAft>
                <a:spcPts val="1200"/>
              </a:spcAft>
              <a:buClr>
                <a:srgbClr val="1C2B33"/>
              </a:buClr>
              <a:buSzPct val="25000"/>
              <a:buFontTx/>
              <a:buBlip>
                <a:blip r:embed="rId3"/>
              </a:buBlip>
              <a:tabLst/>
              <a:defRPr sz="24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4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4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4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4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marL="0" indent="0">
              <a:lnSpc>
                <a:spcPts val="4200"/>
              </a:lnSpc>
              <a:spcBef>
                <a:spcPts val="2400"/>
              </a:spcBef>
              <a:buSzPct val="100000"/>
              <a:buFont typeface="Optimistic Text"/>
              <a:buNone/>
              <a:defRPr/>
            </a:pPr>
            <a:endParaRPr lang="en-US" sz="2800" b="1" cap="all" spc="250" dirty="0">
              <a:solidFill>
                <a:srgbClr val="1C2B33"/>
              </a:solidFill>
              <a:latin typeface="Optimistic Text" panose="020B0503020203020204" pitchFamily="34" charset="0"/>
              <a:sym typeface="Arial"/>
            </a:endParaRPr>
          </a:p>
          <a:p>
            <a:pPr marL="457200" indent="-457200" defTabSz="1828800">
              <a:lnSpc>
                <a:spcPts val="4200"/>
              </a:lnSpc>
              <a:spcAft>
                <a:spcPts val="1800"/>
              </a:spcAft>
              <a:buSzPct val="100000"/>
              <a:buFont typeface="Arial" panose="020B0604020202020204" pitchFamily="34" charset="0"/>
              <a:buChar char="•"/>
            </a:pPr>
            <a:r>
              <a:rPr lang="en-US" sz="2800" spc="40" dirty="0">
                <a:latin typeface="Optimistic Text" panose="020B0503020203020204" pitchFamily="34" charset="0"/>
              </a:rPr>
              <a:t>Phrase </a:t>
            </a:r>
            <a:r>
              <a:rPr lang="en-US" sz="2800" spc="40" dirty="0" err="1">
                <a:latin typeface="Optimistic Text" panose="020B0503020203020204" pitchFamily="34" charset="0"/>
              </a:rPr>
              <a:t>secrète</a:t>
            </a:r>
            <a:endParaRPr lang="en-US" sz="2800" spc="40" dirty="0">
              <a:latin typeface="Optimistic Text" panose="020B0503020203020204" pitchFamily="34" charset="0"/>
            </a:endParaRPr>
          </a:p>
          <a:p>
            <a:pPr marL="457200" indent="-457200" defTabSz="1828800">
              <a:lnSpc>
                <a:spcPts val="4200"/>
              </a:lnSpc>
              <a:spcAft>
                <a:spcPts val="1800"/>
              </a:spcAft>
              <a:buSzPct val="100000"/>
              <a:buFont typeface="Arial" panose="020B0604020202020204" pitchFamily="34" charset="0"/>
              <a:buChar char="•"/>
            </a:pPr>
            <a:r>
              <a:rPr lang="fr-CA" sz="2800" spc="40" dirty="0">
                <a:latin typeface="Optimistic Text" panose="020B0503020203020204" pitchFamily="34" charset="0"/>
              </a:rPr>
              <a:t>Générateur de mot de passe</a:t>
            </a:r>
            <a:endParaRPr lang="en-US" sz="2800" spc="40" dirty="0">
              <a:latin typeface="Optimistic Text" panose="020B0503020203020204" pitchFamily="34" charset="0"/>
            </a:endParaRPr>
          </a:p>
          <a:p>
            <a:pPr marL="457200" indent="-457200" defTabSz="1828800">
              <a:lnSpc>
                <a:spcPts val="4200"/>
              </a:lnSpc>
              <a:spcAft>
                <a:spcPts val="1800"/>
              </a:spcAft>
              <a:buSzPct val="100000"/>
              <a:buFont typeface="Arial" panose="020B0604020202020204" pitchFamily="34" charset="0"/>
              <a:buChar char="•"/>
            </a:pPr>
            <a:r>
              <a:rPr lang="fr-CA" sz="2800" spc="40" dirty="0">
                <a:latin typeface="Optimistic Text" panose="020B0503020203020204" pitchFamily="34" charset="0"/>
              </a:rPr>
              <a:t>Gestionnaire de mot de passe</a:t>
            </a:r>
            <a:endParaRPr lang="en-US" sz="2800" spc="40" dirty="0">
              <a:latin typeface="Optimistic Text" panose="020B0503020203020204" pitchFamily="34" charset="0"/>
            </a:endParaRPr>
          </a:p>
          <a:p>
            <a:pPr marL="457200" indent="-457200" defTabSz="1828800">
              <a:lnSpc>
                <a:spcPts val="4200"/>
              </a:lnSpc>
              <a:spcAft>
                <a:spcPts val="1800"/>
              </a:spcAft>
              <a:buSzPct val="100000"/>
              <a:buFont typeface="Arial" panose="020B0604020202020204" pitchFamily="34" charset="0"/>
              <a:buChar char="•"/>
            </a:pPr>
            <a:r>
              <a:rPr lang="fr-CA" sz="2800" spc="40" dirty="0">
                <a:latin typeface="Optimistic Text" panose="020B0503020203020204" pitchFamily="34" charset="0"/>
              </a:rPr>
              <a:t>Réseau sans fil personnel</a:t>
            </a:r>
            <a:endParaRPr lang="en-US" sz="2800" spc="40" dirty="0">
              <a:latin typeface="Optimistic Text" panose="020B0503020203020204" pitchFamily="34" charset="0"/>
            </a:endParaRPr>
          </a:p>
          <a:p>
            <a:pPr marL="457200" indent="-457200" defTabSz="1828800">
              <a:lnSpc>
                <a:spcPts val="4200"/>
              </a:lnSpc>
              <a:spcAft>
                <a:spcPts val="1800"/>
              </a:spcAft>
              <a:buSzPct val="100000"/>
              <a:buFont typeface="Arial" panose="020B0604020202020204" pitchFamily="34" charset="0"/>
              <a:buChar char="•"/>
            </a:pPr>
            <a:r>
              <a:rPr lang="en-US" sz="2800" spc="40" dirty="0">
                <a:latin typeface="Optimistic Text" panose="020B0503020203020204" pitchFamily="34" charset="0"/>
              </a:rPr>
              <a:t>Mode de navigation </a:t>
            </a:r>
            <a:r>
              <a:rPr lang="en-US" sz="2800" spc="40" dirty="0" err="1">
                <a:latin typeface="Optimistic Text" panose="020B0503020203020204" pitchFamily="34" charset="0"/>
              </a:rPr>
              <a:t>privée</a:t>
            </a:r>
            <a:endParaRPr lang="en-US" sz="2800" spc="40" dirty="0">
              <a:latin typeface="Optimistic Text" panose="020B0503020203020204" pitchFamily="34" charset="0"/>
            </a:endParaRPr>
          </a:p>
          <a:p>
            <a:pPr marL="457200" indent="-457200" defTabSz="1828800">
              <a:lnSpc>
                <a:spcPts val="4200"/>
              </a:lnSpc>
              <a:spcAft>
                <a:spcPts val="1800"/>
              </a:spcAft>
              <a:buSzPct val="100000"/>
              <a:buFont typeface="Arial" panose="020B0604020202020204" pitchFamily="34" charset="0"/>
              <a:buChar char="•"/>
            </a:pPr>
            <a:r>
              <a:rPr lang="fr-CA" sz="2800" spc="40" dirty="0">
                <a:latin typeface="Optimistic Text" panose="020B0503020203020204" pitchFamily="34" charset="0"/>
              </a:rPr>
              <a:t>Appareil public</a:t>
            </a:r>
            <a:endParaRPr lang="en-US" sz="2800" spc="40" dirty="0">
              <a:latin typeface="Optimistic Text" panose="020B0503020203020204" pitchFamily="34" charset="0"/>
            </a:endParaRPr>
          </a:p>
          <a:p>
            <a:pPr marL="457200" indent="-457200" defTabSz="1828800">
              <a:lnSpc>
                <a:spcPts val="4200"/>
              </a:lnSpc>
              <a:spcAft>
                <a:spcPts val="1800"/>
              </a:spcAft>
              <a:buSzPct val="100000"/>
              <a:buFont typeface="Arial" panose="020B0604020202020204" pitchFamily="34" charset="0"/>
              <a:buChar char="•"/>
            </a:pPr>
            <a:r>
              <a:rPr lang="fr-CA" sz="2800" spc="40" dirty="0">
                <a:latin typeface="Optimistic Text" panose="020B0503020203020204" pitchFamily="34" charset="0"/>
              </a:rPr>
              <a:t>Réseau sans fil public</a:t>
            </a:r>
            <a:endParaRPr lang="en-US" sz="2800" spc="40" dirty="0">
              <a:latin typeface="Optimistic Text" panose="020B0503020203020204" pitchFamily="34" charset="0"/>
            </a:endParaRPr>
          </a:p>
          <a:p>
            <a:pPr marL="457200" indent="-457200" defTabSz="1828800">
              <a:lnSpc>
                <a:spcPts val="4200"/>
              </a:lnSpc>
              <a:spcAft>
                <a:spcPts val="1800"/>
              </a:spcAft>
              <a:buSzPct val="100000"/>
              <a:buFont typeface="Arial" panose="020B0604020202020204" pitchFamily="34" charset="0"/>
              <a:buChar char="•"/>
            </a:pPr>
            <a:r>
              <a:rPr lang="en-US" sz="2800" spc="40" dirty="0" err="1">
                <a:latin typeface="Optimistic Text" panose="020B0503020203020204" pitchFamily="34" charset="0"/>
              </a:rPr>
              <a:t>Sécurité</a:t>
            </a:r>
            <a:endParaRPr lang="en-US" sz="2800" spc="40" dirty="0">
              <a:latin typeface="Optimistic Text" panose="020B0503020203020204" pitchFamily="34" charset="0"/>
            </a:endParaRPr>
          </a:p>
          <a:p>
            <a:pPr marL="457200" indent="-457200" defTabSz="1828800">
              <a:lnSpc>
                <a:spcPts val="4200"/>
              </a:lnSpc>
              <a:spcAft>
                <a:spcPts val="1800"/>
              </a:spcAft>
              <a:buSzPct val="100000"/>
              <a:buFont typeface="Arial" panose="020B0604020202020204" pitchFamily="34" charset="0"/>
              <a:buChar char="•"/>
            </a:pPr>
            <a:r>
              <a:rPr lang="fr-CA" sz="2800" spc="40" dirty="0">
                <a:latin typeface="Optimistic Text" panose="020B0503020203020204" pitchFamily="34" charset="0"/>
              </a:rPr>
              <a:t>Appareil partagé</a:t>
            </a:r>
            <a:endParaRPr lang="en-US" sz="2800" spc="40" dirty="0">
              <a:latin typeface="Optimistic Text" panose="020B0503020203020204" pitchFamily="34" charset="0"/>
            </a:endParaRPr>
          </a:p>
          <a:p>
            <a:pPr marL="457200" indent="-457200" defTabSz="1828800">
              <a:lnSpc>
                <a:spcPts val="4200"/>
              </a:lnSpc>
              <a:spcAft>
                <a:spcPts val="1800"/>
              </a:spcAft>
              <a:buSzPct val="100000"/>
              <a:buFont typeface="Arial" panose="020B0604020202020204" pitchFamily="34" charset="0"/>
              <a:buChar char="•"/>
            </a:pPr>
            <a:r>
              <a:rPr lang="fr-CA" sz="2800" spc="40" dirty="0">
                <a:latin typeface="Optimistic Text" panose="020B0503020203020204" pitchFamily="34" charset="0"/>
              </a:rPr>
              <a:t>Navigateur internet</a:t>
            </a:r>
            <a:endParaRPr lang="en-US" sz="2800" spc="40" dirty="0">
              <a:latin typeface="Optimistic Text" panose="020B0503020203020204" pitchFamily="34" charset="0"/>
            </a:endParaRPr>
          </a:p>
        </p:txBody>
      </p:sp>
      <p:sp>
        <p:nvSpPr>
          <p:cNvPr id="8" name="TextBox 7">
            <a:extLst>
              <a:ext uri="{FF2B5EF4-FFF2-40B4-BE49-F238E27FC236}">
                <a16:creationId xmlns:a16="http://schemas.microsoft.com/office/drawing/2014/main" id="{EC6DA306-CD87-8F4C-90ED-7064ECF36410}"/>
              </a:ext>
            </a:extLst>
          </p:cNvPr>
          <p:cNvSpPr txBox="1"/>
          <p:nvPr/>
        </p:nvSpPr>
        <p:spPr>
          <a:xfrm>
            <a:off x="22024975" y="12668250"/>
            <a:ext cx="1428750" cy="438150"/>
          </a:xfrm>
          <a:prstGeom prst="rect">
            <a:avLst/>
          </a:prstGeom>
        </p:spPr>
        <p:txBody>
          <a:bodyPr rIns="0">
            <a:noAutofit/>
          </a:bodyPr>
          <a:lstStyle>
            <a:defPPr marR="0" lvl="0" algn="l" rtl="0">
              <a:lnSpc>
                <a:spcPct val="100000"/>
              </a:lnSpc>
              <a:spcBef>
                <a:spcPts val="0"/>
              </a:spcBef>
              <a:spcAft>
                <a:spcPts val="0"/>
              </a:spcAft>
              <a:defRPr/>
            </a:defPPr>
            <a:lvl1pPr marL="45720" indent="-45720" algn="r" eaLnBrk="1" hangingPunct="1">
              <a:lnSpc>
                <a:spcPct val="129000"/>
              </a:lnSpc>
              <a:spcAft>
                <a:spcPts val="1200"/>
              </a:spcAft>
              <a:buSzPct val="25000"/>
              <a:buFontTx/>
              <a:buBlip>
                <a:blip r:embed="rId3"/>
              </a:buBlip>
              <a:tabLst/>
              <a:defRPr sz="1600" spc="50" baseline="0">
                <a:solidFill>
                  <a:schemeClr val="tx1"/>
                </a:solidFill>
              </a:defRPr>
            </a:lvl1pPr>
            <a:lvl2pPr marL="640080" indent="-365760" eaLnBrk="1" hangingPunct="1">
              <a:lnSpc>
                <a:spcPct val="129000"/>
              </a:lnSpc>
              <a:spcAft>
                <a:spcPts val="1200"/>
              </a:spcAft>
              <a:buClrTx/>
              <a:buSzPct val="85000"/>
              <a:buFont typeface="Optimistic Text" panose="020B0604020202020204" pitchFamily="34" charset="0"/>
              <a:buChar char="•"/>
              <a:defRPr spc="50" baseline="0">
                <a:solidFill>
                  <a:schemeClr val="tx1"/>
                </a:solidFill>
              </a:defRPr>
            </a:lvl2pPr>
            <a:lvl3pPr marL="1005840" indent="-365760" eaLnBrk="1" hangingPunct="1">
              <a:lnSpc>
                <a:spcPct val="129000"/>
              </a:lnSpc>
              <a:spcAft>
                <a:spcPts val="1200"/>
              </a:spcAft>
              <a:buClrTx/>
              <a:buSzPct val="85000"/>
              <a:buFont typeface=".PingFang SC Regular"/>
              <a:buChar char="﹘"/>
              <a:defRPr spc="50" baseline="0">
                <a:solidFill>
                  <a:schemeClr val="tx1"/>
                </a:solidFill>
              </a:defRPr>
            </a:lvl3pPr>
            <a:lvl4pPr marL="1371600" indent="-365760" eaLnBrk="1" hangingPunct="1">
              <a:lnSpc>
                <a:spcPct val="129000"/>
              </a:lnSpc>
              <a:spcAft>
                <a:spcPts val="1200"/>
              </a:spcAft>
              <a:buClrTx/>
              <a:buSzPct val="85000"/>
              <a:buFont typeface=".PingFang SC Regular"/>
              <a:buChar char="﹘"/>
              <a:defRPr spc="50" baseline="0">
                <a:solidFill>
                  <a:schemeClr val="tx1"/>
                </a:solidFill>
              </a:defRPr>
            </a:lvl4pPr>
            <a:lvl5pPr marL="1737360" indent="-365760" eaLnBrk="1" hangingPunct="1">
              <a:lnSpc>
                <a:spcPct val="129000"/>
              </a:lnSpc>
              <a:spcAft>
                <a:spcPts val="1200"/>
              </a:spcAft>
              <a:buClrTx/>
              <a:buSzPct val="85000"/>
              <a:buFont typeface=".PingFang SC Regular"/>
              <a:buChar char="﹘"/>
              <a:defRPr spc="50" baseline="0">
                <a:solidFill>
                  <a:schemeClr val="tx1"/>
                </a:solidFill>
              </a:defRPr>
            </a:lvl5pPr>
            <a:lvl6pPr eaLnBrk="1" hangingPunct="1"/>
            <a:lvl7pPr eaLnBrk="1" hangingPunct="1"/>
            <a:lvl8pPr eaLnBrk="1" hangingPunct="1"/>
            <a:lvl9pPr eaLnBrk="1" hangingPunct="1"/>
          </a:lstStyle>
          <a:p>
            <a:pPr lvl="0"/>
            <a:fld id="{FDB46036-B8C8-1B45-BC70-41893D8B3A8D}" type="slidenum">
              <a:rPr lang="en-US" smtClean="0"/>
              <a:pPr lvl="0"/>
              <a:t>4</a:t>
            </a:fld>
            <a:endParaRPr lang="en-US" dirty="0"/>
          </a:p>
        </p:txBody>
      </p:sp>
    </p:spTree>
    <p:extLst>
      <p:ext uri="{BB962C8B-B14F-4D97-AF65-F5344CB8AC3E}">
        <p14:creationId xmlns:p14="http://schemas.microsoft.com/office/powerpoint/2010/main" val="37412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806514AB-C16B-454F-83A7-525B324D7DAB}"/>
              </a:ext>
            </a:extLst>
          </p:cNvPr>
          <p:cNvSpPr/>
          <p:nvPr/>
        </p:nvSpPr>
        <p:spPr>
          <a:xfrm>
            <a:off x="8443912" y="2691610"/>
            <a:ext cx="15009812" cy="12888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40080" rIns="274320" rtlCol="0" anchor="ctr"/>
          <a:lstStyle/>
          <a:p>
            <a:pPr lvl="1" defTabSz="1828800">
              <a:lnSpc>
                <a:spcPts val="4200"/>
              </a:lnSpc>
              <a:spcAft>
                <a:spcPts val="1800"/>
              </a:spcAft>
              <a:buSzPct val="25000"/>
            </a:pPr>
            <a:r>
              <a:rPr lang="fr-FR" sz="2800" spc="40" dirty="0">
                <a:solidFill>
                  <a:schemeClr val="tx1"/>
                </a:solidFill>
                <a:latin typeface="Optimistic Text" panose="020B0503020203020204" pitchFamily="34" charset="0"/>
                <a:cs typeface="Optimistic Text" panose="020B0503020203020204" pitchFamily="34" charset="0"/>
                <a:sym typeface="Optimistic Text"/>
              </a:rPr>
              <a:t>Ne postez pas vos mots de passe dans un endroit facile à trouver</a:t>
            </a:r>
            <a:endParaRPr lang="en-US" sz="2800" spc="40" dirty="0">
              <a:solidFill>
                <a:schemeClr val="tx1"/>
              </a:solidFill>
              <a:latin typeface="Optimistic Text" panose="020B0503020203020204" pitchFamily="34" charset="0"/>
              <a:cs typeface="Optimistic Text" panose="020B0503020203020204" pitchFamily="34" charset="0"/>
              <a:sym typeface="Optimistic Text"/>
            </a:endParaRPr>
          </a:p>
        </p:txBody>
      </p:sp>
      <p:sp>
        <p:nvSpPr>
          <p:cNvPr id="23" name="Rectangle 22">
            <a:extLst>
              <a:ext uri="{FF2B5EF4-FFF2-40B4-BE49-F238E27FC236}">
                <a16:creationId xmlns:a16="http://schemas.microsoft.com/office/drawing/2014/main" id="{A7397495-ED11-2D44-92AD-08ED32367809}"/>
              </a:ext>
            </a:extLst>
          </p:cNvPr>
          <p:cNvSpPr/>
          <p:nvPr/>
        </p:nvSpPr>
        <p:spPr>
          <a:xfrm>
            <a:off x="8443912" y="953473"/>
            <a:ext cx="15009812" cy="12888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40080" rIns="274320" rtlCol="0" anchor="ctr"/>
          <a:lstStyle/>
          <a:p>
            <a:pPr lvl="1" defTabSz="1828800">
              <a:lnSpc>
                <a:spcPts val="4200"/>
              </a:lnSpc>
              <a:spcAft>
                <a:spcPts val="1800"/>
              </a:spcAft>
              <a:buSzPct val="25000"/>
            </a:pPr>
            <a:r>
              <a:rPr lang="fr-FR" sz="2800" spc="40" dirty="0">
                <a:solidFill>
                  <a:schemeClr val="tx1"/>
                </a:solidFill>
                <a:latin typeface="Optimistic Text" panose="020B0503020203020204" pitchFamily="34" charset="0"/>
                <a:cs typeface="Optimistic Text" panose="020B0503020203020204" pitchFamily="34" charset="0"/>
                <a:sym typeface="Optimistic Text"/>
              </a:rPr>
              <a:t>Ne donnez jamais vos mots de passe à qui que ce soit</a:t>
            </a:r>
            <a:endParaRPr lang="en-US" sz="2800" spc="40" dirty="0">
              <a:solidFill>
                <a:schemeClr val="tx1"/>
              </a:solidFill>
              <a:latin typeface="Optimistic Text" panose="020B0503020203020204" pitchFamily="34" charset="0"/>
              <a:cs typeface="Optimistic Text" panose="020B0503020203020204" pitchFamily="34" charset="0"/>
              <a:sym typeface="Optimistic Text"/>
            </a:endParaRPr>
          </a:p>
        </p:txBody>
      </p:sp>
      <p:sp>
        <p:nvSpPr>
          <p:cNvPr id="22" name="Rectangle 21">
            <a:extLst>
              <a:ext uri="{FF2B5EF4-FFF2-40B4-BE49-F238E27FC236}">
                <a16:creationId xmlns:a16="http://schemas.microsoft.com/office/drawing/2014/main" id="{687C0C34-D357-4640-8EF3-B9719B72D036}"/>
              </a:ext>
            </a:extLst>
          </p:cNvPr>
          <p:cNvSpPr/>
          <p:nvPr/>
        </p:nvSpPr>
        <p:spPr>
          <a:xfrm>
            <a:off x="8443912" y="7597058"/>
            <a:ext cx="15009813" cy="51854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40080" rIns="274320" rtlCol="0" anchor="ctr"/>
          <a:lstStyle/>
          <a:p>
            <a:pPr lvl="1" defTabSz="1828800">
              <a:lnSpc>
                <a:spcPts val="4200"/>
              </a:lnSpc>
              <a:spcAft>
                <a:spcPts val="1800"/>
              </a:spcAft>
              <a:buSzPct val="25000"/>
            </a:pPr>
            <a:r>
              <a:rPr lang="fr-FR" sz="2800" spc="40" dirty="0">
                <a:solidFill>
                  <a:schemeClr val="tx1"/>
                </a:solidFill>
                <a:latin typeface="Optimistic Text" panose="020B0503020203020204" pitchFamily="34" charset="0"/>
                <a:cs typeface="Optimistic Text" panose="020B0503020203020204" pitchFamily="34" charset="0"/>
                <a:sym typeface="Optimistic Text"/>
              </a:rPr>
              <a:t>Le cas échéant, configurez l'authentification </a:t>
            </a:r>
            <a:r>
              <a:rPr lang="fr-FR" sz="2800" spc="40" dirty="0" err="1">
                <a:solidFill>
                  <a:schemeClr val="tx1"/>
                </a:solidFill>
                <a:latin typeface="Optimistic Text" panose="020B0503020203020204" pitchFamily="34" charset="0"/>
                <a:cs typeface="Optimistic Text" panose="020B0503020203020204" pitchFamily="34" charset="0"/>
                <a:sym typeface="Optimistic Text"/>
              </a:rPr>
              <a:t>multifacteur</a:t>
            </a:r>
            <a:r>
              <a:rPr lang="fr-FR" sz="2800" spc="40" dirty="0">
                <a:solidFill>
                  <a:schemeClr val="tx1"/>
                </a:solidFill>
                <a:latin typeface="Optimistic Text" panose="020B0503020203020204" pitchFamily="34" charset="0"/>
                <a:cs typeface="Optimistic Text" panose="020B0503020203020204" pitchFamily="34" charset="0"/>
                <a:sym typeface="Optimistic Text"/>
              </a:rPr>
              <a:t> (comprend l'authentification à deux facteurs et la vérification en deux étapes)</a:t>
            </a:r>
            <a:r>
              <a:rPr lang="en-US" sz="2800" spc="40" dirty="0">
                <a:solidFill>
                  <a:schemeClr val="tx1"/>
                </a:solidFill>
                <a:latin typeface="Optimistic Text" panose="020B0503020203020204" pitchFamily="34" charset="0"/>
                <a:cs typeface="Optimistic Text" panose="020B0503020203020204" pitchFamily="34" charset="0"/>
                <a:sym typeface="Optimistic Text"/>
              </a:rPr>
              <a:t>. </a:t>
            </a:r>
          </a:p>
          <a:p>
            <a:pPr marL="457200" lvl="1" indent="-457200" defTabSz="1828800">
              <a:lnSpc>
                <a:spcPts val="4200"/>
              </a:lnSpc>
              <a:spcAft>
                <a:spcPts val="1800"/>
              </a:spcAft>
              <a:buSzPct val="100000"/>
              <a:buFont typeface="Arial" panose="020B0604020202020204" pitchFamily="34" charset="0"/>
              <a:buChar char="•"/>
            </a:pPr>
            <a:r>
              <a:rPr lang="fr-FR" sz="2800" spc="40" dirty="0">
                <a:solidFill>
                  <a:schemeClr val="tx1"/>
                </a:solidFill>
                <a:latin typeface="Optimistic Text" panose="020B0503020203020204" pitchFamily="34" charset="0"/>
                <a:cs typeface="Optimistic Text" panose="020B0503020203020204" pitchFamily="34" charset="0"/>
                <a:sym typeface="Optimistic Text"/>
              </a:rPr>
              <a:t>L'authentification </a:t>
            </a:r>
            <a:r>
              <a:rPr lang="fr-FR" sz="2800" spc="40" dirty="0" err="1">
                <a:solidFill>
                  <a:schemeClr val="tx1"/>
                </a:solidFill>
                <a:latin typeface="Optimistic Text" panose="020B0503020203020204" pitchFamily="34" charset="0"/>
                <a:cs typeface="Optimistic Text" panose="020B0503020203020204" pitchFamily="34" charset="0"/>
                <a:sym typeface="Optimistic Text"/>
              </a:rPr>
              <a:t>multifacteur</a:t>
            </a:r>
            <a:r>
              <a:rPr lang="fr-FR" sz="2800" spc="40" dirty="0">
                <a:solidFill>
                  <a:schemeClr val="tx1"/>
                </a:solidFill>
                <a:latin typeface="Optimistic Text" panose="020B0503020203020204" pitchFamily="34" charset="0"/>
                <a:cs typeface="Optimistic Text" panose="020B0503020203020204" pitchFamily="34" charset="0"/>
                <a:sym typeface="Optimistic Text"/>
              </a:rPr>
              <a:t> oblige les utilisateurs à fournir plusieurs types d'informations pour se connecter à un compte ou accéder à une application ou à un site Web</a:t>
            </a:r>
          </a:p>
          <a:p>
            <a:pPr marL="457200" lvl="1" indent="-457200" defTabSz="1828800">
              <a:lnSpc>
                <a:spcPts val="4200"/>
              </a:lnSpc>
              <a:spcAft>
                <a:spcPts val="1800"/>
              </a:spcAft>
              <a:buSzPct val="100000"/>
              <a:buFont typeface="Arial" panose="020B0604020202020204" pitchFamily="34" charset="0"/>
              <a:buChar char="•"/>
            </a:pPr>
            <a:r>
              <a:rPr lang="fr-FR" sz="2800" spc="40" dirty="0">
                <a:solidFill>
                  <a:schemeClr val="tx1"/>
                </a:solidFill>
                <a:latin typeface="Optimistic Text" panose="020B0503020203020204" pitchFamily="34" charset="0"/>
                <a:cs typeface="Optimistic Text" panose="020B0503020203020204" pitchFamily="34" charset="0"/>
                <a:sym typeface="Optimistic Text"/>
              </a:rPr>
              <a:t>Cela inclut souvent l’introduction de connaissances uniques à un utilisateur (par exemple, un mot de passe, un code PIN, des questions de sécurité) ou un caractère unique inhérent comme la biométrie, comme la reconnaissance faciale, les empreintes digitales ou la reconnaissance vocale.</a:t>
            </a:r>
            <a:endParaRPr lang="en-US" sz="2800" spc="40" dirty="0">
              <a:solidFill>
                <a:schemeClr val="tx1"/>
              </a:solidFill>
              <a:latin typeface="Optimistic Text" panose="020B0503020203020204" pitchFamily="34" charset="0"/>
              <a:cs typeface="Optimistic Text" panose="020B0503020203020204" pitchFamily="34" charset="0"/>
              <a:sym typeface="Optimistic Text"/>
            </a:endParaRPr>
          </a:p>
        </p:txBody>
      </p:sp>
      <p:sp>
        <p:nvSpPr>
          <p:cNvPr id="21" name="Rectangle 20">
            <a:extLst>
              <a:ext uri="{FF2B5EF4-FFF2-40B4-BE49-F238E27FC236}">
                <a16:creationId xmlns:a16="http://schemas.microsoft.com/office/drawing/2014/main" id="{756C54A0-682A-3C41-9314-EFE52FED4D1B}"/>
              </a:ext>
            </a:extLst>
          </p:cNvPr>
          <p:cNvSpPr/>
          <p:nvPr/>
        </p:nvSpPr>
        <p:spPr>
          <a:xfrm>
            <a:off x="8443912" y="4429747"/>
            <a:ext cx="15009813" cy="27179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40080" rIns="274320" rtlCol="0" anchor="ctr"/>
          <a:lstStyle/>
          <a:p>
            <a:pPr lvl="1" defTabSz="1828800">
              <a:lnSpc>
                <a:spcPts val="4200"/>
              </a:lnSpc>
              <a:spcAft>
                <a:spcPts val="1800"/>
              </a:spcAft>
              <a:buSzPct val="25000"/>
            </a:pPr>
            <a:r>
              <a:rPr lang="fr-FR" sz="2800" spc="40" dirty="0">
                <a:solidFill>
                  <a:schemeClr val="tx1"/>
                </a:solidFill>
                <a:latin typeface="Optimistic Text" panose="020B0503020203020204" pitchFamily="34" charset="0"/>
                <a:cs typeface="Optimistic Text" panose="020B0503020203020204" pitchFamily="34" charset="0"/>
                <a:sym typeface="Optimistic Text"/>
              </a:rPr>
              <a:t>Le cas échéant, configurez des alertes lorsque quelqu'un essaie de se connecter à votre compte à partir d'un nouvel appareil ou d'un navigateur Web. Ces alertes peuvent vous donner des informations sur l'appareil et la localisation pour la tentative de connexion</a:t>
            </a:r>
            <a:r>
              <a:rPr lang="en-US" sz="2800" spc="40" dirty="0">
                <a:solidFill>
                  <a:schemeClr val="tx1"/>
                </a:solidFill>
                <a:latin typeface="Optimistic Text" panose="020B0503020203020204" pitchFamily="34" charset="0"/>
                <a:cs typeface="Optimistic Text" panose="020B0503020203020204" pitchFamily="34" charset="0"/>
                <a:sym typeface="Optimistic Text"/>
              </a:rPr>
              <a:t>.</a:t>
            </a:r>
          </a:p>
        </p:txBody>
      </p:sp>
      <p:sp>
        <p:nvSpPr>
          <p:cNvPr id="2" name="Subtitle 1">
            <a:extLst>
              <a:ext uri="{FF2B5EF4-FFF2-40B4-BE49-F238E27FC236}">
                <a16:creationId xmlns:a16="http://schemas.microsoft.com/office/drawing/2014/main" id="{3B429F7B-BF7F-A541-9B1D-E7BF2BA86BD4}"/>
              </a:ext>
            </a:extLst>
          </p:cNvPr>
          <p:cNvSpPr>
            <a:spLocks noGrp="1"/>
          </p:cNvSpPr>
          <p:nvPr>
            <p:ph type="subTitle" idx="2"/>
          </p:nvPr>
        </p:nvSpPr>
        <p:spPr>
          <a:xfrm>
            <a:off x="932821" y="909036"/>
            <a:ext cx="10328145" cy="463200"/>
          </a:xfrm>
        </p:spPr>
        <p:txBody>
          <a:bodyPr/>
          <a:lstStyle/>
          <a:p>
            <a:r>
              <a:rPr lang="en-US" dirty="0"/>
              <a:t>02 </a:t>
            </a:r>
            <a:r>
              <a:rPr lang="en-US" dirty="0" err="1"/>
              <a:t>gestion</a:t>
            </a:r>
            <a:r>
              <a:rPr lang="en-US" dirty="0"/>
              <a:t> de la </a:t>
            </a:r>
            <a:r>
              <a:rPr lang="en-US" dirty="0" err="1"/>
              <a:t>sécurité</a:t>
            </a:r>
            <a:r>
              <a:rPr lang="en-US" dirty="0"/>
              <a:t> </a:t>
            </a:r>
            <a:r>
              <a:rPr lang="en-US" dirty="0" err="1"/>
              <a:t>personnelle</a:t>
            </a:r>
            <a:endParaRPr lang="en-US" dirty="0"/>
          </a:p>
        </p:txBody>
      </p:sp>
      <p:sp>
        <p:nvSpPr>
          <p:cNvPr id="7" name="Text Placeholder 6">
            <a:extLst>
              <a:ext uri="{FF2B5EF4-FFF2-40B4-BE49-F238E27FC236}">
                <a16:creationId xmlns:a16="http://schemas.microsoft.com/office/drawing/2014/main" id="{8F10397F-FDF0-B44A-9885-99A2E91C0619}"/>
              </a:ext>
            </a:extLst>
          </p:cNvPr>
          <p:cNvSpPr>
            <a:spLocks noGrp="1"/>
          </p:cNvSpPr>
          <p:nvPr>
            <p:ph type="body" sz="quarter" idx="4294967295"/>
          </p:nvPr>
        </p:nvSpPr>
        <p:spPr>
          <a:xfrm>
            <a:off x="932822" y="5935914"/>
            <a:ext cx="6353804" cy="1765665"/>
          </a:xfrm>
        </p:spPr>
        <p:txBody>
          <a:bodyPr>
            <a:noAutofit/>
          </a:bodyPr>
          <a:lstStyle/>
          <a:p>
            <a:pPr marL="0" indent="0" defTabSz="1828800" fontAlgn="base">
              <a:lnSpc>
                <a:spcPts val="7200"/>
              </a:lnSpc>
              <a:spcAft>
                <a:spcPts val="0"/>
              </a:spcAft>
              <a:buFont typeface="Optimistic Text"/>
              <a:buNone/>
              <a:defRPr/>
            </a:pPr>
            <a:r>
              <a:rPr lang="fr-FR" sz="6000" spc="260" dirty="0">
                <a:solidFill>
                  <a:srgbClr val="1C2B33"/>
                </a:solidFill>
                <a:latin typeface="Optimistic Display" panose="020B0603020203020204" pitchFamily="34" charset="0"/>
                <a:cs typeface="Optimistic Display" panose="020B0603020203020204" pitchFamily="34" charset="0"/>
                <a:sym typeface="Arial"/>
              </a:rPr>
              <a:t>Autres conseils de sécurité liés aux mots de passe</a:t>
            </a:r>
            <a:endParaRPr lang="en-US" sz="6000" spc="260" dirty="0">
              <a:solidFill>
                <a:srgbClr val="1C2B33"/>
              </a:solidFill>
              <a:latin typeface="Optimistic Display" panose="020B0603020203020204" pitchFamily="34" charset="0"/>
              <a:cs typeface="Optimistic Display" panose="020B0603020203020204" pitchFamily="34" charset="0"/>
              <a:sym typeface="Arial"/>
            </a:endParaRPr>
          </a:p>
        </p:txBody>
      </p:sp>
      <p:sp>
        <p:nvSpPr>
          <p:cNvPr id="6" name="TextBox 5">
            <a:extLst>
              <a:ext uri="{FF2B5EF4-FFF2-40B4-BE49-F238E27FC236}">
                <a16:creationId xmlns:a16="http://schemas.microsoft.com/office/drawing/2014/main" id="{2F0D91A2-96F1-C045-992A-C3665804C594}"/>
              </a:ext>
            </a:extLst>
          </p:cNvPr>
          <p:cNvSpPr txBox="1"/>
          <p:nvPr/>
        </p:nvSpPr>
        <p:spPr>
          <a:xfrm>
            <a:off x="-1169581" y="4401879"/>
            <a:ext cx="0" cy="0"/>
          </a:xfrm>
          <a:prstGeom prst="rect">
            <a:avLst/>
          </a:prstGeom>
        </p:spPr>
        <p:txBody>
          <a:bodyPr vert="horz" wrap="none" lIns="0" tIns="0" rIns="0" bIns="0" rtlCol="0">
            <a:normAutofit fontScale="25000" lnSpcReduction="20000"/>
          </a:bodyPr>
          <a:lstStyle/>
          <a:p>
            <a:pPr algn="l">
              <a:lnSpc>
                <a:spcPct val="129000"/>
              </a:lnSpc>
              <a:spcAft>
                <a:spcPts val="1200"/>
              </a:spcAft>
            </a:pPr>
            <a:endParaRPr lang="en-US" sz="2400" spc="50" dirty="0">
              <a:cs typeface="Optimistic Text" panose="020B0503020203020204" pitchFamily="34" charset="0"/>
            </a:endParaRPr>
          </a:p>
        </p:txBody>
      </p:sp>
      <p:grpSp>
        <p:nvGrpSpPr>
          <p:cNvPr id="24" name="Google Shape;2157;p94">
            <a:extLst>
              <a:ext uri="{FF2B5EF4-FFF2-40B4-BE49-F238E27FC236}">
                <a16:creationId xmlns:a16="http://schemas.microsoft.com/office/drawing/2014/main" id="{5F10F098-5B33-2C4B-BBA8-315F7DFAD8B5}"/>
              </a:ext>
            </a:extLst>
          </p:cNvPr>
          <p:cNvGrpSpPr/>
          <p:nvPr/>
        </p:nvGrpSpPr>
        <p:grpSpPr>
          <a:xfrm>
            <a:off x="933450" y="3997634"/>
            <a:ext cx="1478466" cy="1478466"/>
            <a:chOff x="12067570" y="3451640"/>
            <a:chExt cx="669160" cy="669160"/>
          </a:xfrm>
          <a:solidFill>
            <a:schemeClr val="accent2"/>
          </a:solidFill>
        </p:grpSpPr>
        <p:sp>
          <p:nvSpPr>
            <p:cNvPr id="25" name="Google Shape;2158;p94">
              <a:extLst>
                <a:ext uri="{FF2B5EF4-FFF2-40B4-BE49-F238E27FC236}">
                  <a16:creationId xmlns:a16="http://schemas.microsoft.com/office/drawing/2014/main" id="{B0B19308-BF9E-F44E-A31D-736BAD7C4C3F}"/>
                </a:ext>
              </a:extLst>
            </p:cNvPr>
            <p:cNvSpPr/>
            <p:nvPr/>
          </p:nvSpPr>
          <p:spPr>
            <a:xfrm>
              <a:off x="12067570" y="3451640"/>
              <a:ext cx="669160" cy="669160"/>
            </a:xfrm>
            <a:custGeom>
              <a:avLst/>
              <a:gdLst/>
              <a:ahLst/>
              <a:cxnLst/>
              <a:rect l="l" t="t" r="r" b="b"/>
              <a:pathLst>
                <a:path w="66916" h="66916" extrusionOk="0">
                  <a:moveTo>
                    <a:pt x="33464" y="66916"/>
                  </a:moveTo>
                  <a:cubicBezTo>
                    <a:pt x="15011" y="66916"/>
                    <a:pt x="0" y="51904"/>
                    <a:pt x="0" y="33451"/>
                  </a:cubicBezTo>
                  <a:cubicBezTo>
                    <a:pt x="0" y="14998"/>
                    <a:pt x="15011" y="0"/>
                    <a:pt x="33464" y="0"/>
                  </a:cubicBezTo>
                  <a:cubicBezTo>
                    <a:pt x="51904" y="0"/>
                    <a:pt x="66916" y="14998"/>
                    <a:pt x="66916" y="33451"/>
                  </a:cubicBezTo>
                  <a:cubicBezTo>
                    <a:pt x="66916" y="51904"/>
                    <a:pt x="51904" y="66916"/>
                    <a:pt x="33464" y="66916"/>
                  </a:cubicBezTo>
                  <a:close/>
                  <a:moveTo>
                    <a:pt x="33464" y="2743"/>
                  </a:moveTo>
                  <a:cubicBezTo>
                    <a:pt x="16522" y="2743"/>
                    <a:pt x="2755" y="16522"/>
                    <a:pt x="2755" y="33451"/>
                  </a:cubicBezTo>
                  <a:cubicBezTo>
                    <a:pt x="2755" y="50380"/>
                    <a:pt x="16522" y="64160"/>
                    <a:pt x="33464" y="64160"/>
                  </a:cubicBezTo>
                  <a:cubicBezTo>
                    <a:pt x="50393" y="64160"/>
                    <a:pt x="64173" y="50380"/>
                    <a:pt x="64173" y="33451"/>
                  </a:cubicBezTo>
                  <a:cubicBezTo>
                    <a:pt x="64173" y="16522"/>
                    <a:pt x="50393" y="2743"/>
                    <a:pt x="33464" y="2743"/>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26" name="Google Shape;2159;p94">
              <a:extLst>
                <a:ext uri="{FF2B5EF4-FFF2-40B4-BE49-F238E27FC236}">
                  <a16:creationId xmlns:a16="http://schemas.microsoft.com/office/drawing/2014/main" id="{F92A9A33-6D27-FE44-9840-CFBDE636B659}"/>
                </a:ext>
              </a:extLst>
            </p:cNvPr>
            <p:cNvSpPr/>
            <p:nvPr/>
          </p:nvSpPr>
          <p:spPr>
            <a:xfrm>
              <a:off x="12397580" y="3607380"/>
              <a:ext cx="27430" cy="293370"/>
            </a:xfrm>
            <a:custGeom>
              <a:avLst/>
              <a:gdLst/>
              <a:ahLst/>
              <a:cxnLst/>
              <a:rect l="l" t="t" r="r" b="b"/>
              <a:pathLst>
                <a:path w="2743" h="29337" extrusionOk="0">
                  <a:moveTo>
                    <a:pt x="2298" y="29337"/>
                  </a:moveTo>
                  <a:lnTo>
                    <a:pt x="457" y="29337"/>
                  </a:lnTo>
                  <a:cubicBezTo>
                    <a:pt x="203" y="29337"/>
                    <a:pt x="0" y="29133"/>
                    <a:pt x="0" y="28879"/>
                  </a:cubicBezTo>
                  <a:lnTo>
                    <a:pt x="0" y="469"/>
                  </a:lnTo>
                  <a:cubicBezTo>
                    <a:pt x="0" y="215"/>
                    <a:pt x="203" y="0"/>
                    <a:pt x="457" y="0"/>
                  </a:cubicBezTo>
                  <a:lnTo>
                    <a:pt x="2298" y="0"/>
                  </a:lnTo>
                  <a:cubicBezTo>
                    <a:pt x="2552" y="0"/>
                    <a:pt x="2743" y="215"/>
                    <a:pt x="2743" y="469"/>
                  </a:cubicBezTo>
                  <a:lnTo>
                    <a:pt x="2743" y="28879"/>
                  </a:lnTo>
                  <a:cubicBezTo>
                    <a:pt x="2743" y="29133"/>
                    <a:pt x="2552" y="29337"/>
                    <a:pt x="2298" y="29337"/>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27" name="Google Shape;2160;p94">
              <a:extLst>
                <a:ext uri="{FF2B5EF4-FFF2-40B4-BE49-F238E27FC236}">
                  <a16:creationId xmlns:a16="http://schemas.microsoft.com/office/drawing/2014/main" id="{C10FE81C-6754-7E4E-86E6-CB702D1496CA}"/>
                </a:ext>
              </a:extLst>
            </p:cNvPr>
            <p:cNvSpPr/>
            <p:nvPr/>
          </p:nvSpPr>
          <p:spPr>
            <a:xfrm>
              <a:off x="12397580" y="3928230"/>
              <a:ext cx="27430" cy="36709"/>
            </a:xfrm>
            <a:custGeom>
              <a:avLst/>
              <a:gdLst/>
              <a:ahLst/>
              <a:cxnLst/>
              <a:rect l="l" t="t" r="r" b="b"/>
              <a:pathLst>
                <a:path w="2743" h="3670" extrusionOk="0">
                  <a:moveTo>
                    <a:pt x="2298" y="3670"/>
                  </a:moveTo>
                  <a:lnTo>
                    <a:pt x="457" y="3670"/>
                  </a:lnTo>
                  <a:cubicBezTo>
                    <a:pt x="203" y="3670"/>
                    <a:pt x="0" y="3467"/>
                    <a:pt x="0" y="3213"/>
                  </a:cubicBezTo>
                  <a:lnTo>
                    <a:pt x="0" y="457"/>
                  </a:lnTo>
                  <a:cubicBezTo>
                    <a:pt x="0" y="215"/>
                    <a:pt x="203" y="0"/>
                    <a:pt x="457" y="0"/>
                  </a:cubicBezTo>
                  <a:lnTo>
                    <a:pt x="2298" y="0"/>
                  </a:lnTo>
                  <a:cubicBezTo>
                    <a:pt x="2552" y="0"/>
                    <a:pt x="2743" y="215"/>
                    <a:pt x="2743" y="457"/>
                  </a:cubicBezTo>
                  <a:lnTo>
                    <a:pt x="2743" y="3213"/>
                  </a:lnTo>
                  <a:cubicBezTo>
                    <a:pt x="2743" y="3467"/>
                    <a:pt x="2552" y="3670"/>
                    <a:pt x="2298" y="3670"/>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grpSp>
      <p:sp>
        <p:nvSpPr>
          <p:cNvPr id="13" name="Google Shape;984;p86">
            <a:extLst>
              <a:ext uri="{FF2B5EF4-FFF2-40B4-BE49-F238E27FC236}">
                <a16:creationId xmlns:a16="http://schemas.microsoft.com/office/drawing/2014/main" id="{D2AF1FBA-E533-3D42-9831-F54906E2CBD9}"/>
              </a:ext>
            </a:extLst>
          </p:cNvPr>
          <p:cNvSpPr/>
          <p:nvPr/>
        </p:nvSpPr>
        <p:spPr>
          <a:xfrm>
            <a:off x="8314440" y="723019"/>
            <a:ext cx="680923" cy="669951"/>
          </a:xfrm>
          <a:custGeom>
            <a:avLst/>
            <a:gdLst/>
            <a:ahLst/>
            <a:cxnLst/>
            <a:rect l="l" t="t" r="r" b="b"/>
            <a:pathLst>
              <a:path w="528091" h="519582" extrusionOk="0">
                <a:moveTo>
                  <a:pt x="0" y="259791"/>
                </a:moveTo>
                <a:cubicBezTo>
                  <a:pt x="0" y="108788"/>
                  <a:pt x="100584" y="0"/>
                  <a:pt x="258660" y="0"/>
                </a:cubicBezTo>
                <a:lnTo>
                  <a:pt x="269430" y="0"/>
                </a:lnTo>
                <a:cubicBezTo>
                  <a:pt x="427494" y="0"/>
                  <a:pt x="528091" y="108788"/>
                  <a:pt x="528091" y="259791"/>
                </a:cubicBezTo>
                <a:cubicBezTo>
                  <a:pt x="528091" y="410794"/>
                  <a:pt x="427494" y="519582"/>
                  <a:pt x="269430" y="519582"/>
                </a:cubicBezTo>
                <a:lnTo>
                  <a:pt x="258660" y="519582"/>
                </a:lnTo>
                <a:cubicBezTo>
                  <a:pt x="100584" y="519582"/>
                  <a:pt x="0" y="410794"/>
                  <a:pt x="0" y="259791"/>
                </a:cubicBezTo>
                <a:close/>
              </a:path>
            </a:pathLst>
          </a:custGeom>
          <a:solidFill>
            <a:schemeClr val="accent2"/>
          </a:solidFill>
          <a:ln w="9525" cap="flat" cmpd="sng">
            <a:noFill/>
            <a:prstDash val="solid"/>
            <a:round/>
            <a:headEnd type="none" w="sm" len="sm"/>
            <a:tailEnd type="none" w="sm" len="sm"/>
          </a:ln>
        </p:spPr>
        <p:txBody>
          <a:bodyPr spcFirstLastPara="1" wrap="square" lIns="457125" tIns="228500" rIns="457125" bIns="228500" anchor="ctr" anchorCtr="0">
            <a:noAutofit/>
          </a:bodyPr>
          <a:lstStyle/>
          <a:p>
            <a:pPr marL="0" marR="0" lvl="0" indent="0" algn="ctr" rtl="0">
              <a:spcBef>
                <a:spcPts val="0"/>
              </a:spcBef>
              <a:spcAft>
                <a:spcPts val="0"/>
              </a:spcAft>
              <a:buNone/>
            </a:pPr>
            <a:r>
              <a:rPr lang="en-US" u="none" strike="noStrike" cap="none" dirty="0">
                <a:solidFill>
                  <a:schemeClr val="bg2"/>
                </a:solidFill>
                <a:latin typeface="Optimistic Display" panose="020B0603020203020204" pitchFamily="34" charset="0"/>
                <a:ea typeface="Calibri"/>
                <a:cs typeface="Optimistic Display" panose="020B0603020203020204" pitchFamily="34" charset="0"/>
                <a:sym typeface="Calibri"/>
              </a:rPr>
              <a:t>1</a:t>
            </a:r>
            <a:endParaRPr u="none" strike="noStrike" cap="none" dirty="0">
              <a:solidFill>
                <a:schemeClr val="bg2"/>
              </a:solidFill>
              <a:latin typeface="Optimistic Display" panose="020B0603020203020204" pitchFamily="34" charset="0"/>
              <a:ea typeface="Calibri"/>
              <a:cs typeface="Optimistic Display" panose="020B0603020203020204" pitchFamily="34" charset="0"/>
              <a:sym typeface="Calibri"/>
            </a:endParaRPr>
          </a:p>
        </p:txBody>
      </p:sp>
      <p:sp>
        <p:nvSpPr>
          <p:cNvPr id="14" name="Google Shape;984;p86">
            <a:extLst>
              <a:ext uri="{FF2B5EF4-FFF2-40B4-BE49-F238E27FC236}">
                <a16:creationId xmlns:a16="http://schemas.microsoft.com/office/drawing/2014/main" id="{E3C94CDF-DD02-D54C-9F22-E8B81956CCF8}"/>
              </a:ext>
            </a:extLst>
          </p:cNvPr>
          <p:cNvSpPr/>
          <p:nvPr/>
        </p:nvSpPr>
        <p:spPr>
          <a:xfrm>
            <a:off x="8314440" y="2494669"/>
            <a:ext cx="680923" cy="669951"/>
          </a:xfrm>
          <a:custGeom>
            <a:avLst/>
            <a:gdLst/>
            <a:ahLst/>
            <a:cxnLst/>
            <a:rect l="l" t="t" r="r" b="b"/>
            <a:pathLst>
              <a:path w="528091" h="519582" extrusionOk="0">
                <a:moveTo>
                  <a:pt x="0" y="259791"/>
                </a:moveTo>
                <a:cubicBezTo>
                  <a:pt x="0" y="108788"/>
                  <a:pt x="100584" y="0"/>
                  <a:pt x="258660" y="0"/>
                </a:cubicBezTo>
                <a:lnTo>
                  <a:pt x="269430" y="0"/>
                </a:lnTo>
                <a:cubicBezTo>
                  <a:pt x="427494" y="0"/>
                  <a:pt x="528091" y="108788"/>
                  <a:pt x="528091" y="259791"/>
                </a:cubicBezTo>
                <a:cubicBezTo>
                  <a:pt x="528091" y="410794"/>
                  <a:pt x="427494" y="519582"/>
                  <a:pt x="269430" y="519582"/>
                </a:cubicBezTo>
                <a:lnTo>
                  <a:pt x="258660" y="519582"/>
                </a:lnTo>
                <a:cubicBezTo>
                  <a:pt x="100584" y="519582"/>
                  <a:pt x="0" y="410794"/>
                  <a:pt x="0" y="259791"/>
                </a:cubicBezTo>
                <a:close/>
              </a:path>
            </a:pathLst>
          </a:custGeom>
          <a:solidFill>
            <a:schemeClr val="accent2"/>
          </a:solidFill>
          <a:ln w="9525" cap="flat" cmpd="sng">
            <a:noFill/>
            <a:prstDash val="solid"/>
            <a:round/>
            <a:headEnd type="none" w="sm" len="sm"/>
            <a:tailEnd type="none" w="sm" len="sm"/>
          </a:ln>
        </p:spPr>
        <p:txBody>
          <a:bodyPr spcFirstLastPara="1" wrap="square" lIns="457125" tIns="228500" rIns="457125" bIns="228500" anchor="ctr" anchorCtr="0">
            <a:noAutofit/>
          </a:bodyPr>
          <a:lstStyle/>
          <a:p>
            <a:pPr marL="0" marR="0" lvl="0" indent="0" algn="ctr" rtl="0">
              <a:spcBef>
                <a:spcPts val="0"/>
              </a:spcBef>
              <a:spcAft>
                <a:spcPts val="0"/>
              </a:spcAft>
              <a:buNone/>
            </a:pPr>
            <a:r>
              <a:rPr lang="en-US" u="none" strike="noStrike" cap="none" dirty="0">
                <a:solidFill>
                  <a:schemeClr val="bg2"/>
                </a:solidFill>
                <a:latin typeface="Optimistic Display" panose="020B0603020203020204" pitchFamily="34" charset="0"/>
                <a:ea typeface="Calibri"/>
                <a:cs typeface="Optimistic Display" panose="020B0603020203020204" pitchFamily="34" charset="0"/>
                <a:sym typeface="Calibri"/>
              </a:rPr>
              <a:t>2</a:t>
            </a:r>
            <a:endParaRPr u="none" strike="noStrike" cap="none" dirty="0">
              <a:solidFill>
                <a:schemeClr val="bg2"/>
              </a:solidFill>
              <a:latin typeface="Optimistic Display" panose="020B0603020203020204" pitchFamily="34" charset="0"/>
              <a:ea typeface="Calibri"/>
              <a:cs typeface="Optimistic Display" panose="020B0603020203020204" pitchFamily="34" charset="0"/>
              <a:sym typeface="Calibri"/>
            </a:endParaRPr>
          </a:p>
        </p:txBody>
      </p:sp>
      <p:sp>
        <p:nvSpPr>
          <p:cNvPr id="15" name="Google Shape;984;p86">
            <a:extLst>
              <a:ext uri="{FF2B5EF4-FFF2-40B4-BE49-F238E27FC236}">
                <a16:creationId xmlns:a16="http://schemas.microsoft.com/office/drawing/2014/main" id="{45294F08-94DD-374D-B04B-59C225B34CD5}"/>
              </a:ext>
            </a:extLst>
          </p:cNvPr>
          <p:cNvSpPr/>
          <p:nvPr/>
        </p:nvSpPr>
        <p:spPr>
          <a:xfrm>
            <a:off x="8314440" y="4247269"/>
            <a:ext cx="680923" cy="669951"/>
          </a:xfrm>
          <a:custGeom>
            <a:avLst/>
            <a:gdLst/>
            <a:ahLst/>
            <a:cxnLst/>
            <a:rect l="l" t="t" r="r" b="b"/>
            <a:pathLst>
              <a:path w="528091" h="519582" extrusionOk="0">
                <a:moveTo>
                  <a:pt x="0" y="259791"/>
                </a:moveTo>
                <a:cubicBezTo>
                  <a:pt x="0" y="108788"/>
                  <a:pt x="100584" y="0"/>
                  <a:pt x="258660" y="0"/>
                </a:cubicBezTo>
                <a:lnTo>
                  <a:pt x="269430" y="0"/>
                </a:lnTo>
                <a:cubicBezTo>
                  <a:pt x="427494" y="0"/>
                  <a:pt x="528091" y="108788"/>
                  <a:pt x="528091" y="259791"/>
                </a:cubicBezTo>
                <a:cubicBezTo>
                  <a:pt x="528091" y="410794"/>
                  <a:pt x="427494" y="519582"/>
                  <a:pt x="269430" y="519582"/>
                </a:cubicBezTo>
                <a:lnTo>
                  <a:pt x="258660" y="519582"/>
                </a:lnTo>
                <a:cubicBezTo>
                  <a:pt x="100584" y="519582"/>
                  <a:pt x="0" y="410794"/>
                  <a:pt x="0" y="259791"/>
                </a:cubicBezTo>
                <a:close/>
              </a:path>
            </a:pathLst>
          </a:custGeom>
          <a:solidFill>
            <a:schemeClr val="accent2"/>
          </a:solidFill>
          <a:ln w="9525" cap="flat" cmpd="sng">
            <a:noFill/>
            <a:prstDash val="solid"/>
            <a:round/>
            <a:headEnd type="none" w="sm" len="sm"/>
            <a:tailEnd type="none" w="sm" len="sm"/>
          </a:ln>
        </p:spPr>
        <p:txBody>
          <a:bodyPr spcFirstLastPara="1" wrap="square" lIns="457125" tIns="228500" rIns="457125" bIns="228500" anchor="ctr" anchorCtr="0">
            <a:noAutofit/>
          </a:bodyPr>
          <a:lstStyle/>
          <a:p>
            <a:pPr marL="0" marR="0" lvl="0" indent="0" algn="ctr" rtl="0">
              <a:spcBef>
                <a:spcPts val="0"/>
              </a:spcBef>
              <a:spcAft>
                <a:spcPts val="0"/>
              </a:spcAft>
              <a:buNone/>
            </a:pPr>
            <a:r>
              <a:rPr lang="en-US" u="none" strike="noStrike" cap="none" dirty="0">
                <a:solidFill>
                  <a:schemeClr val="bg2"/>
                </a:solidFill>
                <a:latin typeface="Optimistic Display" panose="020B0603020203020204" pitchFamily="34" charset="0"/>
                <a:ea typeface="Calibri"/>
                <a:cs typeface="Optimistic Display" panose="020B0603020203020204" pitchFamily="34" charset="0"/>
                <a:sym typeface="Calibri"/>
              </a:rPr>
              <a:t>3</a:t>
            </a:r>
            <a:endParaRPr u="none" strike="noStrike" cap="none" dirty="0">
              <a:solidFill>
                <a:schemeClr val="bg2"/>
              </a:solidFill>
              <a:latin typeface="Optimistic Display" panose="020B0603020203020204" pitchFamily="34" charset="0"/>
              <a:ea typeface="Calibri"/>
              <a:cs typeface="Optimistic Display" panose="020B0603020203020204" pitchFamily="34" charset="0"/>
              <a:sym typeface="Calibri"/>
            </a:endParaRPr>
          </a:p>
        </p:txBody>
      </p:sp>
      <p:sp>
        <p:nvSpPr>
          <p:cNvPr id="16" name="Google Shape;984;p86">
            <a:extLst>
              <a:ext uri="{FF2B5EF4-FFF2-40B4-BE49-F238E27FC236}">
                <a16:creationId xmlns:a16="http://schemas.microsoft.com/office/drawing/2014/main" id="{87252AA0-0F7C-294F-9C27-1FC8C6A49305}"/>
              </a:ext>
            </a:extLst>
          </p:cNvPr>
          <p:cNvSpPr/>
          <p:nvPr/>
        </p:nvSpPr>
        <p:spPr>
          <a:xfrm>
            <a:off x="8314440" y="7409569"/>
            <a:ext cx="680923" cy="669951"/>
          </a:xfrm>
          <a:custGeom>
            <a:avLst/>
            <a:gdLst/>
            <a:ahLst/>
            <a:cxnLst/>
            <a:rect l="l" t="t" r="r" b="b"/>
            <a:pathLst>
              <a:path w="528091" h="519582" extrusionOk="0">
                <a:moveTo>
                  <a:pt x="0" y="259791"/>
                </a:moveTo>
                <a:cubicBezTo>
                  <a:pt x="0" y="108788"/>
                  <a:pt x="100584" y="0"/>
                  <a:pt x="258660" y="0"/>
                </a:cubicBezTo>
                <a:lnTo>
                  <a:pt x="269430" y="0"/>
                </a:lnTo>
                <a:cubicBezTo>
                  <a:pt x="427494" y="0"/>
                  <a:pt x="528091" y="108788"/>
                  <a:pt x="528091" y="259791"/>
                </a:cubicBezTo>
                <a:cubicBezTo>
                  <a:pt x="528091" y="410794"/>
                  <a:pt x="427494" y="519582"/>
                  <a:pt x="269430" y="519582"/>
                </a:cubicBezTo>
                <a:lnTo>
                  <a:pt x="258660" y="519582"/>
                </a:lnTo>
                <a:cubicBezTo>
                  <a:pt x="100584" y="519582"/>
                  <a:pt x="0" y="410794"/>
                  <a:pt x="0" y="259791"/>
                </a:cubicBezTo>
                <a:close/>
              </a:path>
            </a:pathLst>
          </a:custGeom>
          <a:solidFill>
            <a:schemeClr val="accent2"/>
          </a:solidFill>
          <a:ln w="9525" cap="flat" cmpd="sng">
            <a:noFill/>
            <a:prstDash val="solid"/>
            <a:round/>
            <a:headEnd type="none" w="sm" len="sm"/>
            <a:tailEnd type="none" w="sm" len="sm"/>
          </a:ln>
        </p:spPr>
        <p:txBody>
          <a:bodyPr spcFirstLastPara="1" wrap="square" lIns="457125" tIns="228500" rIns="457125" bIns="228500" anchor="ctr" anchorCtr="0">
            <a:noAutofit/>
          </a:bodyPr>
          <a:lstStyle/>
          <a:p>
            <a:pPr marL="0" marR="0" lvl="0" indent="0" algn="ctr" rtl="0">
              <a:spcBef>
                <a:spcPts val="0"/>
              </a:spcBef>
              <a:spcAft>
                <a:spcPts val="0"/>
              </a:spcAft>
              <a:buNone/>
            </a:pPr>
            <a:r>
              <a:rPr lang="en-US" u="none" strike="noStrike" cap="none" dirty="0">
                <a:solidFill>
                  <a:schemeClr val="bg2"/>
                </a:solidFill>
                <a:latin typeface="Optimistic Display" panose="020B0603020203020204" pitchFamily="34" charset="0"/>
                <a:ea typeface="Calibri"/>
                <a:cs typeface="Optimistic Display" panose="020B0603020203020204" pitchFamily="34" charset="0"/>
                <a:sym typeface="Calibri"/>
              </a:rPr>
              <a:t>4</a:t>
            </a:r>
            <a:endParaRPr u="none" strike="noStrike" cap="none" dirty="0">
              <a:solidFill>
                <a:schemeClr val="bg2"/>
              </a:solidFill>
              <a:latin typeface="Optimistic Display" panose="020B0603020203020204" pitchFamily="34" charset="0"/>
              <a:ea typeface="Calibri"/>
              <a:cs typeface="Optimistic Display" panose="020B0603020203020204" pitchFamily="34" charset="0"/>
              <a:sym typeface="Calibri"/>
            </a:endParaRPr>
          </a:p>
        </p:txBody>
      </p:sp>
    </p:spTree>
    <p:extLst>
      <p:ext uri="{BB962C8B-B14F-4D97-AF65-F5344CB8AC3E}">
        <p14:creationId xmlns:p14="http://schemas.microsoft.com/office/powerpoint/2010/main" val="467549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3B429F7B-BF7F-A541-9B1D-E7BF2BA86BD4}"/>
              </a:ext>
            </a:extLst>
          </p:cNvPr>
          <p:cNvSpPr>
            <a:spLocks noGrp="1"/>
          </p:cNvSpPr>
          <p:nvPr>
            <p:ph type="subTitle" idx="2"/>
          </p:nvPr>
        </p:nvSpPr>
        <p:spPr>
          <a:xfrm>
            <a:off x="932821" y="909036"/>
            <a:ext cx="10328145" cy="463200"/>
          </a:xfrm>
        </p:spPr>
        <p:txBody>
          <a:bodyPr/>
          <a:lstStyle/>
          <a:p>
            <a:r>
              <a:rPr lang="en-US" dirty="0"/>
              <a:t>02 </a:t>
            </a:r>
            <a:r>
              <a:rPr lang="en-US" dirty="0" err="1"/>
              <a:t>gestion</a:t>
            </a:r>
            <a:r>
              <a:rPr lang="en-US" dirty="0"/>
              <a:t> de la </a:t>
            </a:r>
            <a:r>
              <a:rPr lang="en-US" dirty="0" err="1"/>
              <a:t>sécurité</a:t>
            </a:r>
            <a:r>
              <a:rPr lang="en-US" dirty="0"/>
              <a:t> </a:t>
            </a:r>
            <a:r>
              <a:rPr lang="en-US" dirty="0" err="1"/>
              <a:t>personnelle</a:t>
            </a:r>
            <a:endParaRPr lang="en-US" dirty="0"/>
          </a:p>
        </p:txBody>
      </p:sp>
      <p:sp>
        <p:nvSpPr>
          <p:cNvPr id="6" name="Title 2">
            <a:extLst>
              <a:ext uri="{FF2B5EF4-FFF2-40B4-BE49-F238E27FC236}">
                <a16:creationId xmlns:a16="http://schemas.microsoft.com/office/drawing/2014/main" id="{C43B3271-6D81-3349-BC12-1B3F0B499F0F}"/>
              </a:ext>
            </a:extLst>
          </p:cNvPr>
          <p:cNvSpPr txBox="1">
            <a:spLocks/>
          </p:cNvSpPr>
          <p:nvPr/>
        </p:nvSpPr>
        <p:spPr>
          <a:xfrm>
            <a:off x="3749675" y="6141720"/>
            <a:ext cx="7510463" cy="1432560"/>
          </a:xfrm>
          <a:prstGeom prst="rect">
            <a:avLst/>
          </a:prstGeom>
        </p:spPr>
        <p:txBody>
          <a:bodyPr vert="horz" lIns="0" tIns="0" rIns="0" bIns="0" rtlCol="0" anchor="ctr" anchorCtr="0">
            <a:noAutofit/>
          </a:bodyPr>
          <a:lstStyle>
            <a:defPPr marR="0" lvl="0" algn="l" rtl="0">
              <a:lnSpc>
                <a:spcPct val="100000"/>
              </a:lnSpc>
              <a:spcBef>
                <a:spcPts val="0"/>
              </a:spcBef>
              <a:spcAft>
                <a:spcPts val="0"/>
              </a:spcAft>
            </a:defPPr>
            <a:lvl1pPr marR="0" lvl="0" algn="l" rtl="0" eaLnBrk="1" hangingPunct="1">
              <a:lnSpc>
                <a:spcPct val="108000"/>
              </a:lnSpc>
              <a:spcBef>
                <a:spcPts val="0"/>
              </a:spcBef>
              <a:spcAft>
                <a:spcPts val="0"/>
              </a:spcAft>
              <a:buClr>
                <a:srgbClr val="1C2B33"/>
              </a:buClr>
              <a:buFont typeface="Optimistic Display Medium"/>
              <a:defRPr sz="7200" b="0" i="0" u="none" strike="noStrike" kern="0" cap="none" spc="220" baseline="0">
                <a:solidFill>
                  <a:schemeClr val="tx1"/>
                </a:solidFill>
                <a:latin typeface="+mj-lt"/>
                <a:ea typeface="Optimistic Display Medium"/>
                <a:cs typeface="Optimistic Display Medium"/>
                <a:sym typeface="Optimistic Display Medium"/>
              </a:defRPr>
            </a:lvl1pPr>
            <a:lvl2pPr marR="0" lvl="1"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2pPr>
            <a:lvl3pPr marR="0" lvl="2"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3pPr>
            <a:lvl4pPr marR="0" lvl="3"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4pPr>
            <a:lvl5pPr marR="0" lvl="4"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r>
              <a:rPr lang="en-US" dirty="0" err="1"/>
              <a:t>Authentification</a:t>
            </a:r>
            <a:r>
              <a:rPr lang="en-US" dirty="0"/>
              <a:t> à </a:t>
            </a:r>
            <a:r>
              <a:rPr lang="en-US" dirty="0" err="1"/>
              <a:t>deux</a:t>
            </a:r>
            <a:r>
              <a:rPr lang="en-US" dirty="0"/>
              <a:t> </a:t>
            </a:r>
            <a:r>
              <a:rPr lang="en-US" dirty="0" err="1"/>
              <a:t>facteurs</a:t>
            </a:r>
            <a:endParaRPr lang="en-US" dirty="0"/>
          </a:p>
        </p:txBody>
      </p:sp>
      <p:sp>
        <p:nvSpPr>
          <p:cNvPr id="9" name="Google Shape;984;p86">
            <a:extLst>
              <a:ext uri="{FF2B5EF4-FFF2-40B4-BE49-F238E27FC236}">
                <a16:creationId xmlns:a16="http://schemas.microsoft.com/office/drawing/2014/main" id="{CC8F767C-053F-C342-8AB8-7CE5FF033FAA}"/>
              </a:ext>
            </a:extLst>
          </p:cNvPr>
          <p:cNvSpPr/>
          <p:nvPr/>
        </p:nvSpPr>
        <p:spPr>
          <a:xfrm>
            <a:off x="936809" y="5721272"/>
            <a:ext cx="2310688" cy="2273456"/>
          </a:xfrm>
          <a:custGeom>
            <a:avLst/>
            <a:gdLst/>
            <a:ahLst/>
            <a:cxnLst/>
            <a:rect l="l" t="t" r="r" b="b"/>
            <a:pathLst>
              <a:path w="528091" h="519582" extrusionOk="0">
                <a:moveTo>
                  <a:pt x="0" y="259791"/>
                </a:moveTo>
                <a:cubicBezTo>
                  <a:pt x="0" y="108788"/>
                  <a:pt x="100584" y="0"/>
                  <a:pt x="258660" y="0"/>
                </a:cubicBezTo>
                <a:lnTo>
                  <a:pt x="269430" y="0"/>
                </a:lnTo>
                <a:cubicBezTo>
                  <a:pt x="427494" y="0"/>
                  <a:pt x="528091" y="108788"/>
                  <a:pt x="528091" y="259791"/>
                </a:cubicBezTo>
                <a:cubicBezTo>
                  <a:pt x="528091" y="410794"/>
                  <a:pt x="427494" y="519582"/>
                  <a:pt x="269430" y="519582"/>
                </a:cubicBezTo>
                <a:lnTo>
                  <a:pt x="258660" y="519582"/>
                </a:lnTo>
                <a:cubicBezTo>
                  <a:pt x="100584" y="519582"/>
                  <a:pt x="0" y="410794"/>
                  <a:pt x="0" y="259791"/>
                </a:cubicBezTo>
                <a:close/>
              </a:path>
            </a:pathLst>
          </a:custGeom>
          <a:solidFill>
            <a:schemeClr val="accent2"/>
          </a:solidFill>
          <a:ln w="9525" cap="flat" cmpd="sng">
            <a:noFill/>
            <a:prstDash val="solid"/>
            <a:round/>
            <a:headEnd type="none" w="sm" len="sm"/>
            <a:tailEnd type="none" w="sm" len="sm"/>
          </a:ln>
        </p:spPr>
        <p:txBody>
          <a:bodyPr spcFirstLastPara="1" wrap="square" lIns="457125" tIns="228500" rIns="457125" bIns="228500" anchor="ctr" anchorCtr="0">
            <a:noAutofit/>
          </a:bodyPr>
          <a:lstStyle/>
          <a:p>
            <a:pPr marL="0" marR="0" lvl="0" indent="0" algn="ctr" rtl="0">
              <a:spcBef>
                <a:spcPts val="0"/>
              </a:spcBef>
              <a:spcAft>
                <a:spcPts val="0"/>
              </a:spcAft>
              <a:buNone/>
            </a:pPr>
            <a:endParaRPr sz="9000" b="0" i="0" u="none" strike="noStrike" cap="none">
              <a:solidFill>
                <a:srgbClr val="000000"/>
              </a:solidFill>
              <a:latin typeface="Calibri"/>
              <a:ea typeface="Calibri"/>
              <a:cs typeface="Calibri"/>
              <a:sym typeface="Calibri"/>
            </a:endParaRPr>
          </a:p>
        </p:txBody>
      </p:sp>
      <p:sp>
        <p:nvSpPr>
          <p:cNvPr id="14" name="Text Placeholder 3">
            <a:extLst>
              <a:ext uri="{FF2B5EF4-FFF2-40B4-BE49-F238E27FC236}">
                <a16:creationId xmlns:a16="http://schemas.microsoft.com/office/drawing/2014/main" id="{24AB9C6B-313F-0249-BA27-3B6777B790E6}"/>
              </a:ext>
            </a:extLst>
          </p:cNvPr>
          <p:cNvSpPr txBox="1">
            <a:spLocks/>
          </p:cNvSpPr>
          <p:nvPr/>
        </p:nvSpPr>
        <p:spPr>
          <a:xfrm>
            <a:off x="13138910" y="4838570"/>
            <a:ext cx="9388475" cy="4038860"/>
          </a:xfrm>
          <a:prstGeom prst="rect">
            <a:avLst/>
          </a:prstGeom>
        </p:spPr>
        <p:txBody>
          <a:bodyPr vert="horz" lIns="0" tIns="0" rIns="0" bIns="0" rtlCol="0" anchor="ctr">
            <a:noAutofit/>
          </a:bodyPr>
          <a:lstStyle>
            <a:defPPr marR="0" lvl="0" algn="l" rtl="0">
              <a:lnSpc>
                <a:spcPct val="100000"/>
              </a:lnSpc>
              <a:spcBef>
                <a:spcPts val="0"/>
              </a:spcBef>
              <a:spcAft>
                <a:spcPts val="0"/>
              </a:spcAft>
            </a:defPPr>
            <a:lvl1pPr marL="0" marR="0" lvl="0" indent="0" algn="l" rtl="0" eaLnBrk="1" hangingPunct="1">
              <a:lnSpc>
                <a:spcPct val="129000"/>
              </a:lnSpc>
              <a:spcBef>
                <a:spcPts val="0"/>
              </a:spcBef>
              <a:spcAft>
                <a:spcPts val="1200"/>
              </a:spcAft>
              <a:buClr>
                <a:srgbClr val="1C2B33"/>
              </a:buClr>
              <a:buSzPct val="25000"/>
              <a:buFontTx/>
              <a:buBlip>
                <a:blip r:embed="rId3"/>
              </a:buBlip>
              <a:tabLst/>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defTabSz="1828800">
              <a:lnSpc>
                <a:spcPts val="4200"/>
              </a:lnSpc>
              <a:spcAft>
                <a:spcPts val="1800"/>
              </a:spcAft>
              <a:buNone/>
            </a:pPr>
            <a:r>
              <a:rPr lang="en-US" sz="2800" b="1" spc="40" dirty="0" err="1">
                <a:solidFill>
                  <a:schemeClr val="accent1"/>
                </a:solidFill>
                <a:latin typeface="Optimistic Text" panose="020B0503020203020204" pitchFamily="34" charset="0"/>
                <a:sym typeface="Arial"/>
              </a:rPr>
              <a:t>L’authentification</a:t>
            </a:r>
            <a:r>
              <a:rPr lang="en-US" sz="2800" b="1" spc="40" dirty="0">
                <a:solidFill>
                  <a:schemeClr val="accent1"/>
                </a:solidFill>
                <a:latin typeface="Optimistic Text" panose="020B0503020203020204" pitchFamily="34" charset="0"/>
                <a:sym typeface="Arial"/>
              </a:rPr>
              <a:t> à </a:t>
            </a:r>
            <a:r>
              <a:rPr lang="en-US" sz="2800" b="1" spc="40" dirty="0" err="1">
                <a:solidFill>
                  <a:schemeClr val="accent1"/>
                </a:solidFill>
                <a:latin typeface="Optimistic Text" panose="020B0503020203020204" pitchFamily="34" charset="0"/>
                <a:sym typeface="Arial"/>
              </a:rPr>
              <a:t>deux</a:t>
            </a:r>
            <a:r>
              <a:rPr lang="en-US" sz="2800" b="1" spc="40" dirty="0">
                <a:solidFill>
                  <a:schemeClr val="accent1"/>
                </a:solidFill>
                <a:latin typeface="Optimistic Text" panose="020B0503020203020204" pitchFamily="34" charset="0"/>
                <a:sym typeface="Arial"/>
              </a:rPr>
              <a:t> </a:t>
            </a:r>
            <a:r>
              <a:rPr lang="en-US" sz="2800" b="1" spc="40" dirty="0" err="1">
                <a:solidFill>
                  <a:schemeClr val="accent1"/>
                </a:solidFill>
                <a:latin typeface="Optimistic Text" panose="020B0503020203020204" pitchFamily="34" charset="0"/>
                <a:sym typeface="Arial"/>
              </a:rPr>
              <a:t>facteurs</a:t>
            </a:r>
            <a:r>
              <a:rPr lang="en-US" sz="2800" b="1" spc="40" dirty="0">
                <a:solidFill>
                  <a:schemeClr val="accent1"/>
                </a:solidFill>
                <a:latin typeface="Optimistic Text" panose="020B0503020203020204" pitchFamily="34" charset="0"/>
                <a:sym typeface="Arial"/>
              </a:rPr>
              <a:t> </a:t>
            </a:r>
            <a:r>
              <a:rPr lang="fr-FR" sz="2800" spc="40" dirty="0">
                <a:latin typeface="Optimistic Text" panose="020B0503020203020204" pitchFamily="34" charset="0"/>
                <a:sym typeface="Arial"/>
              </a:rPr>
              <a:t>est une fonction de sécurité qui permet de protéger vos comptes et vos mots de passe</a:t>
            </a:r>
            <a:r>
              <a:rPr lang="en-US" sz="2800" spc="40" dirty="0">
                <a:latin typeface="Optimistic Text" panose="020B0503020203020204" pitchFamily="34" charset="0"/>
                <a:sym typeface="Arial"/>
              </a:rPr>
              <a:t>.</a:t>
            </a:r>
          </a:p>
        </p:txBody>
      </p:sp>
      <p:grpSp>
        <p:nvGrpSpPr>
          <p:cNvPr id="18" name="Google Shape;1156;p90">
            <a:extLst>
              <a:ext uri="{FF2B5EF4-FFF2-40B4-BE49-F238E27FC236}">
                <a16:creationId xmlns:a16="http://schemas.microsoft.com/office/drawing/2014/main" id="{C85C7988-4D42-CE41-A4E9-A22EBA6D4762}"/>
              </a:ext>
            </a:extLst>
          </p:cNvPr>
          <p:cNvGrpSpPr/>
          <p:nvPr/>
        </p:nvGrpSpPr>
        <p:grpSpPr>
          <a:xfrm>
            <a:off x="1779176" y="6400778"/>
            <a:ext cx="625954" cy="914445"/>
            <a:chOff x="1666390" y="1311050"/>
            <a:chExt cx="514470" cy="751580"/>
          </a:xfrm>
          <a:solidFill>
            <a:schemeClr val="bg1"/>
          </a:solidFill>
        </p:grpSpPr>
        <p:sp>
          <p:nvSpPr>
            <p:cNvPr id="19" name="Google Shape;1157;p90">
              <a:extLst>
                <a:ext uri="{FF2B5EF4-FFF2-40B4-BE49-F238E27FC236}">
                  <a16:creationId xmlns:a16="http://schemas.microsoft.com/office/drawing/2014/main" id="{C02FBAD4-C6BF-B046-AD0B-5CA121E41E73}"/>
                </a:ext>
              </a:extLst>
            </p:cNvPr>
            <p:cNvSpPr/>
            <p:nvPr/>
          </p:nvSpPr>
          <p:spPr>
            <a:xfrm>
              <a:off x="1855030" y="1980230"/>
              <a:ext cx="146680" cy="27430"/>
            </a:xfrm>
            <a:custGeom>
              <a:avLst/>
              <a:gdLst/>
              <a:ahLst/>
              <a:cxnLst/>
              <a:rect l="l" t="t" r="r" b="b"/>
              <a:pathLst>
                <a:path w="14668" h="2743" extrusionOk="0">
                  <a:moveTo>
                    <a:pt x="14211" y="2743"/>
                  </a:moveTo>
                  <a:lnTo>
                    <a:pt x="457" y="2743"/>
                  </a:lnTo>
                  <a:cubicBezTo>
                    <a:pt x="203" y="2743"/>
                    <a:pt x="0" y="2539"/>
                    <a:pt x="0" y="2285"/>
                  </a:cubicBezTo>
                  <a:lnTo>
                    <a:pt x="0" y="457"/>
                  </a:lnTo>
                  <a:cubicBezTo>
                    <a:pt x="0" y="203"/>
                    <a:pt x="203" y="0"/>
                    <a:pt x="457" y="0"/>
                  </a:cubicBezTo>
                  <a:lnTo>
                    <a:pt x="14211" y="0"/>
                  </a:lnTo>
                  <a:cubicBezTo>
                    <a:pt x="14465" y="0"/>
                    <a:pt x="14668" y="203"/>
                    <a:pt x="14668" y="457"/>
                  </a:cubicBezTo>
                  <a:lnTo>
                    <a:pt x="14668" y="2285"/>
                  </a:lnTo>
                  <a:cubicBezTo>
                    <a:pt x="14668" y="2539"/>
                    <a:pt x="14465" y="2743"/>
                    <a:pt x="14211" y="2743"/>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20" name="Google Shape;1158;p90">
              <a:extLst>
                <a:ext uri="{FF2B5EF4-FFF2-40B4-BE49-F238E27FC236}">
                  <a16:creationId xmlns:a16="http://schemas.microsoft.com/office/drawing/2014/main" id="{F3D59DE2-D742-9543-9E13-55271A78C3F7}"/>
                </a:ext>
              </a:extLst>
            </p:cNvPr>
            <p:cNvSpPr/>
            <p:nvPr/>
          </p:nvSpPr>
          <p:spPr>
            <a:xfrm>
              <a:off x="1799420" y="1668500"/>
              <a:ext cx="249300" cy="229230"/>
            </a:xfrm>
            <a:custGeom>
              <a:avLst/>
              <a:gdLst/>
              <a:ahLst/>
              <a:cxnLst/>
              <a:rect l="l" t="t" r="r" b="b"/>
              <a:pathLst>
                <a:path w="24930" h="22923" extrusionOk="0">
                  <a:moveTo>
                    <a:pt x="21374" y="22923"/>
                  </a:moveTo>
                  <a:lnTo>
                    <a:pt x="3555" y="22923"/>
                  </a:lnTo>
                  <a:cubicBezTo>
                    <a:pt x="1904" y="22923"/>
                    <a:pt x="469" y="21488"/>
                    <a:pt x="342" y="19723"/>
                  </a:cubicBezTo>
                  <a:cubicBezTo>
                    <a:pt x="0" y="14554"/>
                    <a:pt x="0" y="8381"/>
                    <a:pt x="342" y="3200"/>
                  </a:cubicBezTo>
                  <a:cubicBezTo>
                    <a:pt x="469" y="1409"/>
                    <a:pt x="1879" y="0"/>
                    <a:pt x="3555" y="0"/>
                  </a:cubicBezTo>
                  <a:lnTo>
                    <a:pt x="21374" y="0"/>
                  </a:lnTo>
                  <a:cubicBezTo>
                    <a:pt x="23025" y="0"/>
                    <a:pt x="24460" y="1435"/>
                    <a:pt x="24574" y="3200"/>
                  </a:cubicBezTo>
                  <a:cubicBezTo>
                    <a:pt x="24930" y="8381"/>
                    <a:pt x="24930" y="14554"/>
                    <a:pt x="24574" y="19723"/>
                  </a:cubicBezTo>
                  <a:cubicBezTo>
                    <a:pt x="24460" y="21488"/>
                    <a:pt x="23025" y="22923"/>
                    <a:pt x="21374" y="22923"/>
                  </a:cubicBezTo>
                  <a:close/>
                  <a:moveTo>
                    <a:pt x="3555" y="2755"/>
                  </a:moveTo>
                  <a:cubicBezTo>
                    <a:pt x="3403" y="2755"/>
                    <a:pt x="3111" y="2997"/>
                    <a:pt x="3086" y="3390"/>
                  </a:cubicBezTo>
                  <a:cubicBezTo>
                    <a:pt x="2755" y="8445"/>
                    <a:pt x="2755" y="14478"/>
                    <a:pt x="3086" y="19545"/>
                  </a:cubicBezTo>
                  <a:cubicBezTo>
                    <a:pt x="3111" y="19938"/>
                    <a:pt x="3403" y="20180"/>
                    <a:pt x="3555" y="20180"/>
                  </a:cubicBezTo>
                  <a:lnTo>
                    <a:pt x="21374" y="20180"/>
                  </a:lnTo>
                  <a:cubicBezTo>
                    <a:pt x="21526" y="20180"/>
                    <a:pt x="21805" y="19938"/>
                    <a:pt x="21831" y="19545"/>
                  </a:cubicBezTo>
                  <a:cubicBezTo>
                    <a:pt x="22174" y="14478"/>
                    <a:pt x="22174" y="8445"/>
                    <a:pt x="21831" y="3390"/>
                  </a:cubicBezTo>
                  <a:cubicBezTo>
                    <a:pt x="21805" y="2997"/>
                    <a:pt x="21526" y="2755"/>
                    <a:pt x="21374" y="2755"/>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21" name="Google Shape;1159;p90">
              <a:extLst>
                <a:ext uri="{FF2B5EF4-FFF2-40B4-BE49-F238E27FC236}">
                  <a16:creationId xmlns:a16="http://schemas.microsoft.com/office/drawing/2014/main" id="{35F55945-D43E-2747-B6DB-68ADBD2CEE3C}"/>
                </a:ext>
              </a:extLst>
            </p:cNvPr>
            <p:cNvSpPr/>
            <p:nvPr/>
          </p:nvSpPr>
          <p:spPr>
            <a:xfrm>
              <a:off x="1882640" y="1365990"/>
              <a:ext cx="91560" cy="91690"/>
            </a:xfrm>
            <a:custGeom>
              <a:avLst/>
              <a:gdLst/>
              <a:ahLst/>
              <a:cxnLst/>
              <a:rect l="l" t="t" r="r" b="b"/>
              <a:pathLst>
                <a:path w="9156" h="9169" extrusionOk="0">
                  <a:moveTo>
                    <a:pt x="6870" y="9169"/>
                  </a:moveTo>
                  <a:lnTo>
                    <a:pt x="2285" y="9169"/>
                  </a:lnTo>
                  <a:cubicBezTo>
                    <a:pt x="1016" y="9169"/>
                    <a:pt x="0" y="8140"/>
                    <a:pt x="0" y="6883"/>
                  </a:cubicBezTo>
                  <a:lnTo>
                    <a:pt x="0" y="2286"/>
                  </a:lnTo>
                  <a:cubicBezTo>
                    <a:pt x="0" y="1028"/>
                    <a:pt x="1016" y="0"/>
                    <a:pt x="2285" y="0"/>
                  </a:cubicBezTo>
                  <a:lnTo>
                    <a:pt x="6870" y="0"/>
                  </a:lnTo>
                  <a:cubicBezTo>
                    <a:pt x="8128" y="0"/>
                    <a:pt x="9156" y="1028"/>
                    <a:pt x="9156" y="2286"/>
                  </a:cubicBezTo>
                  <a:lnTo>
                    <a:pt x="9156" y="6883"/>
                  </a:lnTo>
                  <a:cubicBezTo>
                    <a:pt x="9156" y="8140"/>
                    <a:pt x="8128" y="9169"/>
                    <a:pt x="6870" y="9169"/>
                  </a:cubicBezTo>
                  <a:close/>
                  <a:moveTo>
                    <a:pt x="2743" y="6426"/>
                  </a:moveTo>
                  <a:lnTo>
                    <a:pt x="6413" y="6426"/>
                  </a:lnTo>
                  <a:lnTo>
                    <a:pt x="6413" y="2755"/>
                  </a:lnTo>
                  <a:lnTo>
                    <a:pt x="2743" y="2755"/>
                  </a:ln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22" name="Google Shape;1160;p90">
              <a:extLst>
                <a:ext uri="{FF2B5EF4-FFF2-40B4-BE49-F238E27FC236}">
                  <a16:creationId xmlns:a16="http://schemas.microsoft.com/office/drawing/2014/main" id="{F339A434-861C-B542-9C96-0134AA99E0A1}"/>
                </a:ext>
              </a:extLst>
            </p:cNvPr>
            <p:cNvSpPr/>
            <p:nvPr/>
          </p:nvSpPr>
          <p:spPr>
            <a:xfrm>
              <a:off x="1666390" y="1311050"/>
              <a:ext cx="514470" cy="751580"/>
            </a:xfrm>
            <a:custGeom>
              <a:avLst/>
              <a:gdLst/>
              <a:ahLst/>
              <a:cxnLst/>
              <a:rect l="l" t="t" r="r" b="b"/>
              <a:pathLst>
                <a:path w="51447" h="75158" extrusionOk="0">
                  <a:moveTo>
                    <a:pt x="45948" y="75158"/>
                  </a:moveTo>
                  <a:lnTo>
                    <a:pt x="5511" y="75158"/>
                  </a:lnTo>
                  <a:cubicBezTo>
                    <a:pt x="3759" y="75158"/>
                    <a:pt x="2260" y="73812"/>
                    <a:pt x="2095" y="72085"/>
                  </a:cubicBezTo>
                  <a:cubicBezTo>
                    <a:pt x="0" y="49187"/>
                    <a:pt x="0" y="25971"/>
                    <a:pt x="2095" y="3073"/>
                  </a:cubicBezTo>
                  <a:cubicBezTo>
                    <a:pt x="2260" y="1346"/>
                    <a:pt x="3759" y="0"/>
                    <a:pt x="5511" y="0"/>
                  </a:cubicBezTo>
                  <a:lnTo>
                    <a:pt x="45948" y="0"/>
                  </a:lnTo>
                  <a:cubicBezTo>
                    <a:pt x="47701" y="0"/>
                    <a:pt x="49199" y="1346"/>
                    <a:pt x="49364" y="3073"/>
                  </a:cubicBezTo>
                  <a:cubicBezTo>
                    <a:pt x="51447" y="25971"/>
                    <a:pt x="51447" y="49187"/>
                    <a:pt x="49364" y="72072"/>
                  </a:cubicBezTo>
                  <a:cubicBezTo>
                    <a:pt x="49199" y="73812"/>
                    <a:pt x="47701" y="75158"/>
                    <a:pt x="45948" y="75158"/>
                  </a:cubicBezTo>
                  <a:close/>
                  <a:moveTo>
                    <a:pt x="5511" y="2743"/>
                  </a:moveTo>
                  <a:cubicBezTo>
                    <a:pt x="5194" y="2743"/>
                    <a:pt x="4864" y="3022"/>
                    <a:pt x="4838" y="3327"/>
                  </a:cubicBezTo>
                  <a:cubicBezTo>
                    <a:pt x="2755" y="26047"/>
                    <a:pt x="2755" y="49098"/>
                    <a:pt x="4838" y="71831"/>
                  </a:cubicBezTo>
                  <a:cubicBezTo>
                    <a:pt x="4864" y="72135"/>
                    <a:pt x="5194" y="72402"/>
                    <a:pt x="5511" y="72402"/>
                  </a:cubicBezTo>
                  <a:lnTo>
                    <a:pt x="45948" y="72402"/>
                  </a:lnTo>
                  <a:cubicBezTo>
                    <a:pt x="46266" y="72402"/>
                    <a:pt x="46583" y="72135"/>
                    <a:pt x="46621" y="71831"/>
                  </a:cubicBezTo>
                  <a:cubicBezTo>
                    <a:pt x="48691" y="49098"/>
                    <a:pt x="48691" y="26047"/>
                    <a:pt x="46621" y="3327"/>
                  </a:cubicBezTo>
                  <a:cubicBezTo>
                    <a:pt x="46583" y="3022"/>
                    <a:pt x="46266" y="2743"/>
                    <a:pt x="45948" y="2743"/>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23" name="Google Shape;1161;p90">
              <a:extLst>
                <a:ext uri="{FF2B5EF4-FFF2-40B4-BE49-F238E27FC236}">
                  <a16:creationId xmlns:a16="http://schemas.microsoft.com/office/drawing/2014/main" id="{82D924F1-E8F5-1840-9EB0-FB1FCA5BF251}"/>
                </a:ext>
              </a:extLst>
            </p:cNvPr>
            <p:cNvSpPr/>
            <p:nvPr/>
          </p:nvSpPr>
          <p:spPr>
            <a:xfrm>
              <a:off x="1910040" y="1732690"/>
              <a:ext cx="27557" cy="100830"/>
            </a:xfrm>
            <a:custGeom>
              <a:avLst/>
              <a:gdLst/>
              <a:ahLst/>
              <a:cxnLst/>
              <a:rect l="l" t="t" r="r" b="b"/>
              <a:pathLst>
                <a:path w="2755" h="10083" extrusionOk="0">
                  <a:moveTo>
                    <a:pt x="2298" y="10083"/>
                  </a:moveTo>
                  <a:lnTo>
                    <a:pt x="457" y="10083"/>
                  </a:lnTo>
                  <a:cubicBezTo>
                    <a:pt x="203" y="10083"/>
                    <a:pt x="0" y="9867"/>
                    <a:pt x="0" y="9626"/>
                  </a:cubicBezTo>
                  <a:lnTo>
                    <a:pt x="0" y="457"/>
                  </a:lnTo>
                  <a:cubicBezTo>
                    <a:pt x="0" y="203"/>
                    <a:pt x="203" y="0"/>
                    <a:pt x="457" y="0"/>
                  </a:cubicBezTo>
                  <a:lnTo>
                    <a:pt x="2298" y="0"/>
                  </a:lnTo>
                  <a:cubicBezTo>
                    <a:pt x="2552" y="0"/>
                    <a:pt x="2755" y="203"/>
                    <a:pt x="2755" y="457"/>
                  </a:cubicBezTo>
                  <a:lnTo>
                    <a:pt x="2755" y="9626"/>
                  </a:lnTo>
                  <a:cubicBezTo>
                    <a:pt x="2755" y="9867"/>
                    <a:pt x="2552" y="10083"/>
                    <a:pt x="2298" y="10083"/>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24" name="Google Shape;1162;p90">
              <a:extLst>
                <a:ext uri="{FF2B5EF4-FFF2-40B4-BE49-F238E27FC236}">
                  <a16:creationId xmlns:a16="http://schemas.microsoft.com/office/drawing/2014/main" id="{21C4D565-9B46-634B-BBE2-36E164079351}"/>
                </a:ext>
              </a:extLst>
            </p:cNvPr>
            <p:cNvSpPr/>
            <p:nvPr/>
          </p:nvSpPr>
          <p:spPr>
            <a:xfrm>
              <a:off x="1836630" y="1540190"/>
              <a:ext cx="174240" cy="155820"/>
            </a:xfrm>
            <a:custGeom>
              <a:avLst/>
              <a:gdLst/>
              <a:ahLst/>
              <a:cxnLst/>
              <a:rect l="l" t="t" r="r" b="b"/>
              <a:pathLst>
                <a:path w="17424" h="15582" extrusionOk="0">
                  <a:moveTo>
                    <a:pt x="16040" y="15582"/>
                  </a:moveTo>
                  <a:lnTo>
                    <a:pt x="1384" y="15582"/>
                  </a:lnTo>
                  <a:cubicBezTo>
                    <a:pt x="622" y="15582"/>
                    <a:pt x="0" y="14960"/>
                    <a:pt x="0" y="14198"/>
                  </a:cubicBezTo>
                  <a:lnTo>
                    <a:pt x="0" y="8699"/>
                  </a:lnTo>
                  <a:cubicBezTo>
                    <a:pt x="0" y="3898"/>
                    <a:pt x="3911" y="0"/>
                    <a:pt x="8712" y="0"/>
                  </a:cubicBezTo>
                  <a:cubicBezTo>
                    <a:pt x="13512" y="0"/>
                    <a:pt x="17424" y="3898"/>
                    <a:pt x="17424" y="8699"/>
                  </a:cubicBezTo>
                  <a:lnTo>
                    <a:pt x="17424" y="14198"/>
                  </a:lnTo>
                  <a:cubicBezTo>
                    <a:pt x="17424" y="14960"/>
                    <a:pt x="16802" y="15582"/>
                    <a:pt x="16040" y="15582"/>
                  </a:cubicBezTo>
                  <a:close/>
                  <a:moveTo>
                    <a:pt x="2755" y="12827"/>
                  </a:moveTo>
                  <a:lnTo>
                    <a:pt x="14668" y="12827"/>
                  </a:lnTo>
                  <a:lnTo>
                    <a:pt x="14668" y="8699"/>
                  </a:lnTo>
                  <a:cubicBezTo>
                    <a:pt x="14668" y="5422"/>
                    <a:pt x="12001" y="2743"/>
                    <a:pt x="8712" y="2743"/>
                  </a:cubicBezTo>
                  <a:cubicBezTo>
                    <a:pt x="5422" y="2743"/>
                    <a:pt x="2755" y="5422"/>
                    <a:pt x="2755" y="8699"/>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grpSp>
    </p:spTree>
    <p:extLst>
      <p:ext uri="{BB962C8B-B14F-4D97-AF65-F5344CB8AC3E}">
        <p14:creationId xmlns:p14="http://schemas.microsoft.com/office/powerpoint/2010/main" val="1775557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6E95518-C351-5D46-B507-4B74EAB87511}"/>
              </a:ext>
            </a:extLst>
          </p:cNvPr>
          <p:cNvSpPr/>
          <p:nvPr/>
        </p:nvSpPr>
        <p:spPr>
          <a:xfrm>
            <a:off x="18773775" y="0"/>
            <a:ext cx="5613399" cy="137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US" sz="2400" spc="50" dirty="0">
              <a:solidFill>
                <a:srgbClr val="1C2B33"/>
              </a:solidFill>
              <a:cs typeface="Optimistic Text" panose="020B0503020203020204" pitchFamily="34" charset="0"/>
            </a:endParaRPr>
          </a:p>
        </p:txBody>
      </p:sp>
      <p:sp>
        <p:nvSpPr>
          <p:cNvPr id="2" name="Subtitle 1">
            <a:extLst>
              <a:ext uri="{FF2B5EF4-FFF2-40B4-BE49-F238E27FC236}">
                <a16:creationId xmlns:a16="http://schemas.microsoft.com/office/drawing/2014/main" id="{3B429F7B-BF7F-A541-9B1D-E7BF2BA86BD4}"/>
              </a:ext>
            </a:extLst>
          </p:cNvPr>
          <p:cNvSpPr>
            <a:spLocks noGrp="1"/>
          </p:cNvSpPr>
          <p:nvPr>
            <p:ph type="subTitle" idx="2"/>
          </p:nvPr>
        </p:nvSpPr>
        <p:spPr>
          <a:xfrm>
            <a:off x="932821" y="909036"/>
            <a:ext cx="10328145" cy="463200"/>
          </a:xfrm>
        </p:spPr>
        <p:txBody>
          <a:bodyPr/>
          <a:lstStyle/>
          <a:p>
            <a:r>
              <a:rPr lang="en-US" dirty="0"/>
              <a:t>02 </a:t>
            </a:r>
            <a:r>
              <a:rPr lang="en-US" dirty="0" err="1"/>
              <a:t>gestion</a:t>
            </a:r>
            <a:r>
              <a:rPr lang="en-US" dirty="0"/>
              <a:t> de la </a:t>
            </a:r>
            <a:r>
              <a:rPr lang="en-US" dirty="0" err="1"/>
              <a:t>sécurité</a:t>
            </a:r>
            <a:r>
              <a:rPr lang="en-US" dirty="0"/>
              <a:t> </a:t>
            </a:r>
            <a:r>
              <a:rPr lang="en-US" dirty="0" err="1"/>
              <a:t>personnelle</a:t>
            </a:r>
            <a:endParaRPr lang="en-US" dirty="0"/>
          </a:p>
        </p:txBody>
      </p:sp>
      <p:sp>
        <p:nvSpPr>
          <p:cNvPr id="6" name="Google Shape;648;p3">
            <a:extLst>
              <a:ext uri="{FF2B5EF4-FFF2-40B4-BE49-F238E27FC236}">
                <a16:creationId xmlns:a16="http://schemas.microsoft.com/office/drawing/2014/main" id="{9D3D9D30-AC15-D544-8BA7-1E723076326F}"/>
              </a:ext>
            </a:extLst>
          </p:cNvPr>
          <p:cNvSpPr/>
          <p:nvPr/>
        </p:nvSpPr>
        <p:spPr>
          <a:xfrm>
            <a:off x="16892588" y="1438775"/>
            <a:ext cx="5635625" cy="11009576"/>
          </a:xfrm>
          <a:prstGeom prst="roundRect">
            <a:avLst>
              <a:gd name="adj" fmla="val 12084"/>
            </a:avLst>
          </a:prstGeom>
          <a:solidFill>
            <a:srgbClr val="FFFFFF"/>
          </a:solidFill>
          <a:ln w="9525" cap="flat" cmpd="sng">
            <a:solidFill>
              <a:srgbClr val="CBD2D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None/>
            </a:pPr>
            <a:endParaRPr sz="2489" b="0" i="0" u="none" strike="noStrike" cap="none">
              <a:solidFill>
                <a:srgbClr val="000000"/>
              </a:solidFill>
              <a:latin typeface="Arial"/>
              <a:ea typeface="Arial"/>
              <a:cs typeface="Arial"/>
              <a:sym typeface="Arial"/>
            </a:endParaRPr>
          </a:p>
        </p:txBody>
      </p:sp>
      <p:sp>
        <p:nvSpPr>
          <p:cNvPr id="9" name="Text Placeholder 6">
            <a:extLst>
              <a:ext uri="{FF2B5EF4-FFF2-40B4-BE49-F238E27FC236}">
                <a16:creationId xmlns:a16="http://schemas.microsoft.com/office/drawing/2014/main" id="{3A2F3775-C6B4-1A43-9011-C18B741F2FE8}"/>
              </a:ext>
            </a:extLst>
          </p:cNvPr>
          <p:cNvSpPr txBox="1">
            <a:spLocks/>
          </p:cNvSpPr>
          <p:nvPr/>
        </p:nvSpPr>
        <p:spPr>
          <a:xfrm>
            <a:off x="933450" y="2886763"/>
            <a:ext cx="11260137" cy="1765665"/>
          </a:xfrm>
          <a:prstGeom prst="rect">
            <a:avLst/>
          </a:prstGeom>
        </p:spPr>
        <p:txBody>
          <a:bodyPr vert="horz" lIns="0" tIns="0" rIns="0" bIns="0" rtlCol="0">
            <a:noAutofit/>
          </a:bodyPr>
          <a:lstStyle>
            <a:defPPr marR="0" lvl="0" algn="l" rtl="0">
              <a:lnSpc>
                <a:spcPct val="100000"/>
              </a:lnSpc>
              <a:spcBef>
                <a:spcPts val="0"/>
              </a:spcBef>
              <a:spcAft>
                <a:spcPts val="0"/>
              </a:spcAft>
            </a:defPPr>
            <a:lvl1pPr marL="0" marR="0" lvl="0" indent="0" algn="l" rtl="0" eaLnBrk="1" hangingPunct="1">
              <a:lnSpc>
                <a:spcPct val="129000"/>
              </a:lnSpc>
              <a:spcBef>
                <a:spcPts val="0"/>
              </a:spcBef>
              <a:spcAft>
                <a:spcPts val="1200"/>
              </a:spcAft>
              <a:buClr>
                <a:srgbClr val="1C2B33"/>
              </a:buClr>
              <a:buSzPct val="25000"/>
              <a:buFontTx/>
              <a:buBlip>
                <a:blip r:embed="rId3"/>
              </a:buBlip>
              <a:tabLst/>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defTabSz="1828800" fontAlgn="base">
              <a:lnSpc>
                <a:spcPts val="7200"/>
              </a:lnSpc>
              <a:spcAft>
                <a:spcPts val="0"/>
              </a:spcAft>
              <a:buFont typeface="Optimistic Text"/>
              <a:buNone/>
              <a:defRPr/>
            </a:pPr>
            <a:r>
              <a:rPr lang="en-US" sz="6000" spc="260" dirty="0" err="1">
                <a:solidFill>
                  <a:srgbClr val="1C2B33"/>
                </a:solidFill>
                <a:latin typeface="Optimistic Display" panose="020B0603020203020204" pitchFamily="34" charset="0"/>
                <a:cs typeface="Optimistic Display" panose="020B0603020203020204" pitchFamily="34" charset="0"/>
                <a:sym typeface="Arial"/>
              </a:rPr>
              <a:t>Configurer</a:t>
            </a:r>
            <a:r>
              <a:rPr lang="en-US" sz="6000" spc="260" dirty="0">
                <a:solidFill>
                  <a:srgbClr val="1C2B33"/>
                </a:solidFill>
                <a:latin typeface="Optimistic Display" panose="020B0603020203020204" pitchFamily="34" charset="0"/>
                <a:cs typeface="Optimistic Display" panose="020B0603020203020204" pitchFamily="34" charset="0"/>
                <a:sym typeface="Arial"/>
              </a:rPr>
              <a:t> </a:t>
            </a:r>
            <a:r>
              <a:rPr lang="en-US" sz="6000" spc="260" dirty="0" err="1">
                <a:solidFill>
                  <a:srgbClr val="1C2B33"/>
                </a:solidFill>
                <a:latin typeface="Optimistic Display" panose="020B0603020203020204" pitchFamily="34" charset="0"/>
                <a:cs typeface="Optimistic Display" panose="020B0603020203020204" pitchFamily="34" charset="0"/>
                <a:sym typeface="Arial"/>
              </a:rPr>
              <a:t>l’authentification</a:t>
            </a:r>
            <a:r>
              <a:rPr lang="en-US" sz="6000" spc="260" dirty="0">
                <a:solidFill>
                  <a:srgbClr val="1C2B33"/>
                </a:solidFill>
                <a:latin typeface="Optimistic Display" panose="020B0603020203020204" pitchFamily="34" charset="0"/>
                <a:cs typeface="Optimistic Display" panose="020B0603020203020204" pitchFamily="34" charset="0"/>
                <a:sym typeface="Arial"/>
              </a:rPr>
              <a:t> à </a:t>
            </a:r>
            <a:r>
              <a:rPr lang="en-US" sz="6000" spc="260" dirty="0" err="1">
                <a:solidFill>
                  <a:srgbClr val="1C2B33"/>
                </a:solidFill>
                <a:latin typeface="Optimistic Display" panose="020B0603020203020204" pitchFamily="34" charset="0"/>
                <a:cs typeface="Optimistic Display" panose="020B0603020203020204" pitchFamily="34" charset="0"/>
                <a:sym typeface="Arial"/>
              </a:rPr>
              <a:t>deux</a:t>
            </a:r>
            <a:r>
              <a:rPr lang="en-US" sz="6000" spc="260" dirty="0">
                <a:solidFill>
                  <a:srgbClr val="1C2B33"/>
                </a:solidFill>
                <a:latin typeface="Optimistic Display" panose="020B0603020203020204" pitchFamily="34" charset="0"/>
                <a:cs typeface="Optimistic Display" panose="020B0603020203020204" pitchFamily="34" charset="0"/>
                <a:sym typeface="Arial"/>
              </a:rPr>
              <a:t> </a:t>
            </a:r>
            <a:r>
              <a:rPr lang="en-US" sz="6000" spc="260" dirty="0" err="1">
                <a:solidFill>
                  <a:srgbClr val="1C2B33"/>
                </a:solidFill>
                <a:latin typeface="Optimistic Display" panose="020B0603020203020204" pitchFamily="34" charset="0"/>
                <a:cs typeface="Optimistic Display" panose="020B0603020203020204" pitchFamily="34" charset="0"/>
                <a:sym typeface="Arial"/>
              </a:rPr>
              <a:t>facteurs</a:t>
            </a:r>
            <a:r>
              <a:rPr lang="en-US" sz="6000" spc="260" dirty="0">
                <a:solidFill>
                  <a:srgbClr val="1C2B33"/>
                </a:solidFill>
                <a:latin typeface="Optimistic Display" panose="020B0603020203020204" pitchFamily="34" charset="0"/>
                <a:cs typeface="Optimistic Display" panose="020B0603020203020204" pitchFamily="34" charset="0"/>
                <a:sym typeface="Arial"/>
              </a:rPr>
              <a:t> </a:t>
            </a:r>
            <a:r>
              <a:rPr lang="en-US" sz="6000" spc="260" dirty="0" err="1">
                <a:solidFill>
                  <a:srgbClr val="1C2B33"/>
                </a:solidFill>
                <a:latin typeface="Optimistic Display" panose="020B0603020203020204" pitchFamily="34" charset="0"/>
                <a:cs typeface="Optimistic Display" panose="020B0603020203020204" pitchFamily="34" charset="0"/>
                <a:sym typeface="Arial"/>
              </a:rPr>
              <a:t>sur</a:t>
            </a:r>
            <a:r>
              <a:rPr lang="en-US" sz="6000" spc="260" dirty="0">
                <a:solidFill>
                  <a:srgbClr val="1C2B33"/>
                </a:solidFill>
                <a:latin typeface="Optimistic Display" panose="020B0603020203020204" pitchFamily="34" charset="0"/>
                <a:cs typeface="Optimistic Display" panose="020B0603020203020204" pitchFamily="34" charset="0"/>
                <a:sym typeface="Arial"/>
                <a:hlinkClick r:id="rId4"/>
              </a:rPr>
              <a:t> Facebook</a:t>
            </a:r>
            <a:endParaRPr lang="en-US" sz="6000" spc="260" dirty="0">
              <a:solidFill>
                <a:srgbClr val="1C2B33"/>
              </a:solidFill>
              <a:latin typeface="Optimistic Display" panose="020B0603020203020204" pitchFamily="34" charset="0"/>
              <a:cs typeface="Optimistic Display" panose="020B0603020203020204" pitchFamily="34" charset="0"/>
              <a:sym typeface="Arial"/>
            </a:endParaRPr>
          </a:p>
        </p:txBody>
      </p:sp>
      <p:sp>
        <p:nvSpPr>
          <p:cNvPr id="10" name="Text Placeholder 6">
            <a:extLst>
              <a:ext uri="{FF2B5EF4-FFF2-40B4-BE49-F238E27FC236}">
                <a16:creationId xmlns:a16="http://schemas.microsoft.com/office/drawing/2014/main" id="{8AD98637-5105-F741-9C45-8AB3DA4323E3}"/>
              </a:ext>
            </a:extLst>
          </p:cNvPr>
          <p:cNvSpPr>
            <a:spLocks noGrp="1"/>
          </p:cNvSpPr>
          <p:nvPr>
            <p:ph type="body" sz="quarter" idx="10"/>
          </p:nvPr>
        </p:nvSpPr>
        <p:spPr>
          <a:xfrm>
            <a:off x="971954" y="4944163"/>
            <a:ext cx="14269633" cy="6172200"/>
          </a:xfrm>
        </p:spPr>
        <p:txBody>
          <a:bodyPr/>
          <a:lstStyle/>
          <a:p>
            <a:pPr>
              <a:lnSpc>
                <a:spcPts val="3000"/>
              </a:lnSpc>
              <a:buNone/>
            </a:pPr>
            <a:r>
              <a:rPr lang="fr-FR" dirty="0"/>
              <a:t>L'authentification à deux facteurs est un élément de sécurité qui aide à protéger votre compte Facebook en plus de votre mot de passe. Lorsque vous activez l'authentification à deux facteurs, on vous demandera de saisir un code d'approbation de connexion chaque fois que vous accédez à votre compte Facebook à partir d'un nouveau téléphone ou ordinateur ou de confirmer votre tentative de connexion chaque fois que quelqu'un essaie d'accéder à Facebook à partir d'un navigateur ou d'un appareil mobile que nous ne reconnaissons pas. Vous pouvez également </a:t>
            </a:r>
            <a:r>
              <a:rPr lang="fr-FR" u="sng" dirty="0">
                <a:solidFill>
                  <a:schemeClr val="accent2">
                    <a:lumMod val="60000"/>
                    <a:lumOff val="40000"/>
                  </a:schemeClr>
                </a:solidFill>
              </a:rPr>
              <a:t>recevoir des alertes </a:t>
            </a:r>
            <a:r>
              <a:rPr lang="fr-FR" dirty="0"/>
              <a:t>lorsque quelqu'un essaie de se connecter à partir d'un navigateur ou d'un appareil mobile que nous ne reconnaissons pas</a:t>
            </a:r>
            <a:r>
              <a:rPr lang="en-US" dirty="0"/>
              <a:t>.</a:t>
            </a:r>
          </a:p>
          <a:p>
            <a:pPr fontAlgn="base">
              <a:lnSpc>
                <a:spcPts val="3000"/>
              </a:lnSpc>
              <a:buSzPct val="100000"/>
              <a:buNone/>
            </a:pPr>
            <a:endParaRPr lang="fr-CA" b="1" dirty="0"/>
          </a:p>
        </p:txBody>
      </p:sp>
      <p:sp>
        <p:nvSpPr>
          <p:cNvPr id="8" name="TextBox 7">
            <a:extLst>
              <a:ext uri="{FF2B5EF4-FFF2-40B4-BE49-F238E27FC236}">
                <a16:creationId xmlns:a16="http://schemas.microsoft.com/office/drawing/2014/main" id="{B2460C8E-5C59-9C48-8079-0CAA401DE100}"/>
              </a:ext>
            </a:extLst>
          </p:cNvPr>
          <p:cNvSpPr txBox="1"/>
          <p:nvPr/>
        </p:nvSpPr>
        <p:spPr>
          <a:xfrm>
            <a:off x="22024975" y="12668250"/>
            <a:ext cx="1428750" cy="438150"/>
          </a:xfrm>
          <a:prstGeom prst="rect">
            <a:avLst/>
          </a:prstGeom>
        </p:spPr>
        <p:txBody>
          <a:bodyPr rIns="0">
            <a:noAutofit/>
          </a:bodyPr>
          <a:lstStyle>
            <a:defPPr marR="0" lvl="0" algn="l" rtl="0">
              <a:lnSpc>
                <a:spcPct val="100000"/>
              </a:lnSpc>
              <a:spcBef>
                <a:spcPts val="0"/>
              </a:spcBef>
              <a:spcAft>
                <a:spcPts val="0"/>
              </a:spcAft>
              <a:defRPr/>
            </a:defPPr>
            <a:lvl1pPr marL="45720" indent="-45720" algn="r" eaLnBrk="1" hangingPunct="1">
              <a:lnSpc>
                <a:spcPct val="129000"/>
              </a:lnSpc>
              <a:spcAft>
                <a:spcPts val="1200"/>
              </a:spcAft>
              <a:buSzPct val="25000"/>
              <a:buFontTx/>
              <a:buBlip>
                <a:blip r:embed="rId3"/>
              </a:buBlip>
              <a:tabLst/>
              <a:defRPr sz="1600" spc="50" baseline="0">
                <a:solidFill>
                  <a:schemeClr val="tx1"/>
                </a:solidFill>
              </a:defRPr>
            </a:lvl1pPr>
            <a:lvl2pPr marL="640080" indent="-365760" eaLnBrk="1" hangingPunct="1">
              <a:lnSpc>
                <a:spcPct val="129000"/>
              </a:lnSpc>
              <a:spcAft>
                <a:spcPts val="1200"/>
              </a:spcAft>
              <a:buClrTx/>
              <a:buSzPct val="85000"/>
              <a:buFont typeface="Optimistic Text" panose="020B0604020202020204" pitchFamily="34" charset="0"/>
              <a:buChar char="•"/>
              <a:defRPr spc="50" baseline="0">
                <a:solidFill>
                  <a:schemeClr val="tx1"/>
                </a:solidFill>
              </a:defRPr>
            </a:lvl2pPr>
            <a:lvl3pPr marL="1005840" indent="-365760" eaLnBrk="1" hangingPunct="1">
              <a:lnSpc>
                <a:spcPct val="129000"/>
              </a:lnSpc>
              <a:spcAft>
                <a:spcPts val="1200"/>
              </a:spcAft>
              <a:buClrTx/>
              <a:buSzPct val="85000"/>
              <a:buFont typeface=".PingFang SC Regular"/>
              <a:buChar char="﹘"/>
              <a:defRPr spc="50" baseline="0">
                <a:solidFill>
                  <a:schemeClr val="tx1"/>
                </a:solidFill>
              </a:defRPr>
            </a:lvl3pPr>
            <a:lvl4pPr marL="1371600" indent="-365760" eaLnBrk="1" hangingPunct="1">
              <a:lnSpc>
                <a:spcPct val="129000"/>
              </a:lnSpc>
              <a:spcAft>
                <a:spcPts val="1200"/>
              </a:spcAft>
              <a:buClrTx/>
              <a:buSzPct val="85000"/>
              <a:buFont typeface=".PingFang SC Regular"/>
              <a:buChar char="﹘"/>
              <a:defRPr spc="50" baseline="0">
                <a:solidFill>
                  <a:schemeClr val="tx1"/>
                </a:solidFill>
              </a:defRPr>
            </a:lvl4pPr>
            <a:lvl5pPr marL="1737360" indent="-365760" eaLnBrk="1" hangingPunct="1">
              <a:lnSpc>
                <a:spcPct val="129000"/>
              </a:lnSpc>
              <a:spcAft>
                <a:spcPts val="1200"/>
              </a:spcAft>
              <a:buClrTx/>
              <a:buSzPct val="85000"/>
              <a:buFont typeface=".PingFang SC Regular"/>
              <a:buChar char="﹘"/>
              <a:defRPr spc="50" baseline="0">
                <a:solidFill>
                  <a:schemeClr val="tx1"/>
                </a:solidFill>
              </a:defRPr>
            </a:lvl5pPr>
            <a:lvl6pPr eaLnBrk="1" hangingPunct="1"/>
            <a:lvl7pPr eaLnBrk="1" hangingPunct="1"/>
            <a:lvl8pPr eaLnBrk="1" hangingPunct="1"/>
            <a:lvl9pPr eaLnBrk="1" hangingPunct="1"/>
          </a:lstStyle>
          <a:p>
            <a:pPr lvl="0"/>
            <a:fld id="{FDB46036-B8C8-1B45-BC70-41893D8B3A8D}" type="slidenum">
              <a:rPr lang="en-US" smtClean="0"/>
              <a:pPr lvl="0"/>
              <a:t>42</a:t>
            </a:fld>
            <a:endParaRPr lang="en-US" dirty="0"/>
          </a:p>
        </p:txBody>
      </p:sp>
      <p:pic>
        <p:nvPicPr>
          <p:cNvPr id="3" name="Picture 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7122774" y="2157412"/>
            <a:ext cx="5405439" cy="9401175"/>
          </a:xfrm>
          <a:prstGeom prst="rect">
            <a:avLst/>
          </a:prstGeom>
        </p:spPr>
      </p:pic>
    </p:spTree>
    <p:extLst>
      <p:ext uri="{BB962C8B-B14F-4D97-AF65-F5344CB8AC3E}">
        <p14:creationId xmlns:p14="http://schemas.microsoft.com/office/powerpoint/2010/main" val="3610272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6">
            <a:extLst>
              <a:ext uri="{FF2B5EF4-FFF2-40B4-BE49-F238E27FC236}">
                <a16:creationId xmlns:a16="http://schemas.microsoft.com/office/drawing/2014/main" id="{DCBAD3E5-38C2-324E-A1CC-15252A3D2044}"/>
              </a:ext>
            </a:extLst>
          </p:cNvPr>
          <p:cNvSpPr txBox="1">
            <a:spLocks/>
          </p:cNvSpPr>
          <p:nvPr/>
        </p:nvSpPr>
        <p:spPr>
          <a:xfrm>
            <a:off x="971954" y="4408001"/>
            <a:ext cx="14370329" cy="4119311"/>
          </a:xfrm>
          <a:prstGeom prst="rect">
            <a:avLst/>
          </a:prstGeom>
        </p:spPr>
        <p:txBody>
          <a:bodyPr vert="horz" lIns="0" tIns="0" rIns="0" bIns="0" rtlCol="0">
            <a:noAutofit/>
          </a:bodyPr>
          <a:lstStyle>
            <a:defPPr marR="0" lvl="0" algn="l" rtl="0">
              <a:lnSpc>
                <a:spcPct val="100000"/>
              </a:lnSpc>
              <a:spcBef>
                <a:spcPts val="0"/>
              </a:spcBef>
              <a:spcAft>
                <a:spcPts val="0"/>
              </a:spcAft>
            </a:defPPr>
            <a:lvl1pPr marL="0" marR="0" lvl="0" indent="0" algn="l" rtl="0" eaLnBrk="1" hangingPunct="1">
              <a:lnSpc>
                <a:spcPct val="129000"/>
              </a:lnSpc>
              <a:spcBef>
                <a:spcPts val="0"/>
              </a:spcBef>
              <a:spcAft>
                <a:spcPts val="1200"/>
              </a:spcAft>
              <a:buClr>
                <a:srgbClr val="1C2B33"/>
              </a:buClr>
              <a:buSzPct val="25000"/>
              <a:buFontTx/>
              <a:buBlip>
                <a:blip r:embed="rId3"/>
              </a:buBlip>
              <a:tabLst/>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a:lnSpc>
                <a:spcPts val="3000"/>
              </a:lnSpc>
              <a:buNone/>
            </a:pPr>
            <a:r>
              <a:rPr lang="fr-FR" b="1" dirty="0"/>
              <a:t>Qu'est-ce que l'authentification à deux facteurs et comment fonctionne-t-elle sur </a:t>
            </a:r>
            <a:r>
              <a:rPr lang="fr-FR" b="1" dirty="0" err="1"/>
              <a:t>Instagram</a:t>
            </a:r>
            <a:r>
              <a:rPr lang="fr-FR" b="1" dirty="0"/>
              <a:t>?</a:t>
            </a:r>
          </a:p>
          <a:p>
            <a:pPr>
              <a:lnSpc>
                <a:spcPts val="3000"/>
              </a:lnSpc>
              <a:buNone/>
            </a:pPr>
            <a:r>
              <a:rPr lang="fr-FR" dirty="0"/>
              <a:t>L'authentification à deux facteurs est une fonctionnalité de sécurité qui aide à protéger votre compte </a:t>
            </a:r>
            <a:r>
              <a:rPr lang="fr-FR" dirty="0" err="1"/>
              <a:t>Instagram</a:t>
            </a:r>
            <a:r>
              <a:rPr lang="fr-FR" dirty="0"/>
              <a:t> et votre mot de passe. Si vous configurez l'authentification à deux facteurs, vous recevrez une notification ou on vous demandera d’entrer un code de connexion spécial lorsque quelqu'un essaie de se connecter à votre compte à partir d'un appareil que nous ne reconnaissons pas.</a:t>
            </a:r>
            <a:endParaRPr lang="en-US" dirty="0"/>
          </a:p>
          <a:p>
            <a:pPr>
              <a:lnSpc>
                <a:spcPts val="3000"/>
              </a:lnSpc>
              <a:buNone/>
            </a:pPr>
            <a:r>
              <a:rPr lang="fr-FR" b="1" dirty="0"/>
              <a:t>Pour activer l'authentification à deux facteurs depuis l'application </a:t>
            </a:r>
            <a:r>
              <a:rPr lang="fr-FR" b="1" dirty="0" err="1"/>
              <a:t>Instagram</a:t>
            </a:r>
            <a:r>
              <a:rPr lang="en-US" b="1" dirty="0"/>
              <a:t>:</a:t>
            </a:r>
          </a:p>
          <a:p>
            <a:pPr marL="457200" indent="-457200">
              <a:lnSpc>
                <a:spcPts val="3000"/>
              </a:lnSpc>
              <a:buSzPct val="100000"/>
              <a:buFont typeface="+mj-lt"/>
              <a:buAutoNum type="arabicPeriod"/>
            </a:pPr>
            <a:r>
              <a:rPr lang="fr-FR" dirty="0"/>
              <a:t>Cliquez sur votre photo</a:t>
            </a:r>
            <a:r>
              <a:rPr lang="fr-FR" sz="2400" b="1" dirty="0"/>
              <a:t> de profil </a:t>
            </a:r>
            <a:r>
              <a:rPr lang="fr-FR" dirty="0"/>
              <a:t>en bas à droite pour accéder à votre profil</a:t>
            </a:r>
          </a:p>
          <a:p>
            <a:pPr marL="457200" indent="-457200">
              <a:lnSpc>
                <a:spcPts val="3000"/>
              </a:lnSpc>
              <a:buSzPct val="100000"/>
              <a:buFont typeface="+mj-lt"/>
              <a:buAutoNum type="arabicPeriod"/>
            </a:pPr>
            <a:r>
              <a:rPr lang="en-US" dirty="0" err="1"/>
              <a:t>Tapez</a:t>
            </a:r>
            <a:r>
              <a:rPr lang="en-US" dirty="0"/>
              <a:t> en haut à </a:t>
            </a:r>
            <a:r>
              <a:rPr lang="en-US" dirty="0" err="1"/>
              <a:t>droite</a:t>
            </a:r>
            <a:r>
              <a:rPr lang="en-US" dirty="0"/>
              <a:t>, </a:t>
            </a:r>
            <a:r>
              <a:rPr lang="en-US" dirty="0" err="1"/>
              <a:t>puis</a:t>
            </a:r>
            <a:r>
              <a:rPr lang="en-US" dirty="0"/>
              <a:t> </a:t>
            </a:r>
            <a:r>
              <a:rPr lang="en-US" dirty="0" err="1"/>
              <a:t>tapez</a:t>
            </a:r>
            <a:r>
              <a:rPr lang="en-US" dirty="0"/>
              <a:t> </a:t>
            </a:r>
            <a:r>
              <a:rPr lang="en-US" sz="2400" b="1" dirty="0" err="1"/>
              <a:t>Paramètres</a:t>
            </a:r>
            <a:endParaRPr lang="en-US" b="1" dirty="0"/>
          </a:p>
          <a:p>
            <a:pPr marL="457200" indent="-457200">
              <a:lnSpc>
                <a:spcPts val="3000"/>
              </a:lnSpc>
              <a:buSzPct val="100000"/>
              <a:buFont typeface="+mj-lt"/>
              <a:buAutoNum type="arabicPeriod"/>
            </a:pPr>
            <a:r>
              <a:rPr lang="en-US" dirty="0" err="1"/>
              <a:t>Tapez</a:t>
            </a:r>
            <a:r>
              <a:rPr lang="en-US" dirty="0"/>
              <a:t> </a:t>
            </a:r>
            <a:r>
              <a:rPr lang="en-US" sz="2400" b="1" dirty="0" err="1"/>
              <a:t>Sécurité</a:t>
            </a:r>
            <a:r>
              <a:rPr lang="en-US" dirty="0"/>
              <a:t>, </a:t>
            </a:r>
            <a:r>
              <a:rPr lang="en-US" dirty="0" err="1"/>
              <a:t>puis</a:t>
            </a:r>
            <a:r>
              <a:rPr lang="en-US" dirty="0"/>
              <a:t> </a:t>
            </a:r>
            <a:r>
              <a:rPr lang="en-US" dirty="0" err="1"/>
              <a:t>tapez</a:t>
            </a:r>
            <a:r>
              <a:rPr lang="en-US" dirty="0"/>
              <a:t> </a:t>
            </a:r>
            <a:r>
              <a:rPr lang="en-US" sz="2400" b="1" dirty="0" err="1"/>
              <a:t>Authentification</a:t>
            </a:r>
            <a:r>
              <a:rPr lang="en-US" sz="2400" b="1" dirty="0"/>
              <a:t> à </a:t>
            </a:r>
            <a:r>
              <a:rPr lang="en-US" sz="2400" b="1" dirty="0" err="1"/>
              <a:t>deux</a:t>
            </a:r>
            <a:r>
              <a:rPr lang="en-US" sz="2400" b="1" dirty="0"/>
              <a:t> </a:t>
            </a:r>
            <a:r>
              <a:rPr lang="en-US" sz="2400" b="1" dirty="0" err="1"/>
              <a:t>facteurs</a:t>
            </a:r>
            <a:endParaRPr lang="en-US" b="1" dirty="0"/>
          </a:p>
        </p:txBody>
      </p:sp>
      <p:sp>
        <p:nvSpPr>
          <p:cNvPr id="12" name="Text Placeholder 6">
            <a:extLst>
              <a:ext uri="{FF2B5EF4-FFF2-40B4-BE49-F238E27FC236}">
                <a16:creationId xmlns:a16="http://schemas.microsoft.com/office/drawing/2014/main" id="{333A0431-41FB-DE46-9CB4-1CDF67A1A595}"/>
              </a:ext>
            </a:extLst>
          </p:cNvPr>
          <p:cNvSpPr txBox="1">
            <a:spLocks/>
          </p:cNvSpPr>
          <p:nvPr/>
        </p:nvSpPr>
        <p:spPr>
          <a:xfrm>
            <a:off x="933450" y="2350601"/>
            <a:ext cx="11260137" cy="1765665"/>
          </a:xfrm>
          <a:prstGeom prst="rect">
            <a:avLst/>
          </a:prstGeom>
        </p:spPr>
        <p:txBody>
          <a:bodyPr vert="horz" lIns="0" tIns="0" rIns="0" bIns="0" rtlCol="0">
            <a:noAutofit/>
          </a:bodyPr>
          <a:lstStyle>
            <a:defPPr marR="0" lvl="0" algn="l" rtl="0">
              <a:lnSpc>
                <a:spcPct val="100000"/>
              </a:lnSpc>
              <a:spcBef>
                <a:spcPts val="0"/>
              </a:spcBef>
              <a:spcAft>
                <a:spcPts val="0"/>
              </a:spcAft>
            </a:defPPr>
            <a:lvl1pPr marL="0" marR="0" lvl="0" indent="0" algn="l" rtl="0" eaLnBrk="1" hangingPunct="1">
              <a:lnSpc>
                <a:spcPct val="129000"/>
              </a:lnSpc>
              <a:spcBef>
                <a:spcPts val="0"/>
              </a:spcBef>
              <a:spcAft>
                <a:spcPts val="1200"/>
              </a:spcAft>
              <a:buClr>
                <a:srgbClr val="1C2B33"/>
              </a:buClr>
              <a:buSzPct val="25000"/>
              <a:buFontTx/>
              <a:buBlip>
                <a:blip r:embed="rId3"/>
              </a:buBlip>
              <a:tabLst/>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defTabSz="1828800" fontAlgn="base">
              <a:lnSpc>
                <a:spcPts val="7200"/>
              </a:lnSpc>
              <a:spcAft>
                <a:spcPts val="0"/>
              </a:spcAft>
              <a:buFont typeface="Optimistic Text"/>
              <a:buNone/>
              <a:defRPr/>
            </a:pPr>
            <a:r>
              <a:rPr lang="fr-FR" sz="6000" spc="260" dirty="0">
                <a:solidFill>
                  <a:srgbClr val="1C2B33"/>
                </a:solidFill>
                <a:latin typeface="Optimistic Display" panose="020B0603020203020204" pitchFamily="34" charset="0"/>
                <a:cs typeface="Optimistic Display" panose="020B0603020203020204" pitchFamily="34" charset="0"/>
                <a:sym typeface="Arial"/>
              </a:rPr>
              <a:t>Configurer l’authentification à deux facteurs </a:t>
            </a:r>
            <a:r>
              <a:rPr lang="en-US" sz="6000" spc="260" dirty="0" err="1">
                <a:solidFill>
                  <a:srgbClr val="1C2B33"/>
                </a:solidFill>
                <a:latin typeface="Optimistic Display" panose="020B0603020203020204" pitchFamily="34" charset="0"/>
                <a:cs typeface="Optimistic Display" panose="020B0603020203020204" pitchFamily="34" charset="0"/>
                <a:sym typeface="Arial"/>
              </a:rPr>
              <a:t>sur</a:t>
            </a:r>
            <a:r>
              <a:rPr lang="en-US" sz="6000" spc="260" dirty="0">
                <a:solidFill>
                  <a:srgbClr val="1C2B33"/>
                </a:solidFill>
                <a:latin typeface="Optimistic Display" panose="020B0603020203020204" pitchFamily="34" charset="0"/>
                <a:cs typeface="Optimistic Display" panose="020B0603020203020204" pitchFamily="34" charset="0"/>
                <a:sym typeface="Arial"/>
                <a:hlinkClick r:id="rId4"/>
              </a:rPr>
              <a:t> Instagram</a:t>
            </a:r>
            <a:endParaRPr lang="en-US" sz="6000" spc="260" dirty="0">
              <a:solidFill>
                <a:srgbClr val="1C2B33"/>
              </a:solidFill>
              <a:latin typeface="Optimistic Display" panose="020B0603020203020204" pitchFamily="34" charset="0"/>
              <a:cs typeface="Optimistic Display" panose="020B0603020203020204" pitchFamily="34" charset="0"/>
              <a:sym typeface="Arial"/>
            </a:endParaRPr>
          </a:p>
        </p:txBody>
      </p:sp>
      <p:sp>
        <p:nvSpPr>
          <p:cNvPr id="2" name="Subtitle 1">
            <a:extLst>
              <a:ext uri="{FF2B5EF4-FFF2-40B4-BE49-F238E27FC236}">
                <a16:creationId xmlns:a16="http://schemas.microsoft.com/office/drawing/2014/main" id="{3B429F7B-BF7F-A541-9B1D-E7BF2BA86BD4}"/>
              </a:ext>
            </a:extLst>
          </p:cNvPr>
          <p:cNvSpPr>
            <a:spLocks noGrp="1"/>
          </p:cNvSpPr>
          <p:nvPr>
            <p:ph type="subTitle" idx="2"/>
          </p:nvPr>
        </p:nvSpPr>
        <p:spPr>
          <a:xfrm>
            <a:off x="932821" y="909036"/>
            <a:ext cx="10328145" cy="463200"/>
          </a:xfrm>
        </p:spPr>
        <p:txBody>
          <a:bodyPr/>
          <a:lstStyle/>
          <a:p>
            <a:r>
              <a:rPr lang="en-US" dirty="0"/>
              <a:t>02 </a:t>
            </a:r>
            <a:r>
              <a:rPr lang="en-US" dirty="0" err="1"/>
              <a:t>gestion</a:t>
            </a:r>
            <a:r>
              <a:rPr lang="en-US" dirty="0"/>
              <a:t> de la </a:t>
            </a:r>
            <a:r>
              <a:rPr lang="en-US" dirty="0" err="1"/>
              <a:t>sécurité</a:t>
            </a:r>
            <a:r>
              <a:rPr lang="en-US" dirty="0"/>
              <a:t> </a:t>
            </a:r>
            <a:r>
              <a:rPr lang="en-US" dirty="0" err="1"/>
              <a:t>personnelle</a:t>
            </a:r>
            <a:endParaRPr lang="en-US" dirty="0"/>
          </a:p>
        </p:txBody>
      </p:sp>
      <p:sp>
        <p:nvSpPr>
          <p:cNvPr id="19" name="Text Placeholder 6">
            <a:extLst>
              <a:ext uri="{FF2B5EF4-FFF2-40B4-BE49-F238E27FC236}">
                <a16:creationId xmlns:a16="http://schemas.microsoft.com/office/drawing/2014/main" id="{17953DFC-FB55-9E47-8523-F0B965BC09CC}"/>
              </a:ext>
            </a:extLst>
          </p:cNvPr>
          <p:cNvSpPr txBox="1">
            <a:spLocks/>
          </p:cNvSpPr>
          <p:nvPr/>
        </p:nvSpPr>
        <p:spPr>
          <a:xfrm>
            <a:off x="10321925" y="6768263"/>
            <a:ext cx="5020358" cy="917220"/>
          </a:xfrm>
          <a:prstGeom prst="rect">
            <a:avLst/>
          </a:prstGeom>
        </p:spPr>
        <p:txBody>
          <a:bodyPr vert="horz" lIns="0" tIns="0" rIns="0" bIns="0" rtlCol="0">
            <a:noAutofit/>
          </a:bodyPr>
          <a:lstStyle>
            <a:defPPr marR="0" lvl="0" algn="l" rtl="0">
              <a:lnSpc>
                <a:spcPct val="100000"/>
              </a:lnSpc>
              <a:spcBef>
                <a:spcPts val="0"/>
              </a:spcBef>
              <a:spcAft>
                <a:spcPts val="0"/>
              </a:spcAft>
            </a:defPPr>
            <a:lvl1pPr marL="0" marR="0" lvl="0" indent="0" algn="l" rtl="0" eaLnBrk="1" hangingPunct="1">
              <a:lnSpc>
                <a:spcPct val="129000"/>
              </a:lnSpc>
              <a:spcBef>
                <a:spcPts val="0"/>
              </a:spcBef>
              <a:spcAft>
                <a:spcPts val="1200"/>
              </a:spcAft>
              <a:buClr>
                <a:srgbClr val="1C2B33"/>
              </a:buClr>
              <a:buSzPct val="25000"/>
              <a:buFontTx/>
              <a:buBlip>
                <a:blip r:embed="rId3"/>
              </a:buBlip>
              <a:tabLst/>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marL="457200" indent="-457200">
              <a:lnSpc>
                <a:spcPts val="3000"/>
              </a:lnSpc>
              <a:buSzPct val="100000"/>
              <a:buFont typeface="+mj-lt"/>
              <a:buAutoNum type="arabicPeriod" startAt="4"/>
            </a:pPr>
            <a:r>
              <a:rPr lang="en-US" dirty="0" err="1"/>
              <a:t>Tapez</a:t>
            </a:r>
            <a:r>
              <a:rPr lang="en-US" dirty="0"/>
              <a:t> </a:t>
            </a:r>
            <a:r>
              <a:rPr lang="en-US" sz="2400" b="1" dirty="0" err="1"/>
              <a:t>Démarrer</a:t>
            </a:r>
            <a:r>
              <a:rPr lang="en-US" sz="2400" b="1" dirty="0"/>
              <a:t> </a:t>
            </a:r>
            <a:r>
              <a:rPr lang="en-US" dirty="0"/>
              <a:t>en bas</a:t>
            </a:r>
          </a:p>
          <a:p>
            <a:pPr marL="457200" indent="-457200">
              <a:lnSpc>
                <a:spcPts val="3000"/>
              </a:lnSpc>
              <a:buSzPct val="100000"/>
              <a:buFont typeface="+mj-lt"/>
              <a:buAutoNum type="arabicPeriod" startAt="4"/>
            </a:pPr>
            <a:r>
              <a:rPr lang="fr-FR" dirty="0"/>
              <a:t>Choisissez la méthode de sécurité que vous souhaitez ajouter et suivez les instructions à l'écran</a:t>
            </a:r>
            <a:endParaRPr lang="en-US" dirty="0"/>
          </a:p>
        </p:txBody>
      </p:sp>
      <p:sp>
        <p:nvSpPr>
          <p:cNvPr id="20" name="Text Placeholder 6">
            <a:extLst>
              <a:ext uri="{FF2B5EF4-FFF2-40B4-BE49-F238E27FC236}">
                <a16:creationId xmlns:a16="http://schemas.microsoft.com/office/drawing/2014/main" id="{8E56EF20-BC42-2E48-B72C-DE934039646F}"/>
              </a:ext>
            </a:extLst>
          </p:cNvPr>
          <p:cNvSpPr txBox="1">
            <a:spLocks/>
          </p:cNvSpPr>
          <p:nvPr/>
        </p:nvSpPr>
        <p:spPr>
          <a:xfrm>
            <a:off x="971954" y="8733986"/>
            <a:ext cx="14370329" cy="3346815"/>
          </a:xfrm>
          <a:prstGeom prst="rect">
            <a:avLst/>
          </a:prstGeom>
        </p:spPr>
        <p:txBody>
          <a:bodyPr vert="horz" lIns="0" tIns="0" rIns="0" bIns="0" rtlCol="0">
            <a:noAutofit/>
          </a:bodyPr>
          <a:lstStyle>
            <a:defPPr marR="0" lvl="0" algn="l" rtl="0">
              <a:lnSpc>
                <a:spcPct val="100000"/>
              </a:lnSpc>
              <a:spcBef>
                <a:spcPts val="0"/>
              </a:spcBef>
              <a:spcAft>
                <a:spcPts val="0"/>
              </a:spcAft>
            </a:defPPr>
            <a:lvl1pPr marL="0" marR="0" lvl="0" indent="0" algn="l" rtl="0" eaLnBrk="1" hangingPunct="1">
              <a:lnSpc>
                <a:spcPct val="129000"/>
              </a:lnSpc>
              <a:spcBef>
                <a:spcPts val="0"/>
              </a:spcBef>
              <a:spcAft>
                <a:spcPts val="1200"/>
              </a:spcAft>
              <a:buClr>
                <a:srgbClr val="1C2B33"/>
              </a:buClr>
              <a:buSzPct val="25000"/>
              <a:buFontTx/>
              <a:buBlip>
                <a:blip r:embed="rId3"/>
              </a:buBlip>
              <a:tabLst/>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a:lnSpc>
                <a:spcPts val="3000"/>
              </a:lnSpc>
              <a:buNone/>
            </a:pPr>
            <a:r>
              <a:rPr lang="fr-FR" dirty="0"/>
              <a:t>Lorsque vous configurez l'authentification à deux facteurs sur </a:t>
            </a:r>
            <a:r>
              <a:rPr lang="fr-FR" dirty="0" err="1"/>
              <a:t>Instagram</a:t>
            </a:r>
            <a:r>
              <a:rPr lang="fr-FR" dirty="0"/>
              <a:t>, on vous demandera de choisir l'une des deux méthodes de sécurité</a:t>
            </a:r>
            <a:r>
              <a:rPr lang="en-US" dirty="0"/>
              <a:t>:</a:t>
            </a:r>
          </a:p>
          <a:p>
            <a:pPr marL="342900" indent="-342900">
              <a:lnSpc>
                <a:spcPts val="3000"/>
              </a:lnSpc>
              <a:buSzPct val="100000"/>
              <a:buFont typeface="Arial" panose="020B0604020202020204" pitchFamily="34" charset="0"/>
              <a:buChar char="•"/>
            </a:pPr>
            <a:r>
              <a:rPr lang="fr-FR" u="sng" dirty="0">
                <a:solidFill>
                  <a:schemeClr val="accent2">
                    <a:lumMod val="60000"/>
                    <a:lumOff val="40000"/>
                  </a:schemeClr>
                </a:solidFill>
              </a:rPr>
              <a:t>Codes de connexion d'une application d'authentification tierce (telle que Duo Mobile ou Google </a:t>
            </a:r>
            <a:r>
              <a:rPr lang="fr-FR" u="sng" dirty="0" err="1">
                <a:solidFill>
                  <a:schemeClr val="accent2">
                    <a:lumMod val="60000"/>
                    <a:lumOff val="40000"/>
                  </a:schemeClr>
                </a:solidFill>
              </a:rPr>
              <a:t>Authenticator</a:t>
            </a:r>
            <a:r>
              <a:rPr lang="fr-FR" u="sng" dirty="0">
                <a:solidFill>
                  <a:schemeClr val="accent2">
                    <a:lumMod val="60000"/>
                    <a:lumOff val="40000"/>
                  </a:schemeClr>
                </a:solidFill>
              </a:rPr>
              <a:t>)</a:t>
            </a:r>
          </a:p>
          <a:p>
            <a:pPr marL="342900" indent="-342900">
              <a:lnSpc>
                <a:spcPts val="3000"/>
              </a:lnSpc>
              <a:buSzPct val="100000"/>
              <a:buFont typeface="Arial" panose="020B0604020202020204" pitchFamily="34" charset="0"/>
              <a:buChar char="•"/>
            </a:pPr>
            <a:r>
              <a:rPr lang="en-US" u="sng" dirty="0">
                <a:solidFill>
                  <a:schemeClr val="accent2">
                    <a:lumMod val="60000"/>
                    <a:lumOff val="40000"/>
                  </a:schemeClr>
                </a:solidFill>
              </a:rPr>
              <a:t>Codes message </a:t>
            </a:r>
            <a:r>
              <a:rPr lang="en-US" u="sng" dirty="0" err="1">
                <a:solidFill>
                  <a:schemeClr val="accent2">
                    <a:lumMod val="60000"/>
                    <a:lumOff val="40000"/>
                  </a:schemeClr>
                </a:solidFill>
              </a:rPr>
              <a:t>texto</a:t>
            </a:r>
            <a:r>
              <a:rPr lang="en-US" u="sng" dirty="0">
                <a:solidFill>
                  <a:schemeClr val="accent2">
                    <a:lumMod val="60000"/>
                    <a:lumOff val="40000"/>
                  </a:schemeClr>
                </a:solidFill>
              </a:rPr>
              <a:t> (SMS) de </a:t>
            </a:r>
            <a:r>
              <a:rPr lang="en-US" u="sng" dirty="0" err="1">
                <a:solidFill>
                  <a:schemeClr val="accent2">
                    <a:lumMod val="60000"/>
                    <a:lumOff val="40000"/>
                  </a:schemeClr>
                </a:solidFill>
              </a:rPr>
              <a:t>votre</a:t>
            </a:r>
            <a:r>
              <a:rPr lang="en-US" u="sng" dirty="0">
                <a:solidFill>
                  <a:schemeClr val="accent2">
                    <a:lumMod val="60000"/>
                    <a:lumOff val="40000"/>
                  </a:schemeClr>
                </a:solidFill>
              </a:rPr>
              <a:t> </a:t>
            </a:r>
            <a:r>
              <a:rPr lang="en-US" u="sng" dirty="0" err="1">
                <a:solidFill>
                  <a:schemeClr val="accent2">
                    <a:lumMod val="60000"/>
                    <a:lumOff val="40000"/>
                  </a:schemeClr>
                </a:solidFill>
              </a:rPr>
              <a:t>téléphone</a:t>
            </a:r>
            <a:r>
              <a:rPr lang="en-US" u="sng" dirty="0">
                <a:solidFill>
                  <a:schemeClr val="accent2">
                    <a:lumMod val="60000"/>
                    <a:lumOff val="40000"/>
                  </a:schemeClr>
                </a:solidFill>
              </a:rPr>
              <a:t> portable</a:t>
            </a:r>
          </a:p>
          <a:p>
            <a:pPr>
              <a:lnSpc>
                <a:spcPts val="3000"/>
              </a:lnSpc>
              <a:buNone/>
            </a:pPr>
            <a:r>
              <a:rPr lang="fr-FR" dirty="0"/>
              <a:t>Vous devrez en configurer au moins un pour pouvoir utiliser l'authentification à deux facteurs</a:t>
            </a:r>
            <a:r>
              <a:rPr lang="en-US" dirty="0"/>
              <a:t>.</a:t>
            </a:r>
          </a:p>
          <a:p>
            <a:pPr>
              <a:lnSpc>
                <a:spcPts val="3000"/>
              </a:lnSpc>
              <a:buNone/>
            </a:pPr>
            <a:r>
              <a:rPr lang="fr-FR" dirty="0"/>
              <a:t>Remarque : après avoir activé l'authentification à deux facteurs, vous pourrez voir les demandes de connexion, supprimer les appareils de confiance et accéder aux codes de sauvegarde de votre compte si vous rencontrez des problèmes pour recevoir un code de récupération. En savoir plus sur les codes de récupération</a:t>
            </a:r>
            <a:r>
              <a:rPr lang="en-US" dirty="0"/>
              <a:t>.</a:t>
            </a:r>
          </a:p>
          <a:p>
            <a:pPr>
              <a:lnSpc>
                <a:spcPts val="3000"/>
              </a:lnSpc>
              <a:buNone/>
            </a:pPr>
            <a:endParaRPr lang="en-US" dirty="0"/>
          </a:p>
        </p:txBody>
      </p:sp>
      <p:sp>
        <p:nvSpPr>
          <p:cNvPr id="15" name="Rectangle 14">
            <a:extLst>
              <a:ext uri="{FF2B5EF4-FFF2-40B4-BE49-F238E27FC236}">
                <a16:creationId xmlns:a16="http://schemas.microsoft.com/office/drawing/2014/main" id="{ECE5FE56-0BC6-D64B-B9B1-4A97E7D69F4F}"/>
              </a:ext>
            </a:extLst>
          </p:cNvPr>
          <p:cNvSpPr/>
          <p:nvPr/>
        </p:nvSpPr>
        <p:spPr>
          <a:xfrm>
            <a:off x="18773775" y="0"/>
            <a:ext cx="5613399" cy="137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US" sz="2400" spc="50" dirty="0">
              <a:solidFill>
                <a:srgbClr val="1C2B33"/>
              </a:solidFill>
              <a:cs typeface="Optimistic Text" panose="020B0503020203020204" pitchFamily="34" charset="0"/>
            </a:endParaRPr>
          </a:p>
        </p:txBody>
      </p:sp>
      <p:sp>
        <p:nvSpPr>
          <p:cNvPr id="16" name="Google Shape;648;p3">
            <a:extLst>
              <a:ext uri="{FF2B5EF4-FFF2-40B4-BE49-F238E27FC236}">
                <a16:creationId xmlns:a16="http://schemas.microsoft.com/office/drawing/2014/main" id="{A962A7A6-ACB2-7F4A-966C-2685B7451C34}"/>
              </a:ext>
            </a:extLst>
          </p:cNvPr>
          <p:cNvSpPr/>
          <p:nvPr/>
        </p:nvSpPr>
        <p:spPr>
          <a:xfrm>
            <a:off x="16892588" y="1438775"/>
            <a:ext cx="5635625" cy="11009576"/>
          </a:xfrm>
          <a:prstGeom prst="roundRect">
            <a:avLst>
              <a:gd name="adj" fmla="val 12084"/>
            </a:avLst>
          </a:prstGeom>
          <a:solidFill>
            <a:srgbClr val="FFFFFF"/>
          </a:solidFill>
          <a:ln w="9525" cap="flat" cmpd="sng">
            <a:solidFill>
              <a:srgbClr val="CBD2D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None/>
            </a:pPr>
            <a:endParaRPr sz="2489" b="0" i="0" u="none" strike="noStrike" cap="none">
              <a:solidFill>
                <a:srgbClr val="000000"/>
              </a:solidFill>
              <a:latin typeface="Arial"/>
              <a:ea typeface="Arial"/>
              <a:cs typeface="Arial"/>
              <a:sym typeface="Arial"/>
            </a:endParaRPr>
          </a:p>
        </p:txBody>
      </p:sp>
      <p:sp>
        <p:nvSpPr>
          <p:cNvPr id="10" name="TextBox 9">
            <a:extLst>
              <a:ext uri="{FF2B5EF4-FFF2-40B4-BE49-F238E27FC236}">
                <a16:creationId xmlns:a16="http://schemas.microsoft.com/office/drawing/2014/main" id="{219DF6AB-7E64-7345-A1DA-2D51640D78FD}"/>
              </a:ext>
            </a:extLst>
          </p:cNvPr>
          <p:cNvSpPr txBox="1"/>
          <p:nvPr/>
        </p:nvSpPr>
        <p:spPr>
          <a:xfrm>
            <a:off x="22024975" y="12668250"/>
            <a:ext cx="1428750" cy="438150"/>
          </a:xfrm>
          <a:prstGeom prst="rect">
            <a:avLst/>
          </a:prstGeom>
        </p:spPr>
        <p:txBody>
          <a:bodyPr rIns="0">
            <a:noAutofit/>
          </a:bodyPr>
          <a:lstStyle>
            <a:defPPr marR="0" lvl="0" algn="l" rtl="0">
              <a:lnSpc>
                <a:spcPct val="100000"/>
              </a:lnSpc>
              <a:spcBef>
                <a:spcPts val="0"/>
              </a:spcBef>
              <a:spcAft>
                <a:spcPts val="0"/>
              </a:spcAft>
              <a:defRPr/>
            </a:defPPr>
            <a:lvl1pPr marL="45720" indent="-45720" algn="r" eaLnBrk="1" hangingPunct="1">
              <a:lnSpc>
                <a:spcPct val="129000"/>
              </a:lnSpc>
              <a:spcAft>
                <a:spcPts val="1200"/>
              </a:spcAft>
              <a:buSzPct val="25000"/>
              <a:buFontTx/>
              <a:buBlip>
                <a:blip r:embed="rId3"/>
              </a:buBlip>
              <a:tabLst/>
              <a:defRPr sz="1600" spc="50" baseline="0">
                <a:solidFill>
                  <a:schemeClr val="tx1"/>
                </a:solidFill>
              </a:defRPr>
            </a:lvl1pPr>
            <a:lvl2pPr marL="640080" indent="-365760" eaLnBrk="1" hangingPunct="1">
              <a:lnSpc>
                <a:spcPct val="129000"/>
              </a:lnSpc>
              <a:spcAft>
                <a:spcPts val="1200"/>
              </a:spcAft>
              <a:buClrTx/>
              <a:buSzPct val="85000"/>
              <a:buFont typeface="Optimistic Text" panose="020B0604020202020204" pitchFamily="34" charset="0"/>
              <a:buChar char="•"/>
              <a:defRPr spc="50" baseline="0">
                <a:solidFill>
                  <a:schemeClr val="tx1"/>
                </a:solidFill>
              </a:defRPr>
            </a:lvl2pPr>
            <a:lvl3pPr marL="1005840" indent="-365760" eaLnBrk="1" hangingPunct="1">
              <a:lnSpc>
                <a:spcPct val="129000"/>
              </a:lnSpc>
              <a:spcAft>
                <a:spcPts val="1200"/>
              </a:spcAft>
              <a:buClrTx/>
              <a:buSzPct val="85000"/>
              <a:buFont typeface=".PingFang SC Regular"/>
              <a:buChar char="﹘"/>
              <a:defRPr spc="50" baseline="0">
                <a:solidFill>
                  <a:schemeClr val="tx1"/>
                </a:solidFill>
              </a:defRPr>
            </a:lvl3pPr>
            <a:lvl4pPr marL="1371600" indent="-365760" eaLnBrk="1" hangingPunct="1">
              <a:lnSpc>
                <a:spcPct val="129000"/>
              </a:lnSpc>
              <a:spcAft>
                <a:spcPts val="1200"/>
              </a:spcAft>
              <a:buClrTx/>
              <a:buSzPct val="85000"/>
              <a:buFont typeface=".PingFang SC Regular"/>
              <a:buChar char="﹘"/>
              <a:defRPr spc="50" baseline="0">
                <a:solidFill>
                  <a:schemeClr val="tx1"/>
                </a:solidFill>
              </a:defRPr>
            </a:lvl4pPr>
            <a:lvl5pPr marL="1737360" indent="-365760" eaLnBrk="1" hangingPunct="1">
              <a:lnSpc>
                <a:spcPct val="129000"/>
              </a:lnSpc>
              <a:spcAft>
                <a:spcPts val="1200"/>
              </a:spcAft>
              <a:buClrTx/>
              <a:buSzPct val="85000"/>
              <a:buFont typeface=".PingFang SC Regular"/>
              <a:buChar char="﹘"/>
              <a:defRPr spc="50" baseline="0">
                <a:solidFill>
                  <a:schemeClr val="tx1"/>
                </a:solidFill>
              </a:defRPr>
            </a:lvl5pPr>
            <a:lvl6pPr eaLnBrk="1" hangingPunct="1"/>
            <a:lvl7pPr eaLnBrk="1" hangingPunct="1"/>
            <a:lvl8pPr eaLnBrk="1" hangingPunct="1"/>
            <a:lvl9pPr eaLnBrk="1" hangingPunct="1"/>
          </a:lstStyle>
          <a:p>
            <a:pPr lvl="0"/>
            <a:fld id="{FDB46036-B8C8-1B45-BC70-41893D8B3A8D}" type="slidenum">
              <a:rPr lang="en-US" smtClean="0"/>
              <a:pPr lvl="0"/>
              <a:t>43</a:t>
            </a:fld>
            <a:endParaRPr lang="en-US" dirty="0"/>
          </a:p>
        </p:txBody>
      </p:sp>
      <p:pic>
        <p:nvPicPr>
          <p:cNvPr id="3" name="Picture 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7223470" y="2024062"/>
            <a:ext cx="5304743" cy="9667875"/>
          </a:xfrm>
          <a:prstGeom prst="rect">
            <a:avLst/>
          </a:prstGeom>
        </p:spPr>
      </p:pic>
    </p:spTree>
    <p:extLst>
      <p:ext uri="{BB962C8B-B14F-4D97-AF65-F5344CB8AC3E}">
        <p14:creationId xmlns:p14="http://schemas.microsoft.com/office/powerpoint/2010/main" val="3429319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3B429F7B-BF7F-A541-9B1D-E7BF2BA86BD4}"/>
              </a:ext>
            </a:extLst>
          </p:cNvPr>
          <p:cNvSpPr>
            <a:spLocks noGrp="1"/>
          </p:cNvSpPr>
          <p:nvPr>
            <p:ph type="subTitle" idx="2"/>
          </p:nvPr>
        </p:nvSpPr>
        <p:spPr>
          <a:xfrm>
            <a:off x="932821" y="909036"/>
            <a:ext cx="10328145" cy="463200"/>
          </a:xfrm>
        </p:spPr>
        <p:txBody>
          <a:bodyPr/>
          <a:lstStyle/>
          <a:p>
            <a:r>
              <a:rPr lang="en-US" dirty="0"/>
              <a:t>02 </a:t>
            </a:r>
            <a:r>
              <a:rPr lang="en-US" dirty="0" err="1"/>
              <a:t>Gestion</a:t>
            </a:r>
            <a:r>
              <a:rPr lang="en-US" dirty="0"/>
              <a:t> de la </a:t>
            </a:r>
            <a:r>
              <a:rPr lang="en-US" dirty="0" err="1"/>
              <a:t>sécurité</a:t>
            </a:r>
            <a:r>
              <a:rPr lang="en-US" dirty="0"/>
              <a:t> </a:t>
            </a:r>
            <a:r>
              <a:rPr lang="en-US" dirty="0" err="1"/>
              <a:t>personnelle</a:t>
            </a:r>
            <a:endParaRPr lang="en-US" dirty="0"/>
          </a:p>
        </p:txBody>
      </p:sp>
      <p:sp>
        <p:nvSpPr>
          <p:cNvPr id="9" name="Text Placeholder 6">
            <a:extLst>
              <a:ext uri="{FF2B5EF4-FFF2-40B4-BE49-F238E27FC236}">
                <a16:creationId xmlns:a16="http://schemas.microsoft.com/office/drawing/2014/main" id="{9B85C8ED-ECB2-A54A-9C60-3E64DCF56C5F}"/>
              </a:ext>
            </a:extLst>
          </p:cNvPr>
          <p:cNvSpPr txBox="1">
            <a:spLocks/>
          </p:cNvSpPr>
          <p:nvPr/>
        </p:nvSpPr>
        <p:spPr>
          <a:xfrm>
            <a:off x="971954" y="5024689"/>
            <a:ext cx="14370329" cy="4119311"/>
          </a:xfrm>
          <a:prstGeom prst="rect">
            <a:avLst/>
          </a:prstGeom>
        </p:spPr>
        <p:txBody>
          <a:bodyPr vert="horz" lIns="0" tIns="0" rIns="0" bIns="0" rtlCol="0">
            <a:noAutofit/>
          </a:bodyPr>
          <a:lstStyle>
            <a:defPPr marR="0" lvl="0" algn="l" rtl="0">
              <a:lnSpc>
                <a:spcPct val="100000"/>
              </a:lnSpc>
              <a:spcBef>
                <a:spcPts val="0"/>
              </a:spcBef>
              <a:spcAft>
                <a:spcPts val="0"/>
              </a:spcAft>
            </a:defPPr>
            <a:lvl1pPr marL="0" marR="0" lvl="0" indent="0" algn="l" rtl="0" eaLnBrk="1" hangingPunct="1">
              <a:lnSpc>
                <a:spcPct val="129000"/>
              </a:lnSpc>
              <a:spcBef>
                <a:spcPts val="0"/>
              </a:spcBef>
              <a:spcAft>
                <a:spcPts val="1200"/>
              </a:spcAft>
              <a:buClr>
                <a:srgbClr val="1C2B33"/>
              </a:buClr>
              <a:buSzPct val="25000"/>
              <a:buFontTx/>
              <a:buBlip>
                <a:blip r:embed="rId3"/>
              </a:buBlip>
              <a:tabLst/>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a:lnSpc>
                <a:spcPts val="3000"/>
              </a:lnSpc>
              <a:buNone/>
            </a:pPr>
            <a:r>
              <a:rPr lang="fr-FR" b="1" dirty="0"/>
              <a:t>Comment gérer les paramètres de vérification en deux étapes</a:t>
            </a:r>
          </a:p>
          <a:p>
            <a:pPr>
              <a:lnSpc>
                <a:spcPts val="3000"/>
              </a:lnSpc>
              <a:buNone/>
            </a:pPr>
            <a:r>
              <a:rPr lang="fr-FR" b="1" dirty="0"/>
              <a:t>Vous pouvez gérer les paramètres de vérification en deux étapes dans votre compte </a:t>
            </a:r>
            <a:r>
              <a:rPr lang="fr-FR" b="1" dirty="0" err="1"/>
              <a:t>WhatsApp</a:t>
            </a:r>
            <a:r>
              <a:rPr lang="fr-FR" b="1" dirty="0"/>
              <a:t>. Vous avez la possibilité d'activer ou de désactiver cette fonctionnalité, de modifier le code PIN ou de mettre à jour l'adresse e-mail associée à la vérification en deux étapes.</a:t>
            </a:r>
          </a:p>
          <a:p>
            <a:pPr>
              <a:lnSpc>
                <a:spcPts val="3000"/>
              </a:lnSpc>
              <a:buNone/>
            </a:pPr>
            <a:r>
              <a:rPr lang="fr-FR" b="1" dirty="0"/>
              <a:t>Activez la vérification en deux étapes</a:t>
            </a:r>
            <a:r>
              <a:rPr lang="en-US" b="1" dirty="0"/>
              <a:t>:</a:t>
            </a:r>
          </a:p>
          <a:p>
            <a:pPr marL="457200" indent="-457200">
              <a:lnSpc>
                <a:spcPts val="3000"/>
              </a:lnSpc>
              <a:buSzPct val="100000"/>
              <a:buFont typeface="+mj-lt"/>
              <a:buAutoNum type="arabicPeriod"/>
            </a:pPr>
            <a:r>
              <a:rPr lang="en-US" dirty="0" err="1"/>
              <a:t>Ouvrir</a:t>
            </a:r>
            <a:r>
              <a:rPr lang="en-US" dirty="0"/>
              <a:t> </a:t>
            </a:r>
            <a:r>
              <a:rPr lang="en-US" dirty="0" err="1"/>
              <a:t>WhatsApp</a:t>
            </a:r>
            <a:r>
              <a:rPr lang="en-US" dirty="0"/>
              <a:t> </a:t>
            </a:r>
            <a:r>
              <a:rPr lang="en-US" sz="2400" b="1" dirty="0" err="1"/>
              <a:t>Paramètres</a:t>
            </a:r>
            <a:endParaRPr lang="en-US" b="1" dirty="0"/>
          </a:p>
          <a:p>
            <a:pPr marL="457200" indent="-457200">
              <a:lnSpc>
                <a:spcPts val="3000"/>
              </a:lnSpc>
              <a:buSzPct val="100000"/>
              <a:buFont typeface="+mj-lt"/>
              <a:buAutoNum type="arabicPeriod"/>
            </a:pPr>
            <a:r>
              <a:rPr lang="en-US" dirty="0" err="1"/>
              <a:t>Cliquez</a:t>
            </a:r>
            <a:r>
              <a:rPr lang="en-US" dirty="0"/>
              <a:t> </a:t>
            </a:r>
            <a:r>
              <a:rPr lang="en-US" dirty="0" err="1"/>
              <a:t>sur</a:t>
            </a:r>
            <a:r>
              <a:rPr lang="en-US" dirty="0"/>
              <a:t> </a:t>
            </a:r>
            <a:r>
              <a:rPr lang="en-US" sz="2400" b="1" dirty="0" err="1"/>
              <a:t>Compte</a:t>
            </a:r>
            <a:r>
              <a:rPr lang="en-US" dirty="0"/>
              <a:t> &gt; </a:t>
            </a:r>
            <a:r>
              <a:rPr lang="en-US" sz="2400" b="1" dirty="0" err="1"/>
              <a:t>Vérification</a:t>
            </a:r>
            <a:r>
              <a:rPr lang="en-US" sz="2400" b="1" dirty="0"/>
              <a:t> en </a:t>
            </a:r>
            <a:r>
              <a:rPr lang="en-US" sz="2400" b="1" dirty="0" err="1"/>
              <a:t>deux</a:t>
            </a:r>
            <a:r>
              <a:rPr lang="en-US" sz="2400" b="1" dirty="0"/>
              <a:t> </a:t>
            </a:r>
            <a:r>
              <a:rPr lang="en-US" sz="2400" b="1" dirty="0" err="1"/>
              <a:t>étapes</a:t>
            </a:r>
            <a:r>
              <a:rPr lang="en-US" sz="2400" b="1" dirty="0"/>
              <a:t> </a:t>
            </a:r>
            <a:r>
              <a:rPr lang="en-US" dirty="0"/>
              <a:t>&gt; </a:t>
            </a:r>
            <a:r>
              <a:rPr lang="en-US" sz="2400" b="1" dirty="0" err="1"/>
              <a:t>Activer</a:t>
            </a:r>
            <a:endParaRPr lang="en-US" b="1" dirty="0"/>
          </a:p>
          <a:p>
            <a:pPr marL="457200" indent="-457200">
              <a:lnSpc>
                <a:spcPts val="3000"/>
              </a:lnSpc>
              <a:buSzPct val="100000"/>
              <a:buFont typeface="+mj-lt"/>
              <a:buAutoNum type="arabicPeriod"/>
            </a:pPr>
            <a:r>
              <a:rPr lang="en-US" dirty="0" err="1"/>
              <a:t>Entrer</a:t>
            </a:r>
            <a:r>
              <a:rPr lang="en-US" dirty="0"/>
              <a:t> le</a:t>
            </a:r>
            <a:r>
              <a:rPr lang="en-US" sz="2400" b="1" dirty="0"/>
              <a:t> PIN à 6 </a:t>
            </a:r>
            <a:r>
              <a:rPr lang="en-US" sz="2400" b="1" dirty="0" err="1"/>
              <a:t>chiffres</a:t>
            </a:r>
            <a:r>
              <a:rPr lang="en-US" sz="2400" b="1" dirty="0"/>
              <a:t> </a:t>
            </a:r>
            <a:r>
              <a:rPr lang="en-US" dirty="0"/>
              <a:t>de </a:t>
            </a:r>
            <a:r>
              <a:rPr lang="en-US" dirty="0" err="1"/>
              <a:t>votre</a:t>
            </a:r>
            <a:r>
              <a:rPr lang="en-US" dirty="0"/>
              <a:t> </a:t>
            </a:r>
            <a:r>
              <a:rPr lang="en-US" dirty="0" err="1"/>
              <a:t>choix</a:t>
            </a:r>
            <a:r>
              <a:rPr lang="en-US" dirty="0"/>
              <a:t> et </a:t>
            </a:r>
            <a:r>
              <a:rPr lang="en-US" sz="2400" b="1" dirty="0"/>
              <a:t>confirmer</a:t>
            </a:r>
            <a:endParaRPr lang="en-US" dirty="0"/>
          </a:p>
          <a:p>
            <a:pPr marL="457200" indent="-457200">
              <a:lnSpc>
                <a:spcPts val="3000"/>
              </a:lnSpc>
              <a:buSzPct val="100000"/>
              <a:buFont typeface="+mj-lt"/>
              <a:buAutoNum type="arabicPeriod"/>
            </a:pPr>
            <a:r>
              <a:rPr lang="en-US" dirty="0" err="1"/>
              <a:t>Introduire</a:t>
            </a:r>
            <a:r>
              <a:rPr lang="en-US" dirty="0"/>
              <a:t> </a:t>
            </a:r>
            <a:r>
              <a:rPr lang="en-US" sz="2400" b="1" dirty="0" err="1"/>
              <a:t>une</a:t>
            </a:r>
            <a:r>
              <a:rPr lang="en-US" sz="2400" b="1" dirty="0"/>
              <a:t> </a:t>
            </a:r>
            <a:r>
              <a:rPr lang="en-US" sz="2400" b="1" dirty="0" err="1"/>
              <a:t>adresse</a:t>
            </a:r>
            <a:r>
              <a:rPr lang="en-US" sz="2400" b="1" dirty="0"/>
              <a:t> email </a:t>
            </a:r>
            <a:r>
              <a:rPr lang="fr-FR" dirty="0"/>
              <a:t>que vous pouvez accéder ou appuyer sur Ignorer si vous ne souhaitez pas ajouter une adresse e-mail. Nous vous recommandons d'ajouter une adresse e-mail, car cela vous permet de réinitialiser la vérification en deux étapes et de protéger votre compte.</a:t>
            </a:r>
            <a:r>
              <a:rPr lang="en-US" dirty="0"/>
              <a:t>.</a:t>
            </a:r>
          </a:p>
          <a:p>
            <a:pPr marL="457200" indent="-457200">
              <a:lnSpc>
                <a:spcPts val="3000"/>
              </a:lnSpc>
              <a:buSzPct val="100000"/>
              <a:buFont typeface="+mj-lt"/>
              <a:buAutoNum type="arabicPeriod"/>
            </a:pPr>
            <a:r>
              <a:rPr lang="en-US" dirty="0" err="1"/>
              <a:t>Tapez</a:t>
            </a:r>
            <a:r>
              <a:rPr lang="en-US" dirty="0"/>
              <a:t> </a:t>
            </a:r>
            <a:r>
              <a:rPr lang="en-US" sz="2400" b="1" dirty="0"/>
              <a:t>Suite</a:t>
            </a:r>
            <a:endParaRPr lang="en-US" b="1" dirty="0"/>
          </a:p>
          <a:p>
            <a:pPr marL="457200" indent="-457200">
              <a:lnSpc>
                <a:spcPts val="3000"/>
              </a:lnSpc>
              <a:buSzPct val="100000"/>
              <a:buFont typeface="+mj-lt"/>
              <a:buAutoNum type="arabicPeriod"/>
            </a:pPr>
            <a:r>
              <a:rPr lang="en-US" sz="2400" b="1" dirty="0" err="1"/>
              <a:t>Confirmez</a:t>
            </a:r>
            <a:r>
              <a:rPr lang="en-US" dirty="0"/>
              <a:t> </a:t>
            </a:r>
            <a:r>
              <a:rPr lang="en-US" dirty="0" err="1"/>
              <a:t>l’adresse</a:t>
            </a:r>
            <a:r>
              <a:rPr lang="en-US" dirty="0"/>
              <a:t> email et </a:t>
            </a:r>
            <a:r>
              <a:rPr lang="en-US" dirty="0" err="1"/>
              <a:t>tapez</a:t>
            </a:r>
            <a:r>
              <a:rPr lang="en-US" dirty="0"/>
              <a:t> </a:t>
            </a:r>
            <a:r>
              <a:rPr lang="en-US" sz="2400" b="1" dirty="0" err="1"/>
              <a:t>Sauvegarder</a:t>
            </a:r>
            <a:r>
              <a:rPr lang="en-US" sz="2400" b="1" dirty="0"/>
              <a:t> </a:t>
            </a:r>
            <a:r>
              <a:rPr lang="en-US" sz="2400" b="1" dirty="0" err="1"/>
              <a:t>ou</a:t>
            </a:r>
            <a:r>
              <a:rPr lang="en-US" sz="2400" b="1" dirty="0"/>
              <a:t> </a:t>
            </a:r>
            <a:r>
              <a:rPr lang="en-US" sz="2400" b="1" dirty="0" err="1"/>
              <a:t>Terminer</a:t>
            </a:r>
            <a:endParaRPr lang="en-US" b="1" dirty="0"/>
          </a:p>
          <a:p>
            <a:pPr>
              <a:lnSpc>
                <a:spcPts val="3000"/>
              </a:lnSpc>
              <a:buNone/>
            </a:pPr>
            <a:r>
              <a:rPr lang="fr-FR" dirty="0"/>
              <a:t>Si vous n'ajoutez pas d'adresse e-mail et que vous oubliez votre code PIN, vous devrez attendre sept jours avant de pouvoir réinitialiser votre code PIN. Étant donné que nous ne vérifions pas cette adresse e-mail pour confirmer son exactitude, assurez-vous de fournir une adresse e-mail exacte à laquelle vous pouvez accéder</a:t>
            </a:r>
            <a:r>
              <a:rPr lang="en-US" dirty="0"/>
              <a:t>.</a:t>
            </a:r>
          </a:p>
        </p:txBody>
      </p:sp>
      <p:sp>
        <p:nvSpPr>
          <p:cNvPr id="12" name="Text Placeholder 6">
            <a:extLst>
              <a:ext uri="{FF2B5EF4-FFF2-40B4-BE49-F238E27FC236}">
                <a16:creationId xmlns:a16="http://schemas.microsoft.com/office/drawing/2014/main" id="{DA66F4B2-77ED-BD46-8759-8EC1BF55203F}"/>
              </a:ext>
            </a:extLst>
          </p:cNvPr>
          <p:cNvSpPr txBox="1">
            <a:spLocks/>
          </p:cNvSpPr>
          <p:nvPr/>
        </p:nvSpPr>
        <p:spPr>
          <a:xfrm>
            <a:off x="933450" y="2967289"/>
            <a:ext cx="11260137" cy="1765665"/>
          </a:xfrm>
          <a:prstGeom prst="rect">
            <a:avLst/>
          </a:prstGeom>
        </p:spPr>
        <p:txBody>
          <a:bodyPr vert="horz" lIns="0" tIns="0" rIns="0" bIns="0" rtlCol="0">
            <a:noAutofit/>
          </a:bodyPr>
          <a:lstStyle>
            <a:defPPr marR="0" lvl="0" algn="l" rtl="0">
              <a:lnSpc>
                <a:spcPct val="100000"/>
              </a:lnSpc>
              <a:spcBef>
                <a:spcPts val="0"/>
              </a:spcBef>
              <a:spcAft>
                <a:spcPts val="0"/>
              </a:spcAft>
            </a:defPPr>
            <a:lvl1pPr marL="0" marR="0" lvl="0" indent="0" algn="l" rtl="0" eaLnBrk="1" hangingPunct="1">
              <a:lnSpc>
                <a:spcPct val="129000"/>
              </a:lnSpc>
              <a:spcBef>
                <a:spcPts val="0"/>
              </a:spcBef>
              <a:spcAft>
                <a:spcPts val="1200"/>
              </a:spcAft>
              <a:buClr>
                <a:srgbClr val="1C2B33"/>
              </a:buClr>
              <a:buSzPct val="25000"/>
              <a:buFontTx/>
              <a:buBlip>
                <a:blip r:embed="rId3"/>
              </a:buBlip>
              <a:tabLst/>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defTabSz="1828800" fontAlgn="base">
              <a:lnSpc>
                <a:spcPts val="7200"/>
              </a:lnSpc>
              <a:spcAft>
                <a:spcPts val="0"/>
              </a:spcAft>
              <a:buFont typeface="Optimistic Text"/>
              <a:buNone/>
              <a:defRPr/>
            </a:pPr>
            <a:r>
              <a:rPr lang="fr-FR" sz="6000" spc="260" dirty="0">
                <a:solidFill>
                  <a:srgbClr val="1C2B33"/>
                </a:solidFill>
                <a:latin typeface="Optimistic Display" panose="020B0603020203020204" pitchFamily="34" charset="0"/>
                <a:cs typeface="Optimistic Display" panose="020B0603020203020204" pitchFamily="34" charset="0"/>
                <a:sym typeface="Arial"/>
              </a:rPr>
              <a:t>Configurer l'authentification à deux facteurs</a:t>
            </a:r>
            <a:r>
              <a:rPr lang="en-US" sz="6000" spc="260" dirty="0">
                <a:solidFill>
                  <a:srgbClr val="1C2B33"/>
                </a:solidFill>
                <a:latin typeface="Optimistic Display" panose="020B0603020203020204" pitchFamily="34" charset="0"/>
                <a:cs typeface="Optimistic Display" panose="020B0603020203020204" pitchFamily="34" charset="0"/>
                <a:sym typeface="Arial"/>
              </a:rPr>
              <a:t> </a:t>
            </a:r>
            <a:r>
              <a:rPr lang="en-US" sz="6000" spc="260" dirty="0" err="1">
                <a:solidFill>
                  <a:srgbClr val="1C2B33"/>
                </a:solidFill>
                <a:latin typeface="Optimistic Display" panose="020B0603020203020204" pitchFamily="34" charset="0"/>
                <a:cs typeface="Optimistic Display" panose="020B0603020203020204" pitchFamily="34" charset="0"/>
                <a:sym typeface="Arial"/>
              </a:rPr>
              <a:t>sur</a:t>
            </a:r>
            <a:r>
              <a:rPr lang="en-US" sz="6000" spc="260" dirty="0">
                <a:solidFill>
                  <a:srgbClr val="1C2B33"/>
                </a:solidFill>
                <a:latin typeface="Optimistic Display" panose="020B0603020203020204" pitchFamily="34" charset="0"/>
                <a:cs typeface="Optimistic Display" panose="020B0603020203020204" pitchFamily="34" charset="0"/>
                <a:sym typeface="Arial"/>
                <a:hlinkClick r:id="rId4"/>
              </a:rPr>
              <a:t> Whatsapp</a:t>
            </a:r>
            <a:endParaRPr lang="en-US" sz="6000" spc="260" dirty="0">
              <a:solidFill>
                <a:srgbClr val="1C2B33"/>
              </a:solidFill>
              <a:latin typeface="Optimistic Display" panose="020B0603020203020204" pitchFamily="34" charset="0"/>
              <a:cs typeface="Optimistic Display" panose="020B0603020203020204" pitchFamily="34" charset="0"/>
              <a:sym typeface="Arial"/>
            </a:endParaRPr>
          </a:p>
        </p:txBody>
      </p:sp>
      <p:sp>
        <p:nvSpPr>
          <p:cNvPr id="13" name="Rectangle 12">
            <a:extLst>
              <a:ext uri="{FF2B5EF4-FFF2-40B4-BE49-F238E27FC236}">
                <a16:creationId xmlns:a16="http://schemas.microsoft.com/office/drawing/2014/main" id="{6E5D18D2-7174-6A4D-89D9-9E281655381E}"/>
              </a:ext>
            </a:extLst>
          </p:cNvPr>
          <p:cNvSpPr/>
          <p:nvPr/>
        </p:nvSpPr>
        <p:spPr>
          <a:xfrm>
            <a:off x="18773775" y="0"/>
            <a:ext cx="5613399" cy="137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US" sz="2400" spc="50" dirty="0">
              <a:solidFill>
                <a:srgbClr val="1C2B33"/>
              </a:solidFill>
              <a:cs typeface="Optimistic Text" panose="020B0503020203020204" pitchFamily="34" charset="0"/>
            </a:endParaRPr>
          </a:p>
        </p:txBody>
      </p:sp>
      <p:sp>
        <p:nvSpPr>
          <p:cNvPr id="14" name="Google Shape;648;p3">
            <a:extLst>
              <a:ext uri="{FF2B5EF4-FFF2-40B4-BE49-F238E27FC236}">
                <a16:creationId xmlns:a16="http://schemas.microsoft.com/office/drawing/2014/main" id="{FD7E4092-DBF8-5B4E-927E-59C268FA3B0A}"/>
              </a:ext>
            </a:extLst>
          </p:cNvPr>
          <p:cNvSpPr/>
          <p:nvPr/>
        </p:nvSpPr>
        <p:spPr>
          <a:xfrm>
            <a:off x="16892588" y="1438775"/>
            <a:ext cx="5635625" cy="11009576"/>
          </a:xfrm>
          <a:prstGeom prst="roundRect">
            <a:avLst>
              <a:gd name="adj" fmla="val 12084"/>
            </a:avLst>
          </a:prstGeom>
          <a:solidFill>
            <a:srgbClr val="FFFFFF"/>
          </a:solidFill>
          <a:ln w="9525" cap="flat" cmpd="sng">
            <a:solidFill>
              <a:srgbClr val="CBD2D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None/>
            </a:pPr>
            <a:endParaRPr sz="2489" b="0" i="0" u="none" strike="noStrike" cap="none">
              <a:solidFill>
                <a:srgbClr val="000000"/>
              </a:solidFill>
              <a:latin typeface="Arial"/>
              <a:ea typeface="Arial"/>
              <a:cs typeface="Arial"/>
              <a:sym typeface="Arial"/>
            </a:endParaRPr>
          </a:p>
        </p:txBody>
      </p:sp>
      <p:sp>
        <p:nvSpPr>
          <p:cNvPr id="8" name="TextBox 7">
            <a:extLst>
              <a:ext uri="{FF2B5EF4-FFF2-40B4-BE49-F238E27FC236}">
                <a16:creationId xmlns:a16="http://schemas.microsoft.com/office/drawing/2014/main" id="{AFB14113-9CE3-7B42-92CE-D150F9880D1F}"/>
              </a:ext>
            </a:extLst>
          </p:cNvPr>
          <p:cNvSpPr txBox="1"/>
          <p:nvPr/>
        </p:nvSpPr>
        <p:spPr>
          <a:xfrm>
            <a:off x="22024975" y="12668250"/>
            <a:ext cx="1428750" cy="438150"/>
          </a:xfrm>
          <a:prstGeom prst="rect">
            <a:avLst/>
          </a:prstGeom>
        </p:spPr>
        <p:txBody>
          <a:bodyPr rIns="0">
            <a:noAutofit/>
          </a:bodyPr>
          <a:lstStyle>
            <a:defPPr marR="0" lvl="0" algn="l" rtl="0">
              <a:lnSpc>
                <a:spcPct val="100000"/>
              </a:lnSpc>
              <a:spcBef>
                <a:spcPts val="0"/>
              </a:spcBef>
              <a:spcAft>
                <a:spcPts val="0"/>
              </a:spcAft>
              <a:defRPr/>
            </a:defPPr>
            <a:lvl1pPr marL="45720" indent="-45720" algn="r" eaLnBrk="1" hangingPunct="1">
              <a:lnSpc>
                <a:spcPct val="129000"/>
              </a:lnSpc>
              <a:spcAft>
                <a:spcPts val="1200"/>
              </a:spcAft>
              <a:buSzPct val="25000"/>
              <a:buFontTx/>
              <a:buBlip>
                <a:blip r:embed="rId3"/>
              </a:buBlip>
              <a:tabLst/>
              <a:defRPr sz="1600" spc="50" baseline="0">
                <a:solidFill>
                  <a:schemeClr val="tx1"/>
                </a:solidFill>
              </a:defRPr>
            </a:lvl1pPr>
            <a:lvl2pPr marL="640080" indent="-365760" eaLnBrk="1" hangingPunct="1">
              <a:lnSpc>
                <a:spcPct val="129000"/>
              </a:lnSpc>
              <a:spcAft>
                <a:spcPts val="1200"/>
              </a:spcAft>
              <a:buClrTx/>
              <a:buSzPct val="85000"/>
              <a:buFont typeface="Optimistic Text" panose="020B0604020202020204" pitchFamily="34" charset="0"/>
              <a:buChar char="•"/>
              <a:defRPr spc="50" baseline="0">
                <a:solidFill>
                  <a:schemeClr val="tx1"/>
                </a:solidFill>
              </a:defRPr>
            </a:lvl2pPr>
            <a:lvl3pPr marL="1005840" indent="-365760" eaLnBrk="1" hangingPunct="1">
              <a:lnSpc>
                <a:spcPct val="129000"/>
              </a:lnSpc>
              <a:spcAft>
                <a:spcPts val="1200"/>
              </a:spcAft>
              <a:buClrTx/>
              <a:buSzPct val="85000"/>
              <a:buFont typeface=".PingFang SC Regular"/>
              <a:buChar char="﹘"/>
              <a:defRPr spc="50" baseline="0">
                <a:solidFill>
                  <a:schemeClr val="tx1"/>
                </a:solidFill>
              </a:defRPr>
            </a:lvl3pPr>
            <a:lvl4pPr marL="1371600" indent="-365760" eaLnBrk="1" hangingPunct="1">
              <a:lnSpc>
                <a:spcPct val="129000"/>
              </a:lnSpc>
              <a:spcAft>
                <a:spcPts val="1200"/>
              </a:spcAft>
              <a:buClrTx/>
              <a:buSzPct val="85000"/>
              <a:buFont typeface=".PingFang SC Regular"/>
              <a:buChar char="﹘"/>
              <a:defRPr spc="50" baseline="0">
                <a:solidFill>
                  <a:schemeClr val="tx1"/>
                </a:solidFill>
              </a:defRPr>
            </a:lvl4pPr>
            <a:lvl5pPr marL="1737360" indent="-365760" eaLnBrk="1" hangingPunct="1">
              <a:lnSpc>
                <a:spcPct val="129000"/>
              </a:lnSpc>
              <a:spcAft>
                <a:spcPts val="1200"/>
              </a:spcAft>
              <a:buClrTx/>
              <a:buSzPct val="85000"/>
              <a:buFont typeface=".PingFang SC Regular"/>
              <a:buChar char="﹘"/>
              <a:defRPr spc="50" baseline="0">
                <a:solidFill>
                  <a:schemeClr val="tx1"/>
                </a:solidFill>
              </a:defRPr>
            </a:lvl5pPr>
            <a:lvl6pPr eaLnBrk="1" hangingPunct="1"/>
            <a:lvl7pPr eaLnBrk="1" hangingPunct="1"/>
            <a:lvl8pPr eaLnBrk="1" hangingPunct="1"/>
            <a:lvl9pPr eaLnBrk="1" hangingPunct="1"/>
          </a:lstStyle>
          <a:p>
            <a:pPr lvl="0"/>
            <a:fld id="{FDB46036-B8C8-1B45-BC70-41893D8B3A8D}" type="slidenum">
              <a:rPr lang="en-US" smtClean="0"/>
              <a:pPr lvl="0"/>
              <a:t>44</a:t>
            </a:fld>
            <a:endParaRPr lang="en-US" dirty="0"/>
          </a:p>
        </p:txBody>
      </p:sp>
      <p:pic>
        <p:nvPicPr>
          <p:cNvPr id="4" name="Picture 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7223471" y="1766887"/>
            <a:ext cx="5059014" cy="10182225"/>
          </a:xfrm>
          <a:prstGeom prst="rect">
            <a:avLst/>
          </a:prstGeom>
        </p:spPr>
      </p:pic>
    </p:spTree>
    <p:extLst>
      <p:ext uri="{BB962C8B-B14F-4D97-AF65-F5344CB8AC3E}">
        <p14:creationId xmlns:p14="http://schemas.microsoft.com/office/powerpoint/2010/main" val="2224154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BFAFE5B-C2C9-7147-970C-4B51B9314F98}"/>
              </a:ext>
            </a:extLst>
          </p:cNvPr>
          <p:cNvSpPr/>
          <p:nvPr/>
        </p:nvSpPr>
        <p:spPr>
          <a:xfrm>
            <a:off x="8443912" y="0"/>
            <a:ext cx="15943263" cy="137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US" sz="2400" spc="50" dirty="0">
              <a:solidFill>
                <a:srgbClr val="1C2B33"/>
              </a:solidFill>
              <a:cs typeface="Optimistic Text" panose="020B0503020203020204" pitchFamily="34" charset="0"/>
            </a:endParaRPr>
          </a:p>
        </p:txBody>
      </p:sp>
      <p:sp>
        <p:nvSpPr>
          <p:cNvPr id="2" name="Subtitle 1">
            <a:extLst>
              <a:ext uri="{FF2B5EF4-FFF2-40B4-BE49-F238E27FC236}">
                <a16:creationId xmlns:a16="http://schemas.microsoft.com/office/drawing/2014/main" id="{3B429F7B-BF7F-A541-9B1D-E7BF2BA86BD4}"/>
              </a:ext>
            </a:extLst>
          </p:cNvPr>
          <p:cNvSpPr>
            <a:spLocks noGrp="1"/>
          </p:cNvSpPr>
          <p:nvPr>
            <p:ph type="subTitle" idx="2"/>
          </p:nvPr>
        </p:nvSpPr>
        <p:spPr>
          <a:xfrm>
            <a:off x="932821" y="909036"/>
            <a:ext cx="10328145" cy="463200"/>
          </a:xfrm>
        </p:spPr>
        <p:txBody>
          <a:bodyPr/>
          <a:lstStyle/>
          <a:p>
            <a:r>
              <a:rPr lang="en-US" dirty="0"/>
              <a:t>02 </a:t>
            </a:r>
            <a:r>
              <a:rPr lang="en-US" dirty="0" err="1"/>
              <a:t>gestion</a:t>
            </a:r>
            <a:r>
              <a:rPr lang="en-US" dirty="0"/>
              <a:t> de la s</a:t>
            </a:r>
            <a:r>
              <a:rPr lang="fr-CA" dirty="0" err="1"/>
              <a:t>écurité</a:t>
            </a:r>
            <a:r>
              <a:rPr lang="fr-CA" dirty="0"/>
              <a:t> personnelle</a:t>
            </a:r>
            <a:endParaRPr lang="en-US" dirty="0"/>
          </a:p>
        </p:txBody>
      </p:sp>
      <p:sp>
        <p:nvSpPr>
          <p:cNvPr id="3" name="Title 2">
            <a:extLst>
              <a:ext uri="{FF2B5EF4-FFF2-40B4-BE49-F238E27FC236}">
                <a16:creationId xmlns:a16="http://schemas.microsoft.com/office/drawing/2014/main" id="{89899A46-2B07-6246-B2A2-CE86A0762E1B}"/>
              </a:ext>
            </a:extLst>
          </p:cNvPr>
          <p:cNvSpPr>
            <a:spLocks noGrp="1"/>
          </p:cNvSpPr>
          <p:nvPr>
            <p:ph type="title"/>
          </p:nvPr>
        </p:nvSpPr>
        <p:spPr>
          <a:xfrm>
            <a:off x="932821" y="6141720"/>
            <a:ext cx="4998009" cy="1432560"/>
          </a:xfrm>
        </p:spPr>
        <p:txBody>
          <a:bodyPr anchor="ctr">
            <a:noAutofit/>
          </a:bodyPr>
          <a:lstStyle/>
          <a:p>
            <a:r>
              <a:rPr lang="en-US" dirty="0" err="1"/>
              <a:t>Activités</a:t>
            </a:r>
            <a:endParaRPr lang="en-US" dirty="0"/>
          </a:p>
        </p:txBody>
      </p:sp>
      <p:sp>
        <p:nvSpPr>
          <p:cNvPr id="8" name="Title 2">
            <a:extLst>
              <a:ext uri="{FF2B5EF4-FFF2-40B4-BE49-F238E27FC236}">
                <a16:creationId xmlns:a16="http://schemas.microsoft.com/office/drawing/2014/main" id="{41A057E4-78DD-D847-A387-703F864F3E8A}"/>
              </a:ext>
            </a:extLst>
          </p:cNvPr>
          <p:cNvSpPr txBox="1">
            <a:spLocks/>
          </p:cNvSpPr>
          <p:nvPr/>
        </p:nvSpPr>
        <p:spPr>
          <a:xfrm>
            <a:off x="11420962" y="4966205"/>
            <a:ext cx="9308568" cy="815339"/>
          </a:xfrm>
          <a:prstGeom prst="rect">
            <a:avLst/>
          </a:prstGeom>
        </p:spPr>
        <p:txBody>
          <a:bodyPr vert="horz" lIns="0" tIns="0" rIns="0" bIns="0" rtlCol="0" anchor="t" anchorCtr="0">
            <a:noAutofit/>
          </a:bodyPr>
          <a:lstStyle>
            <a:defPPr marR="0" lvl="0" algn="l" rtl="0">
              <a:lnSpc>
                <a:spcPct val="100000"/>
              </a:lnSpc>
              <a:spcBef>
                <a:spcPts val="0"/>
              </a:spcBef>
              <a:spcAft>
                <a:spcPts val="0"/>
              </a:spcAft>
            </a:defPPr>
            <a:lvl1pPr marR="0" lvl="0" algn="l" rtl="0" eaLnBrk="1" hangingPunct="1">
              <a:lnSpc>
                <a:spcPct val="108000"/>
              </a:lnSpc>
              <a:spcBef>
                <a:spcPts val="0"/>
              </a:spcBef>
              <a:spcAft>
                <a:spcPts val="0"/>
              </a:spcAft>
              <a:buClr>
                <a:srgbClr val="1C2B33"/>
              </a:buClr>
              <a:buFont typeface="Optimistic Display Medium"/>
              <a:defRPr sz="7200" b="0" i="0" u="none" strike="noStrike" kern="0" cap="none" spc="220" baseline="0">
                <a:solidFill>
                  <a:schemeClr val="tx1"/>
                </a:solidFill>
                <a:latin typeface="+mj-lt"/>
                <a:ea typeface="Optimistic Display Medium"/>
                <a:cs typeface="Optimistic Display Medium"/>
                <a:sym typeface="Optimistic Display Medium"/>
              </a:defRPr>
            </a:lvl1pPr>
            <a:lvl2pPr marR="0" lvl="1"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2pPr>
            <a:lvl3pPr marR="0" lvl="2"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3pPr>
            <a:lvl4pPr marR="0" lvl="3"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4pPr>
            <a:lvl5pPr marR="0" lvl="4"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r>
              <a:rPr lang="fr-CA" sz="4800" dirty="0"/>
              <a:t>Évaluation des mots de passe</a:t>
            </a:r>
            <a:endParaRPr lang="en-US" sz="4800" dirty="0"/>
          </a:p>
        </p:txBody>
      </p:sp>
      <p:sp>
        <p:nvSpPr>
          <p:cNvPr id="6" name="Oval 5">
            <a:extLst>
              <a:ext uri="{FF2B5EF4-FFF2-40B4-BE49-F238E27FC236}">
                <a16:creationId xmlns:a16="http://schemas.microsoft.com/office/drawing/2014/main" id="{F5D85DEB-D8C3-2146-BDC2-2E1CB1FB7C49}"/>
              </a:ext>
            </a:extLst>
          </p:cNvPr>
          <p:cNvSpPr/>
          <p:nvPr/>
        </p:nvSpPr>
        <p:spPr>
          <a:xfrm>
            <a:off x="9882210" y="4775705"/>
            <a:ext cx="1196339" cy="119633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r>
              <a:rPr lang="en-US" sz="4400" b="1" spc="50" dirty="0">
                <a:solidFill>
                  <a:schemeClr val="bg1"/>
                </a:solidFill>
                <a:cs typeface="Optimistic Text" panose="020B0503020203020204" pitchFamily="34" charset="0"/>
              </a:rPr>
              <a:t>1</a:t>
            </a:r>
          </a:p>
        </p:txBody>
      </p:sp>
      <p:sp>
        <p:nvSpPr>
          <p:cNvPr id="20" name="Title 2">
            <a:extLst>
              <a:ext uri="{FF2B5EF4-FFF2-40B4-BE49-F238E27FC236}">
                <a16:creationId xmlns:a16="http://schemas.microsoft.com/office/drawing/2014/main" id="{880BB46E-DA07-0C49-AB5A-4C445F1EFB34}"/>
              </a:ext>
            </a:extLst>
          </p:cNvPr>
          <p:cNvSpPr txBox="1">
            <a:spLocks/>
          </p:cNvSpPr>
          <p:nvPr/>
        </p:nvSpPr>
        <p:spPr>
          <a:xfrm>
            <a:off x="11420961" y="7934456"/>
            <a:ext cx="12418105" cy="815339"/>
          </a:xfrm>
          <a:prstGeom prst="rect">
            <a:avLst/>
          </a:prstGeom>
        </p:spPr>
        <p:txBody>
          <a:bodyPr vert="horz" lIns="0" tIns="0" rIns="0" bIns="0" rtlCol="0" anchor="t" anchorCtr="0">
            <a:noAutofit/>
          </a:bodyPr>
          <a:lstStyle>
            <a:defPPr marR="0" lvl="0" algn="l" rtl="0">
              <a:lnSpc>
                <a:spcPct val="100000"/>
              </a:lnSpc>
              <a:spcBef>
                <a:spcPts val="0"/>
              </a:spcBef>
              <a:spcAft>
                <a:spcPts val="0"/>
              </a:spcAft>
            </a:defPPr>
            <a:lvl1pPr marR="0" lvl="0" algn="l" rtl="0" eaLnBrk="1" hangingPunct="1">
              <a:lnSpc>
                <a:spcPct val="108000"/>
              </a:lnSpc>
              <a:spcBef>
                <a:spcPts val="0"/>
              </a:spcBef>
              <a:spcAft>
                <a:spcPts val="0"/>
              </a:spcAft>
              <a:buClr>
                <a:srgbClr val="1C2B33"/>
              </a:buClr>
              <a:buFont typeface="Optimistic Display Medium"/>
              <a:defRPr sz="7200" b="0" i="0" u="none" strike="noStrike" kern="0" cap="none" spc="220" baseline="0">
                <a:solidFill>
                  <a:schemeClr val="tx1"/>
                </a:solidFill>
                <a:latin typeface="+mj-lt"/>
                <a:ea typeface="Optimistic Display Medium"/>
                <a:cs typeface="Optimistic Display Medium"/>
                <a:sym typeface="Optimistic Display Medium"/>
              </a:defRPr>
            </a:lvl1pPr>
            <a:lvl2pPr marR="0" lvl="1"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2pPr>
            <a:lvl3pPr marR="0" lvl="2"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3pPr>
            <a:lvl4pPr marR="0" lvl="3"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4pPr>
            <a:lvl5pPr marR="0" lvl="4"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r>
              <a:rPr lang="en-US" sz="4800" dirty="0" err="1"/>
              <a:t>Démonstration</a:t>
            </a:r>
            <a:r>
              <a:rPr lang="en-US" sz="4800" dirty="0"/>
              <a:t> pour changer le mot de </a:t>
            </a:r>
            <a:r>
              <a:rPr lang="en-US" sz="4800" dirty="0" err="1"/>
              <a:t>passe</a:t>
            </a:r>
            <a:endParaRPr lang="en-US" sz="4800" dirty="0"/>
          </a:p>
        </p:txBody>
      </p:sp>
      <p:sp>
        <p:nvSpPr>
          <p:cNvPr id="21" name="Oval 20">
            <a:extLst>
              <a:ext uri="{FF2B5EF4-FFF2-40B4-BE49-F238E27FC236}">
                <a16:creationId xmlns:a16="http://schemas.microsoft.com/office/drawing/2014/main" id="{FC193999-362D-E14F-915A-89F5876DBA63}"/>
              </a:ext>
            </a:extLst>
          </p:cNvPr>
          <p:cNvSpPr/>
          <p:nvPr/>
        </p:nvSpPr>
        <p:spPr>
          <a:xfrm>
            <a:off x="9882210" y="7743956"/>
            <a:ext cx="1196339" cy="119633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r>
              <a:rPr lang="en-US" sz="4400" b="1" spc="50" dirty="0">
                <a:solidFill>
                  <a:schemeClr val="bg1"/>
                </a:solidFill>
                <a:cs typeface="Optimistic Text" panose="020B0503020203020204" pitchFamily="34" charset="0"/>
              </a:rPr>
              <a:t>2</a:t>
            </a:r>
          </a:p>
        </p:txBody>
      </p:sp>
      <p:sp>
        <p:nvSpPr>
          <p:cNvPr id="9" name="TextBox 8">
            <a:extLst>
              <a:ext uri="{FF2B5EF4-FFF2-40B4-BE49-F238E27FC236}">
                <a16:creationId xmlns:a16="http://schemas.microsoft.com/office/drawing/2014/main" id="{3398A342-F5BB-DE4B-A2CA-03DC9465508F}"/>
              </a:ext>
            </a:extLst>
          </p:cNvPr>
          <p:cNvSpPr txBox="1"/>
          <p:nvPr/>
        </p:nvSpPr>
        <p:spPr>
          <a:xfrm>
            <a:off x="22024975" y="12668250"/>
            <a:ext cx="1428750" cy="438150"/>
          </a:xfrm>
          <a:prstGeom prst="rect">
            <a:avLst/>
          </a:prstGeom>
        </p:spPr>
        <p:txBody>
          <a:bodyPr rIns="0">
            <a:noAutofit/>
          </a:bodyPr>
          <a:lstStyle>
            <a:defPPr marR="0" lvl="0" algn="l" rtl="0">
              <a:lnSpc>
                <a:spcPct val="100000"/>
              </a:lnSpc>
              <a:spcBef>
                <a:spcPts val="0"/>
              </a:spcBef>
              <a:spcAft>
                <a:spcPts val="0"/>
              </a:spcAft>
              <a:defRPr/>
            </a:defPPr>
            <a:lvl1pPr marL="45720" indent="-45720" algn="r" eaLnBrk="1" hangingPunct="1">
              <a:lnSpc>
                <a:spcPct val="129000"/>
              </a:lnSpc>
              <a:spcAft>
                <a:spcPts val="1200"/>
              </a:spcAft>
              <a:buSzPct val="25000"/>
              <a:buFontTx/>
              <a:buBlip>
                <a:blip r:embed="rId2"/>
              </a:buBlip>
              <a:tabLst/>
              <a:defRPr sz="1600" spc="50" baseline="0">
                <a:solidFill>
                  <a:schemeClr val="tx1"/>
                </a:solidFill>
              </a:defRPr>
            </a:lvl1pPr>
            <a:lvl2pPr marL="640080" indent="-365760" eaLnBrk="1" hangingPunct="1">
              <a:lnSpc>
                <a:spcPct val="129000"/>
              </a:lnSpc>
              <a:spcAft>
                <a:spcPts val="1200"/>
              </a:spcAft>
              <a:buClrTx/>
              <a:buSzPct val="85000"/>
              <a:buFont typeface="Optimistic Text" panose="020B0604020202020204" pitchFamily="34" charset="0"/>
              <a:buChar char="•"/>
              <a:defRPr spc="50" baseline="0">
                <a:solidFill>
                  <a:schemeClr val="tx1"/>
                </a:solidFill>
              </a:defRPr>
            </a:lvl2pPr>
            <a:lvl3pPr marL="1005840" indent="-365760" eaLnBrk="1" hangingPunct="1">
              <a:lnSpc>
                <a:spcPct val="129000"/>
              </a:lnSpc>
              <a:spcAft>
                <a:spcPts val="1200"/>
              </a:spcAft>
              <a:buClrTx/>
              <a:buSzPct val="85000"/>
              <a:buFont typeface=".PingFang SC Regular"/>
              <a:buChar char="﹘"/>
              <a:defRPr spc="50" baseline="0">
                <a:solidFill>
                  <a:schemeClr val="tx1"/>
                </a:solidFill>
              </a:defRPr>
            </a:lvl3pPr>
            <a:lvl4pPr marL="1371600" indent="-365760" eaLnBrk="1" hangingPunct="1">
              <a:lnSpc>
                <a:spcPct val="129000"/>
              </a:lnSpc>
              <a:spcAft>
                <a:spcPts val="1200"/>
              </a:spcAft>
              <a:buClrTx/>
              <a:buSzPct val="85000"/>
              <a:buFont typeface=".PingFang SC Regular"/>
              <a:buChar char="﹘"/>
              <a:defRPr spc="50" baseline="0">
                <a:solidFill>
                  <a:schemeClr val="tx1"/>
                </a:solidFill>
              </a:defRPr>
            </a:lvl4pPr>
            <a:lvl5pPr marL="1737360" indent="-365760" eaLnBrk="1" hangingPunct="1">
              <a:lnSpc>
                <a:spcPct val="129000"/>
              </a:lnSpc>
              <a:spcAft>
                <a:spcPts val="1200"/>
              </a:spcAft>
              <a:buClrTx/>
              <a:buSzPct val="85000"/>
              <a:buFont typeface=".PingFang SC Regular"/>
              <a:buChar char="﹘"/>
              <a:defRPr spc="50" baseline="0">
                <a:solidFill>
                  <a:schemeClr val="tx1"/>
                </a:solidFill>
              </a:defRPr>
            </a:lvl5pPr>
            <a:lvl6pPr eaLnBrk="1" hangingPunct="1"/>
            <a:lvl7pPr eaLnBrk="1" hangingPunct="1"/>
            <a:lvl8pPr eaLnBrk="1" hangingPunct="1"/>
            <a:lvl9pPr eaLnBrk="1" hangingPunct="1"/>
          </a:lstStyle>
          <a:p>
            <a:pPr lvl="0"/>
            <a:fld id="{FDB46036-B8C8-1B45-BC70-41893D8B3A8D}" type="slidenum">
              <a:rPr lang="en-US" smtClean="0"/>
              <a:pPr lvl="0"/>
              <a:t>45</a:t>
            </a:fld>
            <a:endParaRPr lang="en-US" dirty="0"/>
          </a:p>
        </p:txBody>
      </p:sp>
    </p:spTree>
    <p:extLst>
      <p:ext uri="{BB962C8B-B14F-4D97-AF65-F5344CB8AC3E}">
        <p14:creationId xmlns:p14="http://schemas.microsoft.com/office/powerpoint/2010/main" val="4021220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6E4B8603-CCF3-CF42-B934-0E749779FD29}"/>
              </a:ext>
            </a:extLst>
          </p:cNvPr>
          <p:cNvSpPr/>
          <p:nvPr/>
        </p:nvSpPr>
        <p:spPr>
          <a:xfrm>
            <a:off x="10301990" y="-15240"/>
            <a:ext cx="14085185" cy="137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US" sz="2400" spc="50" dirty="0">
              <a:solidFill>
                <a:srgbClr val="1C2B33"/>
              </a:solidFill>
              <a:cs typeface="Optimistic Text" panose="020B0503020203020204" pitchFamily="34" charset="0"/>
            </a:endParaRPr>
          </a:p>
        </p:txBody>
      </p:sp>
      <p:sp>
        <p:nvSpPr>
          <p:cNvPr id="2" name="Subtitle 1">
            <a:extLst>
              <a:ext uri="{FF2B5EF4-FFF2-40B4-BE49-F238E27FC236}">
                <a16:creationId xmlns:a16="http://schemas.microsoft.com/office/drawing/2014/main" id="{3B429F7B-BF7F-A541-9B1D-E7BF2BA86BD4}"/>
              </a:ext>
            </a:extLst>
          </p:cNvPr>
          <p:cNvSpPr>
            <a:spLocks noGrp="1"/>
          </p:cNvSpPr>
          <p:nvPr>
            <p:ph type="subTitle" idx="2"/>
          </p:nvPr>
        </p:nvSpPr>
        <p:spPr>
          <a:xfrm>
            <a:off x="932821" y="909036"/>
            <a:ext cx="10328145" cy="463200"/>
          </a:xfrm>
        </p:spPr>
        <p:txBody>
          <a:bodyPr/>
          <a:lstStyle/>
          <a:p>
            <a:r>
              <a:rPr lang="en-US" dirty="0"/>
              <a:t>02 </a:t>
            </a:r>
            <a:r>
              <a:rPr lang="en-US" dirty="0" err="1"/>
              <a:t>gestion</a:t>
            </a:r>
            <a:r>
              <a:rPr lang="en-US" dirty="0"/>
              <a:t> de la </a:t>
            </a:r>
            <a:r>
              <a:rPr lang="en-US" dirty="0" err="1"/>
              <a:t>sécurité</a:t>
            </a:r>
            <a:r>
              <a:rPr lang="en-US" dirty="0"/>
              <a:t> </a:t>
            </a:r>
            <a:r>
              <a:rPr lang="en-US" dirty="0" err="1"/>
              <a:t>personnelle</a:t>
            </a:r>
            <a:endParaRPr lang="en-US" dirty="0"/>
          </a:p>
        </p:txBody>
      </p:sp>
      <p:sp>
        <p:nvSpPr>
          <p:cNvPr id="6" name="Text Placeholder 3">
            <a:extLst>
              <a:ext uri="{FF2B5EF4-FFF2-40B4-BE49-F238E27FC236}">
                <a16:creationId xmlns:a16="http://schemas.microsoft.com/office/drawing/2014/main" id="{9F49DA4B-92BC-2E48-8D56-013B9EA16CA6}"/>
              </a:ext>
            </a:extLst>
          </p:cNvPr>
          <p:cNvSpPr txBox="1">
            <a:spLocks/>
          </p:cNvSpPr>
          <p:nvPr/>
        </p:nvSpPr>
        <p:spPr>
          <a:xfrm>
            <a:off x="11260966" y="4869180"/>
            <a:ext cx="11600621" cy="3977640"/>
          </a:xfrm>
          <a:prstGeom prst="rect">
            <a:avLst/>
          </a:prstGeom>
        </p:spPr>
        <p:txBody>
          <a:bodyPr vert="horz" lIns="0" tIns="0" rIns="0" bIns="0" rtlCol="0" anchor="ctr">
            <a:noAutofit/>
          </a:bodyPr>
          <a:lstStyle>
            <a:defPPr marR="0" lvl="0" algn="l" rtl="0">
              <a:lnSpc>
                <a:spcPct val="100000"/>
              </a:lnSpc>
              <a:spcBef>
                <a:spcPts val="0"/>
              </a:spcBef>
              <a:spcAft>
                <a:spcPts val="0"/>
              </a:spcAft>
            </a:defPPr>
            <a:lvl1pPr marL="0" marR="0" lvl="0" indent="0" algn="l" rtl="0" eaLnBrk="1" hangingPunct="1">
              <a:lnSpc>
                <a:spcPct val="129000"/>
              </a:lnSpc>
              <a:spcBef>
                <a:spcPts val="0"/>
              </a:spcBef>
              <a:spcAft>
                <a:spcPts val="1200"/>
              </a:spcAft>
              <a:buClr>
                <a:srgbClr val="1C2B33"/>
              </a:buClr>
              <a:buSzPct val="25000"/>
              <a:buFontTx/>
              <a:buBlip>
                <a:blip r:embed="rId3"/>
              </a:buBlip>
              <a:tabLst/>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fontAlgn="base">
              <a:lnSpc>
                <a:spcPts val="4200"/>
              </a:lnSpc>
              <a:buNone/>
            </a:pPr>
            <a:r>
              <a:rPr lang="fr-FR" sz="2800" dirty="0"/>
              <a:t>Donnez 5 à 10 exemples de mots de passe ou de phrases secrètes de niveau fort, moyen et faible. Pour chaque exemple de mot de passe, expliquez ce qui le rend fort (par exemple, plus long, phrase secrète, aléatoire) ou faible (par exemple, comprenant des données personnelles, des mots du dictionnaire, facile à deviner)</a:t>
            </a:r>
            <a:r>
              <a:rPr lang="en-US" sz="2800" dirty="0"/>
              <a:t>.</a:t>
            </a:r>
          </a:p>
        </p:txBody>
      </p:sp>
      <p:sp>
        <p:nvSpPr>
          <p:cNvPr id="24" name="Rectangle 23">
            <a:extLst>
              <a:ext uri="{FF2B5EF4-FFF2-40B4-BE49-F238E27FC236}">
                <a16:creationId xmlns:a16="http://schemas.microsoft.com/office/drawing/2014/main" id="{8CB9AC2D-9C48-6548-B180-AD90D3AC0F38}"/>
              </a:ext>
            </a:extLst>
          </p:cNvPr>
          <p:cNvSpPr/>
          <p:nvPr/>
        </p:nvSpPr>
        <p:spPr>
          <a:xfrm>
            <a:off x="941387" y="5881143"/>
            <a:ext cx="1594988" cy="523220"/>
          </a:xfrm>
          <a:prstGeom prst="rect">
            <a:avLst/>
          </a:prstGeom>
        </p:spPr>
        <p:txBody>
          <a:bodyPr wrap="none" lIns="0" anchor="ctr">
            <a:spAutoFit/>
          </a:bodyPr>
          <a:lstStyle/>
          <a:p>
            <a:r>
              <a:rPr lang="en-US" sz="2800" b="1" spc="320" dirty="0">
                <a:solidFill>
                  <a:schemeClr val="tx1"/>
                </a:solidFill>
              </a:rPr>
              <a:t>ACTIVITÉ </a:t>
            </a:r>
          </a:p>
        </p:txBody>
      </p:sp>
      <p:sp>
        <p:nvSpPr>
          <p:cNvPr id="26" name="Title 2">
            <a:extLst>
              <a:ext uri="{FF2B5EF4-FFF2-40B4-BE49-F238E27FC236}">
                <a16:creationId xmlns:a16="http://schemas.microsoft.com/office/drawing/2014/main" id="{DF28E247-CC75-AB40-9739-5CEC1F777F33}"/>
              </a:ext>
            </a:extLst>
          </p:cNvPr>
          <p:cNvSpPr txBox="1">
            <a:spLocks/>
          </p:cNvSpPr>
          <p:nvPr/>
        </p:nvSpPr>
        <p:spPr>
          <a:xfrm>
            <a:off x="890587" y="6553200"/>
            <a:ext cx="8229599" cy="3657600"/>
          </a:xfrm>
          <a:prstGeom prst="rect">
            <a:avLst/>
          </a:prstGeom>
        </p:spPr>
        <p:txBody>
          <a:bodyPr vert="horz" lIns="0" tIns="0" rIns="0" bIns="0" rtlCol="0" anchor="t" anchorCtr="0">
            <a:noAutofit/>
          </a:bodyPr>
          <a:lstStyle>
            <a:defPPr marR="0" lvl="0" algn="l" rtl="0">
              <a:lnSpc>
                <a:spcPct val="100000"/>
              </a:lnSpc>
              <a:spcBef>
                <a:spcPts val="0"/>
              </a:spcBef>
              <a:spcAft>
                <a:spcPts val="0"/>
              </a:spcAft>
            </a:defPPr>
            <a:lvl1pPr marR="0" lvl="0" algn="l" rtl="0" eaLnBrk="1" hangingPunct="1">
              <a:lnSpc>
                <a:spcPct val="108000"/>
              </a:lnSpc>
              <a:spcBef>
                <a:spcPts val="0"/>
              </a:spcBef>
              <a:spcAft>
                <a:spcPts val="0"/>
              </a:spcAft>
              <a:buClr>
                <a:srgbClr val="1C2B33"/>
              </a:buClr>
              <a:buFont typeface="Optimistic Display Medium"/>
              <a:defRPr sz="7200" b="0" i="0" u="none" strike="noStrike" kern="0" cap="none" spc="220" baseline="0">
                <a:solidFill>
                  <a:schemeClr val="tx1"/>
                </a:solidFill>
                <a:latin typeface="+mj-lt"/>
                <a:ea typeface="Optimistic Display Medium"/>
                <a:cs typeface="Optimistic Display Medium"/>
                <a:sym typeface="Optimistic Display Medium"/>
              </a:defRPr>
            </a:lvl1pPr>
            <a:lvl2pPr marR="0" lvl="1"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2pPr>
            <a:lvl3pPr marR="0" lvl="2"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3pPr>
            <a:lvl4pPr marR="0" lvl="3"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4pPr>
            <a:lvl5pPr marR="0" lvl="4"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a:lnSpc>
                <a:spcPts val="8640"/>
              </a:lnSpc>
            </a:pPr>
            <a:r>
              <a:rPr lang="fr-CA" dirty="0"/>
              <a:t>Évaluation des mots de passe</a:t>
            </a:r>
            <a:endParaRPr lang="en-US" dirty="0"/>
          </a:p>
        </p:txBody>
      </p:sp>
      <p:sp>
        <p:nvSpPr>
          <p:cNvPr id="3" name="Oval 2">
            <a:extLst>
              <a:ext uri="{FF2B5EF4-FFF2-40B4-BE49-F238E27FC236}">
                <a16:creationId xmlns:a16="http://schemas.microsoft.com/office/drawing/2014/main" id="{7BFDC9C3-64A0-B84B-8A78-1A4AC2C310A7}"/>
              </a:ext>
            </a:extLst>
          </p:cNvPr>
          <p:cNvSpPr/>
          <p:nvPr/>
        </p:nvSpPr>
        <p:spPr>
          <a:xfrm>
            <a:off x="933450" y="5207000"/>
            <a:ext cx="304800" cy="3048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US" sz="2400" spc="50" dirty="0">
              <a:solidFill>
                <a:srgbClr val="1C2B33"/>
              </a:solidFill>
              <a:cs typeface="Optimistic Text" panose="020B0503020203020204" pitchFamily="34" charset="0"/>
            </a:endParaRPr>
          </a:p>
        </p:txBody>
      </p:sp>
      <p:sp>
        <p:nvSpPr>
          <p:cNvPr id="28" name="Oval 27">
            <a:extLst>
              <a:ext uri="{FF2B5EF4-FFF2-40B4-BE49-F238E27FC236}">
                <a16:creationId xmlns:a16="http://schemas.microsoft.com/office/drawing/2014/main" id="{5C18510E-1695-DD47-946B-7CE3953F4EF5}"/>
              </a:ext>
            </a:extLst>
          </p:cNvPr>
          <p:cNvSpPr/>
          <p:nvPr/>
        </p:nvSpPr>
        <p:spPr>
          <a:xfrm>
            <a:off x="1449387" y="5207000"/>
            <a:ext cx="304800" cy="304800"/>
          </a:xfrm>
          <a:prstGeom prst="ellipse">
            <a:avLst/>
          </a:prstGeom>
          <a:solidFill>
            <a:srgbClr val="CBD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US" sz="2400" spc="50" dirty="0">
              <a:solidFill>
                <a:srgbClr val="1C2B33"/>
              </a:solidFill>
              <a:cs typeface="Optimistic Text" panose="020B0503020203020204" pitchFamily="34" charset="0"/>
            </a:endParaRPr>
          </a:p>
        </p:txBody>
      </p:sp>
      <p:sp>
        <p:nvSpPr>
          <p:cNvPr id="27" name="TextBox 26">
            <a:extLst>
              <a:ext uri="{FF2B5EF4-FFF2-40B4-BE49-F238E27FC236}">
                <a16:creationId xmlns:a16="http://schemas.microsoft.com/office/drawing/2014/main" id="{5CE2B732-FA64-054A-BC63-CD5BE6D4D43C}"/>
              </a:ext>
            </a:extLst>
          </p:cNvPr>
          <p:cNvSpPr txBox="1"/>
          <p:nvPr/>
        </p:nvSpPr>
        <p:spPr>
          <a:xfrm>
            <a:off x="22024975" y="12668250"/>
            <a:ext cx="1428750" cy="438150"/>
          </a:xfrm>
          <a:prstGeom prst="rect">
            <a:avLst/>
          </a:prstGeom>
        </p:spPr>
        <p:txBody>
          <a:bodyPr rIns="0">
            <a:noAutofit/>
          </a:bodyPr>
          <a:lstStyle>
            <a:defPPr marR="0" lvl="0" algn="l" rtl="0">
              <a:lnSpc>
                <a:spcPct val="100000"/>
              </a:lnSpc>
              <a:spcBef>
                <a:spcPts val="0"/>
              </a:spcBef>
              <a:spcAft>
                <a:spcPts val="0"/>
              </a:spcAft>
              <a:defRPr/>
            </a:defPPr>
            <a:lvl1pPr marL="45720" indent="-45720" algn="r" eaLnBrk="1" hangingPunct="1">
              <a:lnSpc>
                <a:spcPct val="129000"/>
              </a:lnSpc>
              <a:spcAft>
                <a:spcPts val="1200"/>
              </a:spcAft>
              <a:buSzPct val="25000"/>
              <a:buFontTx/>
              <a:buBlip>
                <a:blip r:embed="rId3"/>
              </a:buBlip>
              <a:tabLst/>
              <a:defRPr sz="1600" spc="50" baseline="0">
                <a:solidFill>
                  <a:schemeClr val="tx1"/>
                </a:solidFill>
              </a:defRPr>
            </a:lvl1pPr>
            <a:lvl2pPr marL="640080" indent="-365760" eaLnBrk="1" hangingPunct="1">
              <a:lnSpc>
                <a:spcPct val="129000"/>
              </a:lnSpc>
              <a:spcAft>
                <a:spcPts val="1200"/>
              </a:spcAft>
              <a:buClrTx/>
              <a:buSzPct val="85000"/>
              <a:buFont typeface="Optimistic Text" panose="020B0604020202020204" pitchFamily="34" charset="0"/>
              <a:buChar char="•"/>
              <a:defRPr spc="50" baseline="0">
                <a:solidFill>
                  <a:schemeClr val="tx1"/>
                </a:solidFill>
              </a:defRPr>
            </a:lvl2pPr>
            <a:lvl3pPr marL="1005840" indent="-365760" eaLnBrk="1" hangingPunct="1">
              <a:lnSpc>
                <a:spcPct val="129000"/>
              </a:lnSpc>
              <a:spcAft>
                <a:spcPts val="1200"/>
              </a:spcAft>
              <a:buClrTx/>
              <a:buSzPct val="85000"/>
              <a:buFont typeface=".PingFang SC Regular"/>
              <a:buChar char="﹘"/>
              <a:defRPr spc="50" baseline="0">
                <a:solidFill>
                  <a:schemeClr val="tx1"/>
                </a:solidFill>
              </a:defRPr>
            </a:lvl3pPr>
            <a:lvl4pPr marL="1371600" indent="-365760" eaLnBrk="1" hangingPunct="1">
              <a:lnSpc>
                <a:spcPct val="129000"/>
              </a:lnSpc>
              <a:spcAft>
                <a:spcPts val="1200"/>
              </a:spcAft>
              <a:buClrTx/>
              <a:buSzPct val="85000"/>
              <a:buFont typeface=".PingFang SC Regular"/>
              <a:buChar char="﹘"/>
              <a:defRPr spc="50" baseline="0">
                <a:solidFill>
                  <a:schemeClr val="tx1"/>
                </a:solidFill>
              </a:defRPr>
            </a:lvl4pPr>
            <a:lvl5pPr marL="1737360" indent="-365760" eaLnBrk="1" hangingPunct="1">
              <a:lnSpc>
                <a:spcPct val="129000"/>
              </a:lnSpc>
              <a:spcAft>
                <a:spcPts val="1200"/>
              </a:spcAft>
              <a:buClrTx/>
              <a:buSzPct val="85000"/>
              <a:buFont typeface=".PingFang SC Regular"/>
              <a:buChar char="﹘"/>
              <a:defRPr spc="50" baseline="0">
                <a:solidFill>
                  <a:schemeClr val="tx1"/>
                </a:solidFill>
              </a:defRPr>
            </a:lvl5pPr>
            <a:lvl6pPr eaLnBrk="1" hangingPunct="1"/>
            <a:lvl7pPr eaLnBrk="1" hangingPunct="1"/>
            <a:lvl8pPr eaLnBrk="1" hangingPunct="1"/>
            <a:lvl9pPr eaLnBrk="1" hangingPunct="1"/>
          </a:lstStyle>
          <a:p>
            <a:pPr lvl="0"/>
            <a:fld id="{FDB46036-B8C8-1B45-BC70-41893D8B3A8D}" type="slidenum">
              <a:rPr lang="en-US" smtClean="0"/>
              <a:pPr lvl="0"/>
              <a:t>46</a:t>
            </a:fld>
            <a:endParaRPr lang="en-US" dirty="0"/>
          </a:p>
        </p:txBody>
      </p:sp>
    </p:spTree>
    <p:extLst>
      <p:ext uri="{BB962C8B-B14F-4D97-AF65-F5344CB8AC3E}">
        <p14:creationId xmlns:p14="http://schemas.microsoft.com/office/powerpoint/2010/main" val="4278205478"/>
      </p:ext>
    </p:extLst>
  </p:cSld>
  <p:clrMapOvr>
    <a:masterClrMapping/>
  </p:clrMapOvr>
  <p:transition spd="slow">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99DB1F2-B8B6-DD4A-AE2E-FA666B180788}"/>
              </a:ext>
            </a:extLst>
          </p:cNvPr>
          <p:cNvSpPr/>
          <p:nvPr/>
        </p:nvSpPr>
        <p:spPr>
          <a:xfrm>
            <a:off x="11260138" y="0"/>
            <a:ext cx="13127037" cy="137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US" sz="2400" spc="50" dirty="0">
              <a:solidFill>
                <a:srgbClr val="1C2B33"/>
              </a:solidFill>
              <a:cs typeface="Optimistic Text" panose="020B0503020203020204" pitchFamily="34" charset="0"/>
            </a:endParaRPr>
          </a:p>
        </p:txBody>
      </p:sp>
      <p:sp>
        <p:nvSpPr>
          <p:cNvPr id="2" name="Subtitle 1">
            <a:extLst>
              <a:ext uri="{FF2B5EF4-FFF2-40B4-BE49-F238E27FC236}">
                <a16:creationId xmlns:a16="http://schemas.microsoft.com/office/drawing/2014/main" id="{3B429F7B-BF7F-A541-9B1D-E7BF2BA86BD4}"/>
              </a:ext>
            </a:extLst>
          </p:cNvPr>
          <p:cNvSpPr>
            <a:spLocks noGrp="1"/>
          </p:cNvSpPr>
          <p:nvPr>
            <p:ph type="subTitle" idx="2"/>
          </p:nvPr>
        </p:nvSpPr>
        <p:spPr>
          <a:xfrm>
            <a:off x="932821" y="909036"/>
            <a:ext cx="10328145" cy="463200"/>
          </a:xfrm>
        </p:spPr>
        <p:txBody>
          <a:bodyPr/>
          <a:lstStyle/>
          <a:p>
            <a:r>
              <a:rPr lang="en-US" dirty="0"/>
              <a:t>02 </a:t>
            </a:r>
            <a:r>
              <a:rPr lang="en-US" dirty="0" err="1"/>
              <a:t>gestion</a:t>
            </a:r>
            <a:r>
              <a:rPr lang="en-US" dirty="0"/>
              <a:t> de la </a:t>
            </a:r>
            <a:r>
              <a:rPr lang="en-US" dirty="0" err="1"/>
              <a:t>sécurité</a:t>
            </a:r>
            <a:r>
              <a:rPr lang="en-US" dirty="0"/>
              <a:t> </a:t>
            </a:r>
            <a:r>
              <a:rPr lang="en-US" dirty="0" err="1"/>
              <a:t>personnelle</a:t>
            </a:r>
            <a:endParaRPr lang="en-US" dirty="0"/>
          </a:p>
        </p:txBody>
      </p:sp>
      <p:sp>
        <p:nvSpPr>
          <p:cNvPr id="14" name="Title 2">
            <a:extLst>
              <a:ext uri="{FF2B5EF4-FFF2-40B4-BE49-F238E27FC236}">
                <a16:creationId xmlns:a16="http://schemas.microsoft.com/office/drawing/2014/main" id="{E347184E-373B-D54E-A29C-B05004686E62}"/>
              </a:ext>
            </a:extLst>
          </p:cNvPr>
          <p:cNvSpPr txBox="1">
            <a:spLocks/>
          </p:cNvSpPr>
          <p:nvPr/>
        </p:nvSpPr>
        <p:spPr>
          <a:xfrm>
            <a:off x="915987" y="6553200"/>
            <a:ext cx="8229599" cy="3657600"/>
          </a:xfrm>
          <a:prstGeom prst="rect">
            <a:avLst/>
          </a:prstGeom>
        </p:spPr>
        <p:txBody>
          <a:bodyPr vert="horz" lIns="0" tIns="0" rIns="0" bIns="0" rtlCol="0" anchor="t" anchorCtr="0">
            <a:noAutofit/>
          </a:bodyPr>
          <a:lstStyle>
            <a:defPPr marR="0" lvl="0" algn="l" rtl="0">
              <a:lnSpc>
                <a:spcPct val="100000"/>
              </a:lnSpc>
              <a:spcBef>
                <a:spcPts val="0"/>
              </a:spcBef>
              <a:spcAft>
                <a:spcPts val="0"/>
              </a:spcAft>
            </a:defPPr>
            <a:lvl1pPr marR="0" lvl="0" algn="l" rtl="0" eaLnBrk="1" hangingPunct="1">
              <a:lnSpc>
                <a:spcPct val="108000"/>
              </a:lnSpc>
              <a:spcBef>
                <a:spcPts val="0"/>
              </a:spcBef>
              <a:spcAft>
                <a:spcPts val="0"/>
              </a:spcAft>
              <a:buClr>
                <a:srgbClr val="1C2B33"/>
              </a:buClr>
              <a:buFont typeface="Optimistic Display Medium"/>
              <a:defRPr sz="7200" b="0" i="0" u="none" strike="noStrike" kern="0" cap="none" spc="220" baseline="0">
                <a:solidFill>
                  <a:schemeClr val="tx1"/>
                </a:solidFill>
                <a:latin typeface="+mj-lt"/>
                <a:ea typeface="Optimistic Display Medium"/>
                <a:cs typeface="Optimistic Display Medium"/>
                <a:sym typeface="Optimistic Display Medium"/>
              </a:defRPr>
            </a:lvl1pPr>
            <a:lvl2pPr marR="0" lvl="1"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2pPr>
            <a:lvl3pPr marR="0" lvl="2"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3pPr>
            <a:lvl4pPr marR="0" lvl="3"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4pPr>
            <a:lvl5pPr marR="0" lvl="4"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a:lnSpc>
                <a:spcPts val="8640"/>
              </a:lnSpc>
            </a:pPr>
            <a:r>
              <a:rPr lang="en-US" dirty="0" err="1"/>
              <a:t>Démonstration</a:t>
            </a:r>
            <a:r>
              <a:rPr lang="en-US" dirty="0"/>
              <a:t> de </a:t>
            </a:r>
            <a:r>
              <a:rPr lang="en-US" dirty="0" err="1"/>
              <a:t>changement</a:t>
            </a:r>
            <a:r>
              <a:rPr lang="en-US" dirty="0"/>
              <a:t> de mots de </a:t>
            </a:r>
            <a:r>
              <a:rPr lang="en-US" dirty="0" err="1"/>
              <a:t>passe</a:t>
            </a:r>
            <a:endParaRPr lang="en-US" dirty="0"/>
          </a:p>
        </p:txBody>
      </p:sp>
      <p:sp>
        <p:nvSpPr>
          <p:cNvPr id="27" name="Rectangle 26">
            <a:extLst>
              <a:ext uri="{FF2B5EF4-FFF2-40B4-BE49-F238E27FC236}">
                <a16:creationId xmlns:a16="http://schemas.microsoft.com/office/drawing/2014/main" id="{90C1B509-4387-C043-AE5A-7C3A29D3C1BE}"/>
              </a:ext>
            </a:extLst>
          </p:cNvPr>
          <p:cNvSpPr/>
          <p:nvPr/>
        </p:nvSpPr>
        <p:spPr>
          <a:xfrm>
            <a:off x="15714921" y="5006644"/>
            <a:ext cx="7820062" cy="3606372"/>
          </a:xfrm>
          <a:prstGeom prst="rect">
            <a:avLst/>
          </a:prstGeom>
        </p:spPr>
        <p:txBody>
          <a:bodyPr wrap="square" lIns="0">
            <a:noAutofit/>
          </a:bodyPr>
          <a:lstStyle/>
          <a:p>
            <a:pPr fontAlgn="base">
              <a:lnSpc>
                <a:spcPts val="3000"/>
              </a:lnSpc>
              <a:spcAft>
                <a:spcPts val="1800"/>
              </a:spcAft>
              <a:buSzPct val="100000"/>
            </a:pPr>
            <a:r>
              <a:rPr lang="fr-FR" sz="2000" dirty="0">
                <a:solidFill>
                  <a:schemeClr val="tx1"/>
                </a:solidFill>
              </a:rPr>
              <a:t>Cliquez sur la flèche vers le bas en haut à droite de Facebook</a:t>
            </a:r>
          </a:p>
          <a:p>
            <a:pPr fontAlgn="base">
              <a:lnSpc>
                <a:spcPts val="3000"/>
              </a:lnSpc>
              <a:spcAft>
                <a:spcPts val="1800"/>
              </a:spcAft>
              <a:buSzPct val="100000"/>
            </a:pPr>
            <a:r>
              <a:rPr lang="fr-FR" sz="2000" dirty="0">
                <a:solidFill>
                  <a:schemeClr val="tx1"/>
                </a:solidFill>
              </a:rPr>
              <a:t>Sélectionnez Paramètres et Confidentialité, puis cliquez sur Paramètres</a:t>
            </a:r>
          </a:p>
          <a:p>
            <a:pPr fontAlgn="base">
              <a:lnSpc>
                <a:spcPts val="3000"/>
              </a:lnSpc>
              <a:spcAft>
                <a:spcPts val="1800"/>
              </a:spcAft>
              <a:buSzPct val="100000"/>
            </a:pPr>
            <a:r>
              <a:rPr lang="fr-FR" sz="2000" dirty="0">
                <a:solidFill>
                  <a:schemeClr val="tx1"/>
                </a:solidFill>
              </a:rPr>
              <a:t>Cliquez sur Sécurité et Connexion</a:t>
            </a:r>
          </a:p>
          <a:p>
            <a:pPr fontAlgn="base">
              <a:lnSpc>
                <a:spcPts val="3000"/>
              </a:lnSpc>
              <a:spcAft>
                <a:spcPts val="1800"/>
              </a:spcAft>
              <a:buSzPct val="100000"/>
            </a:pPr>
            <a:r>
              <a:rPr lang="fr-FR" sz="2000" dirty="0">
                <a:solidFill>
                  <a:schemeClr val="tx1"/>
                </a:solidFill>
              </a:rPr>
              <a:t>Cliquez sur Modifier à côté de Changer le mot de passe</a:t>
            </a:r>
          </a:p>
          <a:p>
            <a:pPr fontAlgn="base">
              <a:lnSpc>
                <a:spcPts val="3000"/>
              </a:lnSpc>
              <a:spcAft>
                <a:spcPts val="1800"/>
              </a:spcAft>
              <a:buSzPct val="100000"/>
            </a:pPr>
            <a:r>
              <a:rPr lang="fr-FR" sz="2000" dirty="0">
                <a:solidFill>
                  <a:schemeClr val="tx1"/>
                </a:solidFill>
              </a:rPr>
              <a:t>Entrez votre mot de passe actuel et votre nouveau mot de passe</a:t>
            </a:r>
          </a:p>
          <a:p>
            <a:pPr fontAlgn="base">
              <a:lnSpc>
                <a:spcPts val="3000"/>
              </a:lnSpc>
              <a:spcAft>
                <a:spcPts val="1800"/>
              </a:spcAft>
              <a:buSzPct val="100000"/>
            </a:pPr>
            <a:r>
              <a:rPr lang="fr-FR" sz="2000" dirty="0">
                <a:solidFill>
                  <a:schemeClr val="tx1"/>
                </a:solidFill>
              </a:rPr>
              <a:t>Cliquez sur Enregistrer les modifications</a:t>
            </a:r>
            <a:endParaRPr lang="en-US" sz="2000" b="1" spc="50" dirty="0">
              <a:sym typeface="Optimistic Text"/>
            </a:endParaRPr>
          </a:p>
        </p:txBody>
      </p:sp>
      <p:sp>
        <p:nvSpPr>
          <p:cNvPr id="28" name="Oval 27">
            <a:extLst>
              <a:ext uri="{FF2B5EF4-FFF2-40B4-BE49-F238E27FC236}">
                <a16:creationId xmlns:a16="http://schemas.microsoft.com/office/drawing/2014/main" id="{B4035D3E-7194-124B-8AFA-58F2EE45C2AD}"/>
              </a:ext>
            </a:extLst>
          </p:cNvPr>
          <p:cNvSpPr/>
          <p:nvPr/>
        </p:nvSpPr>
        <p:spPr>
          <a:xfrm>
            <a:off x="15032989" y="4999873"/>
            <a:ext cx="437198" cy="437198"/>
          </a:xfrm>
          <a:prstGeom prst="ellipse">
            <a:avLst/>
          </a:prstGeom>
          <a:solidFill>
            <a:srgbClr val="167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r>
              <a:rPr lang="en-US" sz="2000" b="1" spc="50" dirty="0">
                <a:solidFill>
                  <a:schemeClr val="bg1"/>
                </a:solidFill>
                <a:cs typeface="Optimistic Text" panose="020B0503020203020204" pitchFamily="34" charset="0"/>
              </a:rPr>
              <a:t>1</a:t>
            </a:r>
          </a:p>
        </p:txBody>
      </p:sp>
      <p:sp>
        <p:nvSpPr>
          <p:cNvPr id="34" name="Rectangle 33">
            <a:extLst>
              <a:ext uri="{FF2B5EF4-FFF2-40B4-BE49-F238E27FC236}">
                <a16:creationId xmlns:a16="http://schemas.microsoft.com/office/drawing/2014/main" id="{3D110CD3-634F-2947-B140-36D00111E5D9}"/>
              </a:ext>
            </a:extLst>
          </p:cNvPr>
          <p:cNvSpPr/>
          <p:nvPr/>
        </p:nvSpPr>
        <p:spPr>
          <a:xfrm>
            <a:off x="15033721" y="3731678"/>
            <a:ext cx="8437467" cy="864083"/>
          </a:xfrm>
          <a:prstGeom prst="rect">
            <a:avLst/>
          </a:prstGeom>
        </p:spPr>
        <p:txBody>
          <a:bodyPr wrap="square" lIns="0">
            <a:noAutofit/>
          </a:bodyPr>
          <a:lstStyle/>
          <a:p>
            <a:pPr>
              <a:lnSpc>
                <a:spcPts val="3000"/>
              </a:lnSpc>
            </a:pPr>
            <a:r>
              <a:rPr lang="en-US" sz="2000" b="1" dirty="0" err="1"/>
              <a:t>Changez</a:t>
            </a:r>
            <a:r>
              <a:rPr lang="en-US" sz="2000" b="1" dirty="0"/>
              <a:t> </a:t>
            </a:r>
            <a:r>
              <a:rPr lang="en-US" sz="2000" b="1" dirty="0" err="1"/>
              <a:t>votre</a:t>
            </a:r>
            <a:r>
              <a:rPr lang="en-US" sz="2000" b="1" dirty="0"/>
              <a:t> mot de </a:t>
            </a:r>
            <a:r>
              <a:rPr lang="en-US" sz="2000" b="1" dirty="0" err="1"/>
              <a:t>passe</a:t>
            </a:r>
            <a:r>
              <a:rPr lang="en-US" sz="2000" b="1" dirty="0"/>
              <a:t> </a:t>
            </a:r>
          </a:p>
          <a:p>
            <a:pPr>
              <a:lnSpc>
                <a:spcPts val="3000"/>
              </a:lnSpc>
            </a:pPr>
            <a:r>
              <a:rPr lang="en-US" sz="2000" dirty="0"/>
              <a:t>Pour changer </a:t>
            </a:r>
            <a:r>
              <a:rPr lang="en-US" sz="2000" dirty="0" err="1"/>
              <a:t>votre</a:t>
            </a:r>
            <a:r>
              <a:rPr lang="en-US" sz="2000" dirty="0"/>
              <a:t> mot de </a:t>
            </a:r>
            <a:r>
              <a:rPr lang="en-US" sz="2000" dirty="0" err="1"/>
              <a:t>passe</a:t>
            </a:r>
            <a:r>
              <a:rPr lang="en-US" sz="2000" dirty="0"/>
              <a:t> </a:t>
            </a:r>
            <a:r>
              <a:rPr lang="en-US" sz="2000" dirty="0" err="1"/>
              <a:t>sur</a:t>
            </a:r>
            <a:r>
              <a:rPr lang="en-US" sz="2000" dirty="0"/>
              <a:t> Facebook </a:t>
            </a:r>
            <a:r>
              <a:rPr lang="en-US" sz="2000" dirty="0" err="1"/>
              <a:t>si</a:t>
            </a:r>
            <a:r>
              <a:rPr lang="en-US" sz="2000" dirty="0"/>
              <a:t> </a:t>
            </a:r>
            <a:r>
              <a:rPr lang="en-US" sz="2000" dirty="0" err="1"/>
              <a:t>vous</a:t>
            </a:r>
            <a:r>
              <a:rPr lang="en-US" sz="2000" dirty="0"/>
              <a:t> </a:t>
            </a:r>
            <a:r>
              <a:rPr lang="fr-CA" sz="2000" dirty="0"/>
              <a:t>êtes déjà connecté</a:t>
            </a:r>
            <a:r>
              <a:rPr lang="en-US" sz="2000" dirty="0"/>
              <a:t>:</a:t>
            </a:r>
          </a:p>
        </p:txBody>
      </p:sp>
      <p:sp>
        <p:nvSpPr>
          <p:cNvPr id="35" name="Oval 34">
            <a:extLst>
              <a:ext uri="{FF2B5EF4-FFF2-40B4-BE49-F238E27FC236}">
                <a16:creationId xmlns:a16="http://schemas.microsoft.com/office/drawing/2014/main" id="{531147A7-89AB-1740-972E-BD1A71F63597}"/>
              </a:ext>
            </a:extLst>
          </p:cNvPr>
          <p:cNvSpPr/>
          <p:nvPr/>
        </p:nvSpPr>
        <p:spPr>
          <a:xfrm>
            <a:off x="15032989" y="5628713"/>
            <a:ext cx="437198" cy="437198"/>
          </a:xfrm>
          <a:prstGeom prst="ellipse">
            <a:avLst/>
          </a:prstGeom>
          <a:solidFill>
            <a:srgbClr val="167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r>
              <a:rPr lang="en-US" sz="2000" b="1" spc="50" dirty="0">
                <a:solidFill>
                  <a:schemeClr val="bg1"/>
                </a:solidFill>
                <a:cs typeface="Optimistic Text" panose="020B0503020203020204" pitchFamily="34" charset="0"/>
              </a:rPr>
              <a:t>2</a:t>
            </a:r>
          </a:p>
        </p:txBody>
      </p:sp>
      <p:sp>
        <p:nvSpPr>
          <p:cNvPr id="36" name="Oval 35">
            <a:extLst>
              <a:ext uri="{FF2B5EF4-FFF2-40B4-BE49-F238E27FC236}">
                <a16:creationId xmlns:a16="http://schemas.microsoft.com/office/drawing/2014/main" id="{582A9EA7-B98B-BB48-B025-C344DA69E263}"/>
              </a:ext>
            </a:extLst>
          </p:cNvPr>
          <p:cNvSpPr/>
          <p:nvPr/>
        </p:nvSpPr>
        <p:spPr>
          <a:xfrm>
            <a:off x="15032989" y="6257553"/>
            <a:ext cx="437198" cy="437198"/>
          </a:xfrm>
          <a:prstGeom prst="ellipse">
            <a:avLst/>
          </a:prstGeom>
          <a:solidFill>
            <a:srgbClr val="167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r>
              <a:rPr lang="en-US" sz="2000" b="1" spc="50" dirty="0">
                <a:solidFill>
                  <a:schemeClr val="bg1"/>
                </a:solidFill>
                <a:cs typeface="Optimistic Text" panose="020B0503020203020204" pitchFamily="34" charset="0"/>
              </a:rPr>
              <a:t>3</a:t>
            </a:r>
          </a:p>
        </p:txBody>
      </p:sp>
      <p:sp>
        <p:nvSpPr>
          <p:cNvPr id="37" name="Oval 36">
            <a:extLst>
              <a:ext uri="{FF2B5EF4-FFF2-40B4-BE49-F238E27FC236}">
                <a16:creationId xmlns:a16="http://schemas.microsoft.com/office/drawing/2014/main" id="{5DADBF5E-BFE2-4544-99F6-5184B0461CC7}"/>
              </a:ext>
            </a:extLst>
          </p:cNvPr>
          <p:cNvSpPr/>
          <p:nvPr/>
        </p:nvSpPr>
        <p:spPr>
          <a:xfrm>
            <a:off x="15032989" y="6886393"/>
            <a:ext cx="437198" cy="437198"/>
          </a:xfrm>
          <a:prstGeom prst="ellipse">
            <a:avLst/>
          </a:prstGeom>
          <a:solidFill>
            <a:srgbClr val="167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r>
              <a:rPr lang="en-US" sz="2000" b="1" spc="50" dirty="0">
                <a:solidFill>
                  <a:schemeClr val="bg1"/>
                </a:solidFill>
                <a:cs typeface="Optimistic Text" panose="020B0503020203020204" pitchFamily="34" charset="0"/>
              </a:rPr>
              <a:t>4</a:t>
            </a:r>
          </a:p>
        </p:txBody>
      </p:sp>
      <p:sp>
        <p:nvSpPr>
          <p:cNvPr id="38" name="Oval 37">
            <a:extLst>
              <a:ext uri="{FF2B5EF4-FFF2-40B4-BE49-F238E27FC236}">
                <a16:creationId xmlns:a16="http://schemas.microsoft.com/office/drawing/2014/main" id="{8C8B6114-D868-7D48-B74B-81940E57A9E7}"/>
              </a:ext>
            </a:extLst>
          </p:cNvPr>
          <p:cNvSpPr/>
          <p:nvPr/>
        </p:nvSpPr>
        <p:spPr>
          <a:xfrm>
            <a:off x="15032989" y="7515233"/>
            <a:ext cx="437198" cy="437198"/>
          </a:xfrm>
          <a:prstGeom prst="ellipse">
            <a:avLst/>
          </a:prstGeom>
          <a:solidFill>
            <a:srgbClr val="167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r>
              <a:rPr lang="en-US" sz="2000" b="1" spc="50" dirty="0">
                <a:solidFill>
                  <a:schemeClr val="bg1"/>
                </a:solidFill>
                <a:cs typeface="Optimistic Text" panose="020B0503020203020204" pitchFamily="34" charset="0"/>
              </a:rPr>
              <a:t>5</a:t>
            </a:r>
          </a:p>
        </p:txBody>
      </p:sp>
      <p:sp>
        <p:nvSpPr>
          <p:cNvPr id="39" name="Oval 38">
            <a:extLst>
              <a:ext uri="{FF2B5EF4-FFF2-40B4-BE49-F238E27FC236}">
                <a16:creationId xmlns:a16="http://schemas.microsoft.com/office/drawing/2014/main" id="{B5C7CBDE-01E2-3F48-9CE6-B28044ACE098}"/>
              </a:ext>
            </a:extLst>
          </p:cNvPr>
          <p:cNvSpPr/>
          <p:nvPr/>
        </p:nvSpPr>
        <p:spPr>
          <a:xfrm>
            <a:off x="15032989" y="8144075"/>
            <a:ext cx="437198" cy="437198"/>
          </a:xfrm>
          <a:prstGeom prst="ellipse">
            <a:avLst/>
          </a:prstGeom>
          <a:solidFill>
            <a:srgbClr val="167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r>
              <a:rPr lang="en-US" sz="2000" b="1" spc="50" dirty="0">
                <a:solidFill>
                  <a:schemeClr val="bg1"/>
                </a:solidFill>
                <a:cs typeface="Optimistic Text" panose="020B0503020203020204" pitchFamily="34" charset="0"/>
              </a:rPr>
              <a:t>6</a:t>
            </a:r>
          </a:p>
        </p:txBody>
      </p:sp>
      <p:sp>
        <p:nvSpPr>
          <p:cNvPr id="40" name="Rectangle 39">
            <a:extLst>
              <a:ext uri="{FF2B5EF4-FFF2-40B4-BE49-F238E27FC236}">
                <a16:creationId xmlns:a16="http://schemas.microsoft.com/office/drawing/2014/main" id="{B2543E5D-37FA-6048-AAA0-C5E50A053608}"/>
              </a:ext>
            </a:extLst>
          </p:cNvPr>
          <p:cNvSpPr/>
          <p:nvPr/>
        </p:nvSpPr>
        <p:spPr>
          <a:xfrm>
            <a:off x="15032134" y="9759488"/>
            <a:ext cx="8196913" cy="1658146"/>
          </a:xfrm>
          <a:prstGeom prst="rect">
            <a:avLst/>
          </a:prstGeom>
        </p:spPr>
        <p:txBody>
          <a:bodyPr wrap="square" lIns="0">
            <a:noAutofit/>
          </a:bodyPr>
          <a:lstStyle/>
          <a:p>
            <a:pPr lvl="0" fontAlgn="base">
              <a:lnSpc>
                <a:spcPts val="3000"/>
              </a:lnSpc>
              <a:spcAft>
                <a:spcPts val="1800"/>
              </a:spcAft>
              <a:buSzPct val="100000"/>
            </a:pPr>
            <a:r>
              <a:rPr lang="en-US" sz="2000" spc="50" dirty="0">
                <a:sym typeface="Optimistic Text"/>
              </a:rPr>
              <a:t>If you're logged in but have forgotten your password, follow the steps under Change your password. Then click Forgot your password? and follow the steps to reset it. Keep in mind that you'll need access to the email associated with your account.</a:t>
            </a:r>
          </a:p>
        </p:txBody>
      </p:sp>
      <p:cxnSp>
        <p:nvCxnSpPr>
          <p:cNvPr id="41" name="Straight Connector 40">
            <a:extLst>
              <a:ext uri="{FF2B5EF4-FFF2-40B4-BE49-F238E27FC236}">
                <a16:creationId xmlns:a16="http://schemas.microsoft.com/office/drawing/2014/main" id="{C69A19D0-3D4E-904F-85E3-E789DB0CC65F}"/>
              </a:ext>
            </a:extLst>
          </p:cNvPr>
          <p:cNvCxnSpPr/>
          <p:nvPr/>
        </p:nvCxnSpPr>
        <p:spPr>
          <a:xfrm>
            <a:off x="15050453" y="9267073"/>
            <a:ext cx="8420735" cy="0"/>
          </a:xfrm>
          <a:prstGeom prst="line">
            <a:avLst/>
          </a:prstGeom>
          <a:ln w="25400">
            <a:solidFill>
              <a:srgbClr val="1677F1"/>
            </a:solidFill>
            <a:headEnd w="lg" len="lg"/>
            <a:tailEnd type="none" w="lg" len="lg"/>
          </a:ln>
        </p:spPr>
        <p:style>
          <a:lnRef idx="1">
            <a:schemeClr val="accent1"/>
          </a:lnRef>
          <a:fillRef idx="0">
            <a:schemeClr val="accent1"/>
          </a:fillRef>
          <a:effectRef idx="0">
            <a:schemeClr val="accent1"/>
          </a:effectRef>
          <a:fontRef idx="minor">
            <a:schemeClr val="tx1"/>
          </a:fontRef>
        </p:style>
      </p:cxnSp>
      <p:sp>
        <p:nvSpPr>
          <p:cNvPr id="33" name="Rounded Rectangle 32">
            <a:extLst>
              <a:ext uri="{FF2B5EF4-FFF2-40B4-BE49-F238E27FC236}">
                <a16:creationId xmlns:a16="http://schemas.microsoft.com/office/drawing/2014/main" id="{0CCC9D69-8AB2-4349-8E6E-3C6DC25D45B8}"/>
              </a:ext>
            </a:extLst>
          </p:cNvPr>
          <p:cNvSpPr/>
          <p:nvPr/>
        </p:nvSpPr>
        <p:spPr>
          <a:xfrm>
            <a:off x="15012834" y="2545543"/>
            <a:ext cx="4876953" cy="619155"/>
          </a:xfrm>
          <a:prstGeom prst="roundRect">
            <a:avLst>
              <a:gd name="adj" fmla="val 7576"/>
            </a:avLst>
          </a:prstGeom>
          <a:noFill/>
          <a:ln>
            <a:solidFill>
              <a:srgbClr val="1677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spc="50" dirty="0" err="1">
                <a:solidFill>
                  <a:schemeClr val="accent2"/>
                </a:solidFill>
                <a:cs typeface="Optimistic Text" panose="020B0503020203020204" pitchFamily="34" charset="0"/>
                <a:hlinkClick r:id="rId3"/>
              </a:rPr>
              <a:t>Changement</a:t>
            </a:r>
            <a:r>
              <a:rPr lang="en-US" sz="2000" spc="50" dirty="0">
                <a:solidFill>
                  <a:schemeClr val="accent2"/>
                </a:solidFill>
                <a:cs typeface="Optimistic Text" panose="020B0503020203020204" pitchFamily="34" charset="0"/>
                <a:hlinkClick r:id="rId3"/>
              </a:rPr>
              <a:t> du mot de </a:t>
            </a:r>
            <a:r>
              <a:rPr lang="en-US" sz="2000" spc="50" dirty="0" err="1">
                <a:solidFill>
                  <a:schemeClr val="accent2"/>
                </a:solidFill>
                <a:cs typeface="Optimistic Text" panose="020B0503020203020204" pitchFamily="34" charset="0"/>
                <a:hlinkClick r:id="rId3"/>
              </a:rPr>
              <a:t>passe</a:t>
            </a:r>
            <a:r>
              <a:rPr lang="en-US" sz="2000" spc="50" dirty="0">
                <a:solidFill>
                  <a:schemeClr val="accent2"/>
                </a:solidFill>
                <a:cs typeface="Optimistic Text" panose="020B0503020203020204" pitchFamily="34" charset="0"/>
                <a:hlinkClick r:id="rId3"/>
              </a:rPr>
              <a:t> </a:t>
            </a:r>
            <a:r>
              <a:rPr lang="en-US" sz="2000" spc="50" dirty="0" err="1">
                <a:solidFill>
                  <a:schemeClr val="accent2"/>
                </a:solidFill>
                <a:cs typeface="Optimistic Text" panose="020B0503020203020204" pitchFamily="34" charset="0"/>
                <a:hlinkClick r:id="rId3"/>
              </a:rPr>
              <a:t>sur</a:t>
            </a:r>
            <a:r>
              <a:rPr lang="en-US" sz="2000" spc="50" dirty="0">
                <a:solidFill>
                  <a:schemeClr val="accent2"/>
                </a:solidFill>
                <a:cs typeface="Optimistic Text" panose="020B0503020203020204" pitchFamily="34" charset="0"/>
                <a:hlinkClick r:id="rId3"/>
              </a:rPr>
              <a:t> Facebook</a:t>
            </a:r>
            <a:endParaRPr lang="en-US" sz="2000" spc="50" dirty="0">
              <a:solidFill>
                <a:schemeClr val="accent2"/>
              </a:solidFill>
              <a:cs typeface="Optimistic Text" panose="020B0503020203020204" pitchFamily="34" charset="0"/>
            </a:endParaRPr>
          </a:p>
        </p:txBody>
      </p:sp>
      <p:sp>
        <p:nvSpPr>
          <p:cNvPr id="25" name="Google Shape;648;p3">
            <a:extLst>
              <a:ext uri="{FF2B5EF4-FFF2-40B4-BE49-F238E27FC236}">
                <a16:creationId xmlns:a16="http://schemas.microsoft.com/office/drawing/2014/main" id="{FDECC4EA-8768-9C47-9114-43A226518145}"/>
              </a:ext>
            </a:extLst>
          </p:cNvPr>
          <p:cNvSpPr/>
          <p:nvPr/>
        </p:nvSpPr>
        <p:spPr>
          <a:xfrm>
            <a:off x="8498949" y="1408518"/>
            <a:ext cx="5579001" cy="10898958"/>
          </a:xfrm>
          <a:prstGeom prst="roundRect">
            <a:avLst>
              <a:gd name="adj" fmla="val 12084"/>
            </a:avLst>
          </a:prstGeom>
          <a:solidFill>
            <a:srgbClr val="FFFFFF"/>
          </a:solidFill>
          <a:ln w="9525" cap="flat" cmpd="sng">
            <a:solidFill>
              <a:srgbClr val="CBD2D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None/>
            </a:pPr>
            <a:endParaRPr sz="2489" b="0" i="0" u="none" strike="noStrike" cap="none">
              <a:solidFill>
                <a:srgbClr val="000000"/>
              </a:solidFill>
              <a:latin typeface="Arial"/>
              <a:ea typeface="Arial"/>
              <a:cs typeface="Arial"/>
              <a:sym typeface="Arial"/>
            </a:endParaRPr>
          </a:p>
        </p:txBody>
      </p:sp>
      <p:sp>
        <p:nvSpPr>
          <p:cNvPr id="29" name="Rectangle 28">
            <a:extLst>
              <a:ext uri="{FF2B5EF4-FFF2-40B4-BE49-F238E27FC236}">
                <a16:creationId xmlns:a16="http://schemas.microsoft.com/office/drawing/2014/main" id="{416BCBB2-8190-F74F-9D23-5B3EC4CC55CD}"/>
              </a:ext>
            </a:extLst>
          </p:cNvPr>
          <p:cNvSpPr/>
          <p:nvPr/>
        </p:nvSpPr>
        <p:spPr>
          <a:xfrm>
            <a:off x="941387" y="5881143"/>
            <a:ext cx="1594988" cy="523220"/>
          </a:xfrm>
          <a:prstGeom prst="rect">
            <a:avLst/>
          </a:prstGeom>
        </p:spPr>
        <p:txBody>
          <a:bodyPr wrap="none" lIns="0" anchor="ctr">
            <a:spAutoFit/>
          </a:bodyPr>
          <a:lstStyle/>
          <a:p>
            <a:r>
              <a:rPr lang="en-US" sz="2800" b="1" spc="320" dirty="0">
                <a:solidFill>
                  <a:schemeClr val="tx1"/>
                </a:solidFill>
              </a:rPr>
              <a:t>ACTIVITÉ </a:t>
            </a:r>
          </a:p>
        </p:txBody>
      </p:sp>
      <p:sp>
        <p:nvSpPr>
          <p:cNvPr id="30" name="Oval 29">
            <a:extLst>
              <a:ext uri="{FF2B5EF4-FFF2-40B4-BE49-F238E27FC236}">
                <a16:creationId xmlns:a16="http://schemas.microsoft.com/office/drawing/2014/main" id="{EF046C83-81E5-1749-AB68-6416642075D3}"/>
              </a:ext>
            </a:extLst>
          </p:cNvPr>
          <p:cNvSpPr/>
          <p:nvPr/>
        </p:nvSpPr>
        <p:spPr>
          <a:xfrm>
            <a:off x="933450" y="5207000"/>
            <a:ext cx="304800" cy="304800"/>
          </a:xfrm>
          <a:prstGeom prst="ellipse">
            <a:avLst/>
          </a:prstGeom>
          <a:solidFill>
            <a:srgbClr val="CBD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US" spc="50" dirty="0">
              <a:solidFill>
                <a:srgbClr val="1C2B33"/>
              </a:solidFill>
              <a:cs typeface="Optimistic Text" panose="020B0503020203020204" pitchFamily="34" charset="0"/>
            </a:endParaRPr>
          </a:p>
        </p:txBody>
      </p:sp>
      <p:sp>
        <p:nvSpPr>
          <p:cNvPr id="31" name="Oval 30">
            <a:extLst>
              <a:ext uri="{FF2B5EF4-FFF2-40B4-BE49-F238E27FC236}">
                <a16:creationId xmlns:a16="http://schemas.microsoft.com/office/drawing/2014/main" id="{9221FDB0-69CC-DB44-9AB9-24468B1A73A1}"/>
              </a:ext>
            </a:extLst>
          </p:cNvPr>
          <p:cNvSpPr/>
          <p:nvPr/>
        </p:nvSpPr>
        <p:spPr>
          <a:xfrm>
            <a:off x="1449387" y="5207000"/>
            <a:ext cx="304800" cy="3048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US" spc="50" dirty="0">
              <a:solidFill>
                <a:srgbClr val="1C2B33"/>
              </a:solidFill>
              <a:cs typeface="Optimistic Text" panose="020B0503020203020204" pitchFamily="34" charset="0"/>
            </a:endParaRPr>
          </a:p>
        </p:txBody>
      </p:sp>
      <p:sp>
        <p:nvSpPr>
          <p:cNvPr id="22" name="TextBox 21">
            <a:extLst>
              <a:ext uri="{FF2B5EF4-FFF2-40B4-BE49-F238E27FC236}">
                <a16:creationId xmlns:a16="http://schemas.microsoft.com/office/drawing/2014/main" id="{A283822B-FAA3-B342-8227-2A75E7EFF267}"/>
              </a:ext>
            </a:extLst>
          </p:cNvPr>
          <p:cNvSpPr txBox="1"/>
          <p:nvPr/>
        </p:nvSpPr>
        <p:spPr>
          <a:xfrm>
            <a:off x="22024975" y="12668250"/>
            <a:ext cx="1428750" cy="438150"/>
          </a:xfrm>
          <a:prstGeom prst="rect">
            <a:avLst/>
          </a:prstGeom>
        </p:spPr>
        <p:txBody>
          <a:bodyPr rIns="0">
            <a:noAutofit/>
          </a:bodyPr>
          <a:lstStyle>
            <a:defPPr marR="0" lvl="0" algn="l" rtl="0">
              <a:lnSpc>
                <a:spcPct val="100000"/>
              </a:lnSpc>
              <a:spcBef>
                <a:spcPts val="0"/>
              </a:spcBef>
              <a:spcAft>
                <a:spcPts val="0"/>
              </a:spcAft>
              <a:defRPr/>
            </a:defPPr>
            <a:lvl1pPr marL="45720" indent="-45720" algn="r" eaLnBrk="1" hangingPunct="1">
              <a:lnSpc>
                <a:spcPct val="129000"/>
              </a:lnSpc>
              <a:spcAft>
                <a:spcPts val="1200"/>
              </a:spcAft>
              <a:buSzPct val="25000"/>
              <a:buFontTx/>
              <a:buBlip>
                <a:blip r:embed="rId4"/>
              </a:buBlip>
              <a:tabLst/>
              <a:defRPr sz="1600" spc="50" baseline="0">
                <a:solidFill>
                  <a:schemeClr val="tx1"/>
                </a:solidFill>
              </a:defRPr>
            </a:lvl1pPr>
            <a:lvl2pPr marL="640080" indent="-365760" eaLnBrk="1" hangingPunct="1">
              <a:lnSpc>
                <a:spcPct val="129000"/>
              </a:lnSpc>
              <a:spcAft>
                <a:spcPts val="1200"/>
              </a:spcAft>
              <a:buClrTx/>
              <a:buSzPct val="85000"/>
              <a:buFont typeface="Optimistic Text" panose="020B0604020202020204" pitchFamily="34" charset="0"/>
              <a:buChar char="•"/>
              <a:defRPr spc="50" baseline="0">
                <a:solidFill>
                  <a:schemeClr val="tx1"/>
                </a:solidFill>
              </a:defRPr>
            </a:lvl2pPr>
            <a:lvl3pPr marL="1005840" indent="-365760" eaLnBrk="1" hangingPunct="1">
              <a:lnSpc>
                <a:spcPct val="129000"/>
              </a:lnSpc>
              <a:spcAft>
                <a:spcPts val="1200"/>
              </a:spcAft>
              <a:buClrTx/>
              <a:buSzPct val="85000"/>
              <a:buFont typeface=".PingFang SC Regular"/>
              <a:buChar char="﹘"/>
              <a:defRPr spc="50" baseline="0">
                <a:solidFill>
                  <a:schemeClr val="tx1"/>
                </a:solidFill>
              </a:defRPr>
            </a:lvl3pPr>
            <a:lvl4pPr marL="1371600" indent="-365760" eaLnBrk="1" hangingPunct="1">
              <a:lnSpc>
                <a:spcPct val="129000"/>
              </a:lnSpc>
              <a:spcAft>
                <a:spcPts val="1200"/>
              </a:spcAft>
              <a:buClrTx/>
              <a:buSzPct val="85000"/>
              <a:buFont typeface=".PingFang SC Regular"/>
              <a:buChar char="﹘"/>
              <a:defRPr spc="50" baseline="0">
                <a:solidFill>
                  <a:schemeClr val="tx1"/>
                </a:solidFill>
              </a:defRPr>
            </a:lvl4pPr>
            <a:lvl5pPr marL="1737360" indent="-365760" eaLnBrk="1" hangingPunct="1">
              <a:lnSpc>
                <a:spcPct val="129000"/>
              </a:lnSpc>
              <a:spcAft>
                <a:spcPts val="1200"/>
              </a:spcAft>
              <a:buClrTx/>
              <a:buSzPct val="85000"/>
              <a:buFont typeface=".PingFang SC Regular"/>
              <a:buChar char="﹘"/>
              <a:defRPr spc="50" baseline="0">
                <a:solidFill>
                  <a:schemeClr val="tx1"/>
                </a:solidFill>
              </a:defRPr>
            </a:lvl5pPr>
            <a:lvl6pPr eaLnBrk="1" hangingPunct="1"/>
            <a:lvl7pPr eaLnBrk="1" hangingPunct="1"/>
            <a:lvl8pPr eaLnBrk="1" hangingPunct="1"/>
            <a:lvl9pPr eaLnBrk="1" hangingPunct="1"/>
          </a:lstStyle>
          <a:p>
            <a:pPr lvl="0"/>
            <a:fld id="{FDB46036-B8C8-1B45-BC70-41893D8B3A8D}" type="slidenum">
              <a:rPr lang="en-US" smtClean="0"/>
              <a:pPr lvl="0"/>
              <a:t>47</a:t>
            </a:fld>
            <a:endParaRPr lang="en-US" dirty="0"/>
          </a:p>
        </p:txBody>
      </p:sp>
      <p:pic>
        <p:nvPicPr>
          <p:cNvPr id="4" name="Picture 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498950" y="2214562"/>
            <a:ext cx="5579000" cy="9286875"/>
          </a:xfrm>
          <a:prstGeom prst="rect">
            <a:avLst/>
          </a:prstGeom>
        </p:spPr>
      </p:pic>
    </p:spTree>
    <p:extLst>
      <p:ext uri="{BB962C8B-B14F-4D97-AF65-F5344CB8AC3E}">
        <p14:creationId xmlns:p14="http://schemas.microsoft.com/office/powerpoint/2010/main" val="4168972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26DF13B8-4A2B-1849-8CA2-7FD15F78ED88}"/>
              </a:ext>
            </a:extLst>
          </p:cNvPr>
          <p:cNvSpPr/>
          <p:nvPr/>
        </p:nvSpPr>
        <p:spPr>
          <a:xfrm>
            <a:off x="11260966" y="0"/>
            <a:ext cx="13126209" cy="137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US" sz="2400" spc="50" dirty="0">
              <a:solidFill>
                <a:srgbClr val="1C2B33"/>
              </a:solidFill>
              <a:cs typeface="Optimistic Text" panose="020B0503020203020204" pitchFamily="34" charset="0"/>
            </a:endParaRPr>
          </a:p>
        </p:txBody>
      </p:sp>
      <p:sp>
        <p:nvSpPr>
          <p:cNvPr id="2" name="Subtitle 1">
            <a:extLst>
              <a:ext uri="{FF2B5EF4-FFF2-40B4-BE49-F238E27FC236}">
                <a16:creationId xmlns:a16="http://schemas.microsoft.com/office/drawing/2014/main" id="{3B429F7B-BF7F-A541-9B1D-E7BF2BA86BD4}"/>
              </a:ext>
            </a:extLst>
          </p:cNvPr>
          <p:cNvSpPr>
            <a:spLocks noGrp="1"/>
          </p:cNvSpPr>
          <p:nvPr>
            <p:ph type="subTitle" idx="2"/>
          </p:nvPr>
        </p:nvSpPr>
        <p:spPr>
          <a:xfrm>
            <a:off x="932821" y="909036"/>
            <a:ext cx="10328145" cy="463200"/>
          </a:xfrm>
        </p:spPr>
        <p:txBody>
          <a:bodyPr/>
          <a:lstStyle/>
          <a:p>
            <a:r>
              <a:rPr lang="en-US" dirty="0"/>
              <a:t>02 </a:t>
            </a:r>
            <a:r>
              <a:rPr lang="en-US" dirty="0" err="1"/>
              <a:t>gestion</a:t>
            </a:r>
            <a:r>
              <a:rPr lang="en-US" dirty="0"/>
              <a:t> de la </a:t>
            </a:r>
            <a:r>
              <a:rPr lang="en-US" dirty="0" err="1"/>
              <a:t>sécurité</a:t>
            </a:r>
            <a:r>
              <a:rPr lang="en-US" dirty="0"/>
              <a:t> </a:t>
            </a:r>
            <a:r>
              <a:rPr lang="en-US" dirty="0" err="1"/>
              <a:t>personnelle</a:t>
            </a:r>
            <a:endParaRPr lang="en-US" dirty="0"/>
          </a:p>
        </p:txBody>
      </p:sp>
      <p:sp>
        <p:nvSpPr>
          <p:cNvPr id="29" name="Text Placeholder 6">
            <a:extLst>
              <a:ext uri="{FF2B5EF4-FFF2-40B4-BE49-F238E27FC236}">
                <a16:creationId xmlns:a16="http://schemas.microsoft.com/office/drawing/2014/main" id="{27D58F2B-F71A-014F-AC5A-F4EA1F8CDBB8}"/>
              </a:ext>
            </a:extLst>
          </p:cNvPr>
          <p:cNvSpPr>
            <a:spLocks noGrp="1"/>
          </p:cNvSpPr>
          <p:nvPr>
            <p:ph type="body" sz="quarter" idx="4294967295"/>
          </p:nvPr>
        </p:nvSpPr>
        <p:spPr>
          <a:xfrm>
            <a:off x="15032990" y="3295846"/>
            <a:ext cx="8420736" cy="3600546"/>
          </a:xfrm>
        </p:spPr>
        <p:txBody>
          <a:bodyPr>
            <a:normAutofit/>
          </a:bodyPr>
          <a:lstStyle/>
          <a:p>
            <a:pPr>
              <a:lnSpc>
                <a:spcPts val="3000"/>
              </a:lnSpc>
              <a:buNone/>
            </a:pPr>
            <a:r>
              <a:rPr lang="en-US" sz="2000" b="1" dirty="0" err="1">
                <a:sym typeface="Arial"/>
              </a:rPr>
              <a:t>Réinitialiser</a:t>
            </a:r>
            <a:r>
              <a:rPr lang="en-US" sz="2000" b="1" dirty="0">
                <a:sym typeface="Arial"/>
              </a:rPr>
              <a:t> </a:t>
            </a:r>
            <a:r>
              <a:rPr lang="en-US" sz="2000" b="1" dirty="0" err="1">
                <a:sym typeface="Arial"/>
              </a:rPr>
              <a:t>votre</a:t>
            </a:r>
            <a:r>
              <a:rPr lang="en-US" sz="2000" b="1" dirty="0">
                <a:sym typeface="Arial"/>
              </a:rPr>
              <a:t> mot de </a:t>
            </a:r>
            <a:r>
              <a:rPr lang="en-US" sz="2000" b="1" dirty="0" err="1">
                <a:sym typeface="Arial"/>
              </a:rPr>
              <a:t>passe</a:t>
            </a:r>
            <a:endParaRPr lang="en-US" sz="2000" b="1" dirty="0">
              <a:sym typeface="Arial"/>
            </a:endParaRPr>
          </a:p>
          <a:p>
            <a:pPr>
              <a:lnSpc>
                <a:spcPts val="3000"/>
              </a:lnSpc>
              <a:buNone/>
            </a:pPr>
            <a:r>
              <a:rPr lang="en-US" sz="2000" dirty="0">
                <a:sym typeface="Arial"/>
              </a:rPr>
              <a:t>Pour </a:t>
            </a:r>
            <a:r>
              <a:rPr lang="en-US" sz="2000" dirty="0" err="1">
                <a:sym typeface="Arial"/>
              </a:rPr>
              <a:t>réinitialiser</a:t>
            </a:r>
            <a:r>
              <a:rPr lang="en-US" sz="2000" dirty="0">
                <a:sym typeface="Arial"/>
              </a:rPr>
              <a:t> </a:t>
            </a:r>
            <a:r>
              <a:rPr lang="en-US" sz="2000" dirty="0" err="1">
                <a:sym typeface="Arial"/>
              </a:rPr>
              <a:t>votre</a:t>
            </a:r>
            <a:r>
              <a:rPr lang="en-US" sz="2000" dirty="0">
                <a:sym typeface="Arial"/>
              </a:rPr>
              <a:t> mot de </a:t>
            </a:r>
            <a:r>
              <a:rPr lang="en-US" sz="2000" dirty="0" err="1">
                <a:sym typeface="Arial"/>
              </a:rPr>
              <a:t>passe</a:t>
            </a:r>
            <a:r>
              <a:rPr lang="en-US" sz="2000" dirty="0">
                <a:sym typeface="Arial"/>
              </a:rPr>
              <a:t> </a:t>
            </a:r>
            <a:r>
              <a:rPr lang="en-US" sz="2000" dirty="0" err="1">
                <a:sym typeface="Arial"/>
              </a:rPr>
              <a:t>si</a:t>
            </a:r>
            <a:r>
              <a:rPr lang="en-US" sz="2000" dirty="0">
                <a:sym typeface="Arial"/>
              </a:rPr>
              <a:t> </a:t>
            </a:r>
            <a:r>
              <a:rPr lang="en-US" sz="2000" dirty="0" err="1">
                <a:sym typeface="Arial"/>
              </a:rPr>
              <a:t>vous</a:t>
            </a:r>
            <a:r>
              <a:rPr lang="en-US" sz="2000" dirty="0">
                <a:sym typeface="Arial"/>
              </a:rPr>
              <a:t> </a:t>
            </a:r>
            <a:r>
              <a:rPr lang="en-US" sz="2000" dirty="0" err="1">
                <a:sym typeface="Arial"/>
              </a:rPr>
              <a:t>n’êtes</a:t>
            </a:r>
            <a:r>
              <a:rPr lang="en-US" sz="2000" dirty="0">
                <a:sym typeface="Arial"/>
              </a:rPr>
              <a:t> pas </a:t>
            </a:r>
            <a:r>
              <a:rPr lang="en-US" sz="2000" dirty="0" err="1">
                <a:sym typeface="Arial"/>
              </a:rPr>
              <a:t>connecté</a:t>
            </a:r>
            <a:r>
              <a:rPr lang="en-US" sz="2000" dirty="0">
                <a:sym typeface="Arial"/>
              </a:rPr>
              <a:t> à Facebook</a:t>
            </a:r>
          </a:p>
        </p:txBody>
      </p:sp>
      <p:sp>
        <p:nvSpPr>
          <p:cNvPr id="30" name="Rectangle 29">
            <a:extLst>
              <a:ext uri="{FF2B5EF4-FFF2-40B4-BE49-F238E27FC236}">
                <a16:creationId xmlns:a16="http://schemas.microsoft.com/office/drawing/2014/main" id="{510F4F0A-A215-4F40-944E-641FE3DD46E0}"/>
              </a:ext>
            </a:extLst>
          </p:cNvPr>
          <p:cNvSpPr/>
          <p:nvPr/>
        </p:nvSpPr>
        <p:spPr>
          <a:xfrm>
            <a:off x="15032990" y="7746634"/>
            <a:ext cx="8592554" cy="2311766"/>
          </a:xfrm>
          <a:prstGeom prst="rect">
            <a:avLst/>
          </a:prstGeom>
        </p:spPr>
        <p:txBody>
          <a:bodyPr wrap="square" lIns="0">
            <a:noAutofit/>
          </a:bodyPr>
          <a:lstStyle/>
          <a:p>
            <a:pPr lvl="0">
              <a:lnSpc>
                <a:spcPts val="3000"/>
              </a:lnSpc>
              <a:spcAft>
                <a:spcPts val="1200"/>
              </a:spcAft>
              <a:buSzPct val="25000"/>
            </a:pPr>
            <a:r>
              <a:rPr lang="fr-FR" sz="2000" spc="50" dirty="0">
                <a:solidFill>
                  <a:schemeClr val="tx1"/>
                </a:solidFill>
                <a:sym typeface="Optimistic Text"/>
              </a:rPr>
              <a:t>Pour des raisons de sécurité, vous ne pourrez pas utiliser le même numéro de téléphone mobile que celui que vous utilisez pour l'authentification à deux facteurs pour vous aider à réinitialiser votre mot de passe. Vous devrez ajouter </a:t>
            </a:r>
            <a:r>
              <a:rPr lang="fr-FR" sz="2000" u="sng" spc="50" dirty="0">
                <a:solidFill>
                  <a:schemeClr val="accent2">
                    <a:lumMod val="60000"/>
                    <a:lumOff val="40000"/>
                  </a:schemeClr>
                </a:solidFill>
                <a:sym typeface="Optimistic Text"/>
              </a:rPr>
              <a:t>un autre numéro de téléphone portable ou une autre adresse e-mail à votre compte</a:t>
            </a:r>
            <a:r>
              <a:rPr lang="fr-FR" sz="2000" spc="50" dirty="0">
                <a:solidFill>
                  <a:schemeClr val="tx1"/>
                </a:solidFill>
                <a:sym typeface="Optimistic Text"/>
              </a:rPr>
              <a:t> pour réinitialiser votre mot de passe si jamais vous en avez besoin</a:t>
            </a:r>
            <a:r>
              <a:rPr lang="en-US" sz="2000" spc="50" dirty="0">
                <a:solidFill>
                  <a:schemeClr val="tx1"/>
                </a:solidFill>
                <a:sym typeface="Optimistic Text"/>
              </a:rPr>
              <a:t>.</a:t>
            </a:r>
            <a:br>
              <a:rPr lang="en-US" sz="2000" spc="50" dirty="0">
                <a:solidFill>
                  <a:schemeClr val="tx1"/>
                </a:solidFill>
                <a:sym typeface="Optimistic Text"/>
              </a:rPr>
            </a:br>
            <a:endParaRPr lang="en-US" sz="2000" spc="50" dirty="0">
              <a:solidFill>
                <a:schemeClr val="tx1"/>
              </a:solidFill>
              <a:sym typeface="Optimistic Text"/>
            </a:endParaRPr>
          </a:p>
          <a:p>
            <a:pPr lvl="0">
              <a:lnSpc>
                <a:spcPts val="3000"/>
              </a:lnSpc>
              <a:spcAft>
                <a:spcPts val="1200"/>
              </a:spcAft>
              <a:buSzPct val="25000"/>
            </a:pPr>
            <a:r>
              <a:rPr lang="fr-FR" sz="2000" spc="50" dirty="0">
                <a:solidFill>
                  <a:schemeClr val="tx1"/>
                </a:solidFill>
                <a:sym typeface="Optimistic Text"/>
              </a:rPr>
              <a:t>Si vous rencontrez toujours des problèmes, nous pouvons vous aider à </a:t>
            </a:r>
            <a:r>
              <a:rPr lang="fr-FR" sz="2000" u="sng" spc="50" dirty="0">
                <a:solidFill>
                  <a:schemeClr val="accent2">
                    <a:lumMod val="60000"/>
                    <a:lumOff val="40000"/>
                  </a:schemeClr>
                </a:solidFill>
                <a:sym typeface="Optimistic Text"/>
              </a:rPr>
              <a:t>récupérer votre compte</a:t>
            </a:r>
            <a:r>
              <a:rPr lang="en-US" sz="2000" spc="50" dirty="0">
                <a:solidFill>
                  <a:schemeClr val="tx1"/>
                </a:solidFill>
                <a:sym typeface="Optimistic Text"/>
              </a:rPr>
              <a:t>.</a:t>
            </a:r>
          </a:p>
        </p:txBody>
      </p:sp>
      <p:grpSp>
        <p:nvGrpSpPr>
          <p:cNvPr id="34" name="Group 33">
            <a:extLst>
              <a:ext uri="{FF2B5EF4-FFF2-40B4-BE49-F238E27FC236}">
                <a16:creationId xmlns:a16="http://schemas.microsoft.com/office/drawing/2014/main" id="{66AA51FA-B3CC-A947-9AA5-4504B765C081}"/>
              </a:ext>
            </a:extLst>
          </p:cNvPr>
          <p:cNvGrpSpPr/>
          <p:nvPr/>
        </p:nvGrpSpPr>
        <p:grpSpPr>
          <a:xfrm>
            <a:off x="15018954" y="5001321"/>
            <a:ext cx="8252623" cy="2362388"/>
            <a:chOff x="14955159" y="3113994"/>
            <a:chExt cx="8252623" cy="2362388"/>
          </a:xfrm>
        </p:grpSpPr>
        <p:sp>
          <p:nvSpPr>
            <p:cNvPr id="9" name="Text Placeholder 6">
              <a:extLst>
                <a:ext uri="{FF2B5EF4-FFF2-40B4-BE49-F238E27FC236}">
                  <a16:creationId xmlns:a16="http://schemas.microsoft.com/office/drawing/2014/main" id="{4DC86D15-2896-F440-BEC5-FC0ED4324B8B}"/>
                </a:ext>
              </a:extLst>
            </p:cNvPr>
            <p:cNvSpPr txBox="1">
              <a:spLocks/>
            </p:cNvSpPr>
            <p:nvPr/>
          </p:nvSpPr>
          <p:spPr>
            <a:xfrm>
              <a:off x="15677522" y="3164616"/>
              <a:ext cx="7530260" cy="2311766"/>
            </a:xfrm>
            <a:prstGeom prst="rect">
              <a:avLst/>
            </a:prstGeom>
          </p:spPr>
          <p:txBody>
            <a:bodyPr vert="horz" lIns="0" tIns="0" rIns="0" bIns="0" rtlCol="0">
              <a:noAutofit/>
            </a:bodyPr>
            <a:lstStyle>
              <a:defPPr marR="0" lvl="0" algn="l" rtl="0">
                <a:lnSpc>
                  <a:spcPct val="100000"/>
                </a:lnSpc>
                <a:spcBef>
                  <a:spcPts val="0"/>
                </a:spcBef>
                <a:spcAft>
                  <a:spcPts val="0"/>
                </a:spcAft>
              </a:defPPr>
              <a:lvl1pPr marL="0" marR="0" lvl="0" indent="0" algn="l" rtl="0" eaLnBrk="1" hangingPunct="1">
                <a:lnSpc>
                  <a:spcPct val="129000"/>
                </a:lnSpc>
                <a:spcBef>
                  <a:spcPts val="0"/>
                </a:spcBef>
                <a:spcAft>
                  <a:spcPts val="1200"/>
                </a:spcAft>
                <a:buClr>
                  <a:srgbClr val="1C2B33"/>
                </a:buClr>
                <a:buSzPct val="25000"/>
                <a:buFontTx/>
                <a:buBlip>
                  <a:blip r:embed="rId3"/>
                </a:buBlip>
                <a:tabLst/>
                <a:defRPr sz="24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4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4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4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4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fontAlgn="base">
                <a:buSzPct val="100000"/>
                <a:buNone/>
              </a:pPr>
              <a:r>
                <a:rPr lang="fr-FR" sz="2000" dirty="0"/>
                <a:t>Accédez à la page </a:t>
              </a:r>
              <a:r>
                <a:rPr lang="fr-FR" sz="2000" u="sng" dirty="0">
                  <a:solidFill>
                    <a:schemeClr val="accent2">
                      <a:lumMod val="60000"/>
                      <a:lumOff val="40000"/>
                    </a:schemeClr>
                  </a:solidFill>
                </a:rPr>
                <a:t>Trouver votre compte</a:t>
              </a:r>
            </a:p>
            <a:p>
              <a:pPr fontAlgn="base">
                <a:buSzPct val="100000"/>
                <a:buNone/>
              </a:pPr>
              <a:r>
                <a:rPr lang="fr-FR" sz="2000" dirty="0"/>
                <a:t>Tapez l'email, le numéro de téléphone mobile, le nom complet ou le nom d'utilisateur associé à votre compte, puis cliquez sur Rechercher</a:t>
              </a:r>
            </a:p>
            <a:p>
              <a:pPr fontAlgn="base">
                <a:buSzPct val="100000"/>
                <a:buNone/>
              </a:pPr>
              <a:r>
                <a:rPr lang="fr-FR" sz="2000" dirty="0"/>
                <a:t>Suivez les instructions à l'écran</a:t>
              </a:r>
              <a:endParaRPr lang="en-US" sz="2000" dirty="0"/>
            </a:p>
          </p:txBody>
        </p:sp>
        <p:sp>
          <p:nvSpPr>
            <p:cNvPr id="31" name="Oval 30">
              <a:extLst>
                <a:ext uri="{FF2B5EF4-FFF2-40B4-BE49-F238E27FC236}">
                  <a16:creationId xmlns:a16="http://schemas.microsoft.com/office/drawing/2014/main" id="{370DC585-0D57-0441-B433-8BD1F815FCC8}"/>
                </a:ext>
              </a:extLst>
            </p:cNvPr>
            <p:cNvSpPr/>
            <p:nvPr/>
          </p:nvSpPr>
          <p:spPr>
            <a:xfrm>
              <a:off x="14955159" y="3113994"/>
              <a:ext cx="437198" cy="437198"/>
            </a:xfrm>
            <a:prstGeom prst="ellipse">
              <a:avLst/>
            </a:prstGeom>
            <a:solidFill>
              <a:srgbClr val="167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r>
                <a:rPr lang="en-US" sz="2000" b="1" spc="50" dirty="0">
                  <a:solidFill>
                    <a:schemeClr val="bg1"/>
                  </a:solidFill>
                  <a:cs typeface="Optimistic Text" panose="020B0503020203020204" pitchFamily="34" charset="0"/>
                </a:rPr>
                <a:t>1</a:t>
              </a:r>
            </a:p>
          </p:txBody>
        </p:sp>
        <p:sp>
          <p:nvSpPr>
            <p:cNvPr id="32" name="Oval 31">
              <a:extLst>
                <a:ext uri="{FF2B5EF4-FFF2-40B4-BE49-F238E27FC236}">
                  <a16:creationId xmlns:a16="http://schemas.microsoft.com/office/drawing/2014/main" id="{B9B9699F-FAC9-0149-A7CB-F8E361DFA237}"/>
                </a:ext>
              </a:extLst>
            </p:cNvPr>
            <p:cNvSpPr/>
            <p:nvPr/>
          </p:nvSpPr>
          <p:spPr>
            <a:xfrm>
              <a:off x="14955159" y="3657600"/>
              <a:ext cx="437198" cy="437198"/>
            </a:xfrm>
            <a:prstGeom prst="ellipse">
              <a:avLst/>
            </a:prstGeom>
            <a:solidFill>
              <a:srgbClr val="167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r>
                <a:rPr lang="en-US" sz="2000" b="1" spc="50" dirty="0">
                  <a:solidFill>
                    <a:schemeClr val="bg1"/>
                  </a:solidFill>
                  <a:cs typeface="Optimistic Text" panose="020B0503020203020204" pitchFamily="34" charset="0"/>
                </a:rPr>
                <a:t>2</a:t>
              </a:r>
            </a:p>
          </p:txBody>
        </p:sp>
        <p:sp>
          <p:nvSpPr>
            <p:cNvPr id="33" name="Oval 32">
              <a:extLst>
                <a:ext uri="{FF2B5EF4-FFF2-40B4-BE49-F238E27FC236}">
                  <a16:creationId xmlns:a16="http://schemas.microsoft.com/office/drawing/2014/main" id="{8C5AD4CA-32C8-5F40-9EE7-B08ED1675BEB}"/>
                </a:ext>
              </a:extLst>
            </p:cNvPr>
            <p:cNvSpPr/>
            <p:nvPr/>
          </p:nvSpPr>
          <p:spPr>
            <a:xfrm>
              <a:off x="14955159" y="4582001"/>
              <a:ext cx="437198" cy="437198"/>
            </a:xfrm>
            <a:prstGeom prst="ellipse">
              <a:avLst/>
            </a:prstGeom>
            <a:solidFill>
              <a:srgbClr val="167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r>
                <a:rPr lang="en-US" sz="2000" b="1" spc="50" dirty="0">
                  <a:solidFill>
                    <a:schemeClr val="bg1"/>
                  </a:solidFill>
                  <a:cs typeface="Optimistic Text" panose="020B0503020203020204" pitchFamily="34" charset="0"/>
                </a:rPr>
                <a:t>3</a:t>
              </a:r>
            </a:p>
          </p:txBody>
        </p:sp>
      </p:grpSp>
      <p:sp>
        <p:nvSpPr>
          <p:cNvPr id="23" name="Google Shape;648;p3">
            <a:extLst>
              <a:ext uri="{FF2B5EF4-FFF2-40B4-BE49-F238E27FC236}">
                <a16:creationId xmlns:a16="http://schemas.microsoft.com/office/drawing/2014/main" id="{5D92D636-6F70-C044-BA57-D3F3EE7D2F4E}"/>
              </a:ext>
            </a:extLst>
          </p:cNvPr>
          <p:cNvSpPr/>
          <p:nvPr/>
        </p:nvSpPr>
        <p:spPr>
          <a:xfrm>
            <a:off x="8498949" y="1408518"/>
            <a:ext cx="5579001" cy="10898958"/>
          </a:xfrm>
          <a:prstGeom prst="roundRect">
            <a:avLst>
              <a:gd name="adj" fmla="val 12084"/>
            </a:avLst>
          </a:prstGeom>
          <a:solidFill>
            <a:srgbClr val="FFFFFF"/>
          </a:solidFill>
          <a:ln w="9525" cap="flat" cmpd="sng">
            <a:solidFill>
              <a:srgbClr val="CBD2D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None/>
            </a:pPr>
            <a:endParaRPr sz="2489" b="0" i="0" u="none" strike="noStrike" cap="none">
              <a:solidFill>
                <a:srgbClr val="000000"/>
              </a:solidFill>
              <a:latin typeface="Arial"/>
              <a:ea typeface="Arial"/>
              <a:cs typeface="Arial"/>
              <a:sym typeface="Arial"/>
            </a:endParaRPr>
          </a:p>
        </p:txBody>
      </p:sp>
      <p:pic>
        <p:nvPicPr>
          <p:cNvPr id="26" name="Picture 25">
            <a:extLst>
              <a:ext uri="{FF2B5EF4-FFF2-40B4-BE49-F238E27FC236}">
                <a16:creationId xmlns:a16="http://schemas.microsoft.com/office/drawing/2014/main" id="{B0D9DAB0-B6E7-9748-8DE4-C43EB74D7335}"/>
              </a:ext>
            </a:extLst>
          </p:cNvPr>
          <p:cNvPicPr>
            <a:picLocks noChangeAspect="1"/>
          </p:cNvPicPr>
          <p:nvPr/>
        </p:nvPicPr>
        <p:blipFill rotWithShape="1">
          <a:blip r:embed="rId4"/>
          <a:srcRect t="189" b="90859"/>
          <a:stretch/>
        </p:blipFill>
        <p:spPr>
          <a:xfrm>
            <a:off x="8792097" y="2469343"/>
            <a:ext cx="4992705" cy="968194"/>
          </a:xfrm>
          <a:prstGeom prst="rect">
            <a:avLst/>
          </a:prstGeom>
          <a:solidFill>
            <a:srgbClr val="FFFFFF"/>
          </a:solidFill>
          <a:ln w="9525" cap="flat" cmpd="sng">
            <a:noFill/>
            <a:prstDash val="solid"/>
            <a:round/>
            <a:headEnd type="none" w="sm" len="sm"/>
            <a:tailEnd type="none" w="sm" len="sm"/>
          </a:ln>
        </p:spPr>
      </p:pic>
      <p:sp>
        <p:nvSpPr>
          <p:cNvPr id="20" name="Title 2">
            <a:extLst>
              <a:ext uri="{FF2B5EF4-FFF2-40B4-BE49-F238E27FC236}">
                <a16:creationId xmlns:a16="http://schemas.microsoft.com/office/drawing/2014/main" id="{3F78F22E-CAD7-BA43-8E69-359CF478963B}"/>
              </a:ext>
            </a:extLst>
          </p:cNvPr>
          <p:cNvSpPr txBox="1">
            <a:spLocks/>
          </p:cNvSpPr>
          <p:nvPr/>
        </p:nvSpPr>
        <p:spPr>
          <a:xfrm>
            <a:off x="915987" y="6553200"/>
            <a:ext cx="8229599" cy="3657600"/>
          </a:xfrm>
          <a:prstGeom prst="rect">
            <a:avLst/>
          </a:prstGeom>
        </p:spPr>
        <p:txBody>
          <a:bodyPr vert="horz" lIns="0" tIns="0" rIns="0" bIns="0" rtlCol="0" anchor="t" anchorCtr="0">
            <a:noAutofit/>
          </a:bodyPr>
          <a:lstStyle>
            <a:defPPr marR="0" lvl="0" algn="l" rtl="0">
              <a:lnSpc>
                <a:spcPct val="100000"/>
              </a:lnSpc>
              <a:spcBef>
                <a:spcPts val="0"/>
              </a:spcBef>
              <a:spcAft>
                <a:spcPts val="0"/>
              </a:spcAft>
            </a:defPPr>
            <a:lvl1pPr marR="0" lvl="0" algn="l" rtl="0" eaLnBrk="1" hangingPunct="1">
              <a:lnSpc>
                <a:spcPct val="108000"/>
              </a:lnSpc>
              <a:spcBef>
                <a:spcPts val="0"/>
              </a:spcBef>
              <a:spcAft>
                <a:spcPts val="0"/>
              </a:spcAft>
              <a:buClr>
                <a:srgbClr val="1C2B33"/>
              </a:buClr>
              <a:buFont typeface="Optimistic Display Medium"/>
              <a:defRPr sz="7200" b="0" i="0" u="none" strike="noStrike" kern="0" cap="none" spc="220" baseline="0">
                <a:solidFill>
                  <a:schemeClr val="tx1"/>
                </a:solidFill>
                <a:latin typeface="+mj-lt"/>
                <a:ea typeface="Optimistic Display Medium"/>
                <a:cs typeface="Optimistic Display Medium"/>
                <a:sym typeface="Optimistic Display Medium"/>
              </a:defRPr>
            </a:lvl1pPr>
            <a:lvl2pPr marR="0" lvl="1"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2pPr>
            <a:lvl3pPr marR="0" lvl="2"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3pPr>
            <a:lvl4pPr marR="0" lvl="3"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4pPr>
            <a:lvl5pPr marR="0" lvl="4"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a:lnSpc>
                <a:spcPts val="8640"/>
              </a:lnSpc>
            </a:pPr>
            <a:r>
              <a:rPr lang="fr-FR" dirty="0"/>
              <a:t>Démonstration de changement de mots de passe</a:t>
            </a:r>
          </a:p>
          <a:p>
            <a:pPr>
              <a:lnSpc>
                <a:spcPts val="8640"/>
              </a:lnSpc>
            </a:pPr>
            <a:endParaRPr lang="en-US" dirty="0"/>
          </a:p>
        </p:txBody>
      </p:sp>
      <p:sp>
        <p:nvSpPr>
          <p:cNvPr id="25" name="Rectangle 24">
            <a:extLst>
              <a:ext uri="{FF2B5EF4-FFF2-40B4-BE49-F238E27FC236}">
                <a16:creationId xmlns:a16="http://schemas.microsoft.com/office/drawing/2014/main" id="{F2C3A271-8461-4944-9BD0-CD6AF2288195}"/>
              </a:ext>
            </a:extLst>
          </p:cNvPr>
          <p:cNvSpPr/>
          <p:nvPr/>
        </p:nvSpPr>
        <p:spPr>
          <a:xfrm>
            <a:off x="941387" y="5881143"/>
            <a:ext cx="1594988" cy="523220"/>
          </a:xfrm>
          <a:prstGeom prst="rect">
            <a:avLst/>
          </a:prstGeom>
        </p:spPr>
        <p:txBody>
          <a:bodyPr wrap="none" lIns="0" anchor="ctr">
            <a:spAutoFit/>
          </a:bodyPr>
          <a:lstStyle/>
          <a:p>
            <a:r>
              <a:rPr lang="en-US" sz="2800" b="1" spc="320" dirty="0">
                <a:solidFill>
                  <a:schemeClr val="tx1"/>
                </a:solidFill>
              </a:rPr>
              <a:t>ACTIVITÉ </a:t>
            </a:r>
          </a:p>
        </p:txBody>
      </p:sp>
      <p:sp>
        <p:nvSpPr>
          <p:cNvPr id="27" name="Oval 26">
            <a:extLst>
              <a:ext uri="{FF2B5EF4-FFF2-40B4-BE49-F238E27FC236}">
                <a16:creationId xmlns:a16="http://schemas.microsoft.com/office/drawing/2014/main" id="{0B164720-4EED-AD44-884B-B03002A76DDF}"/>
              </a:ext>
            </a:extLst>
          </p:cNvPr>
          <p:cNvSpPr/>
          <p:nvPr/>
        </p:nvSpPr>
        <p:spPr>
          <a:xfrm>
            <a:off x="933450" y="5207000"/>
            <a:ext cx="304800" cy="304800"/>
          </a:xfrm>
          <a:prstGeom prst="ellipse">
            <a:avLst/>
          </a:prstGeom>
          <a:solidFill>
            <a:srgbClr val="CBD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US" spc="50" dirty="0">
              <a:solidFill>
                <a:srgbClr val="1C2B33"/>
              </a:solidFill>
              <a:cs typeface="Optimistic Text" panose="020B0503020203020204" pitchFamily="34" charset="0"/>
            </a:endParaRPr>
          </a:p>
        </p:txBody>
      </p:sp>
      <p:sp>
        <p:nvSpPr>
          <p:cNvPr id="28" name="Oval 27">
            <a:extLst>
              <a:ext uri="{FF2B5EF4-FFF2-40B4-BE49-F238E27FC236}">
                <a16:creationId xmlns:a16="http://schemas.microsoft.com/office/drawing/2014/main" id="{D8F0E2F2-0ABC-944E-9C78-90459E33DEE7}"/>
              </a:ext>
            </a:extLst>
          </p:cNvPr>
          <p:cNvSpPr/>
          <p:nvPr/>
        </p:nvSpPr>
        <p:spPr>
          <a:xfrm>
            <a:off x="1449387" y="5207000"/>
            <a:ext cx="304800" cy="3048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US" spc="50" dirty="0">
              <a:solidFill>
                <a:srgbClr val="1C2B33"/>
              </a:solidFill>
              <a:cs typeface="Optimistic Text" panose="020B0503020203020204" pitchFamily="34" charset="0"/>
            </a:endParaRPr>
          </a:p>
        </p:txBody>
      </p:sp>
      <p:sp>
        <p:nvSpPr>
          <p:cNvPr id="18" name="TextBox 17">
            <a:extLst>
              <a:ext uri="{FF2B5EF4-FFF2-40B4-BE49-F238E27FC236}">
                <a16:creationId xmlns:a16="http://schemas.microsoft.com/office/drawing/2014/main" id="{F0318980-AE3C-014F-A41E-256BBFB10282}"/>
              </a:ext>
            </a:extLst>
          </p:cNvPr>
          <p:cNvSpPr txBox="1"/>
          <p:nvPr/>
        </p:nvSpPr>
        <p:spPr>
          <a:xfrm>
            <a:off x="22024975" y="12668250"/>
            <a:ext cx="1428750" cy="438150"/>
          </a:xfrm>
          <a:prstGeom prst="rect">
            <a:avLst/>
          </a:prstGeom>
        </p:spPr>
        <p:txBody>
          <a:bodyPr rIns="0">
            <a:noAutofit/>
          </a:bodyPr>
          <a:lstStyle>
            <a:defPPr marR="0" lvl="0" algn="l" rtl="0">
              <a:lnSpc>
                <a:spcPct val="100000"/>
              </a:lnSpc>
              <a:spcBef>
                <a:spcPts val="0"/>
              </a:spcBef>
              <a:spcAft>
                <a:spcPts val="0"/>
              </a:spcAft>
              <a:defRPr/>
            </a:defPPr>
            <a:lvl1pPr marL="45720" indent="-45720" algn="r" eaLnBrk="1" hangingPunct="1">
              <a:lnSpc>
                <a:spcPct val="129000"/>
              </a:lnSpc>
              <a:spcAft>
                <a:spcPts val="1200"/>
              </a:spcAft>
              <a:buSzPct val="25000"/>
              <a:buFontTx/>
              <a:buBlip>
                <a:blip r:embed="rId3"/>
              </a:buBlip>
              <a:tabLst/>
              <a:defRPr sz="1600" spc="50" baseline="0">
                <a:solidFill>
                  <a:schemeClr val="tx1"/>
                </a:solidFill>
              </a:defRPr>
            </a:lvl1pPr>
            <a:lvl2pPr marL="640080" indent="-365760" eaLnBrk="1" hangingPunct="1">
              <a:lnSpc>
                <a:spcPct val="129000"/>
              </a:lnSpc>
              <a:spcAft>
                <a:spcPts val="1200"/>
              </a:spcAft>
              <a:buClrTx/>
              <a:buSzPct val="85000"/>
              <a:buFont typeface="Optimistic Text" panose="020B0604020202020204" pitchFamily="34" charset="0"/>
              <a:buChar char="•"/>
              <a:defRPr spc="50" baseline="0">
                <a:solidFill>
                  <a:schemeClr val="tx1"/>
                </a:solidFill>
              </a:defRPr>
            </a:lvl2pPr>
            <a:lvl3pPr marL="1005840" indent="-365760" eaLnBrk="1" hangingPunct="1">
              <a:lnSpc>
                <a:spcPct val="129000"/>
              </a:lnSpc>
              <a:spcAft>
                <a:spcPts val="1200"/>
              </a:spcAft>
              <a:buClrTx/>
              <a:buSzPct val="85000"/>
              <a:buFont typeface=".PingFang SC Regular"/>
              <a:buChar char="﹘"/>
              <a:defRPr spc="50" baseline="0">
                <a:solidFill>
                  <a:schemeClr val="tx1"/>
                </a:solidFill>
              </a:defRPr>
            </a:lvl3pPr>
            <a:lvl4pPr marL="1371600" indent="-365760" eaLnBrk="1" hangingPunct="1">
              <a:lnSpc>
                <a:spcPct val="129000"/>
              </a:lnSpc>
              <a:spcAft>
                <a:spcPts val="1200"/>
              </a:spcAft>
              <a:buClrTx/>
              <a:buSzPct val="85000"/>
              <a:buFont typeface=".PingFang SC Regular"/>
              <a:buChar char="﹘"/>
              <a:defRPr spc="50" baseline="0">
                <a:solidFill>
                  <a:schemeClr val="tx1"/>
                </a:solidFill>
              </a:defRPr>
            </a:lvl4pPr>
            <a:lvl5pPr marL="1737360" indent="-365760" eaLnBrk="1" hangingPunct="1">
              <a:lnSpc>
                <a:spcPct val="129000"/>
              </a:lnSpc>
              <a:spcAft>
                <a:spcPts val="1200"/>
              </a:spcAft>
              <a:buClrTx/>
              <a:buSzPct val="85000"/>
              <a:buFont typeface=".PingFang SC Regular"/>
              <a:buChar char="﹘"/>
              <a:defRPr spc="50" baseline="0">
                <a:solidFill>
                  <a:schemeClr val="tx1"/>
                </a:solidFill>
              </a:defRPr>
            </a:lvl5pPr>
            <a:lvl6pPr eaLnBrk="1" hangingPunct="1"/>
            <a:lvl7pPr eaLnBrk="1" hangingPunct="1"/>
            <a:lvl8pPr eaLnBrk="1" hangingPunct="1"/>
            <a:lvl9pPr eaLnBrk="1" hangingPunct="1"/>
          </a:lstStyle>
          <a:p>
            <a:pPr lvl="0"/>
            <a:fld id="{FDB46036-B8C8-1B45-BC70-41893D8B3A8D}" type="slidenum">
              <a:rPr lang="en-US" smtClean="0"/>
              <a:pPr lvl="0"/>
              <a:t>48</a:t>
            </a:fld>
            <a:endParaRPr lang="en-US" dirty="0"/>
          </a:p>
        </p:txBody>
      </p:sp>
      <p:pic>
        <p:nvPicPr>
          <p:cNvPr id="4" name="Picture 3"/>
          <p:cNvPicPr>
            <a:picLocks noChangeAspect="1"/>
          </p:cNvPicPr>
          <p:nvPr/>
        </p:nvPicPr>
        <p:blipFill>
          <a:blip r:embed="rId5"/>
          <a:stretch>
            <a:fillRect/>
          </a:stretch>
        </p:blipFill>
        <p:spPr>
          <a:xfrm>
            <a:off x="8498950" y="2166937"/>
            <a:ext cx="5579000" cy="9382125"/>
          </a:xfrm>
          <a:prstGeom prst="rect">
            <a:avLst/>
          </a:prstGeom>
        </p:spPr>
      </p:pic>
    </p:spTree>
    <p:extLst>
      <p:ext uri="{BB962C8B-B14F-4D97-AF65-F5344CB8AC3E}">
        <p14:creationId xmlns:p14="http://schemas.microsoft.com/office/powerpoint/2010/main" val="517337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6E13558D-1023-FE4C-A211-C74B9C75AD8C}"/>
              </a:ext>
            </a:extLst>
          </p:cNvPr>
          <p:cNvSpPr/>
          <p:nvPr/>
        </p:nvSpPr>
        <p:spPr>
          <a:xfrm>
            <a:off x="11260138" y="0"/>
            <a:ext cx="13127037" cy="137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US" sz="2400" spc="50" dirty="0">
              <a:solidFill>
                <a:srgbClr val="1C2B33"/>
              </a:solidFill>
              <a:cs typeface="Optimistic Text" panose="020B0503020203020204" pitchFamily="34" charset="0"/>
            </a:endParaRPr>
          </a:p>
        </p:txBody>
      </p:sp>
      <p:sp>
        <p:nvSpPr>
          <p:cNvPr id="2" name="Subtitle 1">
            <a:extLst>
              <a:ext uri="{FF2B5EF4-FFF2-40B4-BE49-F238E27FC236}">
                <a16:creationId xmlns:a16="http://schemas.microsoft.com/office/drawing/2014/main" id="{3B429F7B-BF7F-A541-9B1D-E7BF2BA86BD4}"/>
              </a:ext>
            </a:extLst>
          </p:cNvPr>
          <p:cNvSpPr>
            <a:spLocks noGrp="1"/>
          </p:cNvSpPr>
          <p:nvPr>
            <p:ph type="subTitle" idx="2"/>
          </p:nvPr>
        </p:nvSpPr>
        <p:spPr>
          <a:xfrm>
            <a:off x="932821" y="909036"/>
            <a:ext cx="10328145" cy="463200"/>
          </a:xfrm>
        </p:spPr>
        <p:txBody>
          <a:bodyPr/>
          <a:lstStyle/>
          <a:p>
            <a:r>
              <a:rPr lang="en-US" dirty="0"/>
              <a:t>02 </a:t>
            </a:r>
            <a:r>
              <a:rPr lang="en-US" dirty="0" err="1"/>
              <a:t>gestion</a:t>
            </a:r>
            <a:r>
              <a:rPr lang="en-US" dirty="0"/>
              <a:t> de la </a:t>
            </a:r>
            <a:r>
              <a:rPr lang="en-US" dirty="0" err="1"/>
              <a:t>sécurité</a:t>
            </a:r>
            <a:r>
              <a:rPr lang="en-US" dirty="0"/>
              <a:t> </a:t>
            </a:r>
            <a:r>
              <a:rPr lang="en-US" dirty="0" err="1"/>
              <a:t>personnelle</a:t>
            </a:r>
            <a:endParaRPr lang="en-US" dirty="0"/>
          </a:p>
        </p:txBody>
      </p:sp>
      <p:sp>
        <p:nvSpPr>
          <p:cNvPr id="7" name="Text Placeholder 6">
            <a:extLst>
              <a:ext uri="{FF2B5EF4-FFF2-40B4-BE49-F238E27FC236}">
                <a16:creationId xmlns:a16="http://schemas.microsoft.com/office/drawing/2014/main" id="{8F10397F-FDF0-B44A-9885-99A2E91C0619}"/>
              </a:ext>
            </a:extLst>
          </p:cNvPr>
          <p:cNvSpPr>
            <a:spLocks noGrp="1"/>
          </p:cNvSpPr>
          <p:nvPr>
            <p:ph type="body" sz="quarter" idx="4294967295"/>
          </p:nvPr>
        </p:nvSpPr>
        <p:spPr>
          <a:xfrm>
            <a:off x="15032990" y="3186721"/>
            <a:ext cx="8420736" cy="1822343"/>
          </a:xfrm>
        </p:spPr>
        <p:txBody>
          <a:bodyPr>
            <a:noAutofit/>
          </a:bodyPr>
          <a:lstStyle/>
          <a:p>
            <a:pPr>
              <a:lnSpc>
                <a:spcPts val="3000"/>
              </a:lnSpc>
              <a:buNone/>
            </a:pPr>
            <a:r>
              <a:rPr lang="en-US" sz="2000" b="1" dirty="0"/>
              <a:t>Comment changer </a:t>
            </a:r>
            <a:r>
              <a:rPr lang="en-US" sz="2000" b="1" dirty="0" err="1"/>
              <a:t>mon</a:t>
            </a:r>
            <a:r>
              <a:rPr lang="en-US" sz="2000" b="1" dirty="0"/>
              <a:t> mot de </a:t>
            </a:r>
            <a:r>
              <a:rPr lang="en-US" sz="2000" b="1" dirty="0" err="1"/>
              <a:t>passe</a:t>
            </a:r>
            <a:r>
              <a:rPr lang="en-US" sz="2000" b="1" dirty="0"/>
              <a:t> </a:t>
            </a:r>
            <a:r>
              <a:rPr lang="en-US" sz="2000" b="1" dirty="0" err="1"/>
              <a:t>sur</a:t>
            </a:r>
            <a:r>
              <a:rPr lang="en-US" sz="2000" b="1" dirty="0"/>
              <a:t> Instagram?</a:t>
            </a:r>
          </a:p>
          <a:p>
            <a:pPr>
              <a:lnSpc>
                <a:spcPts val="3000"/>
              </a:lnSpc>
              <a:buNone/>
            </a:pPr>
            <a:r>
              <a:rPr lang="fr-FR" sz="2000" dirty="0"/>
              <a:t>Si vous êtes déconnecté de votre compte et que vous ne vous souvenez plus de votre mot de passe, vous pouvez demander sa réinitialisation à partir de l'écran de connexion.</a:t>
            </a:r>
          </a:p>
          <a:p>
            <a:pPr>
              <a:lnSpc>
                <a:spcPts val="3000"/>
              </a:lnSpc>
              <a:buNone/>
            </a:pPr>
            <a:r>
              <a:rPr lang="fr-FR" sz="2000" dirty="0"/>
              <a:t>Si vous parvenez à vous connecter à votre compte et connaissez votre mot de passe actuel, vous pouvez le modifier depuis vos paramètres :</a:t>
            </a:r>
            <a:endParaRPr lang="en-US" sz="2000" dirty="0"/>
          </a:p>
        </p:txBody>
      </p:sp>
      <p:sp>
        <p:nvSpPr>
          <p:cNvPr id="14" name="TextBox 13">
            <a:extLst>
              <a:ext uri="{FF2B5EF4-FFF2-40B4-BE49-F238E27FC236}">
                <a16:creationId xmlns:a16="http://schemas.microsoft.com/office/drawing/2014/main" id="{DAD29302-78A4-AD4E-A019-7ED7E3A4AA4C}"/>
              </a:ext>
            </a:extLst>
          </p:cNvPr>
          <p:cNvSpPr txBox="1"/>
          <p:nvPr/>
        </p:nvSpPr>
        <p:spPr>
          <a:xfrm>
            <a:off x="8046720" y="-1371600"/>
            <a:ext cx="0" cy="0"/>
          </a:xfrm>
          <a:prstGeom prst="rect">
            <a:avLst/>
          </a:prstGeom>
        </p:spPr>
        <p:txBody>
          <a:bodyPr vert="horz" wrap="none" lIns="0" tIns="0" rIns="0" bIns="0" rtlCol="0">
            <a:normAutofit fontScale="25000" lnSpcReduction="20000"/>
          </a:bodyPr>
          <a:lstStyle/>
          <a:p>
            <a:pPr algn="l">
              <a:lnSpc>
                <a:spcPct val="129000"/>
              </a:lnSpc>
              <a:spcAft>
                <a:spcPts val="1200"/>
              </a:spcAft>
            </a:pPr>
            <a:endParaRPr lang="en-US" sz="2400" spc="50" dirty="0">
              <a:cs typeface="Optimistic Text" panose="020B0503020203020204" pitchFamily="34" charset="0"/>
            </a:endParaRPr>
          </a:p>
        </p:txBody>
      </p:sp>
      <p:sp>
        <p:nvSpPr>
          <p:cNvPr id="15" name="TextBox 14">
            <a:extLst>
              <a:ext uri="{FF2B5EF4-FFF2-40B4-BE49-F238E27FC236}">
                <a16:creationId xmlns:a16="http://schemas.microsoft.com/office/drawing/2014/main" id="{420E7047-FC35-FC47-9BDB-86C3C6297DEF}"/>
              </a:ext>
            </a:extLst>
          </p:cNvPr>
          <p:cNvSpPr txBox="1"/>
          <p:nvPr/>
        </p:nvSpPr>
        <p:spPr>
          <a:xfrm>
            <a:off x="4236720" y="-1493520"/>
            <a:ext cx="0" cy="0"/>
          </a:xfrm>
          <a:prstGeom prst="rect">
            <a:avLst/>
          </a:prstGeom>
        </p:spPr>
        <p:txBody>
          <a:bodyPr vert="horz" wrap="none" lIns="0" tIns="0" rIns="0" bIns="0" rtlCol="0">
            <a:normAutofit fontScale="25000" lnSpcReduction="20000"/>
          </a:bodyPr>
          <a:lstStyle/>
          <a:p>
            <a:pPr algn="l">
              <a:lnSpc>
                <a:spcPct val="129000"/>
              </a:lnSpc>
              <a:spcAft>
                <a:spcPts val="1200"/>
              </a:spcAft>
            </a:pPr>
            <a:endParaRPr lang="en-US" sz="2400" spc="50" dirty="0">
              <a:cs typeface="Optimistic Text" panose="020B0503020203020204" pitchFamily="34" charset="0"/>
            </a:endParaRPr>
          </a:p>
        </p:txBody>
      </p:sp>
      <p:sp>
        <p:nvSpPr>
          <p:cNvPr id="19" name="Rectangle 18">
            <a:extLst>
              <a:ext uri="{FF2B5EF4-FFF2-40B4-BE49-F238E27FC236}">
                <a16:creationId xmlns:a16="http://schemas.microsoft.com/office/drawing/2014/main" id="{78DAB7E0-244B-224C-BD9F-879933C3ABC6}"/>
              </a:ext>
            </a:extLst>
          </p:cNvPr>
          <p:cNvSpPr/>
          <p:nvPr/>
        </p:nvSpPr>
        <p:spPr>
          <a:xfrm>
            <a:off x="15016163" y="10913798"/>
            <a:ext cx="8403908" cy="864083"/>
          </a:xfrm>
          <a:prstGeom prst="rect">
            <a:avLst/>
          </a:prstGeom>
        </p:spPr>
        <p:txBody>
          <a:bodyPr wrap="square" lIns="0">
            <a:noAutofit/>
          </a:bodyPr>
          <a:lstStyle/>
          <a:p>
            <a:pPr lvl="0">
              <a:lnSpc>
                <a:spcPts val="3000"/>
              </a:lnSpc>
              <a:spcAft>
                <a:spcPts val="1200"/>
              </a:spcAft>
              <a:buSzPct val="25000"/>
            </a:pPr>
            <a:r>
              <a:rPr lang="fr-FR" sz="2000" b="1" spc="50" dirty="0">
                <a:sym typeface="Optimistic Text"/>
              </a:rPr>
              <a:t>Astuce: Pour créer un mot de passe fort, utilisez une combinaison d'au moins huit chiffres, lettres et signes de ponctuation (comme ! et %)</a:t>
            </a:r>
            <a:endParaRPr lang="en-US" sz="2000" spc="50" dirty="0">
              <a:sym typeface="Optimistic Text"/>
            </a:endParaRPr>
          </a:p>
        </p:txBody>
      </p:sp>
      <p:cxnSp>
        <p:nvCxnSpPr>
          <p:cNvPr id="21" name="Straight Connector 20">
            <a:extLst>
              <a:ext uri="{FF2B5EF4-FFF2-40B4-BE49-F238E27FC236}">
                <a16:creationId xmlns:a16="http://schemas.microsoft.com/office/drawing/2014/main" id="{B332364A-2B7F-6949-9CE0-A5DD1FE30E85}"/>
              </a:ext>
            </a:extLst>
          </p:cNvPr>
          <p:cNvCxnSpPr/>
          <p:nvPr/>
        </p:nvCxnSpPr>
        <p:spPr>
          <a:xfrm>
            <a:off x="15050453" y="10439400"/>
            <a:ext cx="8420735" cy="0"/>
          </a:xfrm>
          <a:prstGeom prst="line">
            <a:avLst/>
          </a:prstGeom>
          <a:ln w="25400">
            <a:solidFill>
              <a:srgbClr val="1677F1"/>
            </a:solidFill>
            <a:headEnd w="lg" len="lg"/>
            <a:tailEnd type="none" w="lg" len="lg"/>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85E2B4DB-E123-1243-B541-FC0E0FAD43A6}"/>
              </a:ext>
            </a:extLst>
          </p:cNvPr>
          <p:cNvSpPr/>
          <p:nvPr/>
        </p:nvSpPr>
        <p:spPr>
          <a:xfrm>
            <a:off x="15629041" y="6057229"/>
            <a:ext cx="7842147" cy="3772571"/>
          </a:xfrm>
          <a:prstGeom prst="rect">
            <a:avLst/>
          </a:prstGeom>
        </p:spPr>
        <p:txBody>
          <a:bodyPr wrap="square">
            <a:noAutofit/>
          </a:bodyPr>
          <a:lstStyle/>
          <a:p>
            <a:pPr lvl="0" fontAlgn="base">
              <a:lnSpc>
                <a:spcPts val="3000"/>
              </a:lnSpc>
              <a:spcAft>
                <a:spcPts val="1800"/>
              </a:spcAft>
              <a:buSzPct val="100000"/>
            </a:pPr>
            <a:r>
              <a:rPr lang="en-US" sz="2000" spc="50" dirty="0" err="1">
                <a:sym typeface="Optimistic Text"/>
              </a:rPr>
              <a:t>Tapez</a:t>
            </a:r>
            <a:r>
              <a:rPr lang="en-US" sz="2000" spc="50" dirty="0">
                <a:sym typeface="Optimistic Text"/>
              </a:rPr>
              <a:t> </a:t>
            </a:r>
            <a:r>
              <a:rPr lang="en-US" sz="2000" spc="50" dirty="0" err="1">
                <a:sym typeface="Optimistic Text"/>
              </a:rPr>
              <a:t>votre</a:t>
            </a:r>
            <a:r>
              <a:rPr lang="en-US" sz="2000" spc="50" dirty="0">
                <a:sym typeface="Optimistic Text"/>
              </a:rPr>
              <a:t> </a:t>
            </a:r>
            <a:r>
              <a:rPr lang="en-US" sz="2000" b="1" spc="50" dirty="0">
                <a:sym typeface="Optimistic Text"/>
              </a:rPr>
              <a:t>photo de </a:t>
            </a:r>
            <a:r>
              <a:rPr lang="en-US" sz="2000" b="1" spc="50" dirty="0" err="1">
                <a:sym typeface="Optimistic Text"/>
              </a:rPr>
              <a:t>profil</a:t>
            </a:r>
            <a:r>
              <a:rPr lang="en-US" sz="2000" b="1" spc="50" dirty="0">
                <a:sym typeface="Optimistic Text"/>
              </a:rPr>
              <a:t> </a:t>
            </a:r>
            <a:r>
              <a:rPr lang="en-US" sz="2000" spc="50" dirty="0">
                <a:sym typeface="Optimistic Text"/>
              </a:rPr>
              <a:t>en bas à </a:t>
            </a:r>
            <a:r>
              <a:rPr lang="en-US" sz="2000" spc="50" dirty="0" err="1">
                <a:sym typeface="Optimistic Text"/>
              </a:rPr>
              <a:t>droite</a:t>
            </a:r>
            <a:r>
              <a:rPr lang="en-US" sz="2000" spc="50" dirty="0">
                <a:sym typeface="Optimistic Text"/>
              </a:rPr>
              <a:t> pour </a:t>
            </a:r>
            <a:r>
              <a:rPr lang="en-US" sz="2000" spc="50" dirty="0" err="1">
                <a:sym typeface="Optimistic Text"/>
              </a:rPr>
              <a:t>aller</a:t>
            </a:r>
            <a:r>
              <a:rPr lang="en-US" sz="2000" spc="50" dirty="0">
                <a:sym typeface="Optimistic Text"/>
              </a:rPr>
              <a:t> à </a:t>
            </a:r>
            <a:r>
              <a:rPr lang="en-US" sz="2000" spc="50" dirty="0" err="1">
                <a:sym typeface="Optimistic Text"/>
              </a:rPr>
              <a:t>votre</a:t>
            </a:r>
            <a:r>
              <a:rPr lang="en-US" sz="2000" spc="50" dirty="0">
                <a:sym typeface="Optimistic Text"/>
              </a:rPr>
              <a:t> </a:t>
            </a:r>
            <a:r>
              <a:rPr lang="en-US" sz="2000" spc="50" dirty="0" err="1">
                <a:sym typeface="Optimistic Text"/>
              </a:rPr>
              <a:t>profil</a:t>
            </a:r>
            <a:endParaRPr lang="en-US" sz="2000" spc="50" dirty="0">
              <a:sym typeface="Optimistic Text"/>
            </a:endParaRPr>
          </a:p>
          <a:p>
            <a:pPr lvl="0" fontAlgn="base">
              <a:lnSpc>
                <a:spcPts val="3000"/>
              </a:lnSpc>
              <a:spcAft>
                <a:spcPts val="1800"/>
              </a:spcAft>
              <a:buSzPct val="100000"/>
            </a:pPr>
            <a:r>
              <a:rPr lang="fr-CA" sz="2000" spc="50" dirty="0">
                <a:sym typeface="Optimistic Text"/>
              </a:rPr>
              <a:t>Tapez sur l’icône du menu              en haut à droite, puis appuyez sur Paramètres</a:t>
            </a:r>
          </a:p>
          <a:p>
            <a:pPr lvl="0" fontAlgn="base">
              <a:lnSpc>
                <a:spcPts val="3000"/>
              </a:lnSpc>
              <a:spcAft>
                <a:spcPts val="1800"/>
              </a:spcAft>
              <a:buSzPct val="100000"/>
            </a:pPr>
            <a:r>
              <a:rPr lang="fr-CA" sz="2000" spc="50" dirty="0">
                <a:sym typeface="Optimistic Text"/>
              </a:rPr>
              <a:t>A</a:t>
            </a:r>
            <a:r>
              <a:rPr lang="fr-FR" sz="2000" spc="50" dirty="0" err="1">
                <a:sym typeface="Optimistic Text"/>
              </a:rPr>
              <a:t>ppuyez</a:t>
            </a:r>
            <a:r>
              <a:rPr lang="fr-FR" sz="2000" spc="50" dirty="0">
                <a:sym typeface="Optimistic Text"/>
              </a:rPr>
              <a:t> sur Sécurité, puis appuyez sur Mot de passe</a:t>
            </a:r>
          </a:p>
          <a:p>
            <a:pPr lvl="0" fontAlgn="base">
              <a:lnSpc>
                <a:spcPts val="3000"/>
              </a:lnSpc>
              <a:spcAft>
                <a:spcPts val="1800"/>
              </a:spcAft>
              <a:buSzPct val="100000"/>
            </a:pPr>
            <a:r>
              <a:rPr lang="fr-FR" sz="2000" spc="50" dirty="0">
                <a:sym typeface="Optimistic Text"/>
              </a:rPr>
              <a:t>Entrez votre mot de passe actuel puis entrez votre nouveau mot de passe</a:t>
            </a:r>
          </a:p>
          <a:p>
            <a:pPr lvl="0" fontAlgn="base">
              <a:lnSpc>
                <a:spcPts val="3000"/>
              </a:lnSpc>
              <a:spcAft>
                <a:spcPts val="1800"/>
              </a:spcAft>
              <a:buSzPct val="100000"/>
            </a:pPr>
            <a:r>
              <a:rPr lang="fr-FR" sz="2000" spc="50" dirty="0">
                <a:sym typeface="Optimistic Text"/>
              </a:rPr>
              <a:t>Cliquez sur Enregistrer ou sur la coche en haut à droite</a:t>
            </a:r>
          </a:p>
        </p:txBody>
      </p:sp>
      <p:sp>
        <p:nvSpPr>
          <p:cNvPr id="23" name="Oval 22">
            <a:extLst>
              <a:ext uri="{FF2B5EF4-FFF2-40B4-BE49-F238E27FC236}">
                <a16:creationId xmlns:a16="http://schemas.microsoft.com/office/drawing/2014/main" id="{1E1B53D5-7629-DF4A-AEE8-B771F08371C6}"/>
              </a:ext>
            </a:extLst>
          </p:cNvPr>
          <p:cNvSpPr/>
          <p:nvPr/>
        </p:nvSpPr>
        <p:spPr>
          <a:xfrm>
            <a:off x="15032989" y="6083688"/>
            <a:ext cx="437198" cy="437198"/>
          </a:xfrm>
          <a:prstGeom prst="ellipse">
            <a:avLst/>
          </a:prstGeom>
          <a:solidFill>
            <a:srgbClr val="167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ts val="3000"/>
              </a:lnSpc>
            </a:pPr>
            <a:r>
              <a:rPr lang="en-US" sz="2000" b="1" spc="50" dirty="0">
                <a:solidFill>
                  <a:schemeClr val="bg1"/>
                </a:solidFill>
                <a:cs typeface="Optimistic Text" panose="020B0503020203020204" pitchFamily="34" charset="0"/>
              </a:rPr>
              <a:t>1</a:t>
            </a:r>
          </a:p>
        </p:txBody>
      </p:sp>
      <p:sp>
        <p:nvSpPr>
          <p:cNvPr id="24" name="Oval 23">
            <a:extLst>
              <a:ext uri="{FF2B5EF4-FFF2-40B4-BE49-F238E27FC236}">
                <a16:creationId xmlns:a16="http://schemas.microsoft.com/office/drawing/2014/main" id="{86E4F633-3BDA-2942-8AED-808FCE1A0514}"/>
              </a:ext>
            </a:extLst>
          </p:cNvPr>
          <p:cNvSpPr/>
          <p:nvPr/>
        </p:nvSpPr>
        <p:spPr>
          <a:xfrm>
            <a:off x="15016163" y="6821614"/>
            <a:ext cx="454024" cy="477669"/>
          </a:xfrm>
          <a:prstGeom prst="ellipse">
            <a:avLst/>
          </a:prstGeom>
          <a:solidFill>
            <a:srgbClr val="167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ts val="3000"/>
              </a:lnSpc>
            </a:pPr>
            <a:r>
              <a:rPr lang="en-US" sz="2000" b="1" spc="50" dirty="0">
                <a:solidFill>
                  <a:schemeClr val="bg1"/>
                </a:solidFill>
                <a:cs typeface="Optimistic Text" panose="020B0503020203020204" pitchFamily="34" charset="0"/>
              </a:rPr>
              <a:t>2</a:t>
            </a:r>
          </a:p>
        </p:txBody>
      </p:sp>
      <p:sp>
        <p:nvSpPr>
          <p:cNvPr id="25" name="Oval 24">
            <a:extLst>
              <a:ext uri="{FF2B5EF4-FFF2-40B4-BE49-F238E27FC236}">
                <a16:creationId xmlns:a16="http://schemas.microsoft.com/office/drawing/2014/main" id="{608A0535-2373-0F45-B283-05A1F7BC0251}"/>
              </a:ext>
            </a:extLst>
          </p:cNvPr>
          <p:cNvSpPr/>
          <p:nvPr/>
        </p:nvSpPr>
        <p:spPr>
          <a:xfrm>
            <a:off x="15108160" y="7430262"/>
            <a:ext cx="362026" cy="478621"/>
          </a:xfrm>
          <a:prstGeom prst="ellipse">
            <a:avLst/>
          </a:prstGeom>
          <a:solidFill>
            <a:srgbClr val="167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ts val="3000"/>
              </a:lnSpc>
            </a:pPr>
            <a:r>
              <a:rPr lang="en-US" sz="2000" b="1" spc="50" dirty="0">
                <a:solidFill>
                  <a:schemeClr val="bg1"/>
                </a:solidFill>
                <a:cs typeface="Optimistic Text" panose="020B0503020203020204" pitchFamily="34" charset="0"/>
              </a:rPr>
              <a:t>3</a:t>
            </a:r>
          </a:p>
        </p:txBody>
      </p:sp>
      <p:sp>
        <p:nvSpPr>
          <p:cNvPr id="26" name="Oval 25">
            <a:extLst>
              <a:ext uri="{FF2B5EF4-FFF2-40B4-BE49-F238E27FC236}">
                <a16:creationId xmlns:a16="http://schemas.microsoft.com/office/drawing/2014/main" id="{2E29F4F5-0791-C64A-8E8E-F7511A1DBDF7}"/>
              </a:ext>
            </a:extLst>
          </p:cNvPr>
          <p:cNvSpPr/>
          <p:nvPr/>
        </p:nvSpPr>
        <p:spPr>
          <a:xfrm>
            <a:off x="15108160" y="8501281"/>
            <a:ext cx="362026" cy="426297"/>
          </a:xfrm>
          <a:prstGeom prst="ellipse">
            <a:avLst/>
          </a:prstGeom>
          <a:solidFill>
            <a:srgbClr val="167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ts val="3000"/>
              </a:lnSpc>
            </a:pPr>
            <a:r>
              <a:rPr lang="en-US" sz="2000" b="1" spc="50" dirty="0">
                <a:solidFill>
                  <a:schemeClr val="bg1"/>
                </a:solidFill>
                <a:cs typeface="Optimistic Text" panose="020B0503020203020204" pitchFamily="34" charset="0"/>
              </a:rPr>
              <a:t>5</a:t>
            </a:r>
          </a:p>
        </p:txBody>
      </p:sp>
      <p:sp>
        <p:nvSpPr>
          <p:cNvPr id="27" name="Oval 26">
            <a:extLst>
              <a:ext uri="{FF2B5EF4-FFF2-40B4-BE49-F238E27FC236}">
                <a16:creationId xmlns:a16="http://schemas.microsoft.com/office/drawing/2014/main" id="{747747EE-C0EB-C64C-AE6F-E658E35428E6}"/>
              </a:ext>
            </a:extLst>
          </p:cNvPr>
          <p:cNvSpPr/>
          <p:nvPr/>
        </p:nvSpPr>
        <p:spPr>
          <a:xfrm>
            <a:off x="15050453" y="8039863"/>
            <a:ext cx="419734" cy="367640"/>
          </a:xfrm>
          <a:prstGeom prst="ellipse">
            <a:avLst/>
          </a:prstGeom>
          <a:solidFill>
            <a:srgbClr val="167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ts val="3000"/>
              </a:lnSpc>
            </a:pPr>
            <a:r>
              <a:rPr lang="en-US" sz="2000" b="1" spc="50" dirty="0">
                <a:solidFill>
                  <a:schemeClr val="bg1"/>
                </a:solidFill>
                <a:cs typeface="Optimistic Text" panose="020B0503020203020204" pitchFamily="34" charset="0"/>
              </a:rPr>
              <a:t>4</a:t>
            </a:r>
          </a:p>
        </p:txBody>
      </p:sp>
      <p:sp>
        <p:nvSpPr>
          <p:cNvPr id="29" name="Rounded Rectangle 28">
            <a:extLst>
              <a:ext uri="{FF2B5EF4-FFF2-40B4-BE49-F238E27FC236}">
                <a16:creationId xmlns:a16="http://schemas.microsoft.com/office/drawing/2014/main" id="{B46B805B-DC23-7D49-B7BD-7915A375639B}"/>
              </a:ext>
            </a:extLst>
          </p:cNvPr>
          <p:cNvSpPr/>
          <p:nvPr/>
        </p:nvSpPr>
        <p:spPr>
          <a:xfrm>
            <a:off x="15012834" y="2200245"/>
            <a:ext cx="4876953" cy="619155"/>
          </a:xfrm>
          <a:prstGeom prst="roundRect">
            <a:avLst>
              <a:gd name="adj" fmla="val 7576"/>
            </a:avLst>
          </a:prstGeom>
          <a:noFill/>
          <a:ln>
            <a:solidFill>
              <a:srgbClr val="1677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ts val="3000"/>
              </a:lnSpc>
            </a:pPr>
            <a:r>
              <a:rPr lang="en-US" sz="2000" spc="50" dirty="0" err="1">
                <a:solidFill>
                  <a:schemeClr val="accent2"/>
                </a:solidFill>
                <a:cs typeface="Optimistic Text" panose="020B0503020203020204" pitchFamily="34" charset="0"/>
                <a:hlinkClick r:id="rId3"/>
              </a:rPr>
              <a:t>Changement</a:t>
            </a:r>
            <a:r>
              <a:rPr lang="en-US" sz="2000" spc="50" dirty="0">
                <a:solidFill>
                  <a:schemeClr val="accent2"/>
                </a:solidFill>
                <a:cs typeface="Optimistic Text" panose="020B0503020203020204" pitchFamily="34" charset="0"/>
                <a:hlinkClick r:id="rId3"/>
              </a:rPr>
              <a:t> des mots de </a:t>
            </a:r>
            <a:r>
              <a:rPr lang="en-US" sz="2000" spc="50" dirty="0" err="1">
                <a:solidFill>
                  <a:schemeClr val="accent2"/>
                </a:solidFill>
                <a:cs typeface="Optimistic Text" panose="020B0503020203020204" pitchFamily="34" charset="0"/>
                <a:hlinkClick r:id="rId3"/>
              </a:rPr>
              <a:t>passe</a:t>
            </a:r>
            <a:r>
              <a:rPr lang="en-US" sz="2000" spc="50" dirty="0">
                <a:solidFill>
                  <a:schemeClr val="accent2"/>
                </a:solidFill>
                <a:cs typeface="Optimistic Text" panose="020B0503020203020204" pitchFamily="34" charset="0"/>
                <a:hlinkClick r:id="rId3"/>
              </a:rPr>
              <a:t> </a:t>
            </a:r>
            <a:r>
              <a:rPr lang="en-US" sz="2000" spc="50" dirty="0" err="1">
                <a:solidFill>
                  <a:schemeClr val="accent2"/>
                </a:solidFill>
                <a:cs typeface="Optimistic Text" panose="020B0503020203020204" pitchFamily="34" charset="0"/>
                <a:hlinkClick r:id="rId3"/>
              </a:rPr>
              <a:t>sur</a:t>
            </a:r>
            <a:r>
              <a:rPr lang="en-US" sz="2000" spc="50" dirty="0">
                <a:solidFill>
                  <a:schemeClr val="accent2"/>
                </a:solidFill>
                <a:cs typeface="Optimistic Text" panose="020B0503020203020204" pitchFamily="34" charset="0"/>
                <a:hlinkClick r:id="rId3"/>
              </a:rPr>
              <a:t> Instagram</a:t>
            </a:r>
            <a:endParaRPr lang="en-US" sz="2000" spc="50" dirty="0">
              <a:solidFill>
                <a:schemeClr val="accent2"/>
              </a:solidFill>
              <a:cs typeface="Optimistic Text" panose="020B0503020203020204" pitchFamily="34" charset="0"/>
            </a:endParaRPr>
          </a:p>
        </p:txBody>
      </p:sp>
      <p:sp>
        <p:nvSpPr>
          <p:cNvPr id="32" name="Google Shape;648;p3">
            <a:extLst>
              <a:ext uri="{FF2B5EF4-FFF2-40B4-BE49-F238E27FC236}">
                <a16:creationId xmlns:a16="http://schemas.microsoft.com/office/drawing/2014/main" id="{585E8E38-3C2B-1146-9B8A-492195108338}"/>
              </a:ext>
            </a:extLst>
          </p:cNvPr>
          <p:cNvSpPr/>
          <p:nvPr/>
        </p:nvSpPr>
        <p:spPr>
          <a:xfrm>
            <a:off x="8498949" y="1408518"/>
            <a:ext cx="5579001" cy="10898958"/>
          </a:xfrm>
          <a:prstGeom prst="roundRect">
            <a:avLst>
              <a:gd name="adj" fmla="val 12084"/>
            </a:avLst>
          </a:prstGeom>
          <a:solidFill>
            <a:srgbClr val="FFFFFF"/>
          </a:solidFill>
          <a:ln w="9525" cap="flat" cmpd="sng">
            <a:solidFill>
              <a:srgbClr val="CBD2D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None/>
            </a:pPr>
            <a:endParaRPr sz="2489" b="0" i="0" u="none" strike="noStrike" cap="none">
              <a:solidFill>
                <a:srgbClr val="000000"/>
              </a:solidFill>
              <a:latin typeface="Arial"/>
              <a:ea typeface="Arial"/>
              <a:cs typeface="Arial"/>
              <a:sym typeface="Arial"/>
            </a:endParaRPr>
          </a:p>
        </p:txBody>
      </p:sp>
      <p:sp>
        <p:nvSpPr>
          <p:cNvPr id="30" name="Title 2">
            <a:extLst>
              <a:ext uri="{FF2B5EF4-FFF2-40B4-BE49-F238E27FC236}">
                <a16:creationId xmlns:a16="http://schemas.microsoft.com/office/drawing/2014/main" id="{67F2A128-D1C7-054D-A9DC-E550317C408F}"/>
              </a:ext>
            </a:extLst>
          </p:cNvPr>
          <p:cNvSpPr txBox="1">
            <a:spLocks/>
          </p:cNvSpPr>
          <p:nvPr/>
        </p:nvSpPr>
        <p:spPr>
          <a:xfrm>
            <a:off x="915987" y="6553200"/>
            <a:ext cx="8229599" cy="3657600"/>
          </a:xfrm>
          <a:prstGeom prst="rect">
            <a:avLst/>
          </a:prstGeom>
        </p:spPr>
        <p:txBody>
          <a:bodyPr vert="horz" lIns="0" tIns="0" rIns="0" bIns="0" rtlCol="0" anchor="t" anchorCtr="0">
            <a:noAutofit/>
          </a:bodyPr>
          <a:lstStyle>
            <a:defPPr marR="0" lvl="0" algn="l" rtl="0">
              <a:lnSpc>
                <a:spcPct val="100000"/>
              </a:lnSpc>
              <a:spcBef>
                <a:spcPts val="0"/>
              </a:spcBef>
              <a:spcAft>
                <a:spcPts val="0"/>
              </a:spcAft>
            </a:defPPr>
            <a:lvl1pPr marR="0" lvl="0" algn="l" rtl="0" eaLnBrk="1" hangingPunct="1">
              <a:lnSpc>
                <a:spcPct val="108000"/>
              </a:lnSpc>
              <a:spcBef>
                <a:spcPts val="0"/>
              </a:spcBef>
              <a:spcAft>
                <a:spcPts val="0"/>
              </a:spcAft>
              <a:buClr>
                <a:srgbClr val="1C2B33"/>
              </a:buClr>
              <a:buFont typeface="Optimistic Display Medium"/>
              <a:defRPr sz="7200" b="0" i="0" u="none" strike="noStrike" kern="0" cap="none" spc="220" baseline="0">
                <a:solidFill>
                  <a:schemeClr val="tx1"/>
                </a:solidFill>
                <a:latin typeface="+mj-lt"/>
                <a:ea typeface="Optimistic Display Medium"/>
                <a:cs typeface="Optimistic Display Medium"/>
                <a:sym typeface="Optimistic Display Medium"/>
              </a:defRPr>
            </a:lvl1pPr>
            <a:lvl2pPr marR="0" lvl="1"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2pPr>
            <a:lvl3pPr marR="0" lvl="2"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3pPr>
            <a:lvl4pPr marR="0" lvl="3"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4pPr>
            <a:lvl5pPr marR="0" lvl="4"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a:lnSpc>
                <a:spcPts val="8640"/>
              </a:lnSpc>
            </a:pPr>
            <a:r>
              <a:rPr lang="fr-FR" dirty="0"/>
              <a:t>Démonstration de changement de mots de passe</a:t>
            </a:r>
          </a:p>
        </p:txBody>
      </p:sp>
      <p:sp>
        <p:nvSpPr>
          <p:cNvPr id="31" name="Rectangle 30">
            <a:extLst>
              <a:ext uri="{FF2B5EF4-FFF2-40B4-BE49-F238E27FC236}">
                <a16:creationId xmlns:a16="http://schemas.microsoft.com/office/drawing/2014/main" id="{F4E6EAFC-231C-DD49-A1F8-0403D81B20EB}"/>
              </a:ext>
            </a:extLst>
          </p:cNvPr>
          <p:cNvSpPr/>
          <p:nvPr/>
        </p:nvSpPr>
        <p:spPr>
          <a:xfrm>
            <a:off x="941387" y="5881143"/>
            <a:ext cx="1594988" cy="523220"/>
          </a:xfrm>
          <a:prstGeom prst="rect">
            <a:avLst/>
          </a:prstGeom>
        </p:spPr>
        <p:txBody>
          <a:bodyPr wrap="none" lIns="0" anchor="ctr">
            <a:spAutoFit/>
          </a:bodyPr>
          <a:lstStyle/>
          <a:p>
            <a:r>
              <a:rPr lang="en-US" sz="2800" b="1" spc="320" dirty="0">
                <a:solidFill>
                  <a:schemeClr val="tx1"/>
                </a:solidFill>
              </a:rPr>
              <a:t>ACTIVITÉ </a:t>
            </a:r>
          </a:p>
        </p:txBody>
      </p:sp>
      <p:sp>
        <p:nvSpPr>
          <p:cNvPr id="33" name="Oval 32">
            <a:extLst>
              <a:ext uri="{FF2B5EF4-FFF2-40B4-BE49-F238E27FC236}">
                <a16:creationId xmlns:a16="http://schemas.microsoft.com/office/drawing/2014/main" id="{DC601BCD-B3BE-C244-AC23-2B7D4018F9E8}"/>
              </a:ext>
            </a:extLst>
          </p:cNvPr>
          <p:cNvSpPr/>
          <p:nvPr/>
        </p:nvSpPr>
        <p:spPr>
          <a:xfrm>
            <a:off x="933450" y="5207000"/>
            <a:ext cx="304800" cy="304800"/>
          </a:xfrm>
          <a:prstGeom prst="ellipse">
            <a:avLst/>
          </a:prstGeom>
          <a:solidFill>
            <a:srgbClr val="CBD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US" spc="50" dirty="0">
              <a:solidFill>
                <a:srgbClr val="1C2B33"/>
              </a:solidFill>
              <a:cs typeface="Optimistic Text" panose="020B0503020203020204" pitchFamily="34" charset="0"/>
            </a:endParaRPr>
          </a:p>
        </p:txBody>
      </p:sp>
      <p:sp>
        <p:nvSpPr>
          <p:cNvPr id="36" name="Oval 35">
            <a:extLst>
              <a:ext uri="{FF2B5EF4-FFF2-40B4-BE49-F238E27FC236}">
                <a16:creationId xmlns:a16="http://schemas.microsoft.com/office/drawing/2014/main" id="{45C270CC-7604-E843-BD8D-E97B3A5CCF52}"/>
              </a:ext>
            </a:extLst>
          </p:cNvPr>
          <p:cNvSpPr/>
          <p:nvPr/>
        </p:nvSpPr>
        <p:spPr>
          <a:xfrm>
            <a:off x="1449387" y="5207000"/>
            <a:ext cx="304800" cy="3048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US" spc="50" dirty="0">
              <a:solidFill>
                <a:srgbClr val="1C2B33"/>
              </a:solidFill>
              <a:cs typeface="Optimistic Text" panose="020B0503020203020204" pitchFamily="34" charset="0"/>
            </a:endParaRPr>
          </a:p>
        </p:txBody>
      </p:sp>
      <p:sp>
        <p:nvSpPr>
          <p:cNvPr id="35" name="TextBox 34">
            <a:extLst>
              <a:ext uri="{FF2B5EF4-FFF2-40B4-BE49-F238E27FC236}">
                <a16:creationId xmlns:a16="http://schemas.microsoft.com/office/drawing/2014/main" id="{FAFA9FBE-659C-CA49-ADF8-4ED102AC73CB}"/>
              </a:ext>
            </a:extLst>
          </p:cNvPr>
          <p:cNvSpPr txBox="1"/>
          <p:nvPr/>
        </p:nvSpPr>
        <p:spPr>
          <a:xfrm>
            <a:off x="22024975" y="12668250"/>
            <a:ext cx="1428750" cy="438150"/>
          </a:xfrm>
          <a:prstGeom prst="rect">
            <a:avLst/>
          </a:prstGeom>
        </p:spPr>
        <p:txBody>
          <a:bodyPr rIns="0">
            <a:noAutofit/>
          </a:bodyPr>
          <a:lstStyle>
            <a:defPPr marR="0" lvl="0" algn="l" rtl="0">
              <a:lnSpc>
                <a:spcPct val="100000"/>
              </a:lnSpc>
              <a:spcBef>
                <a:spcPts val="0"/>
              </a:spcBef>
              <a:spcAft>
                <a:spcPts val="0"/>
              </a:spcAft>
              <a:defRPr/>
            </a:defPPr>
            <a:lvl1pPr marL="45720" indent="-45720" algn="r" eaLnBrk="1" hangingPunct="1">
              <a:lnSpc>
                <a:spcPct val="129000"/>
              </a:lnSpc>
              <a:spcAft>
                <a:spcPts val="1200"/>
              </a:spcAft>
              <a:buSzPct val="25000"/>
              <a:buFontTx/>
              <a:buBlip>
                <a:blip r:embed="rId4"/>
              </a:buBlip>
              <a:tabLst/>
              <a:defRPr sz="1600" spc="50" baseline="0">
                <a:solidFill>
                  <a:schemeClr val="tx1"/>
                </a:solidFill>
              </a:defRPr>
            </a:lvl1pPr>
            <a:lvl2pPr marL="640080" indent="-365760" eaLnBrk="1" hangingPunct="1">
              <a:lnSpc>
                <a:spcPct val="129000"/>
              </a:lnSpc>
              <a:spcAft>
                <a:spcPts val="1200"/>
              </a:spcAft>
              <a:buClrTx/>
              <a:buSzPct val="85000"/>
              <a:buFont typeface="Optimistic Text" panose="020B0604020202020204" pitchFamily="34" charset="0"/>
              <a:buChar char="•"/>
              <a:defRPr spc="50" baseline="0">
                <a:solidFill>
                  <a:schemeClr val="tx1"/>
                </a:solidFill>
              </a:defRPr>
            </a:lvl2pPr>
            <a:lvl3pPr marL="1005840" indent="-365760" eaLnBrk="1" hangingPunct="1">
              <a:lnSpc>
                <a:spcPct val="129000"/>
              </a:lnSpc>
              <a:spcAft>
                <a:spcPts val="1200"/>
              </a:spcAft>
              <a:buClrTx/>
              <a:buSzPct val="85000"/>
              <a:buFont typeface=".PingFang SC Regular"/>
              <a:buChar char="﹘"/>
              <a:defRPr spc="50" baseline="0">
                <a:solidFill>
                  <a:schemeClr val="tx1"/>
                </a:solidFill>
              </a:defRPr>
            </a:lvl3pPr>
            <a:lvl4pPr marL="1371600" indent="-365760" eaLnBrk="1" hangingPunct="1">
              <a:lnSpc>
                <a:spcPct val="129000"/>
              </a:lnSpc>
              <a:spcAft>
                <a:spcPts val="1200"/>
              </a:spcAft>
              <a:buClrTx/>
              <a:buSzPct val="85000"/>
              <a:buFont typeface=".PingFang SC Regular"/>
              <a:buChar char="﹘"/>
              <a:defRPr spc="50" baseline="0">
                <a:solidFill>
                  <a:schemeClr val="tx1"/>
                </a:solidFill>
              </a:defRPr>
            </a:lvl4pPr>
            <a:lvl5pPr marL="1737360" indent="-365760" eaLnBrk="1" hangingPunct="1">
              <a:lnSpc>
                <a:spcPct val="129000"/>
              </a:lnSpc>
              <a:spcAft>
                <a:spcPts val="1200"/>
              </a:spcAft>
              <a:buClrTx/>
              <a:buSzPct val="85000"/>
              <a:buFont typeface=".PingFang SC Regular"/>
              <a:buChar char="﹘"/>
              <a:defRPr spc="50" baseline="0">
                <a:solidFill>
                  <a:schemeClr val="tx1"/>
                </a:solidFill>
              </a:defRPr>
            </a:lvl5pPr>
            <a:lvl6pPr eaLnBrk="1" hangingPunct="1"/>
            <a:lvl7pPr eaLnBrk="1" hangingPunct="1"/>
            <a:lvl8pPr eaLnBrk="1" hangingPunct="1"/>
            <a:lvl9pPr eaLnBrk="1" hangingPunct="1"/>
          </a:lstStyle>
          <a:p>
            <a:pPr lvl="0"/>
            <a:fld id="{FDB46036-B8C8-1B45-BC70-41893D8B3A8D}" type="slidenum">
              <a:rPr lang="en-US" smtClean="0"/>
              <a:pPr lvl="0"/>
              <a:t>49</a:t>
            </a:fld>
            <a:endParaRPr lang="en-US" dirty="0"/>
          </a:p>
        </p:txBody>
      </p:sp>
      <p:pic>
        <p:nvPicPr>
          <p:cNvPr id="4" name="Picture 3">
            <a:extLst>
              <a:ext uri="{FF2B5EF4-FFF2-40B4-BE49-F238E27FC236}">
                <a16:creationId xmlns:a16="http://schemas.microsoft.com/office/drawing/2014/main" id="{D5D397C9-7A56-01C2-BF02-749598F0997A}"/>
              </a:ext>
            </a:extLst>
          </p:cNvPr>
          <p:cNvPicPr>
            <a:picLocks noChangeAspect="1"/>
          </p:cNvPicPr>
          <p:nvPr/>
        </p:nvPicPr>
        <p:blipFill>
          <a:blip r:embed="rId5"/>
          <a:stretch>
            <a:fillRect/>
          </a:stretch>
        </p:blipFill>
        <p:spPr>
          <a:xfrm>
            <a:off x="17938228" y="6689683"/>
            <a:ext cx="680814" cy="473118"/>
          </a:xfrm>
          <a:prstGeom prst="rect">
            <a:avLst/>
          </a:prstGeom>
        </p:spPr>
      </p:pic>
      <p:pic>
        <p:nvPicPr>
          <p:cNvPr id="3" name="Picture 2"/>
          <p:cNvPicPr>
            <a:picLocks noChangeAspect="1"/>
          </p:cNvPicPr>
          <p:nvPr/>
        </p:nvPicPr>
        <p:blipFill>
          <a:blip r:embed="rId6"/>
          <a:stretch>
            <a:fillRect/>
          </a:stretch>
        </p:blipFill>
        <p:spPr>
          <a:xfrm>
            <a:off x="8498949" y="2500312"/>
            <a:ext cx="5579001" cy="8715375"/>
          </a:xfrm>
          <a:prstGeom prst="rect">
            <a:avLst/>
          </a:prstGeom>
        </p:spPr>
      </p:pic>
    </p:spTree>
    <p:extLst>
      <p:ext uri="{BB962C8B-B14F-4D97-AF65-F5344CB8AC3E}">
        <p14:creationId xmlns:p14="http://schemas.microsoft.com/office/powerpoint/2010/main" val="2832095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AD659-CB23-6E42-B724-1D496122ACEA}"/>
              </a:ext>
            </a:extLst>
          </p:cNvPr>
          <p:cNvSpPr>
            <a:spLocks noGrp="1"/>
          </p:cNvSpPr>
          <p:nvPr>
            <p:ph type="ctrTitle"/>
          </p:nvPr>
        </p:nvSpPr>
        <p:spPr>
          <a:xfrm>
            <a:off x="1871711" y="3520440"/>
            <a:ext cx="8948690" cy="2542032"/>
          </a:xfrm>
        </p:spPr>
        <p:txBody>
          <a:bodyPr/>
          <a:lstStyle/>
          <a:p>
            <a:r>
              <a:rPr lang="en-US" dirty="0"/>
              <a:t>01</a:t>
            </a:r>
            <a:br>
              <a:rPr lang="en-US" dirty="0"/>
            </a:br>
            <a:r>
              <a:rPr lang="en-US" dirty="0" err="1"/>
              <a:t>Présentation</a:t>
            </a:r>
            <a:r>
              <a:rPr lang="en-US" dirty="0"/>
              <a:t> de la </a:t>
            </a:r>
            <a:r>
              <a:rPr lang="en-US" dirty="0" err="1"/>
              <a:t>sécurité</a:t>
            </a:r>
            <a:r>
              <a:rPr lang="en-US" dirty="0"/>
              <a:t> en </a:t>
            </a:r>
            <a:r>
              <a:rPr lang="en-US" dirty="0" err="1"/>
              <a:t>ligne</a:t>
            </a:r>
            <a:endParaRPr lang="en-US" dirty="0"/>
          </a:p>
        </p:txBody>
      </p:sp>
      <p:pic>
        <p:nvPicPr>
          <p:cNvPr id="4" name="Picture 3" descr="A picture containing person, indoor&#10;&#10;Description automatically generated">
            <a:extLst>
              <a:ext uri="{FF2B5EF4-FFF2-40B4-BE49-F238E27FC236}">
                <a16:creationId xmlns:a16="http://schemas.microsoft.com/office/drawing/2014/main" id="{9093B8B2-5B03-5299-7482-B889FC11D711}"/>
              </a:ext>
            </a:extLst>
          </p:cNvPr>
          <p:cNvPicPr>
            <a:picLocks noChangeAspect="1"/>
          </p:cNvPicPr>
          <p:nvPr/>
        </p:nvPicPr>
        <p:blipFill rotWithShape="1">
          <a:blip r:embed="rId3"/>
          <a:srcRect l="14440" r="14440"/>
          <a:stretch/>
        </p:blipFill>
        <p:spPr>
          <a:xfrm>
            <a:off x="11260139" y="0"/>
            <a:ext cx="13127036" cy="12274276"/>
          </a:xfrm>
          <a:prstGeom prst="rect">
            <a:avLst/>
          </a:prstGeom>
        </p:spPr>
      </p:pic>
    </p:spTree>
    <p:extLst>
      <p:ext uri="{BB962C8B-B14F-4D97-AF65-F5344CB8AC3E}">
        <p14:creationId xmlns:p14="http://schemas.microsoft.com/office/powerpoint/2010/main" val="1397161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260890EE-D888-3C49-BB1C-209F1CE4AF22}"/>
              </a:ext>
            </a:extLst>
          </p:cNvPr>
          <p:cNvSpPr/>
          <p:nvPr/>
        </p:nvSpPr>
        <p:spPr>
          <a:xfrm>
            <a:off x="11260138" y="0"/>
            <a:ext cx="13127037" cy="137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US" sz="2400" spc="50" dirty="0">
              <a:solidFill>
                <a:srgbClr val="1C2B33"/>
              </a:solidFill>
              <a:cs typeface="Optimistic Text" panose="020B0503020203020204" pitchFamily="34" charset="0"/>
            </a:endParaRPr>
          </a:p>
        </p:txBody>
      </p:sp>
      <p:sp>
        <p:nvSpPr>
          <p:cNvPr id="16" name="Text Placeholder 6">
            <a:extLst>
              <a:ext uri="{FF2B5EF4-FFF2-40B4-BE49-F238E27FC236}">
                <a16:creationId xmlns:a16="http://schemas.microsoft.com/office/drawing/2014/main" id="{E87AC372-D672-9B4E-8AD9-AB30690D0E84}"/>
              </a:ext>
            </a:extLst>
          </p:cNvPr>
          <p:cNvSpPr>
            <a:spLocks noGrp="1"/>
          </p:cNvSpPr>
          <p:nvPr>
            <p:ph type="body" sz="quarter" idx="4294967295"/>
          </p:nvPr>
        </p:nvSpPr>
        <p:spPr>
          <a:xfrm>
            <a:off x="15032990" y="3186721"/>
            <a:ext cx="8420736" cy="3900378"/>
          </a:xfrm>
        </p:spPr>
        <p:txBody>
          <a:bodyPr>
            <a:normAutofit/>
          </a:bodyPr>
          <a:lstStyle/>
          <a:p>
            <a:pPr>
              <a:lnSpc>
                <a:spcPts val="3000"/>
              </a:lnSpc>
              <a:buNone/>
            </a:pPr>
            <a:r>
              <a:rPr lang="fr-FR" sz="2000" b="1" dirty="0"/>
              <a:t>Comment réinitialiser votre code PIN de vérification en deux étapes</a:t>
            </a:r>
          </a:p>
          <a:p>
            <a:pPr>
              <a:lnSpc>
                <a:spcPts val="3000"/>
              </a:lnSpc>
              <a:buNone/>
            </a:pPr>
            <a:r>
              <a:rPr lang="fr-FR" sz="2000" dirty="0"/>
              <a:t>Il existe plusieurs options pour réinitialiser votre code PIN de vérification en deux étapes.</a:t>
            </a:r>
            <a:endParaRPr lang="en-US" sz="2000" dirty="0"/>
          </a:p>
          <a:p>
            <a:pPr>
              <a:lnSpc>
                <a:spcPts val="3000"/>
              </a:lnSpc>
              <a:buNone/>
            </a:pPr>
            <a:r>
              <a:rPr lang="en-US" sz="2000" b="1" dirty="0" err="1"/>
              <a:t>Réinitialiser</a:t>
            </a:r>
            <a:r>
              <a:rPr lang="en-US" sz="2000" b="1" dirty="0"/>
              <a:t> le PIN avec </a:t>
            </a:r>
            <a:r>
              <a:rPr lang="en-US" sz="2000" b="1" dirty="0" err="1"/>
              <a:t>une</a:t>
            </a:r>
            <a:r>
              <a:rPr lang="en-US" sz="2000" b="1" dirty="0"/>
              <a:t> </a:t>
            </a:r>
            <a:r>
              <a:rPr lang="en-US" sz="2000" b="1" dirty="0" err="1"/>
              <a:t>adresse</a:t>
            </a:r>
            <a:r>
              <a:rPr lang="en-US" sz="2000" b="1" dirty="0"/>
              <a:t> email</a:t>
            </a:r>
          </a:p>
          <a:p>
            <a:pPr>
              <a:lnSpc>
                <a:spcPts val="3000"/>
              </a:lnSpc>
              <a:buNone/>
            </a:pPr>
            <a:r>
              <a:rPr lang="fr-FR" sz="2000" dirty="0"/>
              <a:t>Si vous avez fourni une adresse e-mail lors de la configuration de la vérification en deux étapes, vous pouvez réinitialiser le code PIN immédiatement en demandant un lien de réinitialisation. Pour réinitialiser le code PIN :</a:t>
            </a:r>
            <a:endParaRPr lang="en-US" sz="2000" dirty="0"/>
          </a:p>
        </p:txBody>
      </p:sp>
      <p:sp>
        <p:nvSpPr>
          <p:cNvPr id="5" name="Subtitle 1">
            <a:extLst>
              <a:ext uri="{FF2B5EF4-FFF2-40B4-BE49-F238E27FC236}">
                <a16:creationId xmlns:a16="http://schemas.microsoft.com/office/drawing/2014/main" id="{FD8CCC5B-3250-7749-8A77-024040B28D5E}"/>
              </a:ext>
            </a:extLst>
          </p:cNvPr>
          <p:cNvSpPr>
            <a:spLocks noGrp="1"/>
          </p:cNvSpPr>
          <p:nvPr>
            <p:ph type="subTitle" idx="2"/>
          </p:nvPr>
        </p:nvSpPr>
        <p:spPr>
          <a:xfrm>
            <a:off x="932821" y="909036"/>
            <a:ext cx="10328145" cy="463200"/>
          </a:xfrm>
        </p:spPr>
        <p:txBody>
          <a:bodyPr/>
          <a:lstStyle/>
          <a:p>
            <a:r>
              <a:rPr lang="en-US" dirty="0"/>
              <a:t>02 </a:t>
            </a:r>
            <a:r>
              <a:rPr lang="en-US" dirty="0" err="1"/>
              <a:t>gestion</a:t>
            </a:r>
            <a:r>
              <a:rPr lang="en-US" dirty="0"/>
              <a:t> de la </a:t>
            </a:r>
            <a:r>
              <a:rPr lang="en-US" dirty="0" err="1"/>
              <a:t>sécurité</a:t>
            </a:r>
            <a:r>
              <a:rPr lang="en-US" dirty="0"/>
              <a:t> </a:t>
            </a:r>
            <a:r>
              <a:rPr lang="en-US" dirty="0" err="1"/>
              <a:t>personnelle</a:t>
            </a:r>
            <a:endParaRPr lang="en-US" dirty="0"/>
          </a:p>
        </p:txBody>
      </p:sp>
      <p:sp>
        <p:nvSpPr>
          <p:cNvPr id="21" name="Rectangle 20">
            <a:extLst>
              <a:ext uri="{FF2B5EF4-FFF2-40B4-BE49-F238E27FC236}">
                <a16:creationId xmlns:a16="http://schemas.microsoft.com/office/drawing/2014/main" id="{603578D2-724A-7B42-8BA9-4C06F491B3BC}"/>
              </a:ext>
            </a:extLst>
          </p:cNvPr>
          <p:cNvSpPr/>
          <p:nvPr/>
        </p:nvSpPr>
        <p:spPr>
          <a:xfrm>
            <a:off x="15771057" y="7266640"/>
            <a:ext cx="7471530" cy="1965923"/>
          </a:xfrm>
          <a:prstGeom prst="rect">
            <a:avLst/>
          </a:prstGeom>
        </p:spPr>
        <p:txBody>
          <a:bodyPr wrap="square" lIns="0">
            <a:noAutofit/>
          </a:bodyPr>
          <a:lstStyle/>
          <a:p>
            <a:pPr lvl="0">
              <a:lnSpc>
                <a:spcPts val="3000"/>
              </a:lnSpc>
              <a:spcAft>
                <a:spcPts val="1200"/>
              </a:spcAft>
              <a:buSzPct val="100000"/>
            </a:pPr>
            <a:r>
              <a:rPr lang="en-US" sz="2000" spc="50" dirty="0" err="1">
                <a:sym typeface="Optimistic Text"/>
              </a:rPr>
              <a:t>Ouvrir</a:t>
            </a:r>
            <a:r>
              <a:rPr lang="en-US" sz="2000" spc="50" dirty="0">
                <a:sym typeface="Optimistic Text"/>
              </a:rPr>
              <a:t> </a:t>
            </a:r>
            <a:r>
              <a:rPr lang="en-US" sz="2000" b="1" spc="50" dirty="0">
                <a:sym typeface="Optimistic Text"/>
              </a:rPr>
              <a:t>WhatsApp</a:t>
            </a:r>
            <a:r>
              <a:rPr lang="en-US" sz="2000" spc="50" dirty="0">
                <a:sym typeface="Optimistic Text"/>
              </a:rPr>
              <a:t> &gt; taper</a:t>
            </a:r>
            <a:r>
              <a:rPr lang="en-US" sz="2000" b="1" spc="50" dirty="0">
                <a:sym typeface="Optimistic Text"/>
              </a:rPr>
              <a:t> PIN </a:t>
            </a:r>
            <a:r>
              <a:rPr lang="en-US" sz="2000" b="1" spc="50" dirty="0" err="1">
                <a:sym typeface="Optimistic Text"/>
              </a:rPr>
              <a:t>oublié</a:t>
            </a:r>
            <a:r>
              <a:rPr lang="en-US" sz="2000" spc="50" dirty="0">
                <a:sym typeface="Optimistic Text"/>
              </a:rPr>
              <a:t>? </a:t>
            </a:r>
            <a:r>
              <a:rPr lang="en-US" sz="2000" b="1" spc="50" dirty="0">
                <a:sym typeface="Optimistic Text"/>
              </a:rPr>
              <a:t>&gt; </a:t>
            </a:r>
            <a:r>
              <a:rPr lang="en-US" sz="2000" b="1" spc="50" dirty="0" err="1">
                <a:sym typeface="Optimistic Text"/>
              </a:rPr>
              <a:t>Envoyer</a:t>
            </a:r>
            <a:r>
              <a:rPr lang="en-US" sz="2000" b="1" spc="50" dirty="0">
                <a:sym typeface="Optimistic Text"/>
              </a:rPr>
              <a:t> un Email</a:t>
            </a:r>
            <a:r>
              <a:rPr lang="en-US" sz="2000" spc="50" dirty="0">
                <a:sym typeface="Optimistic Text"/>
              </a:rPr>
              <a:t>. </a:t>
            </a:r>
            <a:r>
              <a:rPr lang="fr-FR" sz="2000" spc="50" dirty="0">
                <a:sym typeface="Optimistic Text"/>
              </a:rPr>
              <a:t>Un lien de réinitialisation sera envoyé à l'adresse e-mail que vous avez fournie</a:t>
            </a:r>
            <a:r>
              <a:rPr lang="en-US" sz="2000" spc="50" dirty="0">
                <a:sym typeface="Optimistic Text"/>
              </a:rPr>
              <a:t>.</a:t>
            </a:r>
          </a:p>
          <a:p>
            <a:pPr lvl="0">
              <a:lnSpc>
                <a:spcPts val="3000"/>
              </a:lnSpc>
              <a:spcAft>
                <a:spcPts val="1200"/>
              </a:spcAft>
              <a:buSzPct val="100000"/>
            </a:pPr>
            <a:r>
              <a:rPr lang="en-US" sz="2000" spc="50" dirty="0" err="1">
                <a:sym typeface="Optimistic Text"/>
              </a:rPr>
              <a:t>Dans</a:t>
            </a:r>
            <a:r>
              <a:rPr lang="en-US" sz="2000" spc="50" dirty="0">
                <a:sym typeface="Optimistic Text"/>
              </a:rPr>
              <a:t> </a:t>
            </a:r>
            <a:r>
              <a:rPr lang="en-US" sz="2000" spc="50" dirty="0" err="1">
                <a:sym typeface="Optimistic Text"/>
              </a:rPr>
              <a:t>l’email</a:t>
            </a:r>
            <a:r>
              <a:rPr lang="en-US" sz="2000" spc="50" dirty="0">
                <a:sym typeface="Optimistic Text"/>
              </a:rPr>
              <a:t>, </a:t>
            </a:r>
            <a:r>
              <a:rPr lang="en-US" sz="2000" spc="50" dirty="0" err="1">
                <a:sym typeface="Optimistic Text"/>
              </a:rPr>
              <a:t>suivre</a:t>
            </a:r>
            <a:r>
              <a:rPr lang="en-US" sz="2000" spc="50" dirty="0">
                <a:sym typeface="Optimistic Text"/>
              </a:rPr>
              <a:t> le lien de </a:t>
            </a:r>
            <a:r>
              <a:rPr lang="en-US" sz="2000" spc="50" dirty="0" err="1">
                <a:sym typeface="Optimistic Text"/>
              </a:rPr>
              <a:t>réinitialisation</a:t>
            </a:r>
            <a:r>
              <a:rPr lang="en-US" sz="2000" spc="50" dirty="0">
                <a:sym typeface="Optimistic Text"/>
              </a:rPr>
              <a:t> et taper </a:t>
            </a:r>
            <a:r>
              <a:rPr lang="en-US" sz="2000" b="1" spc="50" dirty="0">
                <a:sym typeface="Optimistic Text"/>
              </a:rPr>
              <a:t>CONFIRMER</a:t>
            </a:r>
          </a:p>
          <a:p>
            <a:pPr lvl="0">
              <a:lnSpc>
                <a:spcPts val="3000"/>
              </a:lnSpc>
              <a:spcAft>
                <a:spcPts val="1200"/>
              </a:spcAft>
              <a:buSzPct val="100000"/>
            </a:pPr>
            <a:r>
              <a:rPr lang="en-US" sz="2000" spc="50" dirty="0" err="1">
                <a:sym typeface="Optimistic Text"/>
              </a:rPr>
              <a:t>Ouvrir</a:t>
            </a:r>
            <a:r>
              <a:rPr lang="en-US" sz="2000" spc="50" dirty="0">
                <a:sym typeface="Optimistic Text"/>
              </a:rPr>
              <a:t> </a:t>
            </a:r>
            <a:r>
              <a:rPr lang="en-US" sz="2000" b="1" spc="50" dirty="0" err="1">
                <a:sym typeface="Optimistic Text"/>
              </a:rPr>
              <a:t>WhatsApp</a:t>
            </a:r>
            <a:r>
              <a:rPr lang="en-US" sz="2000" spc="50" dirty="0">
                <a:sym typeface="Optimistic Text"/>
              </a:rPr>
              <a:t> &gt; taper </a:t>
            </a:r>
            <a:r>
              <a:rPr lang="en-US" sz="2000" b="1" spc="50" dirty="0">
                <a:sym typeface="Optimistic Text"/>
              </a:rPr>
              <a:t>PIN </a:t>
            </a:r>
            <a:r>
              <a:rPr lang="en-US" sz="2000" b="1" spc="50" dirty="0" err="1">
                <a:sym typeface="Optimistic Text"/>
              </a:rPr>
              <a:t>oublié</a:t>
            </a:r>
            <a:r>
              <a:rPr lang="en-US" sz="2000" spc="50" dirty="0">
                <a:sym typeface="Optimistic Text"/>
              </a:rPr>
              <a:t>? &gt; </a:t>
            </a:r>
            <a:r>
              <a:rPr lang="en-US" sz="2000" b="1" spc="50" dirty="0" err="1">
                <a:sym typeface="Optimistic Text"/>
              </a:rPr>
              <a:t>Réinitialiser</a:t>
            </a:r>
            <a:endParaRPr lang="en-US" sz="2000" b="1" spc="50" dirty="0">
              <a:sym typeface="Optimistic Text"/>
            </a:endParaRPr>
          </a:p>
        </p:txBody>
      </p:sp>
      <p:sp>
        <p:nvSpPr>
          <p:cNvPr id="22" name="Rectangle 21">
            <a:extLst>
              <a:ext uri="{FF2B5EF4-FFF2-40B4-BE49-F238E27FC236}">
                <a16:creationId xmlns:a16="http://schemas.microsoft.com/office/drawing/2014/main" id="{A0E6E55E-65EB-0242-9D2D-177FDBD86AF6}"/>
              </a:ext>
            </a:extLst>
          </p:cNvPr>
          <p:cNvSpPr/>
          <p:nvPr/>
        </p:nvSpPr>
        <p:spPr>
          <a:xfrm>
            <a:off x="15012834" y="9992938"/>
            <a:ext cx="8153553" cy="864083"/>
          </a:xfrm>
          <a:prstGeom prst="rect">
            <a:avLst/>
          </a:prstGeom>
        </p:spPr>
        <p:txBody>
          <a:bodyPr wrap="square" lIns="0">
            <a:spAutoFit/>
          </a:bodyPr>
          <a:lstStyle/>
          <a:p>
            <a:pPr lvl="0">
              <a:lnSpc>
                <a:spcPts val="3000"/>
              </a:lnSpc>
              <a:spcAft>
                <a:spcPts val="1200"/>
              </a:spcAft>
              <a:buSzPct val="100000"/>
            </a:pPr>
            <a:r>
              <a:rPr lang="fr-FR" sz="2000" spc="50" dirty="0">
                <a:sym typeface="Optimistic Text"/>
              </a:rPr>
              <a:t>Gardez à l'esprit que la suppression ou la réinstallation de </a:t>
            </a:r>
            <a:r>
              <a:rPr lang="fr-FR" sz="2000" spc="50" dirty="0" err="1">
                <a:sym typeface="Optimistic Text"/>
              </a:rPr>
              <a:t>WhatsApp</a:t>
            </a:r>
            <a:r>
              <a:rPr lang="fr-FR" sz="2000" spc="50" dirty="0">
                <a:sym typeface="Optimistic Text"/>
              </a:rPr>
              <a:t> ne désactivera ni ne réinitialisera le code PIN pour la vérification en deux étapes</a:t>
            </a:r>
            <a:r>
              <a:rPr lang="en-US" sz="2000" spc="50" dirty="0">
                <a:sym typeface="Optimistic Text"/>
              </a:rPr>
              <a:t>.</a:t>
            </a:r>
          </a:p>
        </p:txBody>
      </p:sp>
      <p:sp>
        <p:nvSpPr>
          <p:cNvPr id="24" name="Oval 23">
            <a:extLst>
              <a:ext uri="{FF2B5EF4-FFF2-40B4-BE49-F238E27FC236}">
                <a16:creationId xmlns:a16="http://schemas.microsoft.com/office/drawing/2014/main" id="{30519ABA-D790-ED4A-935C-57FE41E9A840}"/>
              </a:ext>
            </a:extLst>
          </p:cNvPr>
          <p:cNvSpPr/>
          <p:nvPr/>
        </p:nvSpPr>
        <p:spPr>
          <a:xfrm>
            <a:off x="15032989" y="7302888"/>
            <a:ext cx="437198" cy="437198"/>
          </a:xfrm>
          <a:prstGeom prst="ellipse">
            <a:avLst/>
          </a:prstGeom>
          <a:solidFill>
            <a:srgbClr val="1677F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3000"/>
              </a:lnSpc>
            </a:pPr>
            <a:r>
              <a:rPr lang="en-US" sz="2000" b="1" spc="50" dirty="0">
                <a:solidFill>
                  <a:schemeClr val="bg1"/>
                </a:solidFill>
                <a:cs typeface="Optimistic Text" panose="020B0503020203020204" pitchFamily="34" charset="0"/>
              </a:rPr>
              <a:t>1</a:t>
            </a:r>
          </a:p>
        </p:txBody>
      </p:sp>
      <p:sp>
        <p:nvSpPr>
          <p:cNvPr id="25" name="Oval 24">
            <a:extLst>
              <a:ext uri="{FF2B5EF4-FFF2-40B4-BE49-F238E27FC236}">
                <a16:creationId xmlns:a16="http://schemas.microsoft.com/office/drawing/2014/main" id="{2F5AC472-D54C-6F47-9FD2-72EB92ED21C2}"/>
              </a:ext>
            </a:extLst>
          </p:cNvPr>
          <p:cNvSpPr/>
          <p:nvPr/>
        </p:nvSpPr>
        <p:spPr>
          <a:xfrm>
            <a:off x="15032989" y="8249602"/>
            <a:ext cx="437198" cy="437198"/>
          </a:xfrm>
          <a:prstGeom prst="ellipse">
            <a:avLst/>
          </a:prstGeom>
          <a:solidFill>
            <a:srgbClr val="1677F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3000"/>
              </a:lnSpc>
            </a:pPr>
            <a:r>
              <a:rPr lang="en-US" sz="2000" b="1" spc="50" dirty="0">
                <a:solidFill>
                  <a:schemeClr val="bg1"/>
                </a:solidFill>
                <a:cs typeface="Optimistic Text" panose="020B0503020203020204" pitchFamily="34" charset="0"/>
              </a:rPr>
              <a:t>2</a:t>
            </a:r>
          </a:p>
        </p:txBody>
      </p:sp>
      <p:cxnSp>
        <p:nvCxnSpPr>
          <p:cNvPr id="26" name="Straight Connector 25">
            <a:extLst>
              <a:ext uri="{FF2B5EF4-FFF2-40B4-BE49-F238E27FC236}">
                <a16:creationId xmlns:a16="http://schemas.microsoft.com/office/drawing/2014/main" id="{8AD1E24B-DE44-E440-9FBC-503222474286}"/>
              </a:ext>
            </a:extLst>
          </p:cNvPr>
          <p:cNvCxnSpPr/>
          <p:nvPr/>
        </p:nvCxnSpPr>
        <p:spPr>
          <a:xfrm>
            <a:off x="15050453" y="9601200"/>
            <a:ext cx="8420735" cy="0"/>
          </a:xfrm>
          <a:prstGeom prst="line">
            <a:avLst/>
          </a:prstGeom>
          <a:ln w="25400">
            <a:solidFill>
              <a:srgbClr val="1677F1"/>
            </a:solidFill>
            <a:headEnd w="lg" len="lg"/>
            <a:tailEnd type="none" w="lg" len="lg"/>
          </a:ln>
        </p:spPr>
        <p:style>
          <a:lnRef idx="1">
            <a:schemeClr val="accent1"/>
          </a:lnRef>
          <a:fillRef idx="0">
            <a:schemeClr val="accent1"/>
          </a:fillRef>
          <a:effectRef idx="0">
            <a:schemeClr val="accent1"/>
          </a:effectRef>
          <a:fontRef idx="minor">
            <a:schemeClr val="tx1"/>
          </a:fontRef>
        </p:style>
      </p:cxnSp>
      <p:sp>
        <p:nvSpPr>
          <p:cNvPr id="23" name="Rounded Rectangle 22">
            <a:extLst>
              <a:ext uri="{FF2B5EF4-FFF2-40B4-BE49-F238E27FC236}">
                <a16:creationId xmlns:a16="http://schemas.microsoft.com/office/drawing/2014/main" id="{A9E955E9-E93B-A74B-B168-5F53427C0B79}"/>
              </a:ext>
            </a:extLst>
          </p:cNvPr>
          <p:cNvSpPr/>
          <p:nvPr/>
        </p:nvSpPr>
        <p:spPr>
          <a:xfrm>
            <a:off x="15012834" y="2200245"/>
            <a:ext cx="4876953" cy="619155"/>
          </a:xfrm>
          <a:prstGeom prst="roundRect">
            <a:avLst>
              <a:gd name="adj" fmla="val 7576"/>
            </a:avLst>
          </a:prstGeom>
          <a:noFill/>
          <a:ln>
            <a:solidFill>
              <a:srgbClr val="1677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000"/>
              </a:lnSpc>
            </a:pPr>
            <a:r>
              <a:rPr lang="en-US" sz="2000" spc="50" dirty="0" err="1">
                <a:solidFill>
                  <a:schemeClr val="accent2"/>
                </a:solidFill>
                <a:cs typeface="Optimistic Text" panose="020B0503020203020204" pitchFamily="34" charset="0"/>
                <a:hlinkClick r:id="rId3"/>
              </a:rPr>
              <a:t>Changement</a:t>
            </a:r>
            <a:r>
              <a:rPr lang="en-US" sz="2000" spc="50" dirty="0">
                <a:solidFill>
                  <a:schemeClr val="accent2"/>
                </a:solidFill>
                <a:cs typeface="Optimistic Text" panose="020B0503020203020204" pitchFamily="34" charset="0"/>
                <a:hlinkClick r:id="rId3"/>
              </a:rPr>
              <a:t> du PIN </a:t>
            </a:r>
            <a:r>
              <a:rPr lang="en-US" sz="2000" spc="50" dirty="0" err="1">
                <a:solidFill>
                  <a:schemeClr val="accent2"/>
                </a:solidFill>
                <a:cs typeface="Optimistic Text" panose="020B0503020203020204" pitchFamily="34" charset="0"/>
                <a:hlinkClick r:id="rId3"/>
              </a:rPr>
              <a:t>dans</a:t>
            </a:r>
            <a:r>
              <a:rPr lang="en-US" sz="2000" spc="50" dirty="0">
                <a:solidFill>
                  <a:schemeClr val="accent2"/>
                </a:solidFill>
                <a:cs typeface="Optimistic Text" panose="020B0503020203020204" pitchFamily="34" charset="0"/>
                <a:hlinkClick r:id="rId3"/>
              </a:rPr>
              <a:t> WhatsApp</a:t>
            </a:r>
            <a:endParaRPr lang="en-US" sz="2000" spc="50" dirty="0">
              <a:solidFill>
                <a:schemeClr val="accent2"/>
              </a:solidFill>
              <a:cs typeface="Optimistic Text" panose="020B0503020203020204" pitchFamily="34" charset="0"/>
            </a:endParaRPr>
          </a:p>
        </p:txBody>
      </p:sp>
      <p:sp>
        <p:nvSpPr>
          <p:cNvPr id="27" name="Google Shape;648;p3">
            <a:extLst>
              <a:ext uri="{FF2B5EF4-FFF2-40B4-BE49-F238E27FC236}">
                <a16:creationId xmlns:a16="http://schemas.microsoft.com/office/drawing/2014/main" id="{7C374A85-EF22-0E4E-AFC0-84E39B832C1E}"/>
              </a:ext>
            </a:extLst>
          </p:cNvPr>
          <p:cNvSpPr/>
          <p:nvPr/>
        </p:nvSpPr>
        <p:spPr>
          <a:xfrm>
            <a:off x="8498949" y="1408518"/>
            <a:ext cx="5579001" cy="10898958"/>
          </a:xfrm>
          <a:prstGeom prst="roundRect">
            <a:avLst>
              <a:gd name="adj" fmla="val 12084"/>
            </a:avLst>
          </a:prstGeom>
          <a:solidFill>
            <a:srgbClr val="FFFFFF"/>
          </a:solidFill>
          <a:ln w="9525" cap="flat" cmpd="sng">
            <a:solidFill>
              <a:srgbClr val="CBD2D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None/>
            </a:pPr>
            <a:endParaRPr sz="2489" b="0" i="0" u="none" strike="noStrike" cap="none">
              <a:solidFill>
                <a:srgbClr val="000000"/>
              </a:solidFill>
              <a:latin typeface="Arial"/>
              <a:ea typeface="Arial"/>
              <a:cs typeface="Arial"/>
              <a:sym typeface="Arial"/>
            </a:endParaRPr>
          </a:p>
        </p:txBody>
      </p:sp>
      <p:sp>
        <p:nvSpPr>
          <p:cNvPr id="19" name="Title 2">
            <a:extLst>
              <a:ext uri="{FF2B5EF4-FFF2-40B4-BE49-F238E27FC236}">
                <a16:creationId xmlns:a16="http://schemas.microsoft.com/office/drawing/2014/main" id="{1C5686BE-8955-8B49-9D42-FDD7C6B05C33}"/>
              </a:ext>
            </a:extLst>
          </p:cNvPr>
          <p:cNvSpPr txBox="1">
            <a:spLocks/>
          </p:cNvSpPr>
          <p:nvPr/>
        </p:nvSpPr>
        <p:spPr>
          <a:xfrm>
            <a:off x="915987" y="6553200"/>
            <a:ext cx="8229599" cy="3657600"/>
          </a:xfrm>
          <a:prstGeom prst="rect">
            <a:avLst/>
          </a:prstGeom>
        </p:spPr>
        <p:txBody>
          <a:bodyPr vert="horz" lIns="0" tIns="0" rIns="0" bIns="0" rtlCol="0" anchor="t" anchorCtr="0">
            <a:noAutofit/>
          </a:bodyPr>
          <a:lstStyle>
            <a:defPPr marR="0" lvl="0" algn="l" rtl="0">
              <a:lnSpc>
                <a:spcPct val="100000"/>
              </a:lnSpc>
              <a:spcBef>
                <a:spcPts val="0"/>
              </a:spcBef>
              <a:spcAft>
                <a:spcPts val="0"/>
              </a:spcAft>
            </a:defPPr>
            <a:lvl1pPr marR="0" lvl="0" algn="l" rtl="0" eaLnBrk="1" hangingPunct="1">
              <a:lnSpc>
                <a:spcPct val="108000"/>
              </a:lnSpc>
              <a:spcBef>
                <a:spcPts val="0"/>
              </a:spcBef>
              <a:spcAft>
                <a:spcPts val="0"/>
              </a:spcAft>
              <a:buClr>
                <a:srgbClr val="1C2B33"/>
              </a:buClr>
              <a:buFont typeface="Optimistic Display Medium"/>
              <a:defRPr sz="7200" b="0" i="0" u="none" strike="noStrike" kern="0" cap="none" spc="220" baseline="0">
                <a:solidFill>
                  <a:schemeClr val="tx1"/>
                </a:solidFill>
                <a:latin typeface="+mj-lt"/>
                <a:ea typeface="Optimistic Display Medium"/>
                <a:cs typeface="Optimistic Display Medium"/>
                <a:sym typeface="Optimistic Display Medium"/>
              </a:defRPr>
            </a:lvl1pPr>
            <a:lvl2pPr marR="0" lvl="1"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2pPr>
            <a:lvl3pPr marR="0" lvl="2"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3pPr>
            <a:lvl4pPr marR="0" lvl="3"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4pPr>
            <a:lvl5pPr marR="0" lvl="4"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a:lnSpc>
                <a:spcPts val="8640"/>
              </a:lnSpc>
            </a:pPr>
            <a:r>
              <a:rPr lang="fr-FR" dirty="0"/>
              <a:t>Démonstration de changement de mots de passe</a:t>
            </a:r>
          </a:p>
        </p:txBody>
      </p:sp>
      <p:sp>
        <p:nvSpPr>
          <p:cNvPr id="28" name="Rectangle 27">
            <a:extLst>
              <a:ext uri="{FF2B5EF4-FFF2-40B4-BE49-F238E27FC236}">
                <a16:creationId xmlns:a16="http://schemas.microsoft.com/office/drawing/2014/main" id="{804FE963-62C7-1049-BA03-1D5A9265F0DD}"/>
              </a:ext>
            </a:extLst>
          </p:cNvPr>
          <p:cNvSpPr/>
          <p:nvPr/>
        </p:nvSpPr>
        <p:spPr>
          <a:xfrm>
            <a:off x="941387" y="5881143"/>
            <a:ext cx="1594988" cy="523220"/>
          </a:xfrm>
          <a:prstGeom prst="rect">
            <a:avLst/>
          </a:prstGeom>
        </p:spPr>
        <p:txBody>
          <a:bodyPr wrap="none" lIns="0" anchor="ctr">
            <a:spAutoFit/>
          </a:bodyPr>
          <a:lstStyle/>
          <a:p>
            <a:r>
              <a:rPr lang="en-US" sz="2800" b="1" spc="320" dirty="0">
                <a:solidFill>
                  <a:schemeClr val="tx1"/>
                </a:solidFill>
              </a:rPr>
              <a:t>ACTIVITÉ </a:t>
            </a:r>
          </a:p>
        </p:txBody>
      </p:sp>
      <p:sp>
        <p:nvSpPr>
          <p:cNvPr id="30" name="Oval 29">
            <a:extLst>
              <a:ext uri="{FF2B5EF4-FFF2-40B4-BE49-F238E27FC236}">
                <a16:creationId xmlns:a16="http://schemas.microsoft.com/office/drawing/2014/main" id="{31149BC3-0AA3-D249-B02A-2D9E3147E519}"/>
              </a:ext>
            </a:extLst>
          </p:cNvPr>
          <p:cNvSpPr/>
          <p:nvPr/>
        </p:nvSpPr>
        <p:spPr>
          <a:xfrm>
            <a:off x="933450" y="5207000"/>
            <a:ext cx="304800" cy="304800"/>
          </a:xfrm>
          <a:prstGeom prst="ellipse">
            <a:avLst/>
          </a:prstGeom>
          <a:solidFill>
            <a:srgbClr val="CBD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US" spc="50" dirty="0">
              <a:solidFill>
                <a:srgbClr val="1C2B33"/>
              </a:solidFill>
              <a:cs typeface="Optimistic Text" panose="020B0503020203020204" pitchFamily="34" charset="0"/>
            </a:endParaRPr>
          </a:p>
        </p:txBody>
      </p:sp>
      <p:sp>
        <p:nvSpPr>
          <p:cNvPr id="31" name="Oval 30">
            <a:extLst>
              <a:ext uri="{FF2B5EF4-FFF2-40B4-BE49-F238E27FC236}">
                <a16:creationId xmlns:a16="http://schemas.microsoft.com/office/drawing/2014/main" id="{D21E35D9-328D-FF48-A6FE-54EDD51D654C}"/>
              </a:ext>
            </a:extLst>
          </p:cNvPr>
          <p:cNvSpPr/>
          <p:nvPr/>
        </p:nvSpPr>
        <p:spPr>
          <a:xfrm>
            <a:off x="1449387" y="5207000"/>
            <a:ext cx="304800" cy="3048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US" spc="50" dirty="0">
              <a:solidFill>
                <a:srgbClr val="1C2B33"/>
              </a:solidFill>
              <a:cs typeface="Optimistic Text" panose="020B0503020203020204" pitchFamily="34" charset="0"/>
            </a:endParaRPr>
          </a:p>
        </p:txBody>
      </p:sp>
      <p:sp>
        <p:nvSpPr>
          <p:cNvPr id="17" name="TextBox 16">
            <a:extLst>
              <a:ext uri="{FF2B5EF4-FFF2-40B4-BE49-F238E27FC236}">
                <a16:creationId xmlns:a16="http://schemas.microsoft.com/office/drawing/2014/main" id="{FC6706FF-E827-B040-A803-8BDF9B6A802B}"/>
              </a:ext>
            </a:extLst>
          </p:cNvPr>
          <p:cNvSpPr txBox="1"/>
          <p:nvPr/>
        </p:nvSpPr>
        <p:spPr>
          <a:xfrm>
            <a:off x="22024975" y="12668250"/>
            <a:ext cx="1428750" cy="438150"/>
          </a:xfrm>
          <a:prstGeom prst="rect">
            <a:avLst/>
          </a:prstGeom>
        </p:spPr>
        <p:txBody>
          <a:bodyPr rIns="0">
            <a:noAutofit/>
          </a:bodyPr>
          <a:lstStyle>
            <a:defPPr marR="0" lvl="0" algn="l" rtl="0">
              <a:lnSpc>
                <a:spcPct val="100000"/>
              </a:lnSpc>
              <a:spcBef>
                <a:spcPts val="0"/>
              </a:spcBef>
              <a:spcAft>
                <a:spcPts val="0"/>
              </a:spcAft>
              <a:defRPr/>
            </a:defPPr>
            <a:lvl1pPr marL="45720" indent="-45720" algn="r" eaLnBrk="1" hangingPunct="1">
              <a:lnSpc>
                <a:spcPct val="129000"/>
              </a:lnSpc>
              <a:spcAft>
                <a:spcPts val="1200"/>
              </a:spcAft>
              <a:buSzPct val="25000"/>
              <a:buFontTx/>
              <a:buBlip>
                <a:blip r:embed="rId4"/>
              </a:buBlip>
              <a:tabLst/>
              <a:defRPr sz="1600" spc="50" baseline="0">
                <a:solidFill>
                  <a:schemeClr val="tx1"/>
                </a:solidFill>
              </a:defRPr>
            </a:lvl1pPr>
            <a:lvl2pPr marL="640080" indent="-365760" eaLnBrk="1" hangingPunct="1">
              <a:lnSpc>
                <a:spcPct val="129000"/>
              </a:lnSpc>
              <a:spcAft>
                <a:spcPts val="1200"/>
              </a:spcAft>
              <a:buClrTx/>
              <a:buSzPct val="85000"/>
              <a:buFont typeface="Optimistic Text" panose="020B0604020202020204" pitchFamily="34" charset="0"/>
              <a:buChar char="•"/>
              <a:defRPr spc="50" baseline="0">
                <a:solidFill>
                  <a:schemeClr val="tx1"/>
                </a:solidFill>
              </a:defRPr>
            </a:lvl2pPr>
            <a:lvl3pPr marL="1005840" indent="-365760" eaLnBrk="1" hangingPunct="1">
              <a:lnSpc>
                <a:spcPct val="129000"/>
              </a:lnSpc>
              <a:spcAft>
                <a:spcPts val="1200"/>
              </a:spcAft>
              <a:buClrTx/>
              <a:buSzPct val="85000"/>
              <a:buFont typeface=".PingFang SC Regular"/>
              <a:buChar char="﹘"/>
              <a:defRPr spc="50" baseline="0">
                <a:solidFill>
                  <a:schemeClr val="tx1"/>
                </a:solidFill>
              </a:defRPr>
            </a:lvl3pPr>
            <a:lvl4pPr marL="1371600" indent="-365760" eaLnBrk="1" hangingPunct="1">
              <a:lnSpc>
                <a:spcPct val="129000"/>
              </a:lnSpc>
              <a:spcAft>
                <a:spcPts val="1200"/>
              </a:spcAft>
              <a:buClrTx/>
              <a:buSzPct val="85000"/>
              <a:buFont typeface=".PingFang SC Regular"/>
              <a:buChar char="﹘"/>
              <a:defRPr spc="50" baseline="0">
                <a:solidFill>
                  <a:schemeClr val="tx1"/>
                </a:solidFill>
              </a:defRPr>
            </a:lvl4pPr>
            <a:lvl5pPr marL="1737360" indent="-365760" eaLnBrk="1" hangingPunct="1">
              <a:lnSpc>
                <a:spcPct val="129000"/>
              </a:lnSpc>
              <a:spcAft>
                <a:spcPts val="1200"/>
              </a:spcAft>
              <a:buClrTx/>
              <a:buSzPct val="85000"/>
              <a:buFont typeface=".PingFang SC Regular"/>
              <a:buChar char="﹘"/>
              <a:defRPr spc="50" baseline="0">
                <a:solidFill>
                  <a:schemeClr val="tx1"/>
                </a:solidFill>
              </a:defRPr>
            </a:lvl5pPr>
            <a:lvl6pPr eaLnBrk="1" hangingPunct="1"/>
            <a:lvl7pPr eaLnBrk="1" hangingPunct="1"/>
            <a:lvl8pPr eaLnBrk="1" hangingPunct="1"/>
            <a:lvl9pPr eaLnBrk="1" hangingPunct="1"/>
          </a:lstStyle>
          <a:p>
            <a:pPr lvl="0"/>
            <a:fld id="{FDB46036-B8C8-1B45-BC70-41893D8B3A8D}" type="slidenum">
              <a:rPr lang="en-US" smtClean="0"/>
              <a:pPr lvl="0"/>
              <a:t>50</a:t>
            </a:fld>
            <a:endParaRPr lang="en-US" dirty="0"/>
          </a:p>
        </p:txBody>
      </p:sp>
      <p:pic>
        <p:nvPicPr>
          <p:cNvPr id="3" name="Picture 2"/>
          <p:cNvPicPr>
            <a:picLocks noChangeAspect="1"/>
          </p:cNvPicPr>
          <p:nvPr/>
        </p:nvPicPr>
        <p:blipFill>
          <a:blip r:embed="rId5"/>
          <a:stretch>
            <a:fillRect/>
          </a:stretch>
        </p:blipFill>
        <p:spPr>
          <a:xfrm>
            <a:off x="8498950" y="2224087"/>
            <a:ext cx="5597898" cy="9267825"/>
          </a:xfrm>
          <a:prstGeom prst="rect">
            <a:avLst/>
          </a:prstGeom>
        </p:spPr>
      </p:pic>
    </p:spTree>
    <p:extLst>
      <p:ext uri="{BB962C8B-B14F-4D97-AF65-F5344CB8AC3E}">
        <p14:creationId xmlns:p14="http://schemas.microsoft.com/office/powerpoint/2010/main" val="1241372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6E4B8603-CCF3-CF42-B934-0E749779FD29}"/>
              </a:ext>
            </a:extLst>
          </p:cNvPr>
          <p:cNvSpPr/>
          <p:nvPr/>
        </p:nvSpPr>
        <p:spPr>
          <a:xfrm>
            <a:off x="10301990" y="-15240"/>
            <a:ext cx="14085185" cy="137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5000"/>
              </a:lnSpc>
              <a:spcBef>
                <a:spcPts val="0"/>
              </a:spcBef>
              <a:spcAft>
                <a:spcPts val="0"/>
              </a:spcAft>
              <a:buClr>
                <a:srgbClr val="1C2B33"/>
              </a:buClr>
              <a:buSzTx/>
              <a:buFont typeface="Optimistic Text"/>
              <a:buNone/>
              <a:tabLst/>
              <a:defRPr/>
            </a:pPr>
            <a:endParaRPr kumimoji="0" lang="en-US" sz="2400" b="0" i="0" u="none" strike="noStrike" kern="0" cap="none" spc="50" normalizeH="0" baseline="0" noProof="0" dirty="0">
              <a:ln>
                <a:noFill/>
              </a:ln>
              <a:solidFill>
                <a:srgbClr val="1C2B33"/>
              </a:solidFill>
              <a:effectLst/>
              <a:uLnTx/>
              <a:uFillTx/>
              <a:latin typeface="Optimistic Text"/>
              <a:ea typeface="+mn-ea"/>
              <a:cs typeface="Optimistic Text" panose="020B0503020203020204" pitchFamily="34" charset="0"/>
              <a:sym typeface="Arial"/>
            </a:endParaRPr>
          </a:p>
        </p:txBody>
      </p:sp>
      <p:sp>
        <p:nvSpPr>
          <p:cNvPr id="6" name="Text Placeholder 3">
            <a:extLst>
              <a:ext uri="{FF2B5EF4-FFF2-40B4-BE49-F238E27FC236}">
                <a16:creationId xmlns:a16="http://schemas.microsoft.com/office/drawing/2014/main" id="{9F49DA4B-92BC-2E48-8D56-013B9EA16CA6}"/>
              </a:ext>
            </a:extLst>
          </p:cNvPr>
          <p:cNvSpPr txBox="1">
            <a:spLocks/>
          </p:cNvSpPr>
          <p:nvPr/>
        </p:nvSpPr>
        <p:spPr>
          <a:xfrm>
            <a:off x="11260966" y="9769916"/>
            <a:ext cx="11267247" cy="2666998"/>
          </a:xfrm>
          <a:prstGeom prst="rect">
            <a:avLst/>
          </a:prstGeom>
        </p:spPr>
        <p:txBody>
          <a:bodyPr vert="horz" lIns="0" tIns="0" rIns="0" bIns="0" rtlCol="0">
            <a:noAutofit/>
          </a:bodyPr>
          <a:lstStyle>
            <a:defPPr marR="0" lvl="0" algn="l" rtl="0">
              <a:lnSpc>
                <a:spcPct val="100000"/>
              </a:lnSpc>
              <a:spcBef>
                <a:spcPts val="0"/>
              </a:spcBef>
              <a:spcAft>
                <a:spcPts val="0"/>
              </a:spcAft>
            </a:defPPr>
            <a:lvl1pPr marL="0" marR="0" lvl="0" indent="0" algn="l" rtl="0" eaLnBrk="1" hangingPunct="1">
              <a:lnSpc>
                <a:spcPct val="129000"/>
              </a:lnSpc>
              <a:spcBef>
                <a:spcPts val="0"/>
              </a:spcBef>
              <a:spcAft>
                <a:spcPts val="1200"/>
              </a:spcAft>
              <a:buClr>
                <a:srgbClr val="1C2B33"/>
              </a:buClr>
              <a:buSzPct val="25000"/>
              <a:buFontTx/>
              <a:buBlip>
                <a:blip r:embed="rId3"/>
              </a:buBlip>
              <a:tabLst/>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a:lnSpc>
                <a:spcPts val="4200"/>
              </a:lnSpc>
              <a:buNone/>
            </a:pPr>
            <a:r>
              <a:rPr lang="en-US" sz="2800" b="1" dirty="0"/>
              <a:t>Remarque: </a:t>
            </a:r>
            <a:r>
              <a:rPr lang="fr-FR" sz="2800" dirty="0"/>
              <a:t>Pour des raisons de sécurité, nous n'avons pas la possibilité d'accélérer le délai de sept jours ou de désactiver votre compte après l'activation de la vérification en deux étapes. Le code PIN de vérification en deux étapes est différent du code d'enregistrement à six chiffres que vous recevez par SMS ou appel téléphonique</a:t>
            </a:r>
            <a:r>
              <a:rPr lang="en-US" sz="2800" dirty="0"/>
              <a:t>.</a:t>
            </a:r>
          </a:p>
          <a:p>
            <a:pPr>
              <a:lnSpc>
                <a:spcPts val="4200"/>
              </a:lnSpc>
            </a:pPr>
            <a:endParaRPr lang="en-US" sz="2800" dirty="0"/>
          </a:p>
        </p:txBody>
      </p:sp>
      <p:sp>
        <p:nvSpPr>
          <p:cNvPr id="2" name="Subtitle 1">
            <a:extLst>
              <a:ext uri="{FF2B5EF4-FFF2-40B4-BE49-F238E27FC236}">
                <a16:creationId xmlns:a16="http://schemas.microsoft.com/office/drawing/2014/main" id="{3B429F7B-BF7F-A541-9B1D-E7BF2BA86BD4}"/>
              </a:ext>
            </a:extLst>
          </p:cNvPr>
          <p:cNvSpPr>
            <a:spLocks noGrp="1"/>
          </p:cNvSpPr>
          <p:nvPr>
            <p:ph type="subTitle" idx="2"/>
          </p:nvPr>
        </p:nvSpPr>
        <p:spPr>
          <a:xfrm>
            <a:off x="932821" y="909036"/>
            <a:ext cx="10328145" cy="463200"/>
          </a:xfrm>
        </p:spPr>
        <p:txBody>
          <a:bodyPr/>
          <a:lstStyle/>
          <a:p>
            <a:r>
              <a:rPr lang="en-US" dirty="0"/>
              <a:t>02 GESTION DE LA SÉCURITÉ PERSONNELLE</a:t>
            </a:r>
          </a:p>
        </p:txBody>
      </p:sp>
      <p:sp>
        <p:nvSpPr>
          <p:cNvPr id="7" name="Rectangle 6">
            <a:extLst>
              <a:ext uri="{FF2B5EF4-FFF2-40B4-BE49-F238E27FC236}">
                <a16:creationId xmlns:a16="http://schemas.microsoft.com/office/drawing/2014/main" id="{EA5B06F6-068C-0546-9FFC-30C04C406538}"/>
              </a:ext>
            </a:extLst>
          </p:cNvPr>
          <p:cNvSpPr/>
          <p:nvPr/>
        </p:nvSpPr>
        <p:spPr>
          <a:xfrm>
            <a:off x="11279187" y="1604014"/>
            <a:ext cx="12192000" cy="1384995"/>
          </a:xfrm>
          <a:prstGeom prst="rect">
            <a:avLst/>
          </a:prstGeom>
        </p:spPr>
        <p:txBody>
          <a:bodyPr lIns="0">
            <a:noAutofit/>
          </a:bodyPr>
          <a:lstStyle/>
          <a:p>
            <a:pPr lvl="0">
              <a:lnSpc>
                <a:spcPts val="4200"/>
              </a:lnSpc>
            </a:pPr>
            <a:r>
              <a:rPr lang="fr-FR" sz="2800" b="1" dirty="0"/>
              <a:t>Réinitialiser le code PIN sans adresse e-mail </a:t>
            </a:r>
          </a:p>
          <a:p>
            <a:pPr lvl="0">
              <a:lnSpc>
                <a:spcPts val="4200"/>
              </a:lnSpc>
            </a:pPr>
            <a:endParaRPr lang="fr-FR" sz="2800" b="1" dirty="0"/>
          </a:p>
          <a:p>
            <a:pPr lvl="0">
              <a:lnSpc>
                <a:spcPts val="4200"/>
              </a:lnSpc>
            </a:pPr>
            <a:r>
              <a:rPr lang="en-US" sz="2800" dirty="0" err="1"/>
              <a:t>Vous</a:t>
            </a:r>
            <a:r>
              <a:rPr lang="en-US" sz="2800" dirty="0"/>
              <a:t> </a:t>
            </a:r>
            <a:r>
              <a:rPr lang="en-US" sz="2800" dirty="0" err="1"/>
              <a:t>devrez</a:t>
            </a:r>
            <a:r>
              <a:rPr lang="en-US" sz="2800" dirty="0"/>
              <a:t> </a:t>
            </a:r>
            <a:r>
              <a:rPr lang="en-US" sz="2800" dirty="0" err="1"/>
              <a:t>attendre</a:t>
            </a:r>
            <a:r>
              <a:rPr lang="en-US" sz="2800" dirty="0"/>
              <a:t> sept </a:t>
            </a:r>
            <a:r>
              <a:rPr lang="en-US" sz="2800" dirty="0" err="1"/>
              <a:t>jours</a:t>
            </a:r>
            <a:r>
              <a:rPr lang="en-US" sz="2800" dirty="0"/>
              <a:t> pour </a:t>
            </a:r>
            <a:r>
              <a:rPr lang="en-US" sz="2800" dirty="0" err="1"/>
              <a:t>réinitialiser</a:t>
            </a:r>
            <a:r>
              <a:rPr lang="en-US" sz="2800" dirty="0"/>
              <a:t> le PIN </a:t>
            </a:r>
            <a:r>
              <a:rPr lang="en-US" sz="2800" dirty="0" err="1"/>
              <a:t>si</a:t>
            </a:r>
            <a:r>
              <a:rPr lang="en-US" sz="2800" dirty="0"/>
              <a:t>:</a:t>
            </a:r>
          </a:p>
        </p:txBody>
      </p:sp>
      <p:sp>
        <p:nvSpPr>
          <p:cNvPr id="11" name="Rectangle 10">
            <a:extLst>
              <a:ext uri="{FF2B5EF4-FFF2-40B4-BE49-F238E27FC236}">
                <a16:creationId xmlns:a16="http://schemas.microsoft.com/office/drawing/2014/main" id="{91499DF3-11F5-0A44-93A7-71F65E385453}"/>
              </a:ext>
            </a:extLst>
          </p:cNvPr>
          <p:cNvSpPr/>
          <p:nvPr/>
        </p:nvSpPr>
        <p:spPr>
          <a:xfrm>
            <a:off x="12193587" y="3479058"/>
            <a:ext cx="11277600" cy="2592313"/>
          </a:xfrm>
          <a:prstGeom prst="rect">
            <a:avLst/>
          </a:prstGeom>
        </p:spPr>
        <p:txBody>
          <a:bodyPr wrap="square">
            <a:noAutofit/>
          </a:bodyPr>
          <a:lstStyle/>
          <a:p>
            <a:pPr lvl="0">
              <a:lnSpc>
                <a:spcPts val="4200"/>
              </a:lnSpc>
              <a:spcAft>
                <a:spcPts val="1200"/>
              </a:spcAft>
              <a:buSzPct val="100000"/>
            </a:pPr>
            <a:r>
              <a:rPr lang="fr-FR" sz="2800" dirty="0"/>
              <a:t>Vous n'avez pas fourni d'adresse e-mail pour réinitialiser le code PIN</a:t>
            </a:r>
          </a:p>
          <a:p>
            <a:pPr lvl="0">
              <a:lnSpc>
                <a:spcPts val="4200"/>
              </a:lnSpc>
              <a:spcAft>
                <a:spcPts val="1200"/>
              </a:spcAft>
              <a:buSzPct val="100000"/>
            </a:pPr>
            <a:r>
              <a:rPr lang="fr-FR" sz="2800" dirty="0"/>
              <a:t>Vous avez oublié l'adresse e-mail pour réinitialiser le code PIN</a:t>
            </a:r>
          </a:p>
          <a:p>
            <a:pPr lvl="0">
              <a:lnSpc>
                <a:spcPts val="4200"/>
              </a:lnSpc>
              <a:spcAft>
                <a:spcPts val="1200"/>
              </a:spcAft>
              <a:buSzPct val="100000"/>
            </a:pPr>
            <a:r>
              <a:rPr lang="fr-FR" sz="2800" dirty="0"/>
              <a:t>Quelqu'un d'autre a configuré le code PIN de vérification en deux étapes avant que vous commenciez à utiliser ce numéro de téléphone</a:t>
            </a:r>
            <a:endParaRPr lang="en-US" sz="2800" dirty="0"/>
          </a:p>
        </p:txBody>
      </p:sp>
      <p:grpSp>
        <p:nvGrpSpPr>
          <p:cNvPr id="12" name="Group 11">
            <a:extLst>
              <a:ext uri="{FF2B5EF4-FFF2-40B4-BE49-F238E27FC236}">
                <a16:creationId xmlns:a16="http://schemas.microsoft.com/office/drawing/2014/main" id="{CC4A7F58-51FC-D84C-A398-C54292AE3A9A}"/>
              </a:ext>
            </a:extLst>
          </p:cNvPr>
          <p:cNvGrpSpPr/>
          <p:nvPr/>
        </p:nvGrpSpPr>
        <p:grpSpPr>
          <a:xfrm>
            <a:off x="11277599" y="3499317"/>
            <a:ext cx="517846" cy="1965745"/>
            <a:chOff x="11277599" y="3977855"/>
            <a:chExt cx="517846" cy="1965745"/>
          </a:xfrm>
        </p:grpSpPr>
        <p:grpSp>
          <p:nvGrpSpPr>
            <p:cNvPr id="21" name="Google Shape;1700;p92">
              <a:extLst>
                <a:ext uri="{FF2B5EF4-FFF2-40B4-BE49-F238E27FC236}">
                  <a16:creationId xmlns:a16="http://schemas.microsoft.com/office/drawing/2014/main" id="{B5CA1745-F1F3-F041-9EDC-CB45E9633785}"/>
                </a:ext>
              </a:extLst>
            </p:cNvPr>
            <p:cNvGrpSpPr/>
            <p:nvPr/>
          </p:nvGrpSpPr>
          <p:grpSpPr>
            <a:xfrm>
              <a:off x="11277599" y="3977855"/>
              <a:ext cx="517846" cy="517945"/>
              <a:chOff x="9962790" y="3442390"/>
              <a:chExt cx="678300" cy="678430"/>
            </a:xfrm>
            <a:solidFill>
              <a:schemeClr val="tx1"/>
            </a:solidFill>
          </p:grpSpPr>
          <p:sp>
            <p:nvSpPr>
              <p:cNvPr id="22" name="Google Shape;1701;p92">
                <a:extLst>
                  <a:ext uri="{FF2B5EF4-FFF2-40B4-BE49-F238E27FC236}">
                    <a16:creationId xmlns:a16="http://schemas.microsoft.com/office/drawing/2014/main" id="{055A803F-A3D4-8D40-8234-2EFB3059FD13}"/>
                  </a:ext>
                </a:extLst>
              </p:cNvPr>
              <p:cNvSpPr/>
              <p:nvPr/>
            </p:nvSpPr>
            <p:spPr>
              <a:xfrm>
                <a:off x="9962790" y="3442390"/>
                <a:ext cx="678300" cy="678430"/>
              </a:xfrm>
              <a:custGeom>
                <a:avLst/>
                <a:gdLst/>
                <a:ahLst/>
                <a:cxnLst/>
                <a:rect l="l" t="t" r="r" b="b"/>
                <a:pathLst>
                  <a:path w="67830" h="67843" extrusionOk="0">
                    <a:moveTo>
                      <a:pt x="33921" y="67843"/>
                    </a:moveTo>
                    <a:cubicBezTo>
                      <a:pt x="15214" y="67843"/>
                      <a:pt x="0" y="52616"/>
                      <a:pt x="0" y="33921"/>
                    </a:cubicBezTo>
                    <a:cubicBezTo>
                      <a:pt x="0" y="15214"/>
                      <a:pt x="15214" y="0"/>
                      <a:pt x="33921" y="0"/>
                    </a:cubicBezTo>
                    <a:cubicBezTo>
                      <a:pt x="52628" y="0"/>
                      <a:pt x="67830" y="15214"/>
                      <a:pt x="67830" y="33921"/>
                    </a:cubicBezTo>
                    <a:cubicBezTo>
                      <a:pt x="67830" y="52616"/>
                      <a:pt x="52628" y="67843"/>
                      <a:pt x="33921" y="67843"/>
                    </a:cubicBezTo>
                    <a:close/>
                    <a:moveTo>
                      <a:pt x="33921" y="2755"/>
                    </a:moveTo>
                    <a:cubicBezTo>
                      <a:pt x="16725" y="2755"/>
                      <a:pt x="2755" y="16738"/>
                      <a:pt x="2755" y="33921"/>
                    </a:cubicBezTo>
                    <a:cubicBezTo>
                      <a:pt x="2755" y="51104"/>
                      <a:pt x="16725" y="65087"/>
                      <a:pt x="33921" y="65087"/>
                    </a:cubicBezTo>
                    <a:cubicBezTo>
                      <a:pt x="51117" y="65087"/>
                      <a:pt x="65087" y="51104"/>
                      <a:pt x="65087" y="33921"/>
                    </a:cubicBezTo>
                    <a:cubicBezTo>
                      <a:pt x="65087" y="16738"/>
                      <a:pt x="51117" y="2755"/>
                      <a:pt x="33921" y="2755"/>
                    </a:cubicBezTo>
                    <a:close/>
                  </a:path>
                </a:pathLst>
              </a:custGeom>
              <a:grpFill/>
              <a:ln>
                <a:noFill/>
              </a:ln>
            </p:spPr>
            <p:txBody>
              <a:bodyPr spcFirstLastPara="1" wrap="square" lIns="914250" tIns="457000" rIns="914250" bIns="4570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0" b="0" i="0" u="none" strike="noStrike" kern="0" cap="none" spc="0" normalizeH="0" baseline="0" noProof="0">
                  <a:ln>
                    <a:noFill/>
                  </a:ln>
                  <a:solidFill>
                    <a:srgbClr val="1677F1"/>
                  </a:solidFill>
                  <a:effectLst/>
                  <a:uLnTx/>
                  <a:uFillTx/>
                  <a:latin typeface="Arial"/>
                  <a:cs typeface="Arial"/>
                  <a:sym typeface="Arial"/>
                </a:endParaRPr>
              </a:p>
            </p:txBody>
          </p:sp>
          <p:sp>
            <p:nvSpPr>
              <p:cNvPr id="23" name="Google Shape;1702;p92">
                <a:extLst>
                  <a:ext uri="{FF2B5EF4-FFF2-40B4-BE49-F238E27FC236}">
                    <a16:creationId xmlns:a16="http://schemas.microsoft.com/office/drawing/2014/main" id="{8B9259F0-8D3F-B348-B8D4-66BF66FCAAC3}"/>
                  </a:ext>
                </a:extLst>
              </p:cNvPr>
              <p:cNvSpPr/>
              <p:nvPr/>
            </p:nvSpPr>
            <p:spPr>
              <a:xfrm>
                <a:off x="10132170" y="3664000"/>
                <a:ext cx="338830" cy="245870"/>
              </a:xfrm>
              <a:custGeom>
                <a:avLst/>
                <a:gdLst/>
                <a:ahLst/>
                <a:cxnLst/>
                <a:rect l="l" t="t" r="r" b="b"/>
                <a:pathLst>
                  <a:path w="33883" h="24587" extrusionOk="0">
                    <a:moveTo>
                      <a:pt x="9740" y="24587"/>
                    </a:moveTo>
                    <a:cubicBezTo>
                      <a:pt x="8940" y="24549"/>
                      <a:pt x="8178" y="24206"/>
                      <a:pt x="7607" y="23647"/>
                    </a:cubicBezTo>
                    <a:lnTo>
                      <a:pt x="190" y="16357"/>
                    </a:lnTo>
                    <a:cubicBezTo>
                      <a:pt x="0" y="16167"/>
                      <a:pt x="0" y="15887"/>
                      <a:pt x="177" y="15709"/>
                    </a:cubicBezTo>
                    <a:lnTo>
                      <a:pt x="1473" y="14389"/>
                    </a:lnTo>
                    <a:cubicBezTo>
                      <a:pt x="1638" y="14211"/>
                      <a:pt x="1930" y="14211"/>
                      <a:pt x="2108" y="14389"/>
                    </a:cubicBezTo>
                    <a:lnTo>
                      <a:pt x="9563" y="21704"/>
                    </a:lnTo>
                    <a:cubicBezTo>
                      <a:pt x="9677" y="21831"/>
                      <a:pt x="9817" y="21856"/>
                      <a:pt x="9906" y="21843"/>
                    </a:cubicBezTo>
                    <a:cubicBezTo>
                      <a:pt x="9982" y="21843"/>
                      <a:pt x="10109" y="21818"/>
                      <a:pt x="10236" y="21678"/>
                    </a:cubicBezTo>
                    <a:cubicBezTo>
                      <a:pt x="17322" y="13487"/>
                      <a:pt x="24409" y="6438"/>
                      <a:pt x="31902" y="165"/>
                    </a:cubicBezTo>
                    <a:cubicBezTo>
                      <a:pt x="32105" y="0"/>
                      <a:pt x="32397" y="25"/>
                      <a:pt x="32562" y="215"/>
                    </a:cubicBezTo>
                    <a:lnTo>
                      <a:pt x="33731" y="1625"/>
                    </a:lnTo>
                    <a:cubicBezTo>
                      <a:pt x="33883" y="1828"/>
                      <a:pt x="33858" y="2108"/>
                      <a:pt x="33680" y="2273"/>
                    </a:cubicBezTo>
                    <a:cubicBezTo>
                      <a:pt x="26327" y="8432"/>
                      <a:pt x="19354" y="15341"/>
                      <a:pt x="12382" y="23393"/>
                    </a:cubicBezTo>
                    <a:cubicBezTo>
                      <a:pt x="11785" y="24091"/>
                      <a:pt x="10934" y="24549"/>
                      <a:pt x="10007" y="24587"/>
                    </a:cubicBezTo>
                    <a:cubicBezTo>
                      <a:pt x="9931" y="24587"/>
                      <a:pt x="9829" y="24587"/>
                      <a:pt x="9740" y="24587"/>
                    </a:cubicBezTo>
                    <a:close/>
                  </a:path>
                </a:pathLst>
              </a:custGeom>
              <a:grpFill/>
              <a:ln>
                <a:noFill/>
              </a:ln>
            </p:spPr>
            <p:txBody>
              <a:bodyPr spcFirstLastPara="1" wrap="square" lIns="914250" tIns="457000" rIns="914250" bIns="4570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0" b="0" i="0" u="none" strike="noStrike" kern="0" cap="none" spc="0" normalizeH="0" baseline="0" noProof="0">
                  <a:ln>
                    <a:noFill/>
                  </a:ln>
                  <a:solidFill>
                    <a:srgbClr val="1677F1"/>
                  </a:solidFill>
                  <a:effectLst/>
                  <a:uLnTx/>
                  <a:uFillTx/>
                  <a:latin typeface="Arial"/>
                  <a:cs typeface="Arial"/>
                  <a:sym typeface="Arial"/>
                </a:endParaRPr>
              </a:p>
            </p:txBody>
          </p:sp>
        </p:grpSp>
        <p:grpSp>
          <p:nvGrpSpPr>
            <p:cNvPr id="28" name="Google Shape;1700;p92">
              <a:extLst>
                <a:ext uri="{FF2B5EF4-FFF2-40B4-BE49-F238E27FC236}">
                  <a16:creationId xmlns:a16="http://schemas.microsoft.com/office/drawing/2014/main" id="{7CB3021C-E0DA-C944-A5E6-8A2322D90881}"/>
                </a:ext>
              </a:extLst>
            </p:cNvPr>
            <p:cNvGrpSpPr/>
            <p:nvPr/>
          </p:nvGrpSpPr>
          <p:grpSpPr>
            <a:xfrm>
              <a:off x="11277599" y="4701755"/>
              <a:ext cx="517846" cy="517945"/>
              <a:chOff x="9962790" y="3442390"/>
              <a:chExt cx="678300" cy="678430"/>
            </a:xfrm>
            <a:solidFill>
              <a:schemeClr val="tx1"/>
            </a:solidFill>
          </p:grpSpPr>
          <p:sp>
            <p:nvSpPr>
              <p:cNvPr id="29" name="Google Shape;1701;p92">
                <a:extLst>
                  <a:ext uri="{FF2B5EF4-FFF2-40B4-BE49-F238E27FC236}">
                    <a16:creationId xmlns:a16="http://schemas.microsoft.com/office/drawing/2014/main" id="{76EFB915-6521-0F49-8A46-4AFEC1A10412}"/>
                  </a:ext>
                </a:extLst>
              </p:cNvPr>
              <p:cNvSpPr/>
              <p:nvPr/>
            </p:nvSpPr>
            <p:spPr>
              <a:xfrm>
                <a:off x="9962790" y="3442390"/>
                <a:ext cx="678300" cy="678430"/>
              </a:xfrm>
              <a:custGeom>
                <a:avLst/>
                <a:gdLst/>
                <a:ahLst/>
                <a:cxnLst/>
                <a:rect l="l" t="t" r="r" b="b"/>
                <a:pathLst>
                  <a:path w="67830" h="67843" extrusionOk="0">
                    <a:moveTo>
                      <a:pt x="33921" y="67843"/>
                    </a:moveTo>
                    <a:cubicBezTo>
                      <a:pt x="15214" y="67843"/>
                      <a:pt x="0" y="52616"/>
                      <a:pt x="0" y="33921"/>
                    </a:cubicBezTo>
                    <a:cubicBezTo>
                      <a:pt x="0" y="15214"/>
                      <a:pt x="15214" y="0"/>
                      <a:pt x="33921" y="0"/>
                    </a:cubicBezTo>
                    <a:cubicBezTo>
                      <a:pt x="52628" y="0"/>
                      <a:pt x="67830" y="15214"/>
                      <a:pt x="67830" y="33921"/>
                    </a:cubicBezTo>
                    <a:cubicBezTo>
                      <a:pt x="67830" y="52616"/>
                      <a:pt x="52628" y="67843"/>
                      <a:pt x="33921" y="67843"/>
                    </a:cubicBezTo>
                    <a:close/>
                    <a:moveTo>
                      <a:pt x="33921" y="2755"/>
                    </a:moveTo>
                    <a:cubicBezTo>
                      <a:pt x="16725" y="2755"/>
                      <a:pt x="2755" y="16738"/>
                      <a:pt x="2755" y="33921"/>
                    </a:cubicBezTo>
                    <a:cubicBezTo>
                      <a:pt x="2755" y="51104"/>
                      <a:pt x="16725" y="65087"/>
                      <a:pt x="33921" y="65087"/>
                    </a:cubicBezTo>
                    <a:cubicBezTo>
                      <a:pt x="51117" y="65087"/>
                      <a:pt x="65087" y="51104"/>
                      <a:pt x="65087" y="33921"/>
                    </a:cubicBezTo>
                    <a:cubicBezTo>
                      <a:pt x="65087" y="16738"/>
                      <a:pt x="51117" y="2755"/>
                      <a:pt x="33921" y="2755"/>
                    </a:cubicBezTo>
                    <a:close/>
                  </a:path>
                </a:pathLst>
              </a:custGeom>
              <a:grpFill/>
              <a:ln>
                <a:noFill/>
              </a:ln>
            </p:spPr>
            <p:txBody>
              <a:bodyPr spcFirstLastPara="1" wrap="square" lIns="914250" tIns="457000" rIns="914250" bIns="4570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0" b="0" i="0" u="none" strike="noStrike" kern="0" cap="none" spc="0" normalizeH="0" baseline="0" noProof="0">
                  <a:ln>
                    <a:noFill/>
                  </a:ln>
                  <a:solidFill>
                    <a:srgbClr val="1677F1"/>
                  </a:solidFill>
                  <a:effectLst/>
                  <a:uLnTx/>
                  <a:uFillTx/>
                  <a:latin typeface="Arial"/>
                  <a:cs typeface="Arial"/>
                  <a:sym typeface="Arial"/>
                </a:endParaRPr>
              </a:p>
            </p:txBody>
          </p:sp>
          <p:sp>
            <p:nvSpPr>
              <p:cNvPr id="30" name="Google Shape;1702;p92">
                <a:extLst>
                  <a:ext uri="{FF2B5EF4-FFF2-40B4-BE49-F238E27FC236}">
                    <a16:creationId xmlns:a16="http://schemas.microsoft.com/office/drawing/2014/main" id="{0BB5417A-E3A9-0A47-9E1D-858AC772A107}"/>
                  </a:ext>
                </a:extLst>
              </p:cNvPr>
              <p:cNvSpPr/>
              <p:nvPr/>
            </p:nvSpPr>
            <p:spPr>
              <a:xfrm>
                <a:off x="10132170" y="3664000"/>
                <a:ext cx="338830" cy="245870"/>
              </a:xfrm>
              <a:custGeom>
                <a:avLst/>
                <a:gdLst/>
                <a:ahLst/>
                <a:cxnLst/>
                <a:rect l="l" t="t" r="r" b="b"/>
                <a:pathLst>
                  <a:path w="33883" h="24587" extrusionOk="0">
                    <a:moveTo>
                      <a:pt x="9740" y="24587"/>
                    </a:moveTo>
                    <a:cubicBezTo>
                      <a:pt x="8940" y="24549"/>
                      <a:pt x="8178" y="24206"/>
                      <a:pt x="7607" y="23647"/>
                    </a:cubicBezTo>
                    <a:lnTo>
                      <a:pt x="190" y="16357"/>
                    </a:lnTo>
                    <a:cubicBezTo>
                      <a:pt x="0" y="16167"/>
                      <a:pt x="0" y="15887"/>
                      <a:pt x="177" y="15709"/>
                    </a:cubicBezTo>
                    <a:lnTo>
                      <a:pt x="1473" y="14389"/>
                    </a:lnTo>
                    <a:cubicBezTo>
                      <a:pt x="1638" y="14211"/>
                      <a:pt x="1930" y="14211"/>
                      <a:pt x="2108" y="14389"/>
                    </a:cubicBezTo>
                    <a:lnTo>
                      <a:pt x="9563" y="21704"/>
                    </a:lnTo>
                    <a:cubicBezTo>
                      <a:pt x="9677" y="21831"/>
                      <a:pt x="9817" y="21856"/>
                      <a:pt x="9906" y="21843"/>
                    </a:cubicBezTo>
                    <a:cubicBezTo>
                      <a:pt x="9982" y="21843"/>
                      <a:pt x="10109" y="21818"/>
                      <a:pt x="10236" y="21678"/>
                    </a:cubicBezTo>
                    <a:cubicBezTo>
                      <a:pt x="17322" y="13487"/>
                      <a:pt x="24409" y="6438"/>
                      <a:pt x="31902" y="165"/>
                    </a:cubicBezTo>
                    <a:cubicBezTo>
                      <a:pt x="32105" y="0"/>
                      <a:pt x="32397" y="25"/>
                      <a:pt x="32562" y="215"/>
                    </a:cubicBezTo>
                    <a:lnTo>
                      <a:pt x="33731" y="1625"/>
                    </a:lnTo>
                    <a:cubicBezTo>
                      <a:pt x="33883" y="1828"/>
                      <a:pt x="33858" y="2108"/>
                      <a:pt x="33680" y="2273"/>
                    </a:cubicBezTo>
                    <a:cubicBezTo>
                      <a:pt x="26327" y="8432"/>
                      <a:pt x="19354" y="15341"/>
                      <a:pt x="12382" y="23393"/>
                    </a:cubicBezTo>
                    <a:cubicBezTo>
                      <a:pt x="11785" y="24091"/>
                      <a:pt x="10934" y="24549"/>
                      <a:pt x="10007" y="24587"/>
                    </a:cubicBezTo>
                    <a:cubicBezTo>
                      <a:pt x="9931" y="24587"/>
                      <a:pt x="9829" y="24587"/>
                      <a:pt x="9740" y="24587"/>
                    </a:cubicBezTo>
                    <a:close/>
                  </a:path>
                </a:pathLst>
              </a:custGeom>
              <a:grpFill/>
              <a:ln>
                <a:noFill/>
              </a:ln>
            </p:spPr>
            <p:txBody>
              <a:bodyPr spcFirstLastPara="1" wrap="square" lIns="914250" tIns="457000" rIns="914250" bIns="4570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0" b="0" i="0" u="none" strike="noStrike" kern="0" cap="none" spc="0" normalizeH="0" baseline="0" noProof="0">
                  <a:ln>
                    <a:noFill/>
                  </a:ln>
                  <a:solidFill>
                    <a:srgbClr val="1677F1"/>
                  </a:solidFill>
                  <a:effectLst/>
                  <a:uLnTx/>
                  <a:uFillTx/>
                  <a:latin typeface="Arial"/>
                  <a:cs typeface="Arial"/>
                  <a:sym typeface="Arial"/>
                </a:endParaRPr>
              </a:p>
            </p:txBody>
          </p:sp>
        </p:grpSp>
        <p:grpSp>
          <p:nvGrpSpPr>
            <p:cNvPr id="31" name="Google Shape;1700;p92">
              <a:extLst>
                <a:ext uri="{FF2B5EF4-FFF2-40B4-BE49-F238E27FC236}">
                  <a16:creationId xmlns:a16="http://schemas.microsoft.com/office/drawing/2014/main" id="{03DD5914-8A26-E849-95E9-8BEBD24352DB}"/>
                </a:ext>
              </a:extLst>
            </p:cNvPr>
            <p:cNvGrpSpPr/>
            <p:nvPr/>
          </p:nvGrpSpPr>
          <p:grpSpPr>
            <a:xfrm>
              <a:off x="11277599" y="5425655"/>
              <a:ext cx="517846" cy="517945"/>
              <a:chOff x="9962790" y="3442390"/>
              <a:chExt cx="678300" cy="678430"/>
            </a:xfrm>
            <a:solidFill>
              <a:schemeClr val="tx1"/>
            </a:solidFill>
          </p:grpSpPr>
          <p:sp>
            <p:nvSpPr>
              <p:cNvPr id="32" name="Google Shape;1701;p92">
                <a:extLst>
                  <a:ext uri="{FF2B5EF4-FFF2-40B4-BE49-F238E27FC236}">
                    <a16:creationId xmlns:a16="http://schemas.microsoft.com/office/drawing/2014/main" id="{B9165DEC-4B3F-274F-B72D-B068840C7789}"/>
                  </a:ext>
                </a:extLst>
              </p:cNvPr>
              <p:cNvSpPr/>
              <p:nvPr/>
            </p:nvSpPr>
            <p:spPr>
              <a:xfrm>
                <a:off x="9962790" y="3442390"/>
                <a:ext cx="678300" cy="678430"/>
              </a:xfrm>
              <a:custGeom>
                <a:avLst/>
                <a:gdLst/>
                <a:ahLst/>
                <a:cxnLst/>
                <a:rect l="l" t="t" r="r" b="b"/>
                <a:pathLst>
                  <a:path w="67830" h="67843" extrusionOk="0">
                    <a:moveTo>
                      <a:pt x="33921" y="67843"/>
                    </a:moveTo>
                    <a:cubicBezTo>
                      <a:pt x="15214" y="67843"/>
                      <a:pt x="0" y="52616"/>
                      <a:pt x="0" y="33921"/>
                    </a:cubicBezTo>
                    <a:cubicBezTo>
                      <a:pt x="0" y="15214"/>
                      <a:pt x="15214" y="0"/>
                      <a:pt x="33921" y="0"/>
                    </a:cubicBezTo>
                    <a:cubicBezTo>
                      <a:pt x="52628" y="0"/>
                      <a:pt x="67830" y="15214"/>
                      <a:pt x="67830" y="33921"/>
                    </a:cubicBezTo>
                    <a:cubicBezTo>
                      <a:pt x="67830" y="52616"/>
                      <a:pt x="52628" y="67843"/>
                      <a:pt x="33921" y="67843"/>
                    </a:cubicBezTo>
                    <a:close/>
                    <a:moveTo>
                      <a:pt x="33921" y="2755"/>
                    </a:moveTo>
                    <a:cubicBezTo>
                      <a:pt x="16725" y="2755"/>
                      <a:pt x="2755" y="16738"/>
                      <a:pt x="2755" y="33921"/>
                    </a:cubicBezTo>
                    <a:cubicBezTo>
                      <a:pt x="2755" y="51104"/>
                      <a:pt x="16725" y="65087"/>
                      <a:pt x="33921" y="65087"/>
                    </a:cubicBezTo>
                    <a:cubicBezTo>
                      <a:pt x="51117" y="65087"/>
                      <a:pt x="65087" y="51104"/>
                      <a:pt x="65087" y="33921"/>
                    </a:cubicBezTo>
                    <a:cubicBezTo>
                      <a:pt x="65087" y="16738"/>
                      <a:pt x="51117" y="2755"/>
                      <a:pt x="33921" y="2755"/>
                    </a:cubicBezTo>
                    <a:close/>
                  </a:path>
                </a:pathLst>
              </a:custGeom>
              <a:grpFill/>
              <a:ln>
                <a:noFill/>
              </a:ln>
            </p:spPr>
            <p:txBody>
              <a:bodyPr spcFirstLastPara="1" wrap="square" lIns="914250" tIns="457000" rIns="914250" bIns="4570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0" b="0" i="0" u="none" strike="noStrike" kern="0" cap="none" spc="0" normalizeH="0" baseline="0" noProof="0">
                  <a:ln>
                    <a:noFill/>
                  </a:ln>
                  <a:solidFill>
                    <a:srgbClr val="1677F1"/>
                  </a:solidFill>
                  <a:effectLst/>
                  <a:uLnTx/>
                  <a:uFillTx/>
                  <a:latin typeface="Arial"/>
                  <a:cs typeface="Arial"/>
                  <a:sym typeface="Arial"/>
                </a:endParaRPr>
              </a:p>
            </p:txBody>
          </p:sp>
          <p:sp>
            <p:nvSpPr>
              <p:cNvPr id="33" name="Google Shape;1702;p92">
                <a:extLst>
                  <a:ext uri="{FF2B5EF4-FFF2-40B4-BE49-F238E27FC236}">
                    <a16:creationId xmlns:a16="http://schemas.microsoft.com/office/drawing/2014/main" id="{914CD84C-1BD5-E54E-936F-396B0D5EE139}"/>
                  </a:ext>
                </a:extLst>
              </p:cNvPr>
              <p:cNvSpPr/>
              <p:nvPr/>
            </p:nvSpPr>
            <p:spPr>
              <a:xfrm>
                <a:off x="10132170" y="3664000"/>
                <a:ext cx="338830" cy="245870"/>
              </a:xfrm>
              <a:custGeom>
                <a:avLst/>
                <a:gdLst/>
                <a:ahLst/>
                <a:cxnLst/>
                <a:rect l="l" t="t" r="r" b="b"/>
                <a:pathLst>
                  <a:path w="33883" h="24587" extrusionOk="0">
                    <a:moveTo>
                      <a:pt x="9740" y="24587"/>
                    </a:moveTo>
                    <a:cubicBezTo>
                      <a:pt x="8940" y="24549"/>
                      <a:pt x="8178" y="24206"/>
                      <a:pt x="7607" y="23647"/>
                    </a:cubicBezTo>
                    <a:lnTo>
                      <a:pt x="190" y="16357"/>
                    </a:lnTo>
                    <a:cubicBezTo>
                      <a:pt x="0" y="16167"/>
                      <a:pt x="0" y="15887"/>
                      <a:pt x="177" y="15709"/>
                    </a:cubicBezTo>
                    <a:lnTo>
                      <a:pt x="1473" y="14389"/>
                    </a:lnTo>
                    <a:cubicBezTo>
                      <a:pt x="1638" y="14211"/>
                      <a:pt x="1930" y="14211"/>
                      <a:pt x="2108" y="14389"/>
                    </a:cubicBezTo>
                    <a:lnTo>
                      <a:pt x="9563" y="21704"/>
                    </a:lnTo>
                    <a:cubicBezTo>
                      <a:pt x="9677" y="21831"/>
                      <a:pt x="9817" y="21856"/>
                      <a:pt x="9906" y="21843"/>
                    </a:cubicBezTo>
                    <a:cubicBezTo>
                      <a:pt x="9982" y="21843"/>
                      <a:pt x="10109" y="21818"/>
                      <a:pt x="10236" y="21678"/>
                    </a:cubicBezTo>
                    <a:cubicBezTo>
                      <a:pt x="17322" y="13487"/>
                      <a:pt x="24409" y="6438"/>
                      <a:pt x="31902" y="165"/>
                    </a:cubicBezTo>
                    <a:cubicBezTo>
                      <a:pt x="32105" y="0"/>
                      <a:pt x="32397" y="25"/>
                      <a:pt x="32562" y="215"/>
                    </a:cubicBezTo>
                    <a:lnTo>
                      <a:pt x="33731" y="1625"/>
                    </a:lnTo>
                    <a:cubicBezTo>
                      <a:pt x="33883" y="1828"/>
                      <a:pt x="33858" y="2108"/>
                      <a:pt x="33680" y="2273"/>
                    </a:cubicBezTo>
                    <a:cubicBezTo>
                      <a:pt x="26327" y="8432"/>
                      <a:pt x="19354" y="15341"/>
                      <a:pt x="12382" y="23393"/>
                    </a:cubicBezTo>
                    <a:cubicBezTo>
                      <a:pt x="11785" y="24091"/>
                      <a:pt x="10934" y="24549"/>
                      <a:pt x="10007" y="24587"/>
                    </a:cubicBezTo>
                    <a:cubicBezTo>
                      <a:pt x="9931" y="24587"/>
                      <a:pt x="9829" y="24587"/>
                      <a:pt x="9740" y="24587"/>
                    </a:cubicBezTo>
                    <a:close/>
                  </a:path>
                </a:pathLst>
              </a:custGeom>
              <a:grpFill/>
              <a:ln>
                <a:noFill/>
              </a:ln>
            </p:spPr>
            <p:txBody>
              <a:bodyPr spcFirstLastPara="1" wrap="square" lIns="914250" tIns="457000" rIns="914250" bIns="4570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0" b="0" i="0" u="none" strike="noStrike" kern="0" cap="none" spc="0" normalizeH="0" baseline="0" noProof="0">
                  <a:ln>
                    <a:noFill/>
                  </a:ln>
                  <a:solidFill>
                    <a:srgbClr val="1677F1"/>
                  </a:solidFill>
                  <a:effectLst/>
                  <a:uLnTx/>
                  <a:uFillTx/>
                  <a:latin typeface="Arial"/>
                  <a:cs typeface="Arial"/>
                  <a:sym typeface="Arial"/>
                </a:endParaRPr>
              </a:p>
            </p:txBody>
          </p:sp>
        </p:grpSp>
      </p:grpSp>
      <p:sp>
        <p:nvSpPr>
          <p:cNvPr id="13" name="Rectangle 12">
            <a:extLst>
              <a:ext uri="{FF2B5EF4-FFF2-40B4-BE49-F238E27FC236}">
                <a16:creationId xmlns:a16="http://schemas.microsoft.com/office/drawing/2014/main" id="{D3166ECF-AD0B-6F4C-9852-EBA565407479}"/>
              </a:ext>
            </a:extLst>
          </p:cNvPr>
          <p:cNvSpPr/>
          <p:nvPr/>
        </p:nvSpPr>
        <p:spPr>
          <a:xfrm>
            <a:off x="12193587" y="6687554"/>
            <a:ext cx="9677400" cy="2246769"/>
          </a:xfrm>
          <a:prstGeom prst="rect">
            <a:avLst/>
          </a:prstGeom>
        </p:spPr>
        <p:txBody>
          <a:bodyPr wrap="square">
            <a:noAutofit/>
          </a:bodyPr>
          <a:lstStyle/>
          <a:p>
            <a:pPr lvl="0">
              <a:lnSpc>
                <a:spcPts val="4200"/>
              </a:lnSpc>
            </a:pPr>
            <a:r>
              <a:rPr lang="fr-FR" sz="2800" dirty="0"/>
              <a:t>Après la période de sept jours, ouvrez </a:t>
            </a:r>
            <a:r>
              <a:rPr lang="fr-FR" sz="2800" dirty="0" err="1"/>
              <a:t>WhatsApp</a:t>
            </a:r>
            <a:endParaRPr lang="fr-FR" sz="2800" dirty="0"/>
          </a:p>
          <a:p>
            <a:pPr lvl="0">
              <a:lnSpc>
                <a:spcPts val="4200"/>
              </a:lnSpc>
            </a:pPr>
            <a:endParaRPr lang="fr-FR" sz="2800" dirty="0"/>
          </a:p>
          <a:p>
            <a:pPr lvl="0">
              <a:lnSpc>
                <a:spcPts val="4200"/>
              </a:lnSpc>
            </a:pPr>
            <a:r>
              <a:rPr lang="fr-FR" sz="2800" dirty="0"/>
              <a:t>Appuyez sur PIN oublié?</a:t>
            </a:r>
          </a:p>
          <a:p>
            <a:pPr lvl="0">
              <a:lnSpc>
                <a:spcPts val="4200"/>
              </a:lnSpc>
            </a:pPr>
            <a:endParaRPr lang="fr-FR" sz="2800" dirty="0"/>
          </a:p>
          <a:p>
            <a:pPr lvl="0">
              <a:lnSpc>
                <a:spcPts val="4200"/>
              </a:lnSpc>
            </a:pPr>
            <a:r>
              <a:rPr lang="fr-FR" sz="2800" dirty="0"/>
              <a:t>Réinitialiser</a:t>
            </a:r>
            <a:endParaRPr lang="en-US" sz="2800" dirty="0"/>
          </a:p>
        </p:txBody>
      </p:sp>
      <p:cxnSp>
        <p:nvCxnSpPr>
          <p:cNvPr id="36" name="Straight Connector 35">
            <a:extLst>
              <a:ext uri="{FF2B5EF4-FFF2-40B4-BE49-F238E27FC236}">
                <a16:creationId xmlns:a16="http://schemas.microsoft.com/office/drawing/2014/main" id="{E9A5E4F3-5293-FB4F-AE64-787D0B7CB09E}"/>
              </a:ext>
            </a:extLst>
          </p:cNvPr>
          <p:cNvCxnSpPr/>
          <p:nvPr/>
        </p:nvCxnSpPr>
        <p:spPr>
          <a:xfrm>
            <a:off x="11277599" y="6348982"/>
            <a:ext cx="8420735" cy="0"/>
          </a:xfrm>
          <a:prstGeom prst="line">
            <a:avLst/>
          </a:prstGeom>
          <a:ln w="25400">
            <a:solidFill>
              <a:srgbClr val="1677F1"/>
            </a:solidFill>
            <a:headEnd w="lg" len="lg"/>
            <a:tailEnd type="none" w="lg" len="lg"/>
          </a:ln>
        </p:spPr>
        <p:style>
          <a:lnRef idx="1">
            <a:schemeClr val="accent1"/>
          </a:lnRef>
          <a:fillRef idx="0">
            <a:schemeClr val="accent1"/>
          </a:fillRef>
          <a:effectRef idx="0">
            <a:schemeClr val="accent1"/>
          </a:effectRef>
          <a:fontRef idx="minor">
            <a:schemeClr val="tx1"/>
          </a:fontRef>
        </p:style>
      </p:cxnSp>
      <p:grpSp>
        <p:nvGrpSpPr>
          <p:cNvPr id="35" name="Group 34">
            <a:extLst>
              <a:ext uri="{FF2B5EF4-FFF2-40B4-BE49-F238E27FC236}">
                <a16:creationId xmlns:a16="http://schemas.microsoft.com/office/drawing/2014/main" id="{6DAE33F0-9A32-F24E-8F4F-4808FCEB5E4F}"/>
              </a:ext>
            </a:extLst>
          </p:cNvPr>
          <p:cNvGrpSpPr/>
          <p:nvPr/>
        </p:nvGrpSpPr>
        <p:grpSpPr>
          <a:xfrm>
            <a:off x="11421951" y="6858029"/>
            <a:ext cx="228600" cy="2379791"/>
            <a:chOff x="11475491" y="7342694"/>
            <a:chExt cx="228600" cy="2379791"/>
          </a:xfrm>
        </p:grpSpPr>
        <p:cxnSp>
          <p:nvCxnSpPr>
            <p:cNvPr id="37" name="Straight Connector 36">
              <a:extLst>
                <a:ext uri="{FF2B5EF4-FFF2-40B4-BE49-F238E27FC236}">
                  <a16:creationId xmlns:a16="http://schemas.microsoft.com/office/drawing/2014/main" id="{BF874449-AB94-024B-8B3E-323D934D187F}"/>
                </a:ext>
              </a:extLst>
            </p:cNvPr>
            <p:cNvCxnSpPr>
              <a:cxnSpLocks/>
              <a:stCxn id="34" idx="4"/>
              <a:endCxn id="44" idx="0"/>
            </p:cNvCxnSpPr>
            <p:nvPr/>
          </p:nvCxnSpPr>
          <p:spPr>
            <a:xfrm>
              <a:off x="11589791" y="7571294"/>
              <a:ext cx="0" cy="1922591"/>
            </a:xfrm>
            <a:prstGeom prst="line">
              <a:avLst/>
            </a:prstGeom>
            <a:ln w="25400">
              <a:solidFill>
                <a:srgbClr val="1677F1"/>
              </a:solidFill>
              <a:headEnd w="lg" len="lg"/>
              <a:tailEnd type="none" w="lg" len="lg"/>
            </a:ln>
          </p:spPr>
          <p:style>
            <a:lnRef idx="1">
              <a:schemeClr val="accent1"/>
            </a:lnRef>
            <a:fillRef idx="0">
              <a:schemeClr val="accent1"/>
            </a:fillRef>
            <a:effectRef idx="0">
              <a:schemeClr val="accent1"/>
            </a:effectRef>
            <a:fontRef idx="minor">
              <a:schemeClr val="tx1"/>
            </a:fontRef>
          </p:style>
        </p:cxnSp>
        <p:sp>
          <p:nvSpPr>
            <p:cNvPr id="34" name="Oval 33">
              <a:extLst>
                <a:ext uri="{FF2B5EF4-FFF2-40B4-BE49-F238E27FC236}">
                  <a16:creationId xmlns:a16="http://schemas.microsoft.com/office/drawing/2014/main" id="{0A0293C0-C3C0-6843-BCCA-9C33034E27B0}"/>
                </a:ext>
              </a:extLst>
            </p:cNvPr>
            <p:cNvSpPr/>
            <p:nvPr/>
          </p:nvSpPr>
          <p:spPr>
            <a:xfrm>
              <a:off x="11475491" y="7342694"/>
              <a:ext cx="228600" cy="228600"/>
            </a:xfrm>
            <a:prstGeom prst="ellipse">
              <a:avLst/>
            </a:prstGeom>
            <a:solidFill>
              <a:srgbClr val="167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US" sz="2400" spc="50" dirty="0">
                <a:solidFill>
                  <a:srgbClr val="1C2B33"/>
                </a:solidFill>
                <a:cs typeface="Optimistic Text" panose="020B0503020203020204" pitchFamily="34" charset="0"/>
              </a:endParaRPr>
            </a:p>
          </p:txBody>
        </p:sp>
        <p:sp>
          <p:nvSpPr>
            <p:cNvPr id="43" name="Oval 42">
              <a:extLst>
                <a:ext uri="{FF2B5EF4-FFF2-40B4-BE49-F238E27FC236}">
                  <a16:creationId xmlns:a16="http://schemas.microsoft.com/office/drawing/2014/main" id="{FE4A17D1-5120-CF4A-9B88-02D988257789}"/>
                </a:ext>
              </a:extLst>
            </p:cNvPr>
            <p:cNvSpPr/>
            <p:nvPr/>
          </p:nvSpPr>
          <p:spPr>
            <a:xfrm>
              <a:off x="11475491" y="8418290"/>
              <a:ext cx="228600" cy="228600"/>
            </a:xfrm>
            <a:prstGeom prst="ellipse">
              <a:avLst/>
            </a:prstGeom>
            <a:solidFill>
              <a:srgbClr val="167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US" sz="2400" spc="50" dirty="0">
                <a:solidFill>
                  <a:srgbClr val="1C2B33"/>
                </a:solidFill>
                <a:cs typeface="Optimistic Text" panose="020B0503020203020204" pitchFamily="34" charset="0"/>
              </a:endParaRPr>
            </a:p>
          </p:txBody>
        </p:sp>
        <p:sp>
          <p:nvSpPr>
            <p:cNvPr id="44" name="Oval 43">
              <a:extLst>
                <a:ext uri="{FF2B5EF4-FFF2-40B4-BE49-F238E27FC236}">
                  <a16:creationId xmlns:a16="http://schemas.microsoft.com/office/drawing/2014/main" id="{AF5FCC66-38A8-984C-B382-726E6FF1EA88}"/>
                </a:ext>
              </a:extLst>
            </p:cNvPr>
            <p:cNvSpPr/>
            <p:nvPr/>
          </p:nvSpPr>
          <p:spPr>
            <a:xfrm>
              <a:off x="11475491" y="9493885"/>
              <a:ext cx="228600" cy="228600"/>
            </a:xfrm>
            <a:prstGeom prst="ellipse">
              <a:avLst/>
            </a:prstGeom>
            <a:solidFill>
              <a:srgbClr val="167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US" sz="2400" spc="50" dirty="0">
                <a:solidFill>
                  <a:srgbClr val="1C2B33"/>
                </a:solidFill>
                <a:cs typeface="Optimistic Text" panose="020B0503020203020204" pitchFamily="34" charset="0"/>
              </a:endParaRPr>
            </a:p>
          </p:txBody>
        </p:sp>
      </p:grpSp>
      <p:sp>
        <p:nvSpPr>
          <p:cNvPr id="45" name="Title 2">
            <a:extLst>
              <a:ext uri="{FF2B5EF4-FFF2-40B4-BE49-F238E27FC236}">
                <a16:creationId xmlns:a16="http://schemas.microsoft.com/office/drawing/2014/main" id="{2671E5ED-288B-B24F-9AA0-43244F2D2FEE}"/>
              </a:ext>
            </a:extLst>
          </p:cNvPr>
          <p:cNvSpPr txBox="1">
            <a:spLocks/>
          </p:cNvSpPr>
          <p:nvPr/>
        </p:nvSpPr>
        <p:spPr>
          <a:xfrm>
            <a:off x="915987" y="6553200"/>
            <a:ext cx="8229599" cy="3657600"/>
          </a:xfrm>
          <a:prstGeom prst="rect">
            <a:avLst/>
          </a:prstGeom>
        </p:spPr>
        <p:txBody>
          <a:bodyPr vert="horz" lIns="0" tIns="0" rIns="0" bIns="0" rtlCol="0" anchor="t" anchorCtr="0">
            <a:noAutofit/>
          </a:bodyPr>
          <a:lstStyle>
            <a:defPPr marR="0" lvl="0" algn="l" rtl="0">
              <a:lnSpc>
                <a:spcPct val="100000"/>
              </a:lnSpc>
              <a:spcBef>
                <a:spcPts val="0"/>
              </a:spcBef>
              <a:spcAft>
                <a:spcPts val="0"/>
              </a:spcAft>
            </a:defPPr>
            <a:lvl1pPr marR="0" lvl="0" algn="l" rtl="0" eaLnBrk="1" hangingPunct="1">
              <a:lnSpc>
                <a:spcPct val="108000"/>
              </a:lnSpc>
              <a:spcBef>
                <a:spcPts val="0"/>
              </a:spcBef>
              <a:spcAft>
                <a:spcPts val="0"/>
              </a:spcAft>
              <a:buClr>
                <a:srgbClr val="1C2B33"/>
              </a:buClr>
              <a:buFont typeface="Optimistic Display Medium"/>
              <a:defRPr sz="7200" b="0" i="0" u="none" strike="noStrike" kern="0" cap="none" spc="220" baseline="0">
                <a:solidFill>
                  <a:schemeClr val="tx1"/>
                </a:solidFill>
                <a:latin typeface="+mj-lt"/>
                <a:ea typeface="Optimistic Display Medium"/>
                <a:cs typeface="Optimistic Display Medium"/>
                <a:sym typeface="Optimistic Display Medium"/>
              </a:defRPr>
            </a:lvl1pPr>
            <a:lvl2pPr marR="0" lvl="1"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2pPr>
            <a:lvl3pPr marR="0" lvl="2"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3pPr>
            <a:lvl4pPr marR="0" lvl="3"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4pPr>
            <a:lvl5pPr marR="0" lvl="4"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a:lnSpc>
                <a:spcPts val="8640"/>
              </a:lnSpc>
            </a:pPr>
            <a:r>
              <a:rPr lang="fr-FR" dirty="0"/>
              <a:t>Démonstration de changement de mots de passe</a:t>
            </a:r>
          </a:p>
        </p:txBody>
      </p:sp>
      <p:sp>
        <p:nvSpPr>
          <p:cNvPr id="46" name="Rectangle 45">
            <a:extLst>
              <a:ext uri="{FF2B5EF4-FFF2-40B4-BE49-F238E27FC236}">
                <a16:creationId xmlns:a16="http://schemas.microsoft.com/office/drawing/2014/main" id="{84A6E0DB-394D-F643-8AE1-431CB3F1093A}"/>
              </a:ext>
            </a:extLst>
          </p:cNvPr>
          <p:cNvSpPr/>
          <p:nvPr/>
        </p:nvSpPr>
        <p:spPr>
          <a:xfrm>
            <a:off x="941387" y="5881143"/>
            <a:ext cx="1594988" cy="523220"/>
          </a:xfrm>
          <a:prstGeom prst="rect">
            <a:avLst/>
          </a:prstGeom>
        </p:spPr>
        <p:txBody>
          <a:bodyPr wrap="none" lIns="0" anchor="ctr">
            <a:spAutoFit/>
          </a:bodyPr>
          <a:lstStyle/>
          <a:p>
            <a:r>
              <a:rPr lang="en-US" sz="2800" b="1" spc="320" dirty="0">
                <a:solidFill>
                  <a:schemeClr val="tx1"/>
                </a:solidFill>
              </a:rPr>
              <a:t>ACTIVITÉ </a:t>
            </a:r>
          </a:p>
        </p:txBody>
      </p:sp>
      <p:sp>
        <p:nvSpPr>
          <p:cNvPr id="47" name="Oval 46">
            <a:extLst>
              <a:ext uri="{FF2B5EF4-FFF2-40B4-BE49-F238E27FC236}">
                <a16:creationId xmlns:a16="http://schemas.microsoft.com/office/drawing/2014/main" id="{1D64ED5D-5777-3748-A9BC-91A4ACB276CE}"/>
              </a:ext>
            </a:extLst>
          </p:cNvPr>
          <p:cNvSpPr/>
          <p:nvPr/>
        </p:nvSpPr>
        <p:spPr>
          <a:xfrm>
            <a:off x="933450" y="5207000"/>
            <a:ext cx="304800" cy="304800"/>
          </a:xfrm>
          <a:prstGeom prst="ellipse">
            <a:avLst/>
          </a:prstGeom>
          <a:solidFill>
            <a:srgbClr val="CBD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US" spc="50" dirty="0">
              <a:solidFill>
                <a:srgbClr val="1C2B33"/>
              </a:solidFill>
              <a:cs typeface="Optimistic Text" panose="020B0503020203020204" pitchFamily="34" charset="0"/>
            </a:endParaRPr>
          </a:p>
        </p:txBody>
      </p:sp>
      <p:sp>
        <p:nvSpPr>
          <p:cNvPr id="48" name="Oval 47">
            <a:extLst>
              <a:ext uri="{FF2B5EF4-FFF2-40B4-BE49-F238E27FC236}">
                <a16:creationId xmlns:a16="http://schemas.microsoft.com/office/drawing/2014/main" id="{E7E973C0-3C24-174C-9AF5-6260D825070F}"/>
              </a:ext>
            </a:extLst>
          </p:cNvPr>
          <p:cNvSpPr/>
          <p:nvPr/>
        </p:nvSpPr>
        <p:spPr>
          <a:xfrm>
            <a:off x="1449387" y="5207000"/>
            <a:ext cx="304800" cy="3048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US" spc="50" dirty="0">
              <a:solidFill>
                <a:srgbClr val="1C2B33"/>
              </a:solidFill>
              <a:cs typeface="Optimistic Text" panose="020B0503020203020204" pitchFamily="34" charset="0"/>
            </a:endParaRPr>
          </a:p>
        </p:txBody>
      </p:sp>
      <p:sp>
        <p:nvSpPr>
          <p:cNvPr id="38" name="TextBox 37">
            <a:extLst>
              <a:ext uri="{FF2B5EF4-FFF2-40B4-BE49-F238E27FC236}">
                <a16:creationId xmlns:a16="http://schemas.microsoft.com/office/drawing/2014/main" id="{D5D52522-D424-2A48-ACC3-F74251CC00C2}"/>
              </a:ext>
            </a:extLst>
          </p:cNvPr>
          <p:cNvSpPr txBox="1"/>
          <p:nvPr/>
        </p:nvSpPr>
        <p:spPr>
          <a:xfrm>
            <a:off x="22024975" y="12668250"/>
            <a:ext cx="1428750" cy="438150"/>
          </a:xfrm>
          <a:prstGeom prst="rect">
            <a:avLst/>
          </a:prstGeom>
        </p:spPr>
        <p:txBody>
          <a:bodyPr rIns="0">
            <a:noAutofit/>
          </a:bodyPr>
          <a:lstStyle>
            <a:defPPr marR="0" lvl="0" algn="l" rtl="0">
              <a:lnSpc>
                <a:spcPct val="100000"/>
              </a:lnSpc>
              <a:spcBef>
                <a:spcPts val="0"/>
              </a:spcBef>
              <a:spcAft>
                <a:spcPts val="0"/>
              </a:spcAft>
              <a:defRPr/>
            </a:defPPr>
            <a:lvl1pPr marL="45720" indent="-45720" algn="r" eaLnBrk="1" hangingPunct="1">
              <a:lnSpc>
                <a:spcPct val="129000"/>
              </a:lnSpc>
              <a:spcAft>
                <a:spcPts val="1200"/>
              </a:spcAft>
              <a:buSzPct val="25000"/>
              <a:buFontTx/>
              <a:buBlip>
                <a:blip r:embed="rId3"/>
              </a:buBlip>
              <a:tabLst/>
              <a:defRPr sz="1600" spc="50" baseline="0">
                <a:solidFill>
                  <a:schemeClr val="tx1"/>
                </a:solidFill>
              </a:defRPr>
            </a:lvl1pPr>
            <a:lvl2pPr marL="640080" indent="-365760" eaLnBrk="1" hangingPunct="1">
              <a:lnSpc>
                <a:spcPct val="129000"/>
              </a:lnSpc>
              <a:spcAft>
                <a:spcPts val="1200"/>
              </a:spcAft>
              <a:buClrTx/>
              <a:buSzPct val="85000"/>
              <a:buFont typeface="Optimistic Text" panose="020B0604020202020204" pitchFamily="34" charset="0"/>
              <a:buChar char="•"/>
              <a:defRPr spc="50" baseline="0">
                <a:solidFill>
                  <a:schemeClr val="tx1"/>
                </a:solidFill>
              </a:defRPr>
            </a:lvl2pPr>
            <a:lvl3pPr marL="1005840" indent="-365760" eaLnBrk="1" hangingPunct="1">
              <a:lnSpc>
                <a:spcPct val="129000"/>
              </a:lnSpc>
              <a:spcAft>
                <a:spcPts val="1200"/>
              </a:spcAft>
              <a:buClrTx/>
              <a:buSzPct val="85000"/>
              <a:buFont typeface=".PingFang SC Regular"/>
              <a:buChar char="﹘"/>
              <a:defRPr spc="50" baseline="0">
                <a:solidFill>
                  <a:schemeClr val="tx1"/>
                </a:solidFill>
              </a:defRPr>
            </a:lvl3pPr>
            <a:lvl4pPr marL="1371600" indent="-365760" eaLnBrk="1" hangingPunct="1">
              <a:lnSpc>
                <a:spcPct val="129000"/>
              </a:lnSpc>
              <a:spcAft>
                <a:spcPts val="1200"/>
              </a:spcAft>
              <a:buClrTx/>
              <a:buSzPct val="85000"/>
              <a:buFont typeface=".PingFang SC Regular"/>
              <a:buChar char="﹘"/>
              <a:defRPr spc="50" baseline="0">
                <a:solidFill>
                  <a:schemeClr val="tx1"/>
                </a:solidFill>
              </a:defRPr>
            </a:lvl4pPr>
            <a:lvl5pPr marL="1737360" indent="-365760" eaLnBrk="1" hangingPunct="1">
              <a:lnSpc>
                <a:spcPct val="129000"/>
              </a:lnSpc>
              <a:spcAft>
                <a:spcPts val="1200"/>
              </a:spcAft>
              <a:buClrTx/>
              <a:buSzPct val="85000"/>
              <a:buFont typeface=".PingFang SC Regular"/>
              <a:buChar char="﹘"/>
              <a:defRPr spc="50" baseline="0">
                <a:solidFill>
                  <a:schemeClr val="tx1"/>
                </a:solidFill>
              </a:defRPr>
            </a:lvl5pPr>
            <a:lvl6pPr eaLnBrk="1" hangingPunct="1"/>
            <a:lvl7pPr eaLnBrk="1" hangingPunct="1"/>
            <a:lvl8pPr eaLnBrk="1" hangingPunct="1"/>
            <a:lvl9pPr eaLnBrk="1" hangingPunct="1"/>
          </a:lstStyle>
          <a:p>
            <a:pPr lvl="0"/>
            <a:fld id="{FDB46036-B8C8-1B45-BC70-41893D8B3A8D}" type="slidenum">
              <a:rPr lang="en-US" smtClean="0"/>
              <a:pPr lvl="0"/>
              <a:t>51</a:t>
            </a:fld>
            <a:endParaRPr lang="en-US" dirty="0"/>
          </a:p>
        </p:txBody>
      </p:sp>
    </p:spTree>
    <p:extLst>
      <p:ext uri="{BB962C8B-B14F-4D97-AF65-F5344CB8AC3E}">
        <p14:creationId xmlns:p14="http://schemas.microsoft.com/office/powerpoint/2010/main" val="3085979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FDB325C-E425-844C-8378-1D7112BB743B}"/>
              </a:ext>
            </a:extLst>
          </p:cNvPr>
          <p:cNvSpPr/>
          <p:nvPr/>
        </p:nvSpPr>
        <p:spPr>
          <a:xfrm>
            <a:off x="953163" y="5162107"/>
            <a:ext cx="5149925" cy="76448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US" sz="2400" spc="50" dirty="0">
              <a:solidFill>
                <a:srgbClr val="1C2B33"/>
              </a:solidFill>
              <a:cs typeface="Optimistic Text" panose="020B0503020203020204" pitchFamily="34" charset="0"/>
            </a:endParaRPr>
          </a:p>
        </p:txBody>
      </p:sp>
      <p:sp>
        <p:nvSpPr>
          <p:cNvPr id="15" name="Rectangle 14">
            <a:extLst>
              <a:ext uri="{FF2B5EF4-FFF2-40B4-BE49-F238E27FC236}">
                <a16:creationId xmlns:a16="http://schemas.microsoft.com/office/drawing/2014/main" id="{1151D3CE-379D-F54D-958F-A00930AA91CF}"/>
              </a:ext>
            </a:extLst>
          </p:cNvPr>
          <p:cNvSpPr/>
          <p:nvPr/>
        </p:nvSpPr>
        <p:spPr>
          <a:xfrm>
            <a:off x="6588419" y="5162107"/>
            <a:ext cx="5149925" cy="76448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US" sz="2400" spc="50" dirty="0">
              <a:solidFill>
                <a:srgbClr val="1C2B33"/>
              </a:solidFill>
              <a:cs typeface="Optimistic Text" panose="020B0503020203020204" pitchFamily="34" charset="0"/>
            </a:endParaRPr>
          </a:p>
        </p:txBody>
      </p:sp>
      <p:sp>
        <p:nvSpPr>
          <p:cNvPr id="17" name="Rectangle 16">
            <a:extLst>
              <a:ext uri="{FF2B5EF4-FFF2-40B4-BE49-F238E27FC236}">
                <a16:creationId xmlns:a16="http://schemas.microsoft.com/office/drawing/2014/main" id="{8D2F010D-0363-174A-87A6-929CF57652B6}"/>
              </a:ext>
            </a:extLst>
          </p:cNvPr>
          <p:cNvSpPr/>
          <p:nvPr/>
        </p:nvSpPr>
        <p:spPr>
          <a:xfrm>
            <a:off x="12193588" y="5162107"/>
            <a:ext cx="5149925" cy="76448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US" sz="2400" spc="50" dirty="0">
              <a:solidFill>
                <a:srgbClr val="1C2B33"/>
              </a:solidFill>
              <a:cs typeface="Optimistic Text" panose="020B0503020203020204" pitchFamily="34" charset="0"/>
            </a:endParaRPr>
          </a:p>
        </p:txBody>
      </p:sp>
      <p:sp>
        <p:nvSpPr>
          <p:cNvPr id="18" name="Rectangle 17">
            <a:extLst>
              <a:ext uri="{FF2B5EF4-FFF2-40B4-BE49-F238E27FC236}">
                <a16:creationId xmlns:a16="http://schemas.microsoft.com/office/drawing/2014/main" id="{5A4FAFA7-CDBB-F744-9631-6423E3DF89E8}"/>
              </a:ext>
            </a:extLst>
          </p:cNvPr>
          <p:cNvSpPr/>
          <p:nvPr/>
        </p:nvSpPr>
        <p:spPr>
          <a:xfrm>
            <a:off x="17828844" y="5162107"/>
            <a:ext cx="5149925" cy="76448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US" sz="2400" spc="50" dirty="0">
              <a:solidFill>
                <a:srgbClr val="1C2B33"/>
              </a:solidFill>
              <a:cs typeface="Optimistic Text" panose="020B0503020203020204" pitchFamily="34" charset="0"/>
            </a:endParaRPr>
          </a:p>
        </p:txBody>
      </p:sp>
      <p:sp>
        <p:nvSpPr>
          <p:cNvPr id="2" name="Subtitle 1">
            <a:extLst>
              <a:ext uri="{FF2B5EF4-FFF2-40B4-BE49-F238E27FC236}">
                <a16:creationId xmlns:a16="http://schemas.microsoft.com/office/drawing/2014/main" id="{3B429F7B-BF7F-A541-9B1D-E7BF2BA86BD4}"/>
              </a:ext>
            </a:extLst>
          </p:cNvPr>
          <p:cNvSpPr>
            <a:spLocks noGrp="1"/>
          </p:cNvSpPr>
          <p:nvPr>
            <p:ph type="subTitle" idx="2"/>
          </p:nvPr>
        </p:nvSpPr>
        <p:spPr>
          <a:xfrm>
            <a:off x="932821" y="909036"/>
            <a:ext cx="13775366" cy="463200"/>
          </a:xfrm>
        </p:spPr>
        <p:txBody>
          <a:bodyPr/>
          <a:lstStyle/>
          <a:p>
            <a:r>
              <a:rPr lang="en-US" dirty="0"/>
              <a:t>02 </a:t>
            </a:r>
            <a:r>
              <a:rPr lang="en-US" dirty="0" err="1"/>
              <a:t>gestion</a:t>
            </a:r>
            <a:r>
              <a:rPr lang="en-US" dirty="0"/>
              <a:t> de la </a:t>
            </a:r>
            <a:r>
              <a:rPr lang="en-US" dirty="0" err="1"/>
              <a:t>sécurité</a:t>
            </a:r>
            <a:r>
              <a:rPr lang="en-US" dirty="0"/>
              <a:t> </a:t>
            </a:r>
            <a:r>
              <a:rPr lang="en-US" dirty="0" err="1"/>
              <a:t>personnelle</a:t>
            </a:r>
            <a:endParaRPr lang="en-US" dirty="0"/>
          </a:p>
        </p:txBody>
      </p:sp>
      <p:sp>
        <p:nvSpPr>
          <p:cNvPr id="3" name="Title 2">
            <a:extLst>
              <a:ext uri="{FF2B5EF4-FFF2-40B4-BE49-F238E27FC236}">
                <a16:creationId xmlns:a16="http://schemas.microsoft.com/office/drawing/2014/main" id="{89899A46-2B07-6246-B2A2-CE86A0762E1B}"/>
              </a:ext>
            </a:extLst>
          </p:cNvPr>
          <p:cNvSpPr>
            <a:spLocks noGrp="1"/>
          </p:cNvSpPr>
          <p:nvPr>
            <p:ph type="title"/>
          </p:nvPr>
        </p:nvSpPr>
        <p:spPr>
          <a:xfrm>
            <a:off x="932689" y="2194560"/>
            <a:ext cx="19717511" cy="2514600"/>
          </a:xfrm>
        </p:spPr>
        <p:txBody>
          <a:bodyPr>
            <a:normAutofit/>
          </a:bodyPr>
          <a:lstStyle/>
          <a:p>
            <a:pPr>
              <a:lnSpc>
                <a:spcPts val="8640"/>
              </a:lnSpc>
            </a:pPr>
            <a:r>
              <a:rPr lang="fr-CA" dirty="0"/>
              <a:t>Vérification de la compréhension</a:t>
            </a:r>
            <a:endParaRPr lang="en-US" dirty="0"/>
          </a:p>
        </p:txBody>
      </p:sp>
      <p:sp>
        <p:nvSpPr>
          <p:cNvPr id="10" name="TextBox 9">
            <a:extLst>
              <a:ext uri="{FF2B5EF4-FFF2-40B4-BE49-F238E27FC236}">
                <a16:creationId xmlns:a16="http://schemas.microsoft.com/office/drawing/2014/main" id="{975B7758-6C0F-F245-AFC4-82DC769E05B2}"/>
              </a:ext>
            </a:extLst>
          </p:cNvPr>
          <p:cNvSpPr txBox="1"/>
          <p:nvPr/>
        </p:nvSpPr>
        <p:spPr>
          <a:xfrm>
            <a:off x="951536" y="2823712"/>
            <a:ext cx="9349128" cy="647198"/>
          </a:xfrm>
          <a:prstGeom prst="rect">
            <a:avLst/>
          </a:prstGeom>
          <a:noFill/>
        </p:spPr>
        <p:txBody>
          <a:bodyPr wrap="square" lIns="0" tIns="0" rIns="0" bIns="0" rtlCol="0" anchor="t">
            <a:noAutofit/>
          </a:bodyPr>
          <a:lstStyle/>
          <a:p>
            <a:pPr>
              <a:lnSpc>
                <a:spcPts val="4200"/>
              </a:lnSpc>
              <a:spcBef>
                <a:spcPts val="2400"/>
              </a:spcBef>
              <a:spcAft>
                <a:spcPts val="1200"/>
              </a:spcAft>
              <a:defRPr/>
            </a:pPr>
            <a:r>
              <a:rPr lang="en-US" sz="2800" b="1" cap="all" spc="250" dirty="0">
                <a:solidFill>
                  <a:schemeClr val="accent1"/>
                </a:solidFill>
                <a:latin typeface="Optimistic Text" panose="020B0503020203020204" pitchFamily="34" charset="0"/>
              </a:rPr>
              <a:t>section DEUX: </a:t>
            </a:r>
            <a:r>
              <a:rPr lang="en-US" sz="2800" b="1" cap="all" spc="250" dirty="0" err="1">
                <a:solidFill>
                  <a:schemeClr val="accent1"/>
                </a:solidFill>
                <a:latin typeface="Optimistic Text" panose="020B0503020203020204" pitchFamily="34" charset="0"/>
              </a:rPr>
              <a:t>rÉCAPITULATIF</a:t>
            </a:r>
            <a:endParaRPr lang="en-US" sz="2800" b="1" cap="all" spc="250" dirty="0">
              <a:solidFill>
                <a:schemeClr val="accent1"/>
              </a:solidFill>
              <a:latin typeface="Optimistic Text" panose="020B0503020203020204" pitchFamily="34" charset="0"/>
            </a:endParaRPr>
          </a:p>
        </p:txBody>
      </p:sp>
      <p:sp>
        <p:nvSpPr>
          <p:cNvPr id="19" name="Text Placeholder 3">
            <a:extLst>
              <a:ext uri="{FF2B5EF4-FFF2-40B4-BE49-F238E27FC236}">
                <a16:creationId xmlns:a16="http://schemas.microsoft.com/office/drawing/2014/main" id="{C8568561-F5E4-7842-B6F3-C534EA4AE598}"/>
              </a:ext>
            </a:extLst>
          </p:cNvPr>
          <p:cNvSpPr txBox="1">
            <a:spLocks/>
          </p:cNvSpPr>
          <p:nvPr/>
        </p:nvSpPr>
        <p:spPr>
          <a:xfrm>
            <a:off x="1402970" y="5531484"/>
            <a:ext cx="3913310" cy="3442395"/>
          </a:xfrm>
          <a:prstGeom prst="rect">
            <a:avLst/>
          </a:prstGeom>
        </p:spPr>
        <p:txBody>
          <a:bodyPr vert="horz" lIns="0" tIns="0" rIns="0" bIns="0" rtlCol="0" anchor="t">
            <a:noAutofit/>
          </a:bodyPr>
          <a:lstStyle>
            <a:defPPr marR="0" lvl="0" algn="l" rtl="0">
              <a:lnSpc>
                <a:spcPct val="100000"/>
              </a:lnSpc>
              <a:spcBef>
                <a:spcPts val="0"/>
              </a:spcBef>
              <a:spcAft>
                <a:spcPts val="0"/>
              </a:spcAft>
            </a:defPPr>
            <a:lvl1pPr marL="0" marR="0" lvl="0" indent="0" algn="l" rtl="0" eaLnBrk="1" hangingPunct="1">
              <a:lnSpc>
                <a:spcPct val="129000"/>
              </a:lnSpc>
              <a:spcBef>
                <a:spcPts val="0"/>
              </a:spcBef>
              <a:spcAft>
                <a:spcPts val="1200"/>
              </a:spcAft>
              <a:buClr>
                <a:srgbClr val="1C2B33"/>
              </a:buClr>
              <a:buSzPct val="25000"/>
              <a:buFontTx/>
              <a:buBlip>
                <a:blip r:embed="rId3"/>
              </a:buBlip>
              <a:tabLst/>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defTabSz="1828800">
              <a:lnSpc>
                <a:spcPts val="4200"/>
              </a:lnSpc>
              <a:spcAft>
                <a:spcPts val="1800"/>
              </a:spcAft>
              <a:buNone/>
            </a:pPr>
            <a:r>
              <a:rPr lang="en-US" sz="2800" b="1" spc="40" dirty="0">
                <a:latin typeface="Optimistic Text" panose="020B0503020203020204" pitchFamily="34" charset="0"/>
                <a:sym typeface="Arial"/>
              </a:rPr>
              <a:t>01.</a:t>
            </a:r>
          </a:p>
          <a:p>
            <a:pPr defTabSz="1828800">
              <a:lnSpc>
                <a:spcPts val="4200"/>
              </a:lnSpc>
              <a:spcAft>
                <a:spcPts val="1800"/>
              </a:spcAft>
              <a:buNone/>
            </a:pPr>
            <a:r>
              <a:rPr lang="fr-FR" sz="2800" spc="40" dirty="0">
                <a:latin typeface="Optimistic Text" panose="020B0503020203020204" pitchFamily="34" charset="0"/>
                <a:sym typeface="Arial"/>
              </a:rPr>
              <a:t>Vrai ou faux : il est recommandé de verrouiller ou de protéger par mot de passe les appareils personnels comme les téléphones portables</a:t>
            </a:r>
            <a:r>
              <a:rPr lang="en-US" sz="2800" spc="40" dirty="0">
                <a:latin typeface="Optimistic Text" panose="020B0503020203020204" pitchFamily="34" charset="0"/>
                <a:sym typeface="Arial"/>
              </a:rPr>
              <a:t>.</a:t>
            </a:r>
          </a:p>
        </p:txBody>
      </p:sp>
      <p:sp>
        <p:nvSpPr>
          <p:cNvPr id="20" name="TextBox 19">
            <a:extLst>
              <a:ext uri="{FF2B5EF4-FFF2-40B4-BE49-F238E27FC236}">
                <a16:creationId xmlns:a16="http://schemas.microsoft.com/office/drawing/2014/main" id="{993EC86C-751A-6C4A-AA9F-19A3BABB8FE1}"/>
              </a:ext>
            </a:extLst>
          </p:cNvPr>
          <p:cNvSpPr txBox="1"/>
          <p:nvPr/>
        </p:nvSpPr>
        <p:spPr>
          <a:xfrm>
            <a:off x="1402970" y="9199293"/>
            <a:ext cx="3573067" cy="582660"/>
          </a:xfrm>
          <a:prstGeom prst="rect">
            <a:avLst/>
          </a:prstGeom>
          <a:noFill/>
        </p:spPr>
        <p:txBody>
          <a:bodyPr wrap="square" lIns="0" tIns="0" rIns="0" bIns="0" rtlCol="0" anchor="t">
            <a:noAutofit/>
          </a:bodyPr>
          <a:lstStyle/>
          <a:p>
            <a:pPr>
              <a:lnSpc>
                <a:spcPts val="4200"/>
              </a:lnSpc>
              <a:spcBef>
                <a:spcPts val="2400"/>
              </a:spcBef>
              <a:spcAft>
                <a:spcPts val="1200"/>
              </a:spcAft>
              <a:defRPr/>
            </a:pPr>
            <a:r>
              <a:rPr lang="fr-CA" sz="2800" b="1" cap="all" spc="250" dirty="0">
                <a:solidFill>
                  <a:schemeClr val="accent2"/>
                </a:solidFill>
                <a:latin typeface="Optimistic Text" panose="020B0503020203020204" pitchFamily="34" charset="0"/>
              </a:rPr>
              <a:t>VRAI</a:t>
            </a:r>
            <a:endParaRPr lang="en-US" sz="2800" b="1" cap="all" spc="250" dirty="0">
              <a:solidFill>
                <a:schemeClr val="accent2"/>
              </a:solidFill>
              <a:latin typeface="Optimistic Text" panose="020B0503020203020204" pitchFamily="34" charset="0"/>
              <a:cs typeface="Optimistic Text" panose="020B0503020203020204" pitchFamily="34" charset="0"/>
            </a:endParaRPr>
          </a:p>
        </p:txBody>
      </p:sp>
      <p:sp>
        <p:nvSpPr>
          <p:cNvPr id="21" name="Text Placeholder 3">
            <a:extLst>
              <a:ext uri="{FF2B5EF4-FFF2-40B4-BE49-F238E27FC236}">
                <a16:creationId xmlns:a16="http://schemas.microsoft.com/office/drawing/2014/main" id="{775EF441-EC6B-C34A-80E8-B33514B5E1E4}"/>
              </a:ext>
            </a:extLst>
          </p:cNvPr>
          <p:cNvSpPr txBox="1">
            <a:spLocks/>
          </p:cNvSpPr>
          <p:nvPr/>
        </p:nvSpPr>
        <p:spPr>
          <a:xfrm>
            <a:off x="7059491" y="5531484"/>
            <a:ext cx="3913310" cy="3442395"/>
          </a:xfrm>
          <a:prstGeom prst="rect">
            <a:avLst/>
          </a:prstGeom>
        </p:spPr>
        <p:txBody>
          <a:bodyPr vert="horz" lIns="0" tIns="0" rIns="0" bIns="0" rtlCol="0" anchor="t">
            <a:noAutofit/>
          </a:bodyPr>
          <a:lstStyle>
            <a:defPPr marR="0" lvl="0" algn="l" rtl="0">
              <a:lnSpc>
                <a:spcPct val="100000"/>
              </a:lnSpc>
              <a:spcBef>
                <a:spcPts val="0"/>
              </a:spcBef>
              <a:spcAft>
                <a:spcPts val="0"/>
              </a:spcAft>
            </a:defPPr>
            <a:lvl1pPr marL="0" marR="0" lvl="0" indent="0" algn="l" rtl="0" eaLnBrk="1" hangingPunct="1">
              <a:lnSpc>
                <a:spcPct val="129000"/>
              </a:lnSpc>
              <a:spcBef>
                <a:spcPts val="0"/>
              </a:spcBef>
              <a:spcAft>
                <a:spcPts val="1200"/>
              </a:spcAft>
              <a:buClr>
                <a:srgbClr val="1C2B33"/>
              </a:buClr>
              <a:buSzPct val="25000"/>
              <a:buFontTx/>
              <a:buBlip>
                <a:blip r:embed="rId3"/>
              </a:buBlip>
              <a:tabLst/>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defTabSz="1828800">
              <a:lnSpc>
                <a:spcPts val="4200"/>
              </a:lnSpc>
              <a:spcAft>
                <a:spcPts val="1800"/>
              </a:spcAft>
              <a:buNone/>
            </a:pPr>
            <a:r>
              <a:rPr lang="en-US" sz="2800" b="1" spc="40" dirty="0">
                <a:latin typeface="Optimistic Text" panose="020B0503020203020204" pitchFamily="34" charset="0"/>
                <a:sym typeface="Arial"/>
              </a:rPr>
              <a:t>02.</a:t>
            </a:r>
          </a:p>
          <a:p>
            <a:pPr defTabSz="1828800">
              <a:lnSpc>
                <a:spcPts val="4200"/>
              </a:lnSpc>
              <a:spcAft>
                <a:spcPts val="1800"/>
              </a:spcAft>
              <a:buNone/>
            </a:pPr>
            <a:r>
              <a:rPr lang="fr-FR" sz="2800" spc="40" dirty="0">
                <a:latin typeface="Optimistic Text" panose="020B0503020203020204" pitchFamily="34" charset="0"/>
                <a:sym typeface="Arial"/>
              </a:rPr>
              <a:t>Activités à éviter si possible sur les réseaux sans fil publics (cochez tout ce qui est valable</a:t>
            </a:r>
            <a:r>
              <a:rPr lang="en-US" sz="2800" spc="40" dirty="0">
                <a:latin typeface="Optimistic Text" panose="020B0503020203020204" pitchFamily="34" charset="0"/>
                <a:sym typeface="Arial"/>
              </a:rPr>
              <a:t>):</a:t>
            </a:r>
          </a:p>
          <a:p>
            <a:pPr defTabSz="1828800">
              <a:lnSpc>
                <a:spcPts val="4200"/>
              </a:lnSpc>
              <a:spcAft>
                <a:spcPts val="1800"/>
              </a:spcAft>
              <a:buNone/>
            </a:pPr>
            <a:endParaRPr lang="en-US" sz="2800" spc="40" dirty="0">
              <a:latin typeface="Optimistic Text" panose="020B0503020203020204" pitchFamily="34" charset="0"/>
              <a:sym typeface="Arial"/>
            </a:endParaRPr>
          </a:p>
          <a:p>
            <a:pPr marL="465138" defTabSz="1828800">
              <a:lnSpc>
                <a:spcPts val="4200"/>
              </a:lnSpc>
              <a:spcAft>
                <a:spcPts val="1800"/>
              </a:spcAft>
              <a:buNone/>
            </a:pPr>
            <a:r>
              <a:rPr lang="fr-FR" sz="2800" spc="40" dirty="0">
                <a:latin typeface="Optimistic Text" panose="020B0503020203020204" pitchFamily="34" charset="0"/>
                <a:sym typeface="Arial"/>
              </a:rPr>
              <a:t>Services bancaires</a:t>
            </a:r>
          </a:p>
          <a:p>
            <a:pPr marL="465138" defTabSz="1828800">
              <a:lnSpc>
                <a:spcPts val="4200"/>
              </a:lnSpc>
              <a:spcAft>
                <a:spcPts val="1800"/>
              </a:spcAft>
              <a:buNone/>
            </a:pPr>
            <a:r>
              <a:rPr lang="fr-FR" sz="2800" spc="40" dirty="0">
                <a:latin typeface="Optimistic Text" panose="020B0503020203020204" pitchFamily="34" charset="0"/>
                <a:sym typeface="Arial"/>
              </a:rPr>
              <a:t>Connexion aux comptes de médias sociaux</a:t>
            </a:r>
          </a:p>
          <a:p>
            <a:pPr marL="465138" defTabSz="1828800">
              <a:lnSpc>
                <a:spcPts val="4200"/>
              </a:lnSpc>
              <a:spcAft>
                <a:spcPts val="1800"/>
              </a:spcAft>
              <a:buNone/>
            </a:pPr>
            <a:r>
              <a:rPr lang="fr-FR" sz="2800" spc="40" dirty="0">
                <a:latin typeface="Optimistic Text" panose="020B0503020203020204" pitchFamily="34" charset="0"/>
                <a:sym typeface="Arial"/>
              </a:rPr>
              <a:t>Shopping en ligne</a:t>
            </a:r>
          </a:p>
          <a:p>
            <a:pPr marL="465138" defTabSz="1828800">
              <a:lnSpc>
                <a:spcPts val="4200"/>
              </a:lnSpc>
              <a:spcAft>
                <a:spcPts val="1800"/>
              </a:spcAft>
              <a:buNone/>
            </a:pPr>
            <a:r>
              <a:rPr lang="fr-FR" sz="2800" spc="40" dirty="0">
                <a:latin typeface="Optimistic Text" panose="020B0503020203020204" pitchFamily="34" charset="0"/>
                <a:sym typeface="Arial"/>
              </a:rPr>
              <a:t>Recherche sur le Web</a:t>
            </a:r>
            <a:endParaRPr lang="en-US" sz="2800" spc="40" dirty="0">
              <a:latin typeface="Optimistic Text" panose="020B0503020203020204" pitchFamily="34" charset="0"/>
              <a:sym typeface="Arial"/>
            </a:endParaRPr>
          </a:p>
        </p:txBody>
      </p:sp>
      <p:sp>
        <p:nvSpPr>
          <p:cNvPr id="4" name="Oval 3">
            <a:extLst>
              <a:ext uri="{FF2B5EF4-FFF2-40B4-BE49-F238E27FC236}">
                <a16:creationId xmlns:a16="http://schemas.microsoft.com/office/drawing/2014/main" id="{CD8C0CAC-2F96-A94E-A143-D311FE7C04D1}"/>
              </a:ext>
            </a:extLst>
          </p:cNvPr>
          <p:cNvSpPr/>
          <p:nvPr/>
        </p:nvSpPr>
        <p:spPr>
          <a:xfrm>
            <a:off x="7038226" y="8774977"/>
            <a:ext cx="291330" cy="29133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US" sz="2400" spc="50" dirty="0">
              <a:solidFill>
                <a:srgbClr val="1C2B33"/>
              </a:solidFill>
              <a:cs typeface="Optimistic Text" panose="020B0503020203020204" pitchFamily="34" charset="0"/>
            </a:endParaRPr>
          </a:p>
        </p:txBody>
      </p:sp>
      <p:sp>
        <p:nvSpPr>
          <p:cNvPr id="22" name="Oval 21">
            <a:extLst>
              <a:ext uri="{FF2B5EF4-FFF2-40B4-BE49-F238E27FC236}">
                <a16:creationId xmlns:a16="http://schemas.microsoft.com/office/drawing/2014/main" id="{31A2340A-5296-934F-8D11-38F9197AB826}"/>
              </a:ext>
            </a:extLst>
          </p:cNvPr>
          <p:cNvSpPr/>
          <p:nvPr/>
        </p:nvSpPr>
        <p:spPr>
          <a:xfrm>
            <a:off x="7038226" y="9529121"/>
            <a:ext cx="291330" cy="29133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US" sz="2400" spc="50" dirty="0">
              <a:solidFill>
                <a:srgbClr val="1C2B33"/>
              </a:solidFill>
              <a:cs typeface="Optimistic Text" panose="020B0503020203020204" pitchFamily="34" charset="0"/>
            </a:endParaRPr>
          </a:p>
        </p:txBody>
      </p:sp>
      <p:sp>
        <p:nvSpPr>
          <p:cNvPr id="23" name="Oval 22">
            <a:extLst>
              <a:ext uri="{FF2B5EF4-FFF2-40B4-BE49-F238E27FC236}">
                <a16:creationId xmlns:a16="http://schemas.microsoft.com/office/drawing/2014/main" id="{4369231A-1165-8E47-9C49-8B08114FB2AD}"/>
              </a:ext>
            </a:extLst>
          </p:cNvPr>
          <p:cNvSpPr/>
          <p:nvPr/>
        </p:nvSpPr>
        <p:spPr>
          <a:xfrm>
            <a:off x="7038226" y="10820593"/>
            <a:ext cx="291330" cy="29133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US" sz="2400" spc="50" dirty="0">
              <a:solidFill>
                <a:srgbClr val="1C2B33"/>
              </a:solidFill>
              <a:cs typeface="Optimistic Text" panose="020B0503020203020204" pitchFamily="34" charset="0"/>
            </a:endParaRPr>
          </a:p>
        </p:txBody>
      </p:sp>
      <p:sp>
        <p:nvSpPr>
          <p:cNvPr id="24" name="Oval 23">
            <a:extLst>
              <a:ext uri="{FF2B5EF4-FFF2-40B4-BE49-F238E27FC236}">
                <a16:creationId xmlns:a16="http://schemas.microsoft.com/office/drawing/2014/main" id="{9C285AA1-90DB-0444-AE1B-C5D626467419}"/>
              </a:ext>
            </a:extLst>
          </p:cNvPr>
          <p:cNvSpPr/>
          <p:nvPr/>
        </p:nvSpPr>
        <p:spPr>
          <a:xfrm>
            <a:off x="7038226" y="11593151"/>
            <a:ext cx="291330" cy="29133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US" sz="2400" spc="50" dirty="0">
              <a:solidFill>
                <a:srgbClr val="1C2B33"/>
              </a:solidFill>
              <a:cs typeface="Optimistic Text" panose="020B0503020203020204" pitchFamily="34" charset="0"/>
            </a:endParaRPr>
          </a:p>
        </p:txBody>
      </p:sp>
      <p:grpSp>
        <p:nvGrpSpPr>
          <p:cNvPr id="40" name="Group 39">
            <a:extLst>
              <a:ext uri="{FF2B5EF4-FFF2-40B4-BE49-F238E27FC236}">
                <a16:creationId xmlns:a16="http://schemas.microsoft.com/office/drawing/2014/main" id="{2B053DD9-089D-B44D-B40C-13C37963022D}"/>
              </a:ext>
            </a:extLst>
          </p:cNvPr>
          <p:cNvGrpSpPr/>
          <p:nvPr/>
        </p:nvGrpSpPr>
        <p:grpSpPr>
          <a:xfrm>
            <a:off x="7004360" y="8637229"/>
            <a:ext cx="523512" cy="2393212"/>
            <a:chOff x="6943400" y="8685997"/>
            <a:chExt cx="523512" cy="2393212"/>
          </a:xfrm>
        </p:grpSpPr>
        <p:sp>
          <p:nvSpPr>
            <p:cNvPr id="25" name="Google Shape;1699;p92">
              <a:extLst>
                <a:ext uri="{FF2B5EF4-FFF2-40B4-BE49-F238E27FC236}">
                  <a16:creationId xmlns:a16="http://schemas.microsoft.com/office/drawing/2014/main" id="{DF83B532-3AD8-5E44-813D-00F6E89FCE62}"/>
                </a:ext>
              </a:extLst>
            </p:cNvPr>
            <p:cNvSpPr/>
            <p:nvPr/>
          </p:nvSpPr>
          <p:spPr>
            <a:xfrm>
              <a:off x="6943400" y="8685997"/>
              <a:ext cx="523512" cy="361422"/>
            </a:xfrm>
            <a:custGeom>
              <a:avLst/>
              <a:gdLst/>
              <a:ahLst/>
              <a:cxnLst/>
              <a:rect l="l" t="t" r="r" b="b"/>
              <a:pathLst>
                <a:path w="61201" h="42252" extrusionOk="0">
                  <a:moveTo>
                    <a:pt x="19532" y="42252"/>
                  </a:moveTo>
                  <a:cubicBezTo>
                    <a:pt x="18694" y="42252"/>
                    <a:pt x="17881" y="41922"/>
                    <a:pt x="17284" y="41338"/>
                  </a:cubicBezTo>
                  <a:lnTo>
                    <a:pt x="177" y="24536"/>
                  </a:lnTo>
                  <a:cubicBezTo>
                    <a:pt x="0" y="24358"/>
                    <a:pt x="0" y="24066"/>
                    <a:pt x="177" y="23888"/>
                  </a:cubicBezTo>
                  <a:lnTo>
                    <a:pt x="1460" y="22580"/>
                  </a:lnTo>
                  <a:cubicBezTo>
                    <a:pt x="1638" y="22402"/>
                    <a:pt x="1930" y="22402"/>
                    <a:pt x="2108" y="22580"/>
                  </a:cubicBezTo>
                  <a:lnTo>
                    <a:pt x="19215" y="39370"/>
                  </a:lnTo>
                  <a:cubicBezTo>
                    <a:pt x="19329" y="39496"/>
                    <a:pt x="19481" y="39509"/>
                    <a:pt x="19545" y="39509"/>
                  </a:cubicBezTo>
                  <a:cubicBezTo>
                    <a:pt x="19634" y="39496"/>
                    <a:pt x="19773" y="39471"/>
                    <a:pt x="19875" y="39344"/>
                  </a:cubicBezTo>
                  <a:cubicBezTo>
                    <a:pt x="32753" y="24345"/>
                    <a:pt x="45631" y="11531"/>
                    <a:pt x="59220" y="165"/>
                  </a:cubicBezTo>
                  <a:cubicBezTo>
                    <a:pt x="59410" y="0"/>
                    <a:pt x="59702" y="25"/>
                    <a:pt x="59867" y="215"/>
                  </a:cubicBezTo>
                  <a:lnTo>
                    <a:pt x="61036" y="1625"/>
                  </a:lnTo>
                  <a:cubicBezTo>
                    <a:pt x="61201" y="1828"/>
                    <a:pt x="61175" y="2108"/>
                    <a:pt x="60985" y="2273"/>
                  </a:cubicBezTo>
                  <a:cubicBezTo>
                    <a:pt x="47510" y="13538"/>
                    <a:pt x="34734" y="26263"/>
                    <a:pt x="21958" y="41135"/>
                  </a:cubicBezTo>
                  <a:cubicBezTo>
                    <a:pt x="21386" y="41808"/>
                    <a:pt x="20548" y="42214"/>
                    <a:pt x="19672" y="42252"/>
                  </a:cubicBezTo>
                  <a:lnTo>
                    <a:pt x="19532" y="42252"/>
                  </a:lnTo>
                  <a:close/>
                </a:path>
              </a:pathLst>
            </a:custGeom>
            <a:solidFill>
              <a:schemeClr val="accent2"/>
            </a:solidFill>
            <a:ln>
              <a:solidFill>
                <a:schemeClr val="accent2"/>
              </a:solid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29" name="Google Shape;1699;p92">
              <a:extLst>
                <a:ext uri="{FF2B5EF4-FFF2-40B4-BE49-F238E27FC236}">
                  <a16:creationId xmlns:a16="http://schemas.microsoft.com/office/drawing/2014/main" id="{D93E38D9-93FE-084A-8B58-AE299ABC32CF}"/>
                </a:ext>
              </a:extLst>
            </p:cNvPr>
            <p:cNvSpPr/>
            <p:nvPr/>
          </p:nvSpPr>
          <p:spPr>
            <a:xfrm>
              <a:off x="6943400" y="9426315"/>
              <a:ext cx="523512" cy="361422"/>
            </a:xfrm>
            <a:custGeom>
              <a:avLst/>
              <a:gdLst/>
              <a:ahLst/>
              <a:cxnLst/>
              <a:rect l="l" t="t" r="r" b="b"/>
              <a:pathLst>
                <a:path w="61201" h="42252" extrusionOk="0">
                  <a:moveTo>
                    <a:pt x="19532" y="42252"/>
                  </a:moveTo>
                  <a:cubicBezTo>
                    <a:pt x="18694" y="42252"/>
                    <a:pt x="17881" y="41922"/>
                    <a:pt x="17284" y="41338"/>
                  </a:cubicBezTo>
                  <a:lnTo>
                    <a:pt x="177" y="24536"/>
                  </a:lnTo>
                  <a:cubicBezTo>
                    <a:pt x="0" y="24358"/>
                    <a:pt x="0" y="24066"/>
                    <a:pt x="177" y="23888"/>
                  </a:cubicBezTo>
                  <a:lnTo>
                    <a:pt x="1460" y="22580"/>
                  </a:lnTo>
                  <a:cubicBezTo>
                    <a:pt x="1638" y="22402"/>
                    <a:pt x="1930" y="22402"/>
                    <a:pt x="2108" y="22580"/>
                  </a:cubicBezTo>
                  <a:lnTo>
                    <a:pt x="19215" y="39370"/>
                  </a:lnTo>
                  <a:cubicBezTo>
                    <a:pt x="19329" y="39496"/>
                    <a:pt x="19481" y="39509"/>
                    <a:pt x="19545" y="39509"/>
                  </a:cubicBezTo>
                  <a:cubicBezTo>
                    <a:pt x="19634" y="39496"/>
                    <a:pt x="19773" y="39471"/>
                    <a:pt x="19875" y="39344"/>
                  </a:cubicBezTo>
                  <a:cubicBezTo>
                    <a:pt x="32753" y="24345"/>
                    <a:pt x="45631" y="11531"/>
                    <a:pt x="59220" y="165"/>
                  </a:cubicBezTo>
                  <a:cubicBezTo>
                    <a:pt x="59410" y="0"/>
                    <a:pt x="59702" y="25"/>
                    <a:pt x="59867" y="215"/>
                  </a:cubicBezTo>
                  <a:lnTo>
                    <a:pt x="61036" y="1625"/>
                  </a:lnTo>
                  <a:cubicBezTo>
                    <a:pt x="61201" y="1828"/>
                    <a:pt x="61175" y="2108"/>
                    <a:pt x="60985" y="2273"/>
                  </a:cubicBezTo>
                  <a:cubicBezTo>
                    <a:pt x="47510" y="13538"/>
                    <a:pt x="34734" y="26263"/>
                    <a:pt x="21958" y="41135"/>
                  </a:cubicBezTo>
                  <a:cubicBezTo>
                    <a:pt x="21386" y="41808"/>
                    <a:pt x="20548" y="42214"/>
                    <a:pt x="19672" y="42252"/>
                  </a:cubicBezTo>
                  <a:lnTo>
                    <a:pt x="19532" y="42252"/>
                  </a:lnTo>
                  <a:close/>
                </a:path>
              </a:pathLst>
            </a:custGeom>
            <a:solidFill>
              <a:schemeClr val="accent2"/>
            </a:solidFill>
            <a:ln>
              <a:solidFill>
                <a:schemeClr val="accent2"/>
              </a:solid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32" name="Google Shape;1699;p92">
              <a:extLst>
                <a:ext uri="{FF2B5EF4-FFF2-40B4-BE49-F238E27FC236}">
                  <a16:creationId xmlns:a16="http://schemas.microsoft.com/office/drawing/2014/main" id="{618F2773-A057-4540-907D-7DADB1A3588D}"/>
                </a:ext>
              </a:extLst>
            </p:cNvPr>
            <p:cNvSpPr/>
            <p:nvPr/>
          </p:nvSpPr>
          <p:spPr>
            <a:xfrm>
              <a:off x="6943400" y="10717787"/>
              <a:ext cx="523512" cy="361422"/>
            </a:xfrm>
            <a:custGeom>
              <a:avLst/>
              <a:gdLst/>
              <a:ahLst/>
              <a:cxnLst/>
              <a:rect l="l" t="t" r="r" b="b"/>
              <a:pathLst>
                <a:path w="61201" h="42252" extrusionOk="0">
                  <a:moveTo>
                    <a:pt x="19532" y="42252"/>
                  </a:moveTo>
                  <a:cubicBezTo>
                    <a:pt x="18694" y="42252"/>
                    <a:pt x="17881" y="41922"/>
                    <a:pt x="17284" y="41338"/>
                  </a:cubicBezTo>
                  <a:lnTo>
                    <a:pt x="177" y="24536"/>
                  </a:lnTo>
                  <a:cubicBezTo>
                    <a:pt x="0" y="24358"/>
                    <a:pt x="0" y="24066"/>
                    <a:pt x="177" y="23888"/>
                  </a:cubicBezTo>
                  <a:lnTo>
                    <a:pt x="1460" y="22580"/>
                  </a:lnTo>
                  <a:cubicBezTo>
                    <a:pt x="1638" y="22402"/>
                    <a:pt x="1930" y="22402"/>
                    <a:pt x="2108" y="22580"/>
                  </a:cubicBezTo>
                  <a:lnTo>
                    <a:pt x="19215" y="39370"/>
                  </a:lnTo>
                  <a:cubicBezTo>
                    <a:pt x="19329" y="39496"/>
                    <a:pt x="19481" y="39509"/>
                    <a:pt x="19545" y="39509"/>
                  </a:cubicBezTo>
                  <a:cubicBezTo>
                    <a:pt x="19634" y="39496"/>
                    <a:pt x="19773" y="39471"/>
                    <a:pt x="19875" y="39344"/>
                  </a:cubicBezTo>
                  <a:cubicBezTo>
                    <a:pt x="32753" y="24345"/>
                    <a:pt x="45631" y="11531"/>
                    <a:pt x="59220" y="165"/>
                  </a:cubicBezTo>
                  <a:cubicBezTo>
                    <a:pt x="59410" y="0"/>
                    <a:pt x="59702" y="25"/>
                    <a:pt x="59867" y="215"/>
                  </a:cubicBezTo>
                  <a:lnTo>
                    <a:pt x="61036" y="1625"/>
                  </a:lnTo>
                  <a:cubicBezTo>
                    <a:pt x="61201" y="1828"/>
                    <a:pt x="61175" y="2108"/>
                    <a:pt x="60985" y="2273"/>
                  </a:cubicBezTo>
                  <a:cubicBezTo>
                    <a:pt x="47510" y="13538"/>
                    <a:pt x="34734" y="26263"/>
                    <a:pt x="21958" y="41135"/>
                  </a:cubicBezTo>
                  <a:cubicBezTo>
                    <a:pt x="21386" y="41808"/>
                    <a:pt x="20548" y="42214"/>
                    <a:pt x="19672" y="42252"/>
                  </a:cubicBezTo>
                  <a:lnTo>
                    <a:pt x="19532" y="42252"/>
                  </a:lnTo>
                  <a:close/>
                </a:path>
              </a:pathLst>
            </a:custGeom>
            <a:solidFill>
              <a:schemeClr val="accent2"/>
            </a:solidFill>
            <a:ln>
              <a:solidFill>
                <a:schemeClr val="accent2"/>
              </a:solid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grpSp>
      <p:sp>
        <p:nvSpPr>
          <p:cNvPr id="41" name="Text Placeholder 3">
            <a:extLst>
              <a:ext uri="{FF2B5EF4-FFF2-40B4-BE49-F238E27FC236}">
                <a16:creationId xmlns:a16="http://schemas.microsoft.com/office/drawing/2014/main" id="{CF0ED9DF-71C5-1849-A9B2-809FBF671208}"/>
              </a:ext>
            </a:extLst>
          </p:cNvPr>
          <p:cNvSpPr txBox="1">
            <a:spLocks/>
          </p:cNvSpPr>
          <p:nvPr/>
        </p:nvSpPr>
        <p:spPr>
          <a:xfrm>
            <a:off x="12630951" y="5531484"/>
            <a:ext cx="3913310" cy="3442395"/>
          </a:xfrm>
          <a:prstGeom prst="rect">
            <a:avLst/>
          </a:prstGeom>
        </p:spPr>
        <p:txBody>
          <a:bodyPr vert="horz" lIns="0" tIns="0" rIns="0" bIns="0" rtlCol="0" anchor="t">
            <a:noAutofit/>
          </a:bodyPr>
          <a:lstStyle>
            <a:defPPr marR="0" lvl="0" algn="l" rtl="0">
              <a:lnSpc>
                <a:spcPct val="100000"/>
              </a:lnSpc>
              <a:spcBef>
                <a:spcPts val="0"/>
              </a:spcBef>
              <a:spcAft>
                <a:spcPts val="0"/>
              </a:spcAft>
            </a:defPPr>
            <a:lvl1pPr marL="0" marR="0" lvl="0" indent="0" algn="l" rtl="0" eaLnBrk="1" hangingPunct="1">
              <a:lnSpc>
                <a:spcPct val="129000"/>
              </a:lnSpc>
              <a:spcBef>
                <a:spcPts val="0"/>
              </a:spcBef>
              <a:spcAft>
                <a:spcPts val="1200"/>
              </a:spcAft>
              <a:buClr>
                <a:srgbClr val="1C2B33"/>
              </a:buClr>
              <a:buSzPct val="25000"/>
              <a:buFontTx/>
              <a:buBlip>
                <a:blip r:embed="rId3"/>
              </a:buBlip>
              <a:tabLst/>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defTabSz="1828800">
              <a:lnSpc>
                <a:spcPts val="4200"/>
              </a:lnSpc>
              <a:spcAft>
                <a:spcPts val="1800"/>
              </a:spcAft>
              <a:buNone/>
            </a:pPr>
            <a:r>
              <a:rPr lang="en-US" sz="2800" b="1" spc="40" dirty="0">
                <a:latin typeface="Optimistic Text" panose="020B0503020203020204" pitchFamily="34" charset="0"/>
                <a:sym typeface="Arial"/>
              </a:rPr>
              <a:t>03.</a:t>
            </a:r>
          </a:p>
          <a:p>
            <a:pPr defTabSz="1828800">
              <a:lnSpc>
                <a:spcPts val="4200"/>
              </a:lnSpc>
              <a:spcAft>
                <a:spcPts val="1800"/>
              </a:spcAft>
              <a:buNone/>
            </a:pPr>
            <a:r>
              <a:rPr lang="fr-FR" sz="2800" spc="40" dirty="0">
                <a:latin typeface="Optimistic Text" panose="020B0503020203020204" pitchFamily="34" charset="0"/>
                <a:sym typeface="Arial"/>
              </a:rPr>
              <a:t>Vrai ou faux : vous pouvez utiliser le même mot de passe pour plusieurs comptes en ligne.</a:t>
            </a:r>
            <a:endParaRPr lang="en-US" sz="2800" spc="40" dirty="0">
              <a:latin typeface="Optimistic Text" panose="020B0503020203020204" pitchFamily="34" charset="0"/>
              <a:sym typeface="Arial"/>
            </a:endParaRPr>
          </a:p>
        </p:txBody>
      </p:sp>
      <p:sp>
        <p:nvSpPr>
          <p:cNvPr id="42" name="TextBox 41">
            <a:extLst>
              <a:ext uri="{FF2B5EF4-FFF2-40B4-BE49-F238E27FC236}">
                <a16:creationId xmlns:a16="http://schemas.microsoft.com/office/drawing/2014/main" id="{A5487EDD-457A-3741-84B7-B44E6897EA23}"/>
              </a:ext>
            </a:extLst>
          </p:cNvPr>
          <p:cNvSpPr txBox="1"/>
          <p:nvPr/>
        </p:nvSpPr>
        <p:spPr>
          <a:xfrm>
            <a:off x="12630951" y="8616633"/>
            <a:ext cx="3573067" cy="582660"/>
          </a:xfrm>
          <a:prstGeom prst="rect">
            <a:avLst/>
          </a:prstGeom>
          <a:noFill/>
        </p:spPr>
        <p:txBody>
          <a:bodyPr wrap="square" lIns="0" tIns="0" rIns="0" bIns="0" rtlCol="0" anchor="t">
            <a:noAutofit/>
          </a:bodyPr>
          <a:lstStyle/>
          <a:p>
            <a:pPr>
              <a:lnSpc>
                <a:spcPts val="4200"/>
              </a:lnSpc>
              <a:spcBef>
                <a:spcPts val="2400"/>
              </a:spcBef>
              <a:spcAft>
                <a:spcPts val="1200"/>
              </a:spcAft>
              <a:defRPr/>
            </a:pPr>
            <a:r>
              <a:rPr lang="en-US" sz="2800" b="1" cap="all" spc="250" dirty="0">
                <a:solidFill>
                  <a:schemeClr val="accent2"/>
                </a:solidFill>
                <a:latin typeface="Optimistic Text" panose="020B0503020203020204" pitchFamily="34" charset="0"/>
                <a:cs typeface="Optimistic Text" panose="020B0503020203020204" pitchFamily="34" charset="0"/>
              </a:rPr>
              <a:t>FAUX</a:t>
            </a:r>
          </a:p>
        </p:txBody>
      </p:sp>
      <p:sp>
        <p:nvSpPr>
          <p:cNvPr id="43" name="Text Placeholder 3">
            <a:extLst>
              <a:ext uri="{FF2B5EF4-FFF2-40B4-BE49-F238E27FC236}">
                <a16:creationId xmlns:a16="http://schemas.microsoft.com/office/drawing/2014/main" id="{895E06ED-2EA1-014A-837C-BA2C08181A06}"/>
              </a:ext>
            </a:extLst>
          </p:cNvPr>
          <p:cNvSpPr txBox="1">
            <a:spLocks/>
          </p:cNvSpPr>
          <p:nvPr/>
        </p:nvSpPr>
        <p:spPr>
          <a:xfrm>
            <a:off x="18266207" y="5531484"/>
            <a:ext cx="3913310" cy="3442395"/>
          </a:xfrm>
          <a:prstGeom prst="rect">
            <a:avLst/>
          </a:prstGeom>
        </p:spPr>
        <p:txBody>
          <a:bodyPr vert="horz" lIns="0" tIns="0" rIns="0" bIns="0" rtlCol="0" anchor="t">
            <a:noAutofit/>
          </a:bodyPr>
          <a:lstStyle>
            <a:defPPr marR="0" lvl="0" algn="l" rtl="0">
              <a:lnSpc>
                <a:spcPct val="100000"/>
              </a:lnSpc>
              <a:spcBef>
                <a:spcPts val="0"/>
              </a:spcBef>
              <a:spcAft>
                <a:spcPts val="0"/>
              </a:spcAft>
            </a:defPPr>
            <a:lvl1pPr marL="0" marR="0" lvl="0" indent="0" algn="l" rtl="0" eaLnBrk="1" hangingPunct="1">
              <a:lnSpc>
                <a:spcPct val="129000"/>
              </a:lnSpc>
              <a:spcBef>
                <a:spcPts val="0"/>
              </a:spcBef>
              <a:spcAft>
                <a:spcPts val="1200"/>
              </a:spcAft>
              <a:buClr>
                <a:srgbClr val="1C2B33"/>
              </a:buClr>
              <a:buSzPct val="25000"/>
              <a:buFontTx/>
              <a:buBlip>
                <a:blip r:embed="rId3"/>
              </a:buBlip>
              <a:tabLst/>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defTabSz="1828800">
              <a:lnSpc>
                <a:spcPts val="4200"/>
              </a:lnSpc>
              <a:spcAft>
                <a:spcPts val="1800"/>
              </a:spcAft>
              <a:buNone/>
            </a:pPr>
            <a:r>
              <a:rPr lang="en-US" sz="2800" b="1" spc="40" dirty="0">
                <a:latin typeface="Optimistic Text" panose="020B0503020203020204" pitchFamily="34" charset="0"/>
                <a:sym typeface="Arial"/>
              </a:rPr>
              <a:t>04.</a:t>
            </a:r>
          </a:p>
          <a:p>
            <a:pPr defTabSz="1828800">
              <a:lnSpc>
                <a:spcPts val="4200"/>
              </a:lnSpc>
              <a:spcAft>
                <a:spcPts val="1800"/>
              </a:spcAft>
              <a:buNone/>
            </a:pPr>
            <a:r>
              <a:rPr lang="fr-FR" sz="2800" spc="40" dirty="0">
                <a:latin typeface="Optimistic Text" panose="020B0503020203020204" pitchFamily="34" charset="0"/>
                <a:sym typeface="Arial"/>
              </a:rPr>
              <a:t>Qu'est-ce qui n'est PAS une option pour se connecter avec l'authentification </a:t>
            </a:r>
            <a:r>
              <a:rPr lang="fr-FR" sz="2800" spc="40" dirty="0" err="1">
                <a:latin typeface="Optimistic Text" panose="020B0503020203020204" pitchFamily="34" charset="0"/>
                <a:sym typeface="Arial"/>
              </a:rPr>
              <a:t>multifacteur</a:t>
            </a:r>
            <a:r>
              <a:rPr lang="fr-FR" sz="2800" spc="40" dirty="0">
                <a:latin typeface="Optimistic Text" panose="020B0503020203020204" pitchFamily="34" charset="0"/>
                <a:sym typeface="Arial"/>
              </a:rPr>
              <a:t>?</a:t>
            </a:r>
          </a:p>
          <a:p>
            <a:pPr defTabSz="1828800">
              <a:lnSpc>
                <a:spcPts val="4200"/>
              </a:lnSpc>
              <a:spcAft>
                <a:spcPts val="1800"/>
              </a:spcAft>
              <a:buNone/>
            </a:pPr>
            <a:r>
              <a:rPr lang="fr-FR" sz="2800" spc="40" dirty="0">
                <a:latin typeface="Optimistic Text" panose="020B0503020203020204" pitchFamily="34" charset="0"/>
                <a:sym typeface="Arial"/>
              </a:rPr>
              <a:t>      </a:t>
            </a:r>
          </a:p>
          <a:p>
            <a:pPr defTabSz="1828800">
              <a:lnSpc>
                <a:spcPts val="4200"/>
              </a:lnSpc>
              <a:spcAft>
                <a:spcPts val="1800"/>
              </a:spcAft>
              <a:buNone/>
            </a:pPr>
            <a:r>
              <a:rPr lang="fr-FR" sz="2800" spc="40" dirty="0">
                <a:latin typeface="Optimistic Text" panose="020B0503020203020204" pitchFamily="34" charset="0"/>
                <a:sym typeface="Arial"/>
              </a:rPr>
              <a:t>      Biométrie</a:t>
            </a:r>
          </a:p>
          <a:p>
            <a:pPr defTabSz="1828800">
              <a:lnSpc>
                <a:spcPts val="4200"/>
              </a:lnSpc>
              <a:spcAft>
                <a:spcPts val="1800"/>
              </a:spcAft>
              <a:buNone/>
            </a:pPr>
            <a:r>
              <a:rPr lang="fr-FR" sz="2800" spc="40" dirty="0">
                <a:latin typeface="Optimistic Text" panose="020B0503020203020204" pitchFamily="34" charset="0"/>
                <a:sym typeface="Arial"/>
              </a:rPr>
              <a:t>      Télépathie</a:t>
            </a:r>
          </a:p>
          <a:p>
            <a:pPr defTabSz="1828800">
              <a:lnSpc>
                <a:spcPts val="4200"/>
              </a:lnSpc>
              <a:spcAft>
                <a:spcPts val="1800"/>
              </a:spcAft>
              <a:buNone/>
            </a:pPr>
            <a:r>
              <a:rPr lang="fr-FR" sz="2800" spc="40" dirty="0">
                <a:latin typeface="Optimistic Text" panose="020B0503020203020204" pitchFamily="34" charset="0"/>
                <a:sym typeface="Arial"/>
              </a:rPr>
              <a:t>      Mot de passe ou PIN</a:t>
            </a:r>
          </a:p>
          <a:p>
            <a:pPr defTabSz="1828800">
              <a:lnSpc>
                <a:spcPts val="4200"/>
              </a:lnSpc>
              <a:spcAft>
                <a:spcPts val="1800"/>
              </a:spcAft>
              <a:buNone/>
            </a:pPr>
            <a:r>
              <a:rPr lang="fr-FR" sz="2800" spc="40" dirty="0">
                <a:latin typeface="Optimistic Text" panose="020B0503020203020204" pitchFamily="34" charset="0"/>
                <a:sym typeface="Arial"/>
              </a:rPr>
              <a:t>      Questions de sécurité</a:t>
            </a:r>
            <a:endParaRPr lang="en-US" sz="2800" spc="40" dirty="0">
              <a:latin typeface="Optimistic Text" panose="020B0503020203020204" pitchFamily="34" charset="0"/>
              <a:sym typeface="Arial"/>
            </a:endParaRPr>
          </a:p>
        </p:txBody>
      </p:sp>
      <p:sp>
        <p:nvSpPr>
          <p:cNvPr id="44" name="Oval 43">
            <a:extLst>
              <a:ext uri="{FF2B5EF4-FFF2-40B4-BE49-F238E27FC236}">
                <a16:creationId xmlns:a16="http://schemas.microsoft.com/office/drawing/2014/main" id="{A2A338DE-B472-D14A-BCB2-039367E8C117}"/>
              </a:ext>
            </a:extLst>
          </p:cNvPr>
          <p:cNvSpPr/>
          <p:nvPr/>
        </p:nvSpPr>
        <p:spPr>
          <a:xfrm>
            <a:off x="18244942" y="8774977"/>
            <a:ext cx="291330" cy="29133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US" sz="2400" spc="50" dirty="0">
              <a:solidFill>
                <a:srgbClr val="1C2B33"/>
              </a:solidFill>
              <a:cs typeface="Optimistic Text" panose="020B0503020203020204" pitchFamily="34" charset="0"/>
            </a:endParaRPr>
          </a:p>
        </p:txBody>
      </p:sp>
      <p:sp>
        <p:nvSpPr>
          <p:cNvPr id="45" name="Oval 44">
            <a:extLst>
              <a:ext uri="{FF2B5EF4-FFF2-40B4-BE49-F238E27FC236}">
                <a16:creationId xmlns:a16="http://schemas.microsoft.com/office/drawing/2014/main" id="{15B67911-4D06-114E-B618-21FA77162B3F}"/>
              </a:ext>
            </a:extLst>
          </p:cNvPr>
          <p:cNvSpPr/>
          <p:nvPr/>
        </p:nvSpPr>
        <p:spPr>
          <a:xfrm>
            <a:off x="18244942" y="9531524"/>
            <a:ext cx="291330" cy="29133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US" sz="2400" spc="50" dirty="0">
              <a:solidFill>
                <a:srgbClr val="1C2B33"/>
              </a:solidFill>
              <a:cs typeface="Optimistic Text" panose="020B0503020203020204" pitchFamily="34" charset="0"/>
            </a:endParaRPr>
          </a:p>
        </p:txBody>
      </p:sp>
      <p:sp>
        <p:nvSpPr>
          <p:cNvPr id="46" name="Oval 45">
            <a:extLst>
              <a:ext uri="{FF2B5EF4-FFF2-40B4-BE49-F238E27FC236}">
                <a16:creationId xmlns:a16="http://schemas.microsoft.com/office/drawing/2014/main" id="{20DDC992-FC2C-0647-B1ED-297A39D9E01B}"/>
              </a:ext>
            </a:extLst>
          </p:cNvPr>
          <p:cNvSpPr/>
          <p:nvPr/>
        </p:nvSpPr>
        <p:spPr>
          <a:xfrm>
            <a:off x="18244942" y="10288071"/>
            <a:ext cx="291330" cy="29133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US" sz="2400" spc="50" dirty="0">
              <a:solidFill>
                <a:srgbClr val="1C2B33"/>
              </a:solidFill>
              <a:cs typeface="Optimistic Text" panose="020B0503020203020204" pitchFamily="34" charset="0"/>
            </a:endParaRPr>
          </a:p>
        </p:txBody>
      </p:sp>
      <p:sp>
        <p:nvSpPr>
          <p:cNvPr id="47" name="Oval 46">
            <a:extLst>
              <a:ext uri="{FF2B5EF4-FFF2-40B4-BE49-F238E27FC236}">
                <a16:creationId xmlns:a16="http://schemas.microsoft.com/office/drawing/2014/main" id="{E7879AB0-3448-0843-B1C7-D2B4430CF720}"/>
              </a:ext>
            </a:extLst>
          </p:cNvPr>
          <p:cNvSpPr/>
          <p:nvPr/>
        </p:nvSpPr>
        <p:spPr>
          <a:xfrm>
            <a:off x="18244942" y="11044617"/>
            <a:ext cx="291330" cy="29133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US" sz="2400" spc="50" dirty="0">
              <a:solidFill>
                <a:srgbClr val="1C2B33"/>
              </a:solidFill>
              <a:cs typeface="Optimistic Text" panose="020B0503020203020204" pitchFamily="34" charset="0"/>
            </a:endParaRPr>
          </a:p>
        </p:txBody>
      </p:sp>
      <p:sp>
        <p:nvSpPr>
          <p:cNvPr id="50" name="Google Shape;1699;p92">
            <a:extLst>
              <a:ext uri="{FF2B5EF4-FFF2-40B4-BE49-F238E27FC236}">
                <a16:creationId xmlns:a16="http://schemas.microsoft.com/office/drawing/2014/main" id="{E483D217-38A1-504D-AD7D-41C8468AFD91}"/>
              </a:ext>
            </a:extLst>
          </p:cNvPr>
          <p:cNvSpPr/>
          <p:nvPr/>
        </p:nvSpPr>
        <p:spPr>
          <a:xfrm>
            <a:off x="18211076" y="9377547"/>
            <a:ext cx="523512" cy="361422"/>
          </a:xfrm>
          <a:custGeom>
            <a:avLst/>
            <a:gdLst/>
            <a:ahLst/>
            <a:cxnLst/>
            <a:rect l="l" t="t" r="r" b="b"/>
            <a:pathLst>
              <a:path w="61201" h="42252" extrusionOk="0">
                <a:moveTo>
                  <a:pt x="19532" y="42252"/>
                </a:moveTo>
                <a:cubicBezTo>
                  <a:pt x="18694" y="42252"/>
                  <a:pt x="17881" y="41922"/>
                  <a:pt x="17284" y="41338"/>
                </a:cubicBezTo>
                <a:lnTo>
                  <a:pt x="177" y="24536"/>
                </a:lnTo>
                <a:cubicBezTo>
                  <a:pt x="0" y="24358"/>
                  <a:pt x="0" y="24066"/>
                  <a:pt x="177" y="23888"/>
                </a:cubicBezTo>
                <a:lnTo>
                  <a:pt x="1460" y="22580"/>
                </a:lnTo>
                <a:cubicBezTo>
                  <a:pt x="1638" y="22402"/>
                  <a:pt x="1930" y="22402"/>
                  <a:pt x="2108" y="22580"/>
                </a:cubicBezTo>
                <a:lnTo>
                  <a:pt x="19215" y="39370"/>
                </a:lnTo>
                <a:cubicBezTo>
                  <a:pt x="19329" y="39496"/>
                  <a:pt x="19481" y="39509"/>
                  <a:pt x="19545" y="39509"/>
                </a:cubicBezTo>
                <a:cubicBezTo>
                  <a:pt x="19634" y="39496"/>
                  <a:pt x="19773" y="39471"/>
                  <a:pt x="19875" y="39344"/>
                </a:cubicBezTo>
                <a:cubicBezTo>
                  <a:pt x="32753" y="24345"/>
                  <a:pt x="45631" y="11531"/>
                  <a:pt x="59220" y="165"/>
                </a:cubicBezTo>
                <a:cubicBezTo>
                  <a:pt x="59410" y="0"/>
                  <a:pt x="59702" y="25"/>
                  <a:pt x="59867" y="215"/>
                </a:cubicBezTo>
                <a:lnTo>
                  <a:pt x="61036" y="1625"/>
                </a:lnTo>
                <a:cubicBezTo>
                  <a:pt x="61201" y="1828"/>
                  <a:pt x="61175" y="2108"/>
                  <a:pt x="60985" y="2273"/>
                </a:cubicBezTo>
                <a:cubicBezTo>
                  <a:pt x="47510" y="13538"/>
                  <a:pt x="34734" y="26263"/>
                  <a:pt x="21958" y="41135"/>
                </a:cubicBezTo>
                <a:cubicBezTo>
                  <a:pt x="21386" y="41808"/>
                  <a:pt x="20548" y="42214"/>
                  <a:pt x="19672" y="42252"/>
                </a:cubicBezTo>
                <a:lnTo>
                  <a:pt x="19532" y="42252"/>
                </a:lnTo>
                <a:close/>
              </a:path>
            </a:pathLst>
          </a:custGeom>
          <a:solidFill>
            <a:schemeClr val="accent2"/>
          </a:solidFill>
          <a:ln>
            <a:solidFill>
              <a:schemeClr val="accent2"/>
            </a:solid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Tree>
    <p:extLst>
      <p:ext uri="{BB962C8B-B14F-4D97-AF65-F5344CB8AC3E}">
        <p14:creationId xmlns:p14="http://schemas.microsoft.com/office/powerpoint/2010/main" val="867038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fade">
                                      <p:cBhvr>
                                        <p:cTn id="12" dur="500"/>
                                        <p:tgtEl>
                                          <p:spTgt spid="4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0"/>
                                        </p:tgtEl>
                                        <p:attrNameLst>
                                          <p:attrName>style.visibility</p:attrName>
                                        </p:attrNameLst>
                                      </p:cBhvr>
                                      <p:to>
                                        <p:strVal val="visible"/>
                                      </p:to>
                                    </p:set>
                                    <p:animEffect transition="in" filter="fade">
                                      <p:cBhvr>
                                        <p:cTn id="22"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42" grpId="0"/>
      <p:bldP spid="50"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6FE6D-715B-4949-9DBC-8480A17FF440}"/>
              </a:ext>
            </a:extLst>
          </p:cNvPr>
          <p:cNvSpPr>
            <a:spLocks noGrp="1"/>
          </p:cNvSpPr>
          <p:nvPr>
            <p:ph type="ctrTitle"/>
          </p:nvPr>
        </p:nvSpPr>
        <p:spPr>
          <a:xfrm>
            <a:off x="1871711" y="3520440"/>
            <a:ext cx="7291340" cy="2542032"/>
          </a:xfrm>
        </p:spPr>
        <p:txBody>
          <a:bodyPr/>
          <a:lstStyle/>
          <a:p>
            <a:r>
              <a:rPr lang="en-US" dirty="0"/>
              <a:t>03</a:t>
            </a:r>
            <a:br>
              <a:rPr lang="en-US" dirty="0"/>
            </a:br>
            <a:r>
              <a:rPr lang="en-US" dirty="0" err="1"/>
              <a:t>Gestion</a:t>
            </a:r>
            <a:r>
              <a:rPr lang="en-US" dirty="0"/>
              <a:t> des </a:t>
            </a:r>
            <a:r>
              <a:rPr lang="en-US" dirty="0" err="1"/>
              <a:t>comptes</a:t>
            </a:r>
            <a:r>
              <a:rPr lang="en-US" dirty="0"/>
              <a:t> en </a:t>
            </a:r>
            <a:r>
              <a:rPr lang="en-US" dirty="0" err="1"/>
              <a:t>ligne</a:t>
            </a:r>
            <a:endParaRPr lang="en-US" dirty="0"/>
          </a:p>
        </p:txBody>
      </p:sp>
      <p:sp>
        <p:nvSpPr>
          <p:cNvPr id="3" name="TextBox 2">
            <a:extLst>
              <a:ext uri="{FF2B5EF4-FFF2-40B4-BE49-F238E27FC236}">
                <a16:creationId xmlns:a16="http://schemas.microsoft.com/office/drawing/2014/main" id="{1BB6DCEC-FF66-AF45-B9EC-CF7B9075340F}"/>
              </a:ext>
            </a:extLst>
          </p:cNvPr>
          <p:cNvSpPr txBox="1"/>
          <p:nvPr/>
        </p:nvSpPr>
        <p:spPr>
          <a:xfrm>
            <a:off x="-825190" y="8341112"/>
            <a:ext cx="0" cy="0"/>
          </a:xfrm>
          <a:prstGeom prst="rect">
            <a:avLst/>
          </a:prstGeom>
        </p:spPr>
        <p:txBody>
          <a:bodyPr vert="horz" wrap="none" lIns="0" tIns="0" rIns="0" bIns="0" rtlCol="0">
            <a:normAutofit fontScale="25000" lnSpcReduction="20000"/>
          </a:bodyPr>
          <a:lstStyle/>
          <a:p>
            <a:pPr algn="l">
              <a:lnSpc>
                <a:spcPct val="129000"/>
              </a:lnSpc>
              <a:spcAft>
                <a:spcPts val="1200"/>
              </a:spcAft>
            </a:pPr>
            <a:endParaRPr lang="en-US" sz="2400" spc="50" dirty="0">
              <a:cs typeface="Optimistic Text" panose="020B0503020203020204" pitchFamily="34" charset="0"/>
            </a:endParaRPr>
          </a:p>
        </p:txBody>
      </p:sp>
      <p:pic>
        <p:nvPicPr>
          <p:cNvPr id="4" name="Picture 3" descr="A picture containing person, window, indoor, person&#10;&#10;Description automatically generated">
            <a:extLst>
              <a:ext uri="{FF2B5EF4-FFF2-40B4-BE49-F238E27FC236}">
                <a16:creationId xmlns:a16="http://schemas.microsoft.com/office/drawing/2014/main" id="{122DAB0D-F816-D88E-AAE4-986979B06DC8}"/>
              </a:ext>
            </a:extLst>
          </p:cNvPr>
          <p:cNvPicPr>
            <a:picLocks noChangeAspect="1"/>
          </p:cNvPicPr>
          <p:nvPr/>
        </p:nvPicPr>
        <p:blipFill rotWithShape="1">
          <a:blip r:embed="rId3"/>
          <a:srcRect r="28666"/>
          <a:stretch/>
        </p:blipFill>
        <p:spPr>
          <a:xfrm>
            <a:off x="11260138" y="0"/>
            <a:ext cx="13127037" cy="12274276"/>
          </a:xfrm>
          <a:prstGeom prst="rect">
            <a:avLst/>
          </a:prstGeom>
        </p:spPr>
      </p:pic>
    </p:spTree>
    <p:extLst>
      <p:ext uri="{BB962C8B-B14F-4D97-AF65-F5344CB8AC3E}">
        <p14:creationId xmlns:p14="http://schemas.microsoft.com/office/powerpoint/2010/main" val="4222874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E8B97CA-9F48-C34C-91F1-642000C956BE}"/>
              </a:ext>
            </a:extLst>
          </p:cNvPr>
          <p:cNvSpPr/>
          <p:nvPr/>
        </p:nvSpPr>
        <p:spPr>
          <a:xfrm>
            <a:off x="12193587" y="0"/>
            <a:ext cx="12193587" cy="1371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US" sz="2400" spc="50" dirty="0">
              <a:solidFill>
                <a:srgbClr val="1C2B33"/>
              </a:solidFill>
              <a:cs typeface="Optimistic Text" panose="020B0503020203020204" pitchFamily="34" charset="0"/>
            </a:endParaRPr>
          </a:p>
        </p:txBody>
      </p:sp>
      <p:sp>
        <p:nvSpPr>
          <p:cNvPr id="6" name="Title 2">
            <a:extLst>
              <a:ext uri="{FF2B5EF4-FFF2-40B4-BE49-F238E27FC236}">
                <a16:creationId xmlns:a16="http://schemas.microsoft.com/office/drawing/2014/main" id="{40AEB619-57C3-F749-BA8E-41359FBBFCEC}"/>
              </a:ext>
            </a:extLst>
          </p:cNvPr>
          <p:cNvSpPr txBox="1">
            <a:spLocks/>
          </p:cNvSpPr>
          <p:nvPr/>
        </p:nvSpPr>
        <p:spPr>
          <a:xfrm>
            <a:off x="3749675" y="6141720"/>
            <a:ext cx="7510463" cy="1432560"/>
          </a:xfrm>
          <a:prstGeom prst="rect">
            <a:avLst/>
          </a:prstGeom>
        </p:spPr>
        <p:txBody>
          <a:bodyPr vert="horz" lIns="0" tIns="0" rIns="0" bIns="0" rtlCol="0" anchor="ctr" anchorCtr="0">
            <a:noAutofit/>
          </a:bodyPr>
          <a:lstStyle>
            <a:defPPr marR="0" lvl="0" algn="l" rtl="0">
              <a:lnSpc>
                <a:spcPct val="100000"/>
              </a:lnSpc>
              <a:spcBef>
                <a:spcPts val="0"/>
              </a:spcBef>
              <a:spcAft>
                <a:spcPts val="0"/>
              </a:spcAft>
            </a:defPPr>
            <a:lvl1pPr marR="0" lvl="0" algn="l" rtl="0" eaLnBrk="1" hangingPunct="1">
              <a:lnSpc>
                <a:spcPct val="108000"/>
              </a:lnSpc>
              <a:spcBef>
                <a:spcPts val="0"/>
              </a:spcBef>
              <a:spcAft>
                <a:spcPts val="0"/>
              </a:spcAft>
              <a:buClr>
                <a:srgbClr val="1C2B33"/>
              </a:buClr>
              <a:buFont typeface="Optimistic Display Medium"/>
              <a:defRPr sz="7200" b="0" i="0" u="none" strike="noStrike" kern="0" cap="none" spc="220" baseline="0">
                <a:solidFill>
                  <a:schemeClr val="tx1"/>
                </a:solidFill>
                <a:latin typeface="+mj-lt"/>
                <a:ea typeface="Optimistic Display Medium"/>
                <a:cs typeface="Optimistic Display Medium"/>
                <a:sym typeface="Optimistic Display Medium"/>
              </a:defRPr>
            </a:lvl1pPr>
            <a:lvl2pPr marR="0" lvl="1"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2pPr>
            <a:lvl3pPr marR="0" lvl="2"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3pPr>
            <a:lvl4pPr marR="0" lvl="3"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4pPr>
            <a:lvl5pPr marR="0" lvl="4"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a:lnSpc>
                <a:spcPts val="8640"/>
              </a:lnSpc>
            </a:pPr>
            <a:r>
              <a:rPr lang="fr-FR" dirty="0"/>
              <a:t>Outils de gestion des mots de passe</a:t>
            </a:r>
            <a:endParaRPr lang="en-US" dirty="0"/>
          </a:p>
        </p:txBody>
      </p:sp>
      <p:sp>
        <p:nvSpPr>
          <p:cNvPr id="8" name="Google Shape;984;p86">
            <a:extLst>
              <a:ext uri="{FF2B5EF4-FFF2-40B4-BE49-F238E27FC236}">
                <a16:creationId xmlns:a16="http://schemas.microsoft.com/office/drawing/2014/main" id="{C776D923-0E00-FA44-9317-987F6EA90C09}"/>
              </a:ext>
            </a:extLst>
          </p:cNvPr>
          <p:cNvSpPr/>
          <p:nvPr/>
        </p:nvSpPr>
        <p:spPr>
          <a:xfrm>
            <a:off x="936809" y="5721272"/>
            <a:ext cx="2310688" cy="2273456"/>
          </a:xfrm>
          <a:custGeom>
            <a:avLst/>
            <a:gdLst/>
            <a:ahLst/>
            <a:cxnLst/>
            <a:rect l="l" t="t" r="r" b="b"/>
            <a:pathLst>
              <a:path w="528091" h="519582" extrusionOk="0">
                <a:moveTo>
                  <a:pt x="0" y="259791"/>
                </a:moveTo>
                <a:cubicBezTo>
                  <a:pt x="0" y="108788"/>
                  <a:pt x="100584" y="0"/>
                  <a:pt x="258660" y="0"/>
                </a:cubicBezTo>
                <a:lnTo>
                  <a:pt x="269430" y="0"/>
                </a:lnTo>
                <a:cubicBezTo>
                  <a:pt x="427494" y="0"/>
                  <a:pt x="528091" y="108788"/>
                  <a:pt x="528091" y="259791"/>
                </a:cubicBezTo>
                <a:cubicBezTo>
                  <a:pt x="528091" y="410794"/>
                  <a:pt x="427494" y="519582"/>
                  <a:pt x="269430" y="519582"/>
                </a:cubicBezTo>
                <a:lnTo>
                  <a:pt x="258660" y="519582"/>
                </a:lnTo>
                <a:cubicBezTo>
                  <a:pt x="100584" y="519582"/>
                  <a:pt x="0" y="410794"/>
                  <a:pt x="0" y="259791"/>
                </a:cubicBezTo>
                <a:close/>
              </a:path>
            </a:pathLst>
          </a:custGeom>
          <a:solidFill>
            <a:schemeClr val="accent2"/>
          </a:solidFill>
          <a:ln w="9525" cap="flat" cmpd="sng">
            <a:noFill/>
            <a:prstDash val="solid"/>
            <a:round/>
            <a:headEnd type="none" w="sm" len="sm"/>
            <a:tailEnd type="none" w="sm" len="sm"/>
          </a:ln>
        </p:spPr>
        <p:txBody>
          <a:bodyPr spcFirstLastPara="1" wrap="square" lIns="457125" tIns="228500" rIns="457125" bIns="228500" anchor="ctr" anchorCtr="0">
            <a:noAutofit/>
          </a:bodyPr>
          <a:lstStyle/>
          <a:p>
            <a:pPr marL="0" marR="0" lvl="0" indent="0" algn="ctr" rtl="0">
              <a:spcBef>
                <a:spcPts val="0"/>
              </a:spcBef>
              <a:spcAft>
                <a:spcPts val="0"/>
              </a:spcAft>
              <a:buNone/>
            </a:pPr>
            <a:endParaRPr sz="9000" b="0" i="0" u="none" strike="noStrike" cap="none">
              <a:solidFill>
                <a:srgbClr val="000000"/>
              </a:solidFill>
              <a:latin typeface="Calibri"/>
              <a:ea typeface="Calibri"/>
              <a:cs typeface="Calibri"/>
              <a:sym typeface="Calibri"/>
            </a:endParaRPr>
          </a:p>
        </p:txBody>
      </p:sp>
      <p:sp>
        <p:nvSpPr>
          <p:cNvPr id="9" name="Text Placeholder 3">
            <a:extLst>
              <a:ext uri="{FF2B5EF4-FFF2-40B4-BE49-F238E27FC236}">
                <a16:creationId xmlns:a16="http://schemas.microsoft.com/office/drawing/2014/main" id="{5101AFAD-9626-1045-A10E-12DD14B86D24}"/>
              </a:ext>
            </a:extLst>
          </p:cNvPr>
          <p:cNvSpPr txBox="1">
            <a:spLocks/>
          </p:cNvSpPr>
          <p:nvPr/>
        </p:nvSpPr>
        <p:spPr>
          <a:xfrm>
            <a:off x="13138910" y="4838570"/>
            <a:ext cx="9388475" cy="4038860"/>
          </a:xfrm>
          <a:prstGeom prst="rect">
            <a:avLst/>
          </a:prstGeom>
        </p:spPr>
        <p:txBody>
          <a:bodyPr vert="horz" lIns="0" tIns="0" rIns="0" bIns="0" rtlCol="0" anchor="ctr">
            <a:noAutofit/>
          </a:bodyPr>
          <a:lstStyle>
            <a:defPPr marR="0" lvl="0" algn="l" rtl="0">
              <a:lnSpc>
                <a:spcPct val="100000"/>
              </a:lnSpc>
              <a:spcBef>
                <a:spcPts val="0"/>
              </a:spcBef>
              <a:spcAft>
                <a:spcPts val="0"/>
              </a:spcAft>
            </a:defPPr>
            <a:lvl1pPr marL="0" marR="0" lvl="0" indent="0" algn="l" rtl="0" eaLnBrk="1" hangingPunct="1">
              <a:lnSpc>
                <a:spcPct val="129000"/>
              </a:lnSpc>
              <a:spcBef>
                <a:spcPts val="0"/>
              </a:spcBef>
              <a:spcAft>
                <a:spcPts val="1200"/>
              </a:spcAft>
              <a:buClr>
                <a:srgbClr val="1C2B33"/>
              </a:buClr>
              <a:buSzPct val="25000"/>
              <a:buFontTx/>
              <a:buBlip>
                <a:blip r:embed="rId3"/>
              </a:buBlip>
              <a:tabLst/>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defTabSz="1828800">
              <a:lnSpc>
                <a:spcPts val="4200"/>
              </a:lnSpc>
              <a:spcAft>
                <a:spcPts val="1800"/>
              </a:spcAft>
              <a:buNone/>
            </a:pPr>
            <a:r>
              <a:rPr lang="en-US" sz="2800" spc="40" dirty="0">
                <a:latin typeface="Optimistic Text" panose="020B0503020203020204" pitchFamily="34" charset="0"/>
                <a:sym typeface="Arial"/>
              </a:rPr>
              <a:t>Un </a:t>
            </a:r>
            <a:r>
              <a:rPr lang="en-US" sz="2800" b="1" spc="40" dirty="0" err="1">
                <a:solidFill>
                  <a:schemeClr val="accent1"/>
                </a:solidFill>
                <a:latin typeface="Optimistic Text" panose="020B0503020203020204" pitchFamily="34" charset="0"/>
                <a:sym typeface="Arial"/>
              </a:rPr>
              <a:t>gestionnaire</a:t>
            </a:r>
            <a:r>
              <a:rPr lang="en-US" sz="2800" b="1" spc="40" dirty="0">
                <a:solidFill>
                  <a:schemeClr val="accent1"/>
                </a:solidFill>
                <a:latin typeface="Optimistic Text" panose="020B0503020203020204" pitchFamily="34" charset="0"/>
                <a:sym typeface="Arial"/>
              </a:rPr>
              <a:t> de mots de </a:t>
            </a:r>
            <a:r>
              <a:rPr lang="en-US" sz="2800" b="1" spc="40" dirty="0" err="1">
                <a:solidFill>
                  <a:schemeClr val="accent1"/>
                </a:solidFill>
                <a:latin typeface="Optimistic Text" panose="020B0503020203020204" pitchFamily="34" charset="0"/>
                <a:sym typeface="Arial"/>
              </a:rPr>
              <a:t>passe</a:t>
            </a:r>
            <a:r>
              <a:rPr lang="en-US" sz="2800" b="1" spc="40" dirty="0">
                <a:solidFill>
                  <a:schemeClr val="accent1"/>
                </a:solidFill>
                <a:latin typeface="Optimistic Text" panose="020B0503020203020204" pitchFamily="34" charset="0"/>
                <a:sym typeface="Arial"/>
              </a:rPr>
              <a:t> </a:t>
            </a:r>
            <a:r>
              <a:rPr lang="fr-FR" sz="2800" spc="40" dirty="0">
                <a:latin typeface="Optimistic Text" panose="020B0503020203020204" pitchFamily="34" charset="0"/>
                <a:sym typeface="Arial"/>
              </a:rPr>
              <a:t>est un coffre-fort numérique crypté qui stocke les informations de connexion pour tous vos comptes numériques, y compris les applications, les profils de médias sociaux et autres sites Web. Comme couche de sécurité supplémentaire, certains gestionnaires de mots de passe utilisent également un générateur de mots de passe pour vous aider à créer de nouveaux mots de passe.</a:t>
            </a:r>
            <a:endParaRPr lang="en-US" sz="2800" spc="40" dirty="0">
              <a:latin typeface="Optimistic Text" panose="020B0503020203020204" pitchFamily="34" charset="0"/>
              <a:sym typeface="Arial"/>
            </a:endParaRPr>
          </a:p>
          <a:p>
            <a:pPr defTabSz="1828800">
              <a:lnSpc>
                <a:spcPts val="4200"/>
              </a:lnSpc>
              <a:spcAft>
                <a:spcPts val="1800"/>
              </a:spcAft>
              <a:buNone/>
            </a:pPr>
            <a:r>
              <a:rPr lang="en-US" sz="2800" spc="40" dirty="0">
                <a:latin typeface="Optimistic Text" panose="020B0503020203020204" pitchFamily="34" charset="0"/>
                <a:sym typeface="Arial"/>
              </a:rPr>
              <a:t>Un </a:t>
            </a:r>
            <a:r>
              <a:rPr lang="en-US" sz="2800" b="1" spc="40" dirty="0" err="1">
                <a:solidFill>
                  <a:schemeClr val="accent1"/>
                </a:solidFill>
                <a:latin typeface="Optimistic Text" panose="020B0503020203020204" pitchFamily="34" charset="0"/>
                <a:sym typeface="Arial"/>
              </a:rPr>
              <a:t>générateur</a:t>
            </a:r>
            <a:r>
              <a:rPr lang="en-US" sz="2800" b="1" spc="40" dirty="0">
                <a:solidFill>
                  <a:schemeClr val="accent1"/>
                </a:solidFill>
                <a:latin typeface="Optimistic Text" panose="020B0503020203020204" pitchFamily="34" charset="0"/>
                <a:sym typeface="Arial"/>
              </a:rPr>
              <a:t> de mots de </a:t>
            </a:r>
            <a:r>
              <a:rPr lang="en-US" sz="2800" b="1" spc="40" dirty="0" err="1">
                <a:solidFill>
                  <a:schemeClr val="accent1"/>
                </a:solidFill>
                <a:latin typeface="Optimistic Text" panose="020B0503020203020204" pitchFamily="34" charset="0"/>
                <a:sym typeface="Arial"/>
              </a:rPr>
              <a:t>passe</a:t>
            </a:r>
            <a:r>
              <a:rPr lang="en-US" sz="2800" b="1" spc="40" dirty="0">
                <a:solidFill>
                  <a:schemeClr val="accent1"/>
                </a:solidFill>
                <a:latin typeface="Optimistic Text" panose="020B0503020203020204" pitchFamily="34" charset="0"/>
                <a:sym typeface="Arial"/>
              </a:rPr>
              <a:t> </a:t>
            </a:r>
            <a:r>
              <a:rPr lang="en-US" sz="2800" spc="40" dirty="0" err="1">
                <a:latin typeface="Optimistic Text" panose="020B0503020203020204" pitchFamily="34" charset="0"/>
                <a:sym typeface="Arial"/>
              </a:rPr>
              <a:t>est</a:t>
            </a:r>
            <a:r>
              <a:rPr lang="en-US" sz="2800" spc="40" dirty="0">
                <a:latin typeface="Optimistic Text" panose="020B0503020203020204" pitchFamily="34" charset="0"/>
                <a:sym typeface="Arial"/>
              </a:rPr>
              <a:t> </a:t>
            </a:r>
            <a:r>
              <a:rPr lang="fr-FR" sz="2800" spc="40" dirty="0">
                <a:latin typeface="Optimistic Text" panose="020B0503020203020204" pitchFamily="34" charset="0"/>
                <a:sym typeface="Arial"/>
              </a:rPr>
              <a:t>un programme ou un service qui crée automatiquement des mots de passe forts et aléatoires pour garantir que vous utilisez des mots de passe uniques pour chaque compte. De nombreux gestionnaires de mots de passe disposent d'un générateur de mots de passe intégré</a:t>
            </a:r>
            <a:r>
              <a:rPr lang="en-US" sz="2800" spc="40" dirty="0">
                <a:latin typeface="Optimistic Text" panose="020B0503020203020204" pitchFamily="34" charset="0"/>
                <a:sym typeface="Arial"/>
              </a:rPr>
              <a:t>.</a:t>
            </a:r>
          </a:p>
        </p:txBody>
      </p:sp>
      <p:sp>
        <p:nvSpPr>
          <p:cNvPr id="2" name="Subtitle 1">
            <a:extLst>
              <a:ext uri="{FF2B5EF4-FFF2-40B4-BE49-F238E27FC236}">
                <a16:creationId xmlns:a16="http://schemas.microsoft.com/office/drawing/2014/main" id="{3B429F7B-BF7F-A541-9B1D-E7BF2BA86BD4}"/>
              </a:ext>
            </a:extLst>
          </p:cNvPr>
          <p:cNvSpPr>
            <a:spLocks noGrp="1"/>
          </p:cNvSpPr>
          <p:nvPr>
            <p:ph type="subTitle" idx="2"/>
          </p:nvPr>
        </p:nvSpPr>
        <p:spPr>
          <a:xfrm>
            <a:off x="932821" y="909036"/>
            <a:ext cx="14689766" cy="463200"/>
          </a:xfrm>
        </p:spPr>
        <p:txBody>
          <a:bodyPr/>
          <a:lstStyle/>
          <a:p>
            <a:r>
              <a:rPr lang="en-US" dirty="0"/>
              <a:t>03 </a:t>
            </a:r>
            <a:r>
              <a:rPr lang="en-US" dirty="0" err="1"/>
              <a:t>gestion</a:t>
            </a:r>
            <a:r>
              <a:rPr lang="en-US" dirty="0"/>
              <a:t> des </a:t>
            </a:r>
            <a:r>
              <a:rPr lang="en-US" dirty="0" err="1"/>
              <a:t>comptes</a:t>
            </a:r>
            <a:r>
              <a:rPr lang="en-US" dirty="0"/>
              <a:t> en </a:t>
            </a:r>
            <a:r>
              <a:rPr lang="en-US" dirty="0" err="1"/>
              <a:t>ligne</a:t>
            </a:r>
            <a:endParaRPr lang="en-US" dirty="0"/>
          </a:p>
        </p:txBody>
      </p:sp>
      <p:grpSp>
        <p:nvGrpSpPr>
          <p:cNvPr id="20" name="Google Shape;1791;p92">
            <a:extLst>
              <a:ext uri="{FF2B5EF4-FFF2-40B4-BE49-F238E27FC236}">
                <a16:creationId xmlns:a16="http://schemas.microsoft.com/office/drawing/2014/main" id="{3205A565-DC54-C248-BC22-439B6131C793}"/>
              </a:ext>
            </a:extLst>
          </p:cNvPr>
          <p:cNvGrpSpPr/>
          <p:nvPr/>
        </p:nvGrpSpPr>
        <p:grpSpPr>
          <a:xfrm>
            <a:off x="1634845" y="6400778"/>
            <a:ext cx="914617" cy="914444"/>
            <a:chOff x="16245140" y="7615350"/>
            <a:chExt cx="686180" cy="686050"/>
          </a:xfrm>
          <a:solidFill>
            <a:schemeClr val="bg1"/>
          </a:solidFill>
        </p:grpSpPr>
        <p:sp>
          <p:nvSpPr>
            <p:cNvPr id="21" name="Google Shape;1792;p92">
              <a:extLst>
                <a:ext uri="{FF2B5EF4-FFF2-40B4-BE49-F238E27FC236}">
                  <a16:creationId xmlns:a16="http://schemas.microsoft.com/office/drawing/2014/main" id="{D5027C89-FC6E-FF49-857B-C27F10975061}"/>
                </a:ext>
              </a:extLst>
            </p:cNvPr>
            <p:cNvSpPr/>
            <p:nvPr/>
          </p:nvSpPr>
          <p:spPr>
            <a:xfrm>
              <a:off x="16245140" y="7615350"/>
              <a:ext cx="686180" cy="686050"/>
            </a:xfrm>
            <a:custGeom>
              <a:avLst/>
              <a:gdLst/>
              <a:ahLst/>
              <a:cxnLst/>
              <a:rect l="l" t="t" r="r" b="b"/>
              <a:pathLst>
                <a:path w="68618" h="68605" extrusionOk="0">
                  <a:moveTo>
                    <a:pt x="63931" y="34302"/>
                  </a:moveTo>
                  <a:cubicBezTo>
                    <a:pt x="63931" y="32080"/>
                    <a:pt x="64820" y="30010"/>
                    <a:pt x="66446" y="28486"/>
                  </a:cubicBezTo>
                  <a:cubicBezTo>
                    <a:pt x="68021" y="27000"/>
                    <a:pt x="68618" y="24777"/>
                    <a:pt x="67957" y="22860"/>
                  </a:cubicBezTo>
                  <a:cubicBezTo>
                    <a:pt x="67462" y="21399"/>
                    <a:pt x="66865" y="19977"/>
                    <a:pt x="66192" y="18605"/>
                  </a:cubicBezTo>
                  <a:cubicBezTo>
                    <a:pt x="65303" y="16802"/>
                    <a:pt x="63461" y="15697"/>
                    <a:pt x="61328" y="15697"/>
                  </a:cubicBezTo>
                  <a:cubicBezTo>
                    <a:pt x="61264" y="15697"/>
                    <a:pt x="61214" y="15697"/>
                    <a:pt x="61150" y="15697"/>
                  </a:cubicBezTo>
                  <a:cubicBezTo>
                    <a:pt x="58928" y="15773"/>
                    <a:pt x="56832" y="14935"/>
                    <a:pt x="55257" y="13360"/>
                  </a:cubicBezTo>
                  <a:cubicBezTo>
                    <a:pt x="53682" y="11785"/>
                    <a:pt x="52857" y="9690"/>
                    <a:pt x="52920" y="7467"/>
                  </a:cubicBezTo>
                  <a:cubicBezTo>
                    <a:pt x="52971" y="5270"/>
                    <a:pt x="51866" y="3327"/>
                    <a:pt x="50012" y="2413"/>
                  </a:cubicBezTo>
                  <a:cubicBezTo>
                    <a:pt x="48653" y="1739"/>
                    <a:pt x="47205" y="1155"/>
                    <a:pt x="45758" y="660"/>
                  </a:cubicBezTo>
                  <a:cubicBezTo>
                    <a:pt x="43827" y="0"/>
                    <a:pt x="41617" y="596"/>
                    <a:pt x="40132" y="2171"/>
                  </a:cubicBezTo>
                  <a:cubicBezTo>
                    <a:pt x="38608" y="3797"/>
                    <a:pt x="36525" y="4686"/>
                    <a:pt x="34315" y="4686"/>
                  </a:cubicBezTo>
                  <a:cubicBezTo>
                    <a:pt x="32092" y="4686"/>
                    <a:pt x="30022" y="3797"/>
                    <a:pt x="28498" y="2171"/>
                  </a:cubicBezTo>
                  <a:cubicBezTo>
                    <a:pt x="27000" y="596"/>
                    <a:pt x="24803" y="0"/>
                    <a:pt x="22859" y="660"/>
                  </a:cubicBezTo>
                  <a:cubicBezTo>
                    <a:pt x="21412" y="1155"/>
                    <a:pt x="19977" y="1739"/>
                    <a:pt x="18605" y="2413"/>
                  </a:cubicBezTo>
                  <a:cubicBezTo>
                    <a:pt x="16751" y="3327"/>
                    <a:pt x="15646" y="5270"/>
                    <a:pt x="15709" y="7467"/>
                  </a:cubicBezTo>
                  <a:cubicBezTo>
                    <a:pt x="15773" y="9690"/>
                    <a:pt x="14935" y="11785"/>
                    <a:pt x="13360" y="13360"/>
                  </a:cubicBezTo>
                  <a:cubicBezTo>
                    <a:pt x="11785" y="14935"/>
                    <a:pt x="9702" y="15773"/>
                    <a:pt x="7467" y="15697"/>
                  </a:cubicBezTo>
                  <a:cubicBezTo>
                    <a:pt x="5283" y="15646"/>
                    <a:pt x="3340" y="16751"/>
                    <a:pt x="2425" y="18605"/>
                  </a:cubicBezTo>
                  <a:cubicBezTo>
                    <a:pt x="1752" y="19977"/>
                    <a:pt x="1155" y="21399"/>
                    <a:pt x="660" y="22860"/>
                  </a:cubicBezTo>
                  <a:cubicBezTo>
                    <a:pt x="0" y="24777"/>
                    <a:pt x="596" y="27000"/>
                    <a:pt x="2171" y="28486"/>
                  </a:cubicBezTo>
                  <a:cubicBezTo>
                    <a:pt x="3797" y="30010"/>
                    <a:pt x="4698" y="32080"/>
                    <a:pt x="4698" y="34302"/>
                  </a:cubicBezTo>
                  <a:cubicBezTo>
                    <a:pt x="4698" y="36525"/>
                    <a:pt x="3797" y="38595"/>
                    <a:pt x="2171" y="40119"/>
                  </a:cubicBezTo>
                  <a:cubicBezTo>
                    <a:pt x="596" y="41617"/>
                    <a:pt x="0" y="43815"/>
                    <a:pt x="660" y="45758"/>
                  </a:cubicBezTo>
                  <a:cubicBezTo>
                    <a:pt x="1155" y="47205"/>
                    <a:pt x="1752" y="48628"/>
                    <a:pt x="2425" y="49999"/>
                  </a:cubicBezTo>
                  <a:cubicBezTo>
                    <a:pt x="3340" y="51854"/>
                    <a:pt x="5270" y="52971"/>
                    <a:pt x="7467" y="52908"/>
                  </a:cubicBezTo>
                  <a:cubicBezTo>
                    <a:pt x="9677" y="52857"/>
                    <a:pt x="11785" y="53670"/>
                    <a:pt x="13360" y="55245"/>
                  </a:cubicBezTo>
                  <a:cubicBezTo>
                    <a:pt x="14935" y="56819"/>
                    <a:pt x="15773" y="58915"/>
                    <a:pt x="15709" y="61137"/>
                  </a:cubicBezTo>
                  <a:cubicBezTo>
                    <a:pt x="15646" y="63347"/>
                    <a:pt x="16751" y="65277"/>
                    <a:pt x="18605" y="66192"/>
                  </a:cubicBezTo>
                  <a:cubicBezTo>
                    <a:pt x="19977" y="66865"/>
                    <a:pt x="21412" y="67462"/>
                    <a:pt x="22859" y="67945"/>
                  </a:cubicBezTo>
                  <a:cubicBezTo>
                    <a:pt x="23380" y="68135"/>
                    <a:pt x="23926" y="68211"/>
                    <a:pt x="24460" y="68211"/>
                  </a:cubicBezTo>
                  <a:cubicBezTo>
                    <a:pt x="25933" y="68211"/>
                    <a:pt x="27406" y="67589"/>
                    <a:pt x="28498" y="66433"/>
                  </a:cubicBezTo>
                  <a:cubicBezTo>
                    <a:pt x="30022" y="64808"/>
                    <a:pt x="32092" y="63919"/>
                    <a:pt x="34315" y="63919"/>
                  </a:cubicBezTo>
                  <a:cubicBezTo>
                    <a:pt x="36525" y="63919"/>
                    <a:pt x="38608" y="64808"/>
                    <a:pt x="40132" y="66433"/>
                  </a:cubicBezTo>
                  <a:cubicBezTo>
                    <a:pt x="41617" y="68008"/>
                    <a:pt x="43827" y="68605"/>
                    <a:pt x="45758" y="67945"/>
                  </a:cubicBezTo>
                  <a:cubicBezTo>
                    <a:pt x="47205" y="67462"/>
                    <a:pt x="48653" y="66865"/>
                    <a:pt x="50012" y="66192"/>
                  </a:cubicBezTo>
                  <a:cubicBezTo>
                    <a:pt x="51866" y="65277"/>
                    <a:pt x="52971" y="63347"/>
                    <a:pt x="52920" y="61137"/>
                  </a:cubicBezTo>
                  <a:cubicBezTo>
                    <a:pt x="52857" y="58915"/>
                    <a:pt x="53682" y="56819"/>
                    <a:pt x="55257" y="55245"/>
                  </a:cubicBezTo>
                  <a:cubicBezTo>
                    <a:pt x="56832" y="53670"/>
                    <a:pt x="58915" y="52870"/>
                    <a:pt x="61150" y="52908"/>
                  </a:cubicBezTo>
                  <a:cubicBezTo>
                    <a:pt x="63334" y="52958"/>
                    <a:pt x="65278" y="51854"/>
                    <a:pt x="66192" y="49999"/>
                  </a:cubicBezTo>
                  <a:cubicBezTo>
                    <a:pt x="66865" y="48628"/>
                    <a:pt x="67462" y="47205"/>
                    <a:pt x="67957" y="45758"/>
                  </a:cubicBezTo>
                  <a:cubicBezTo>
                    <a:pt x="68618" y="43815"/>
                    <a:pt x="68021" y="41605"/>
                    <a:pt x="66446" y="40119"/>
                  </a:cubicBezTo>
                  <a:cubicBezTo>
                    <a:pt x="64820" y="38595"/>
                    <a:pt x="63931" y="36525"/>
                    <a:pt x="63931" y="34302"/>
                  </a:cubicBezTo>
                  <a:close/>
                  <a:moveTo>
                    <a:pt x="65354" y="44869"/>
                  </a:moveTo>
                  <a:cubicBezTo>
                    <a:pt x="64896" y="46202"/>
                    <a:pt x="64350" y="47523"/>
                    <a:pt x="63728" y="48793"/>
                  </a:cubicBezTo>
                  <a:cubicBezTo>
                    <a:pt x="63296" y="49669"/>
                    <a:pt x="62369" y="50190"/>
                    <a:pt x="61226" y="50165"/>
                  </a:cubicBezTo>
                  <a:cubicBezTo>
                    <a:pt x="58280" y="50050"/>
                    <a:pt x="55397" y="51219"/>
                    <a:pt x="53314" y="53301"/>
                  </a:cubicBezTo>
                  <a:cubicBezTo>
                    <a:pt x="51231" y="55384"/>
                    <a:pt x="50076" y="58267"/>
                    <a:pt x="50165" y="61226"/>
                  </a:cubicBezTo>
                  <a:cubicBezTo>
                    <a:pt x="50203" y="62331"/>
                    <a:pt x="49682" y="63296"/>
                    <a:pt x="48793" y="63728"/>
                  </a:cubicBezTo>
                  <a:cubicBezTo>
                    <a:pt x="47536" y="64350"/>
                    <a:pt x="46215" y="64897"/>
                    <a:pt x="44881" y="65341"/>
                  </a:cubicBezTo>
                  <a:cubicBezTo>
                    <a:pt x="43941" y="65658"/>
                    <a:pt x="42887" y="65354"/>
                    <a:pt x="42125" y="64541"/>
                  </a:cubicBezTo>
                  <a:cubicBezTo>
                    <a:pt x="40106" y="62395"/>
                    <a:pt x="37261" y="61175"/>
                    <a:pt x="34315" y="61175"/>
                  </a:cubicBezTo>
                  <a:cubicBezTo>
                    <a:pt x="31356" y="61175"/>
                    <a:pt x="28524" y="62395"/>
                    <a:pt x="26479" y="64541"/>
                  </a:cubicBezTo>
                  <a:cubicBezTo>
                    <a:pt x="25730" y="65354"/>
                    <a:pt x="24676" y="65658"/>
                    <a:pt x="23748" y="65341"/>
                  </a:cubicBezTo>
                  <a:cubicBezTo>
                    <a:pt x="22402" y="64897"/>
                    <a:pt x="21094" y="64350"/>
                    <a:pt x="19824" y="63728"/>
                  </a:cubicBezTo>
                  <a:cubicBezTo>
                    <a:pt x="18948" y="63296"/>
                    <a:pt x="18427" y="62331"/>
                    <a:pt x="18453" y="61226"/>
                  </a:cubicBezTo>
                  <a:cubicBezTo>
                    <a:pt x="18541" y="58267"/>
                    <a:pt x="17398" y="55384"/>
                    <a:pt x="15316" y="53301"/>
                  </a:cubicBezTo>
                  <a:cubicBezTo>
                    <a:pt x="13296" y="51295"/>
                    <a:pt x="10553" y="50165"/>
                    <a:pt x="7708" y="50165"/>
                  </a:cubicBezTo>
                  <a:lnTo>
                    <a:pt x="7404" y="50165"/>
                  </a:lnTo>
                  <a:cubicBezTo>
                    <a:pt x="6299" y="50177"/>
                    <a:pt x="5321" y="49669"/>
                    <a:pt x="4889" y="48793"/>
                  </a:cubicBezTo>
                  <a:cubicBezTo>
                    <a:pt x="4267" y="47523"/>
                    <a:pt x="3721" y="46202"/>
                    <a:pt x="3263" y="44869"/>
                  </a:cubicBezTo>
                  <a:cubicBezTo>
                    <a:pt x="2946" y="43942"/>
                    <a:pt x="3251" y="42887"/>
                    <a:pt x="4064" y="42125"/>
                  </a:cubicBezTo>
                  <a:cubicBezTo>
                    <a:pt x="6210" y="40106"/>
                    <a:pt x="7442" y="37249"/>
                    <a:pt x="7442" y="34302"/>
                  </a:cubicBezTo>
                  <a:cubicBezTo>
                    <a:pt x="7442" y="31356"/>
                    <a:pt x="6210" y="28498"/>
                    <a:pt x="4064" y="26479"/>
                  </a:cubicBezTo>
                  <a:cubicBezTo>
                    <a:pt x="3251" y="25717"/>
                    <a:pt x="2946" y="24676"/>
                    <a:pt x="3263" y="23736"/>
                  </a:cubicBezTo>
                  <a:cubicBezTo>
                    <a:pt x="3721" y="22402"/>
                    <a:pt x="4267" y="21082"/>
                    <a:pt x="4889" y="19812"/>
                  </a:cubicBezTo>
                  <a:cubicBezTo>
                    <a:pt x="5321" y="18935"/>
                    <a:pt x="6273" y="18389"/>
                    <a:pt x="7404" y="18440"/>
                  </a:cubicBezTo>
                  <a:cubicBezTo>
                    <a:pt x="10337" y="18529"/>
                    <a:pt x="13233" y="17386"/>
                    <a:pt x="15316" y="15303"/>
                  </a:cubicBezTo>
                  <a:cubicBezTo>
                    <a:pt x="17398" y="13220"/>
                    <a:pt x="18541" y="10337"/>
                    <a:pt x="18453" y="7391"/>
                  </a:cubicBezTo>
                  <a:cubicBezTo>
                    <a:pt x="18427" y="6273"/>
                    <a:pt x="18948" y="5321"/>
                    <a:pt x="19824" y="4889"/>
                  </a:cubicBezTo>
                  <a:cubicBezTo>
                    <a:pt x="21094" y="4254"/>
                    <a:pt x="22402" y="3708"/>
                    <a:pt x="23748" y="3263"/>
                  </a:cubicBezTo>
                  <a:cubicBezTo>
                    <a:pt x="24676" y="2946"/>
                    <a:pt x="25730" y="3251"/>
                    <a:pt x="26479" y="4064"/>
                  </a:cubicBezTo>
                  <a:cubicBezTo>
                    <a:pt x="28524" y="6210"/>
                    <a:pt x="31356" y="7429"/>
                    <a:pt x="34315" y="7429"/>
                  </a:cubicBezTo>
                  <a:cubicBezTo>
                    <a:pt x="37261" y="7429"/>
                    <a:pt x="40106" y="6210"/>
                    <a:pt x="42138" y="4064"/>
                  </a:cubicBezTo>
                  <a:cubicBezTo>
                    <a:pt x="42887" y="3251"/>
                    <a:pt x="43941" y="2946"/>
                    <a:pt x="44881" y="3263"/>
                  </a:cubicBezTo>
                  <a:cubicBezTo>
                    <a:pt x="46215" y="3708"/>
                    <a:pt x="47536" y="4267"/>
                    <a:pt x="48793" y="4889"/>
                  </a:cubicBezTo>
                  <a:cubicBezTo>
                    <a:pt x="49682" y="5321"/>
                    <a:pt x="50203" y="6273"/>
                    <a:pt x="50165" y="7391"/>
                  </a:cubicBezTo>
                  <a:cubicBezTo>
                    <a:pt x="50076" y="10337"/>
                    <a:pt x="51231" y="13220"/>
                    <a:pt x="53314" y="15303"/>
                  </a:cubicBezTo>
                  <a:cubicBezTo>
                    <a:pt x="55397" y="17386"/>
                    <a:pt x="58280" y="18542"/>
                    <a:pt x="61226" y="18440"/>
                  </a:cubicBezTo>
                  <a:cubicBezTo>
                    <a:pt x="62331" y="18415"/>
                    <a:pt x="63296" y="18935"/>
                    <a:pt x="63728" y="19812"/>
                  </a:cubicBezTo>
                  <a:cubicBezTo>
                    <a:pt x="64350" y="21082"/>
                    <a:pt x="64896" y="22402"/>
                    <a:pt x="65354" y="23736"/>
                  </a:cubicBezTo>
                  <a:cubicBezTo>
                    <a:pt x="65659" y="24663"/>
                    <a:pt x="65366" y="25717"/>
                    <a:pt x="64566" y="26479"/>
                  </a:cubicBezTo>
                  <a:cubicBezTo>
                    <a:pt x="62420" y="28498"/>
                    <a:pt x="61175" y="31356"/>
                    <a:pt x="61175" y="34302"/>
                  </a:cubicBezTo>
                  <a:cubicBezTo>
                    <a:pt x="61175" y="37249"/>
                    <a:pt x="62420" y="40106"/>
                    <a:pt x="64566" y="42125"/>
                  </a:cubicBezTo>
                  <a:cubicBezTo>
                    <a:pt x="65366" y="42887"/>
                    <a:pt x="65659" y="43942"/>
                    <a:pt x="65354" y="44869"/>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22" name="Google Shape;1793;p92">
              <a:extLst>
                <a:ext uri="{FF2B5EF4-FFF2-40B4-BE49-F238E27FC236}">
                  <a16:creationId xmlns:a16="http://schemas.microsoft.com/office/drawing/2014/main" id="{D6929545-137A-6F43-9AAA-D94AA06B50F2}"/>
                </a:ext>
              </a:extLst>
            </p:cNvPr>
            <p:cNvSpPr/>
            <p:nvPr/>
          </p:nvSpPr>
          <p:spPr>
            <a:xfrm>
              <a:off x="16425881" y="7802520"/>
              <a:ext cx="271010" cy="264540"/>
            </a:xfrm>
            <a:custGeom>
              <a:avLst/>
              <a:gdLst/>
              <a:ahLst/>
              <a:cxnLst/>
              <a:rect l="l" t="t" r="r" b="b"/>
              <a:pathLst>
                <a:path w="27101" h="26454" extrusionOk="0">
                  <a:moveTo>
                    <a:pt x="4889" y="26263"/>
                  </a:moveTo>
                  <a:cubicBezTo>
                    <a:pt x="1485" y="22656"/>
                    <a:pt x="0" y="17703"/>
                    <a:pt x="927" y="12636"/>
                  </a:cubicBezTo>
                  <a:cubicBezTo>
                    <a:pt x="1295" y="10655"/>
                    <a:pt x="2057" y="8737"/>
                    <a:pt x="3187" y="7048"/>
                  </a:cubicBezTo>
                  <a:cubicBezTo>
                    <a:pt x="6210" y="2552"/>
                    <a:pt x="11023" y="0"/>
                    <a:pt x="16243" y="0"/>
                  </a:cubicBezTo>
                  <a:cubicBezTo>
                    <a:pt x="20243" y="0"/>
                    <a:pt x="24015" y="1498"/>
                    <a:pt x="26911" y="4241"/>
                  </a:cubicBezTo>
                  <a:cubicBezTo>
                    <a:pt x="27101" y="4419"/>
                    <a:pt x="27101" y="4724"/>
                    <a:pt x="26924" y="4902"/>
                  </a:cubicBezTo>
                  <a:lnTo>
                    <a:pt x="25628" y="6197"/>
                  </a:lnTo>
                  <a:cubicBezTo>
                    <a:pt x="25450" y="6375"/>
                    <a:pt x="25171" y="6375"/>
                    <a:pt x="24993" y="6197"/>
                  </a:cubicBezTo>
                  <a:cubicBezTo>
                    <a:pt x="22618" y="3975"/>
                    <a:pt x="19507" y="2755"/>
                    <a:pt x="16243" y="2755"/>
                  </a:cubicBezTo>
                  <a:cubicBezTo>
                    <a:pt x="12814" y="2755"/>
                    <a:pt x="9588" y="4089"/>
                    <a:pt x="7162" y="6515"/>
                  </a:cubicBezTo>
                  <a:cubicBezTo>
                    <a:pt x="4737" y="8940"/>
                    <a:pt x="3403" y="12153"/>
                    <a:pt x="3403" y="15582"/>
                  </a:cubicBezTo>
                  <a:cubicBezTo>
                    <a:pt x="3403" y="18859"/>
                    <a:pt x="4622" y="21958"/>
                    <a:pt x="6845" y="24345"/>
                  </a:cubicBezTo>
                  <a:cubicBezTo>
                    <a:pt x="7023" y="24523"/>
                    <a:pt x="7023" y="24803"/>
                    <a:pt x="6845" y="24968"/>
                  </a:cubicBezTo>
                  <a:lnTo>
                    <a:pt x="5549" y="26263"/>
                  </a:lnTo>
                  <a:cubicBezTo>
                    <a:pt x="5372" y="26454"/>
                    <a:pt x="5067" y="26454"/>
                    <a:pt x="4889" y="26263"/>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grpSp>
    </p:spTree>
    <p:extLst>
      <p:ext uri="{BB962C8B-B14F-4D97-AF65-F5344CB8AC3E}">
        <p14:creationId xmlns:p14="http://schemas.microsoft.com/office/powerpoint/2010/main" val="632865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3B429F7B-BF7F-A541-9B1D-E7BF2BA86BD4}"/>
              </a:ext>
            </a:extLst>
          </p:cNvPr>
          <p:cNvSpPr>
            <a:spLocks noGrp="1"/>
          </p:cNvSpPr>
          <p:nvPr>
            <p:ph type="subTitle" idx="2"/>
          </p:nvPr>
        </p:nvSpPr>
        <p:spPr>
          <a:xfrm>
            <a:off x="932821" y="909036"/>
            <a:ext cx="14384966" cy="463200"/>
          </a:xfrm>
        </p:spPr>
        <p:txBody>
          <a:bodyPr/>
          <a:lstStyle/>
          <a:p>
            <a:r>
              <a:rPr lang="en-US" dirty="0"/>
              <a:t>03 </a:t>
            </a:r>
            <a:r>
              <a:rPr lang="en-US" dirty="0" err="1"/>
              <a:t>gestion</a:t>
            </a:r>
            <a:r>
              <a:rPr lang="en-US" dirty="0"/>
              <a:t> des </a:t>
            </a:r>
            <a:r>
              <a:rPr lang="en-US" dirty="0" err="1"/>
              <a:t>comptes</a:t>
            </a:r>
            <a:r>
              <a:rPr lang="en-US" dirty="0"/>
              <a:t> en </a:t>
            </a:r>
            <a:r>
              <a:rPr lang="en-US" dirty="0" err="1"/>
              <a:t>ligne</a:t>
            </a:r>
            <a:endParaRPr lang="en-US" dirty="0"/>
          </a:p>
        </p:txBody>
      </p:sp>
      <p:sp>
        <p:nvSpPr>
          <p:cNvPr id="8" name="Text Placeholder 6">
            <a:extLst>
              <a:ext uri="{FF2B5EF4-FFF2-40B4-BE49-F238E27FC236}">
                <a16:creationId xmlns:a16="http://schemas.microsoft.com/office/drawing/2014/main" id="{D0EF4C73-20BD-E042-A826-3C338ACAB4A7}"/>
              </a:ext>
            </a:extLst>
          </p:cNvPr>
          <p:cNvSpPr txBox="1">
            <a:spLocks/>
          </p:cNvSpPr>
          <p:nvPr/>
        </p:nvSpPr>
        <p:spPr>
          <a:xfrm>
            <a:off x="933450" y="3934046"/>
            <a:ext cx="9388475" cy="1246401"/>
          </a:xfrm>
          <a:prstGeom prst="rect">
            <a:avLst/>
          </a:prstGeom>
        </p:spPr>
        <p:txBody>
          <a:bodyPr vert="horz" lIns="0" tIns="0" rIns="0" bIns="0" rtlCol="0">
            <a:noAutofit/>
          </a:bodyPr>
          <a:lstStyle>
            <a:defPPr marR="0" lvl="0" algn="l" rtl="0">
              <a:lnSpc>
                <a:spcPct val="100000"/>
              </a:lnSpc>
              <a:spcBef>
                <a:spcPts val="0"/>
              </a:spcBef>
              <a:spcAft>
                <a:spcPts val="0"/>
              </a:spcAft>
            </a:defPPr>
            <a:lvl1pPr marL="0" marR="0" lvl="0" indent="0" algn="l" rtl="0" eaLnBrk="1" hangingPunct="1">
              <a:lnSpc>
                <a:spcPct val="129000"/>
              </a:lnSpc>
              <a:spcBef>
                <a:spcPts val="0"/>
              </a:spcBef>
              <a:spcAft>
                <a:spcPts val="1200"/>
              </a:spcAft>
              <a:buClr>
                <a:srgbClr val="1C2B33"/>
              </a:buClr>
              <a:buSzPct val="25000"/>
              <a:buFontTx/>
              <a:buBlip>
                <a:blip r:embed="rId3"/>
              </a:buBlip>
              <a:tabLst/>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defTabSz="1828800" fontAlgn="base">
              <a:lnSpc>
                <a:spcPts val="7200"/>
              </a:lnSpc>
              <a:spcAft>
                <a:spcPts val="0"/>
              </a:spcAft>
              <a:buFont typeface="Optimistic Text"/>
              <a:buNone/>
              <a:defRPr/>
            </a:pPr>
            <a:r>
              <a:rPr lang="en-US" sz="6000" spc="260" dirty="0">
                <a:latin typeface="Optimistic Display" panose="020B0603020203020204" pitchFamily="34" charset="0"/>
                <a:cs typeface="Optimistic Display" panose="020B0603020203020204" pitchFamily="34" charset="0"/>
                <a:sym typeface="Arial"/>
              </a:rPr>
              <a:t>Mot de </a:t>
            </a:r>
            <a:r>
              <a:rPr lang="en-US" sz="6000" spc="260" dirty="0" err="1">
                <a:latin typeface="Optimistic Display" panose="020B0603020203020204" pitchFamily="34" charset="0"/>
                <a:cs typeface="Optimistic Display" panose="020B0603020203020204" pitchFamily="34" charset="0"/>
                <a:sym typeface="Arial"/>
              </a:rPr>
              <a:t>passe</a:t>
            </a:r>
            <a:r>
              <a:rPr lang="en-US" sz="6000" spc="260" dirty="0">
                <a:latin typeface="Optimistic Display" panose="020B0603020203020204" pitchFamily="34" charset="0"/>
                <a:cs typeface="Optimistic Display" panose="020B0603020203020204" pitchFamily="34" charset="0"/>
                <a:sym typeface="Arial"/>
              </a:rPr>
              <a:t> principal</a:t>
            </a:r>
          </a:p>
        </p:txBody>
      </p:sp>
      <p:sp>
        <p:nvSpPr>
          <p:cNvPr id="9" name="Text Placeholder 3">
            <a:extLst>
              <a:ext uri="{FF2B5EF4-FFF2-40B4-BE49-F238E27FC236}">
                <a16:creationId xmlns:a16="http://schemas.microsoft.com/office/drawing/2014/main" id="{B2439519-D596-C84B-9C20-350458CCE9AA}"/>
              </a:ext>
            </a:extLst>
          </p:cNvPr>
          <p:cNvSpPr txBox="1">
            <a:spLocks/>
          </p:cNvSpPr>
          <p:nvPr/>
        </p:nvSpPr>
        <p:spPr>
          <a:xfrm>
            <a:off x="933450" y="5180447"/>
            <a:ext cx="10516428" cy="4038860"/>
          </a:xfrm>
          <a:prstGeom prst="rect">
            <a:avLst/>
          </a:prstGeom>
        </p:spPr>
        <p:txBody>
          <a:bodyPr vert="horz" lIns="0" tIns="0" rIns="0" bIns="0" rtlCol="0" anchor="t">
            <a:noAutofit/>
          </a:bodyPr>
          <a:lstStyle>
            <a:defPPr marR="0" lvl="0" algn="l" rtl="0">
              <a:lnSpc>
                <a:spcPct val="100000"/>
              </a:lnSpc>
              <a:spcBef>
                <a:spcPts val="0"/>
              </a:spcBef>
              <a:spcAft>
                <a:spcPts val="0"/>
              </a:spcAft>
            </a:defPPr>
            <a:lvl1pPr marL="0" marR="0" lvl="0" indent="0" algn="l" rtl="0" eaLnBrk="1" hangingPunct="1">
              <a:lnSpc>
                <a:spcPct val="129000"/>
              </a:lnSpc>
              <a:spcBef>
                <a:spcPts val="0"/>
              </a:spcBef>
              <a:spcAft>
                <a:spcPts val="1200"/>
              </a:spcAft>
              <a:buClr>
                <a:srgbClr val="1C2B33"/>
              </a:buClr>
              <a:buSzPct val="25000"/>
              <a:buFontTx/>
              <a:buBlip>
                <a:blip r:embed="rId3"/>
              </a:buBlip>
              <a:tabLst/>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defTabSz="1828800">
              <a:lnSpc>
                <a:spcPts val="4200"/>
              </a:lnSpc>
              <a:spcAft>
                <a:spcPts val="1800"/>
              </a:spcAft>
              <a:buNone/>
            </a:pPr>
            <a:r>
              <a:rPr lang="fr-FR" sz="2800" spc="40" dirty="0">
                <a:latin typeface="Optimistic Text" panose="020B0503020203020204" pitchFamily="34" charset="0"/>
                <a:sym typeface="Arial"/>
              </a:rPr>
              <a:t>Lorsque vous utilisez un logiciel de gestion de mots de passe, vous devrez toujours mémoriser un seul mot de passe principal pour accéder à vos informations.</a:t>
            </a:r>
          </a:p>
          <a:p>
            <a:pPr defTabSz="1828800">
              <a:lnSpc>
                <a:spcPts val="4200"/>
              </a:lnSpc>
              <a:spcAft>
                <a:spcPts val="1800"/>
              </a:spcAft>
              <a:buNone/>
            </a:pPr>
            <a:r>
              <a:rPr lang="fr-FR" sz="2800" spc="40" dirty="0">
                <a:latin typeface="Optimistic Text" panose="020B0503020203020204" pitchFamily="34" charset="0"/>
                <a:sym typeface="Arial"/>
              </a:rPr>
              <a:t>Assurez-vous que votre mot de passe principal est extrêmement fort, mais assurez-vous également de l'avoir mémorisé</a:t>
            </a:r>
            <a:r>
              <a:rPr lang="en-US" sz="2800" spc="40" dirty="0">
                <a:latin typeface="Optimistic Text" panose="020B0503020203020204" pitchFamily="34" charset="0"/>
                <a:sym typeface="Arial"/>
              </a:rPr>
              <a:t>. </a:t>
            </a:r>
          </a:p>
          <a:p>
            <a:pPr marL="976313" defTabSz="1828800">
              <a:lnSpc>
                <a:spcPts val="4200"/>
              </a:lnSpc>
              <a:spcAft>
                <a:spcPts val="1800"/>
              </a:spcAft>
              <a:buNone/>
            </a:pPr>
            <a:r>
              <a:rPr lang="fr-FR" sz="2800" spc="40" dirty="0">
                <a:latin typeface="Optimistic Text" panose="020B0503020203020204" pitchFamily="34" charset="0"/>
                <a:sym typeface="Arial"/>
              </a:rPr>
              <a:t>N'oubliez pas que si quelqu'un devine ou accède au mot de passe de votre compte de gestionnaire de mots de passe, il aura alors accès à tous les autres mots de passe et informations personnelles stockés dans ce compte.</a:t>
            </a:r>
            <a:r>
              <a:rPr lang="en-US" sz="2800" spc="40" dirty="0">
                <a:latin typeface="Optimistic Text" panose="020B0503020203020204" pitchFamily="34" charset="0"/>
                <a:sym typeface="Arial"/>
              </a:rPr>
              <a:t>.</a:t>
            </a:r>
          </a:p>
        </p:txBody>
      </p:sp>
      <p:grpSp>
        <p:nvGrpSpPr>
          <p:cNvPr id="6" name="Google Shape;2157;p94">
            <a:extLst>
              <a:ext uri="{FF2B5EF4-FFF2-40B4-BE49-F238E27FC236}">
                <a16:creationId xmlns:a16="http://schemas.microsoft.com/office/drawing/2014/main" id="{E20A105A-797E-EC46-82B6-241B3B1C135E}"/>
              </a:ext>
            </a:extLst>
          </p:cNvPr>
          <p:cNvGrpSpPr/>
          <p:nvPr/>
        </p:nvGrpSpPr>
        <p:grpSpPr>
          <a:xfrm>
            <a:off x="933450" y="8277835"/>
            <a:ext cx="710823" cy="710823"/>
            <a:chOff x="12067570" y="3451640"/>
            <a:chExt cx="669160" cy="669160"/>
          </a:xfrm>
          <a:solidFill>
            <a:schemeClr val="accent2"/>
          </a:solidFill>
        </p:grpSpPr>
        <p:sp>
          <p:nvSpPr>
            <p:cNvPr id="7" name="Google Shape;2158;p94">
              <a:extLst>
                <a:ext uri="{FF2B5EF4-FFF2-40B4-BE49-F238E27FC236}">
                  <a16:creationId xmlns:a16="http://schemas.microsoft.com/office/drawing/2014/main" id="{40DA1DF9-7796-6D4D-832E-8ECA94832CC3}"/>
                </a:ext>
              </a:extLst>
            </p:cNvPr>
            <p:cNvSpPr/>
            <p:nvPr/>
          </p:nvSpPr>
          <p:spPr>
            <a:xfrm>
              <a:off x="12067570" y="3451640"/>
              <a:ext cx="669160" cy="669160"/>
            </a:xfrm>
            <a:custGeom>
              <a:avLst/>
              <a:gdLst/>
              <a:ahLst/>
              <a:cxnLst/>
              <a:rect l="l" t="t" r="r" b="b"/>
              <a:pathLst>
                <a:path w="66916" h="66916" extrusionOk="0">
                  <a:moveTo>
                    <a:pt x="33464" y="66916"/>
                  </a:moveTo>
                  <a:cubicBezTo>
                    <a:pt x="15011" y="66916"/>
                    <a:pt x="0" y="51904"/>
                    <a:pt x="0" y="33451"/>
                  </a:cubicBezTo>
                  <a:cubicBezTo>
                    <a:pt x="0" y="14998"/>
                    <a:pt x="15011" y="0"/>
                    <a:pt x="33464" y="0"/>
                  </a:cubicBezTo>
                  <a:cubicBezTo>
                    <a:pt x="51904" y="0"/>
                    <a:pt x="66916" y="14998"/>
                    <a:pt x="66916" y="33451"/>
                  </a:cubicBezTo>
                  <a:cubicBezTo>
                    <a:pt x="66916" y="51904"/>
                    <a:pt x="51904" y="66916"/>
                    <a:pt x="33464" y="66916"/>
                  </a:cubicBezTo>
                  <a:close/>
                  <a:moveTo>
                    <a:pt x="33464" y="2743"/>
                  </a:moveTo>
                  <a:cubicBezTo>
                    <a:pt x="16522" y="2743"/>
                    <a:pt x="2755" y="16522"/>
                    <a:pt x="2755" y="33451"/>
                  </a:cubicBezTo>
                  <a:cubicBezTo>
                    <a:pt x="2755" y="50380"/>
                    <a:pt x="16522" y="64160"/>
                    <a:pt x="33464" y="64160"/>
                  </a:cubicBezTo>
                  <a:cubicBezTo>
                    <a:pt x="50393" y="64160"/>
                    <a:pt x="64173" y="50380"/>
                    <a:pt x="64173" y="33451"/>
                  </a:cubicBezTo>
                  <a:cubicBezTo>
                    <a:pt x="64173" y="16522"/>
                    <a:pt x="50393" y="2743"/>
                    <a:pt x="33464" y="2743"/>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10" name="Google Shape;2159;p94">
              <a:extLst>
                <a:ext uri="{FF2B5EF4-FFF2-40B4-BE49-F238E27FC236}">
                  <a16:creationId xmlns:a16="http://schemas.microsoft.com/office/drawing/2014/main" id="{98ADB2A4-79E4-B142-B617-10D8DD59B22D}"/>
                </a:ext>
              </a:extLst>
            </p:cNvPr>
            <p:cNvSpPr/>
            <p:nvPr/>
          </p:nvSpPr>
          <p:spPr>
            <a:xfrm>
              <a:off x="12397580" y="3607380"/>
              <a:ext cx="27430" cy="293370"/>
            </a:xfrm>
            <a:custGeom>
              <a:avLst/>
              <a:gdLst/>
              <a:ahLst/>
              <a:cxnLst/>
              <a:rect l="l" t="t" r="r" b="b"/>
              <a:pathLst>
                <a:path w="2743" h="29337" extrusionOk="0">
                  <a:moveTo>
                    <a:pt x="2298" y="29337"/>
                  </a:moveTo>
                  <a:lnTo>
                    <a:pt x="457" y="29337"/>
                  </a:lnTo>
                  <a:cubicBezTo>
                    <a:pt x="203" y="29337"/>
                    <a:pt x="0" y="29133"/>
                    <a:pt x="0" y="28879"/>
                  </a:cubicBezTo>
                  <a:lnTo>
                    <a:pt x="0" y="469"/>
                  </a:lnTo>
                  <a:cubicBezTo>
                    <a:pt x="0" y="215"/>
                    <a:pt x="203" y="0"/>
                    <a:pt x="457" y="0"/>
                  </a:cubicBezTo>
                  <a:lnTo>
                    <a:pt x="2298" y="0"/>
                  </a:lnTo>
                  <a:cubicBezTo>
                    <a:pt x="2552" y="0"/>
                    <a:pt x="2743" y="215"/>
                    <a:pt x="2743" y="469"/>
                  </a:cubicBezTo>
                  <a:lnTo>
                    <a:pt x="2743" y="28879"/>
                  </a:lnTo>
                  <a:cubicBezTo>
                    <a:pt x="2743" y="29133"/>
                    <a:pt x="2552" y="29337"/>
                    <a:pt x="2298" y="29337"/>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11" name="Google Shape;2160;p94">
              <a:extLst>
                <a:ext uri="{FF2B5EF4-FFF2-40B4-BE49-F238E27FC236}">
                  <a16:creationId xmlns:a16="http://schemas.microsoft.com/office/drawing/2014/main" id="{87FD899B-F9F5-0047-AFFB-05B6EBDFD5C5}"/>
                </a:ext>
              </a:extLst>
            </p:cNvPr>
            <p:cNvSpPr/>
            <p:nvPr/>
          </p:nvSpPr>
          <p:spPr>
            <a:xfrm>
              <a:off x="12397580" y="3928230"/>
              <a:ext cx="27430" cy="36709"/>
            </a:xfrm>
            <a:custGeom>
              <a:avLst/>
              <a:gdLst/>
              <a:ahLst/>
              <a:cxnLst/>
              <a:rect l="l" t="t" r="r" b="b"/>
              <a:pathLst>
                <a:path w="2743" h="3670" extrusionOk="0">
                  <a:moveTo>
                    <a:pt x="2298" y="3670"/>
                  </a:moveTo>
                  <a:lnTo>
                    <a:pt x="457" y="3670"/>
                  </a:lnTo>
                  <a:cubicBezTo>
                    <a:pt x="203" y="3670"/>
                    <a:pt x="0" y="3467"/>
                    <a:pt x="0" y="3213"/>
                  </a:cubicBezTo>
                  <a:lnTo>
                    <a:pt x="0" y="457"/>
                  </a:lnTo>
                  <a:cubicBezTo>
                    <a:pt x="0" y="215"/>
                    <a:pt x="203" y="0"/>
                    <a:pt x="457" y="0"/>
                  </a:cubicBezTo>
                  <a:lnTo>
                    <a:pt x="2298" y="0"/>
                  </a:lnTo>
                  <a:cubicBezTo>
                    <a:pt x="2552" y="0"/>
                    <a:pt x="2743" y="215"/>
                    <a:pt x="2743" y="457"/>
                  </a:cubicBezTo>
                  <a:lnTo>
                    <a:pt x="2743" y="3213"/>
                  </a:lnTo>
                  <a:cubicBezTo>
                    <a:pt x="2743" y="3467"/>
                    <a:pt x="2552" y="3670"/>
                    <a:pt x="2298" y="3670"/>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grpSp>
      <p:sp>
        <p:nvSpPr>
          <p:cNvPr id="13" name="TextBox 12">
            <a:extLst>
              <a:ext uri="{FF2B5EF4-FFF2-40B4-BE49-F238E27FC236}">
                <a16:creationId xmlns:a16="http://schemas.microsoft.com/office/drawing/2014/main" id="{5B1862D8-CCE5-AD47-AA77-E937C2318178}"/>
              </a:ext>
            </a:extLst>
          </p:cNvPr>
          <p:cNvSpPr txBox="1"/>
          <p:nvPr/>
        </p:nvSpPr>
        <p:spPr>
          <a:xfrm>
            <a:off x="22024975" y="12668250"/>
            <a:ext cx="1428750" cy="438150"/>
          </a:xfrm>
          <a:prstGeom prst="rect">
            <a:avLst/>
          </a:prstGeom>
        </p:spPr>
        <p:txBody>
          <a:bodyPr rIns="0">
            <a:noAutofit/>
          </a:bodyPr>
          <a:lstStyle>
            <a:defPPr marR="0" lvl="0" algn="l" rtl="0">
              <a:lnSpc>
                <a:spcPct val="100000"/>
              </a:lnSpc>
              <a:spcBef>
                <a:spcPts val="0"/>
              </a:spcBef>
              <a:spcAft>
                <a:spcPts val="0"/>
              </a:spcAft>
              <a:defRPr/>
            </a:defPPr>
            <a:lvl1pPr marL="45720" indent="-45720" algn="r" eaLnBrk="1" hangingPunct="1">
              <a:lnSpc>
                <a:spcPct val="129000"/>
              </a:lnSpc>
              <a:spcAft>
                <a:spcPts val="1200"/>
              </a:spcAft>
              <a:buSzPct val="25000"/>
              <a:buFontTx/>
              <a:buBlip>
                <a:blip r:embed="rId3"/>
              </a:buBlip>
              <a:tabLst/>
              <a:defRPr sz="1600" spc="50" baseline="0">
                <a:solidFill>
                  <a:schemeClr val="tx1"/>
                </a:solidFill>
              </a:defRPr>
            </a:lvl1pPr>
            <a:lvl2pPr marL="640080" indent="-365760" eaLnBrk="1" hangingPunct="1">
              <a:lnSpc>
                <a:spcPct val="129000"/>
              </a:lnSpc>
              <a:spcAft>
                <a:spcPts val="1200"/>
              </a:spcAft>
              <a:buClrTx/>
              <a:buSzPct val="85000"/>
              <a:buFont typeface="Optimistic Text" panose="020B0604020202020204" pitchFamily="34" charset="0"/>
              <a:buChar char="•"/>
              <a:defRPr spc="50" baseline="0">
                <a:solidFill>
                  <a:schemeClr val="tx1"/>
                </a:solidFill>
              </a:defRPr>
            </a:lvl2pPr>
            <a:lvl3pPr marL="1005840" indent="-365760" eaLnBrk="1" hangingPunct="1">
              <a:lnSpc>
                <a:spcPct val="129000"/>
              </a:lnSpc>
              <a:spcAft>
                <a:spcPts val="1200"/>
              </a:spcAft>
              <a:buClrTx/>
              <a:buSzPct val="85000"/>
              <a:buFont typeface=".PingFang SC Regular"/>
              <a:buChar char="﹘"/>
              <a:defRPr spc="50" baseline="0">
                <a:solidFill>
                  <a:schemeClr val="tx1"/>
                </a:solidFill>
              </a:defRPr>
            </a:lvl3pPr>
            <a:lvl4pPr marL="1371600" indent="-365760" eaLnBrk="1" hangingPunct="1">
              <a:lnSpc>
                <a:spcPct val="129000"/>
              </a:lnSpc>
              <a:spcAft>
                <a:spcPts val="1200"/>
              </a:spcAft>
              <a:buClrTx/>
              <a:buSzPct val="85000"/>
              <a:buFont typeface=".PingFang SC Regular"/>
              <a:buChar char="﹘"/>
              <a:defRPr spc="50" baseline="0">
                <a:solidFill>
                  <a:schemeClr val="tx1"/>
                </a:solidFill>
              </a:defRPr>
            </a:lvl4pPr>
            <a:lvl5pPr marL="1737360" indent="-365760" eaLnBrk="1" hangingPunct="1">
              <a:lnSpc>
                <a:spcPct val="129000"/>
              </a:lnSpc>
              <a:spcAft>
                <a:spcPts val="1200"/>
              </a:spcAft>
              <a:buClrTx/>
              <a:buSzPct val="85000"/>
              <a:buFont typeface=".PingFang SC Regular"/>
              <a:buChar char="﹘"/>
              <a:defRPr spc="50" baseline="0">
                <a:solidFill>
                  <a:schemeClr val="tx1"/>
                </a:solidFill>
              </a:defRPr>
            </a:lvl5pPr>
            <a:lvl6pPr eaLnBrk="1" hangingPunct="1"/>
            <a:lvl7pPr eaLnBrk="1" hangingPunct="1"/>
            <a:lvl8pPr eaLnBrk="1" hangingPunct="1"/>
            <a:lvl9pPr eaLnBrk="1" hangingPunct="1"/>
          </a:lstStyle>
          <a:p>
            <a:pPr lvl="0"/>
            <a:fld id="{FDB46036-B8C8-1B45-BC70-41893D8B3A8D}" type="slidenum">
              <a:rPr lang="en-US" smtClean="0"/>
              <a:pPr lvl="0"/>
              <a:t>55</a:t>
            </a:fld>
            <a:endParaRPr lang="en-US" dirty="0"/>
          </a:p>
        </p:txBody>
      </p:sp>
      <p:pic>
        <p:nvPicPr>
          <p:cNvPr id="4" name="Picture 3" descr="A person sitting at a table using a computer&#10;&#10;Description automatically generated with medium confidence">
            <a:extLst>
              <a:ext uri="{FF2B5EF4-FFF2-40B4-BE49-F238E27FC236}">
                <a16:creationId xmlns:a16="http://schemas.microsoft.com/office/drawing/2014/main" id="{695C7F54-60C7-BA50-E6FE-037020F9CC7A}"/>
              </a:ext>
            </a:extLst>
          </p:cNvPr>
          <p:cNvPicPr>
            <a:picLocks noChangeAspect="1"/>
          </p:cNvPicPr>
          <p:nvPr/>
        </p:nvPicPr>
        <p:blipFill rotWithShape="1">
          <a:blip r:embed="rId4"/>
          <a:srcRect l="7392" r="33349"/>
          <a:stretch/>
        </p:blipFill>
        <p:spPr>
          <a:xfrm>
            <a:off x="12193587" y="-438"/>
            <a:ext cx="12193588" cy="13716000"/>
          </a:xfrm>
          <a:prstGeom prst="rect">
            <a:avLst/>
          </a:prstGeom>
        </p:spPr>
      </p:pic>
    </p:spTree>
    <p:extLst>
      <p:ext uri="{BB962C8B-B14F-4D97-AF65-F5344CB8AC3E}">
        <p14:creationId xmlns:p14="http://schemas.microsoft.com/office/powerpoint/2010/main" val="3062665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4969E1EE-A6A8-BB43-BB1B-FD9EF7006305}"/>
              </a:ext>
            </a:extLst>
          </p:cNvPr>
          <p:cNvSpPr/>
          <p:nvPr/>
        </p:nvSpPr>
        <p:spPr>
          <a:xfrm>
            <a:off x="957277" y="6403898"/>
            <a:ext cx="4018760" cy="57810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US" sz="2400" spc="50" dirty="0">
              <a:solidFill>
                <a:srgbClr val="1C2B33"/>
              </a:solidFill>
              <a:cs typeface="Optimistic Text" panose="020B0503020203020204" pitchFamily="34" charset="0"/>
            </a:endParaRPr>
          </a:p>
        </p:txBody>
      </p:sp>
      <p:sp>
        <p:nvSpPr>
          <p:cNvPr id="78" name="Rectangle 77">
            <a:extLst>
              <a:ext uri="{FF2B5EF4-FFF2-40B4-BE49-F238E27FC236}">
                <a16:creationId xmlns:a16="http://schemas.microsoft.com/office/drawing/2014/main" id="{7728FA0C-57B2-B24F-B768-97F9D41CA5C2}"/>
              </a:ext>
            </a:extLst>
          </p:cNvPr>
          <p:cNvSpPr/>
          <p:nvPr/>
        </p:nvSpPr>
        <p:spPr>
          <a:xfrm>
            <a:off x="10185273" y="6403898"/>
            <a:ext cx="4018760" cy="57810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US" sz="2400" spc="50" dirty="0">
              <a:solidFill>
                <a:srgbClr val="1C2B33"/>
              </a:solidFill>
              <a:cs typeface="Optimistic Text" panose="020B0503020203020204" pitchFamily="34" charset="0"/>
            </a:endParaRPr>
          </a:p>
        </p:txBody>
      </p:sp>
      <p:sp>
        <p:nvSpPr>
          <p:cNvPr id="85" name="Rectangle 84">
            <a:extLst>
              <a:ext uri="{FF2B5EF4-FFF2-40B4-BE49-F238E27FC236}">
                <a16:creationId xmlns:a16="http://schemas.microsoft.com/office/drawing/2014/main" id="{F655A436-6DA5-1D4F-ADE1-FB3174805A55}"/>
              </a:ext>
            </a:extLst>
          </p:cNvPr>
          <p:cNvSpPr/>
          <p:nvPr/>
        </p:nvSpPr>
        <p:spPr>
          <a:xfrm>
            <a:off x="5571275" y="6403898"/>
            <a:ext cx="4018760" cy="57810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US" sz="2400" spc="50" dirty="0">
              <a:solidFill>
                <a:srgbClr val="1C2B33"/>
              </a:solidFill>
              <a:cs typeface="Optimistic Text" panose="020B0503020203020204" pitchFamily="34" charset="0"/>
            </a:endParaRPr>
          </a:p>
        </p:txBody>
      </p:sp>
      <p:sp>
        <p:nvSpPr>
          <p:cNvPr id="93" name="Rectangle 92">
            <a:extLst>
              <a:ext uri="{FF2B5EF4-FFF2-40B4-BE49-F238E27FC236}">
                <a16:creationId xmlns:a16="http://schemas.microsoft.com/office/drawing/2014/main" id="{C967845F-D3ED-AE4C-8B3A-E4D86B0FB0A0}"/>
              </a:ext>
            </a:extLst>
          </p:cNvPr>
          <p:cNvSpPr/>
          <p:nvPr/>
        </p:nvSpPr>
        <p:spPr>
          <a:xfrm>
            <a:off x="14799271" y="6403898"/>
            <a:ext cx="4018760" cy="57810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US" sz="2400" spc="50" dirty="0">
              <a:solidFill>
                <a:srgbClr val="1C2B33"/>
              </a:solidFill>
              <a:cs typeface="Optimistic Text" panose="020B0503020203020204" pitchFamily="34" charset="0"/>
            </a:endParaRPr>
          </a:p>
        </p:txBody>
      </p:sp>
      <p:sp>
        <p:nvSpPr>
          <p:cNvPr id="100" name="Rectangle 99">
            <a:extLst>
              <a:ext uri="{FF2B5EF4-FFF2-40B4-BE49-F238E27FC236}">
                <a16:creationId xmlns:a16="http://schemas.microsoft.com/office/drawing/2014/main" id="{AC96A8FD-3B6C-424E-A5A2-45D8AE424549}"/>
              </a:ext>
            </a:extLst>
          </p:cNvPr>
          <p:cNvSpPr/>
          <p:nvPr/>
        </p:nvSpPr>
        <p:spPr>
          <a:xfrm>
            <a:off x="19413268" y="6403898"/>
            <a:ext cx="4018760" cy="57810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US" sz="2400" spc="50" dirty="0">
              <a:solidFill>
                <a:srgbClr val="1C2B33"/>
              </a:solidFill>
              <a:cs typeface="Optimistic Text" panose="020B0503020203020204" pitchFamily="34" charset="0"/>
            </a:endParaRPr>
          </a:p>
        </p:txBody>
      </p:sp>
      <p:sp>
        <p:nvSpPr>
          <p:cNvPr id="2" name="Subtitle 1">
            <a:extLst>
              <a:ext uri="{FF2B5EF4-FFF2-40B4-BE49-F238E27FC236}">
                <a16:creationId xmlns:a16="http://schemas.microsoft.com/office/drawing/2014/main" id="{3B429F7B-BF7F-A541-9B1D-E7BF2BA86BD4}"/>
              </a:ext>
            </a:extLst>
          </p:cNvPr>
          <p:cNvSpPr>
            <a:spLocks noGrp="1"/>
          </p:cNvSpPr>
          <p:nvPr>
            <p:ph type="subTitle" idx="2"/>
          </p:nvPr>
        </p:nvSpPr>
        <p:spPr/>
        <p:txBody>
          <a:bodyPr/>
          <a:lstStyle/>
          <a:p>
            <a:r>
              <a:rPr lang="en-US" dirty="0"/>
              <a:t>03 </a:t>
            </a:r>
            <a:r>
              <a:rPr lang="en-US" dirty="0" err="1"/>
              <a:t>gestion</a:t>
            </a:r>
            <a:r>
              <a:rPr lang="en-US" dirty="0"/>
              <a:t> des </a:t>
            </a:r>
            <a:r>
              <a:rPr lang="en-US" dirty="0" err="1"/>
              <a:t>comptes</a:t>
            </a:r>
            <a:r>
              <a:rPr lang="en-US" dirty="0"/>
              <a:t> en </a:t>
            </a:r>
            <a:r>
              <a:rPr lang="en-US" dirty="0" err="1"/>
              <a:t>ligne</a:t>
            </a:r>
            <a:endParaRPr lang="en-US" dirty="0"/>
          </a:p>
        </p:txBody>
      </p:sp>
      <p:sp>
        <p:nvSpPr>
          <p:cNvPr id="35" name="Title 2">
            <a:extLst>
              <a:ext uri="{FF2B5EF4-FFF2-40B4-BE49-F238E27FC236}">
                <a16:creationId xmlns:a16="http://schemas.microsoft.com/office/drawing/2014/main" id="{A3BDC567-D338-B94A-8509-5A6E03BC4EB1}"/>
              </a:ext>
            </a:extLst>
          </p:cNvPr>
          <p:cNvSpPr txBox="1">
            <a:spLocks/>
          </p:cNvSpPr>
          <p:nvPr/>
        </p:nvSpPr>
        <p:spPr>
          <a:xfrm>
            <a:off x="932821" y="2983813"/>
            <a:ext cx="17078732" cy="1038775"/>
          </a:xfrm>
          <a:prstGeom prst="rect">
            <a:avLst/>
          </a:prstGeom>
        </p:spPr>
        <p:txBody>
          <a:bodyPr spcFirstLastPara="1" vert="horz" wrap="square" lIns="0" tIns="0" rIns="0" bIns="0" rtlCol="0" anchor="t" anchorCtr="0">
            <a:noAutofit/>
          </a:bodyPr>
          <a:lstStyle>
            <a:defPPr marR="0" lvl="0" algn="l" rtl="0">
              <a:lnSpc>
                <a:spcPct val="100000"/>
              </a:lnSpc>
              <a:spcBef>
                <a:spcPts val="0"/>
              </a:spcBef>
              <a:spcAft>
                <a:spcPts val="0"/>
              </a:spcAft>
            </a:defPPr>
            <a:lvl1pPr marR="0" lvl="0" algn="l" rtl="0" eaLnBrk="1" hangingPunct="1">
              <a:lnSpc>
                <a:spcPct val="118000"/>
              </a:lnSpc>
              <a:spcBef>
                <a:spcPts val="0"/>
              </a:spcBef>
              <a:spcAft>
                <a:spcPts val="0"/>
              </a:spcAft>
              <a:buClr>
                <a:schemeClr val="lt2"/>
              </a:buClr>
              <a:buSzPts val="3600"/>
              <a:buFont typeface="Optimistic Display Medium"/>
              <a:buNone/>
              <a:defRPr sz="4800" b="0" i="0" u="none" strike="noStrike" kern="0" cap="none" spc="140" baseline="0">
                <a:solidFill>
                  <a:schemeClr val="tx1"/>
                </a:solidFill>
                <a:latin typeface="+mj-lt"/>
                <a:ea typeface="Optimistic Display Medium"/>
                <a:cs typeface="Optimistic Display Medium"/>
                <a:sym typeface="Optimistic Display Medium"/>
              </a:defRPr>
            </a:lvl1pPr>
            <a:lvl2pPr marR="0" lvl="1" algn="l" rtl="0" eaLnBrk="1" hangingPunct="1">
              <a:lnSpc>
                <a:spcPct val="115000"/>
              </a:lnSpc>
              <a:spcBef>
                <a:spcPts val="0"/>
              </a:spcBef>
              <a:spcAft>
                <a:spcPts val="0"/>
              </a:spcAft>
              <a:buClr>
                <a:schemeClr val="lt2"/>
              </a:buClr>
              <a:buSzPts val="3600"/>
              <a:buFont typeface="Optimistic Text"/>
              <a:buNone/>
              <a:defRPr sz="4800" b="0" i="0" u="none" strike="noStrike" cap="none">
                <a:solidFill>
                  <a:schemeClr val="lt2"/>
                </a:solidFill>
                <a:latin typeface="+mn-lt"/>
                <a:ea typeface="Optimistic Text" panose="020B0503020203020204" pitchFamily="34" charset="0"/>
                <a:cs typeface="Optimistic Text" panose="020B0503020203020204" pitchFamily="34" charset="0"/>
                <a:sym typeface="Optimistic Text"/>
              </a:defRPr>
            </a:lvl2pPr>
            <a:lvl3pPr marR="0" lvl="2" algn="l" rtl="0" eaLnBrk="1" hangingPunct="1">
              <a:lnSpc>
                <a:spcPct val="115000"/>
              </a:lnSpc>
              <a:spcBef>
                <a:spcPts val="0"/>
              </a:spcBef>
              <a:spcAft>
                <a:spcPts val="0"/>
              </a:spcAft>
              <a:buClr>
                <a:schemeClr val="lt2"/>
              </a:buClr>
              <a:buSzPts val="3600"/>
              <a:buFont typeface="Optimistic Text"/>
              <a:buNone/>
              <a:defRPr sz="4800" b="0" i="0" u="none" strike="noStrike" cap="none">
                <a:solidFill>
                  <a:schemeClr val="lt2"/>
                </a:solidFill>
                <a:latin typeface="+mn-lt"/>
                <a:ea typeface="Optimistic Text" panose="020B0503020203020204" pitchFamily="34" charset="0"/>
                <a:cs typeface="Optimistic Text" panose="020B0503020203020204" pitchFamily="34" charset="0"/>
                <a:sym typeface="Optimistic Text"/>
              </a:defRPr>
            </a:lvl3pPr>
            <a:lvl4pPr marR="0" lvl="3" algn="l" rtl="0" eaLnBrk="1" hangingPunct="1">
              <a:lnSpc>
                <a:spcPct val="115000"/>
              </a:lnSpc>
              <a:spcBef>
                <a:spcPts val="0"/>
              </a:spcBef>
              <a:spcAft>
                <a:spcPts val="0"/>
              </a:spcAft>
              <a:buClr>
                <a:schemeClr val="lt2"/>
              </a:buClr>
              <a:buSzPts val="3600"/>
              <a:buFont typeface="Optimistic Text"/>
              <a:buNone/>
              <a:defRPr sz="4800" b="0" i="0" u="none" strike="noStrike" cap="none">
                <a:solidFill>
                  <a:schemeClr val="lt2"/>
                </a:solidFill>
                <a:latin typeface="+mn-lt"/>
                <a:ea typeface="Optimistic Text" panose="020B0503020203020204" pitchFamily="34" charset="0"/>
                <a:cs typeface="Optimistic Text" panose="020B0503020203020204" pitchFamily="34" charset="0"/>
                <a:sym typeface="Optimistic Text"/>
              </a:defRPr>
            </a:lvl4pPr>
            <a:lvl5pPr marR="0" lvl="4" algn="l" rtl="0" eaLnBrk="1" hangingPunct="1">
              <a:lnSpc>
                <a:spcPct val="115000"/>
              </a:lnSpc>
              <a:spcBef>
                <a:spcPts val="0"/>
              </a:spcBef>
              <a:spcAft>
                <a:spcPts val="0"/>
              </a:spcAft>
              <a:buClr>
                <a:schemeClr val="lt2"/>
              </a:buClr>
              <a:buSzPts val="3600"/>
              <a:buFont typeface="Optimistic Text"/>
              <a:buNone/>
              <a:defRPr sz="4800" b="0" i="0" u="none" strike="noStrike" cap="none">
                <a:solidFill>
                  <a:schemeClr val="lt2"/>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15000"/>
              </a:lnSpc>
              <a:spcBef>
                <a:spcPts val="0"/>
              </a:spcBef>
              <a:spcAft>
                <a:spcPts val="0"/>
              </a:spcAft>
              <a:buClr>
                <a:schemeClr val="lt2"/>
              </a:buClr>
              <a:buSzPts val="3600"/>
              <a:buFont typeface="Optimistic Text"/>
              <a:buNone/>
              <a:defRPr sz="4800" b="0" i="0" u="none" strike="noStrike" cap="none">
                <a:solidFill>
                  <a:schemeClr val="lt2"/>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15000"/>
              </a:lnSpc>
              <a:spcBef>
                <a:spcPts val="0"/>
              </a:spcBef>
              <a:spcAft>
                <a:spcPts val="0"/>
              </a:spcAft>
              <a:buClr>
                <a:schemeClr val="lt2"/>
              </a:buClr>
              <a:buSzPts val="3600"/>
              <a:buFont typeface="Optimistic Text"/>
              <a:buNone/>
              <a:defRPr sz="4800" b="0" i="0" u="none" strike="noStrike" cap="none">
                <a:solidFill>
                  <a:schemeClr val="lt2"/>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15000"/>
              </a:lnSpc>
              <a:spcBef>
                <a:spcPts val="0"/>
              </a:spcBef>
              <a:spcAft>
                <a:spcPts val="0"/>
              </a:spcAft>
              <a:buClr>
                <a:schemeClr val="lt2"/>
              </a:buClr>
              <a:buSzPts val="3600"/>
              <a:buFont typeface="Optimistic Text"/>
              <a:buNone/>
              <a:defRPr sz="4800" b="0" i="0" u="none" strike="noStrike" cap="none">
                <a:solidFill>
                  <a:schemeClr val="lt2"/>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15000"/>
              </a:lnSpc>
              <a:spcBef>
                <a:spcPts val="0"/>
              </a:spcBef>
              <a:spcAft>
                <a:spcPts val="0"/>
              </a:spcAft>
              <a:buClr>
                <a:schemeClr val="lt2"/>
              </a:buClr>
              <a:buSzPts val="3600"/>
              <a:buFont typeface="Optimistic Text"/>
              <a:buNone/>
              <a:defRPr sz="4800" b="0" i="0" u="none" strike="noStrike" cap="none">
                <a:solidFill>
                  <a:schemeClr val="lt2"/>
                </a:solidFill>
                <a:latin typeface="+mn-lt"/>
                <a:ea typeface="Optimistic Text" panose="020B0503020203020204" pitchFamily="34" charset="0"/>
                <a:cs typeface="Optimistic Text" panose="020B0503020203020204" pitchFamily="34" charset="0"/>
                <a:sym typeface="Optimistic Text"/>
              </a:defRPr>
            </a:lvl9pPr>
          </a:lstStyle>
          <a:p>
            <a:pPr>
              <a:lnSpc>
                <a:spcPts val="8640"/>
              </a:lnSpc>
            </a:pPr>
            <a:r>
              <a:rPr lang="en-US" sz="7200" dirty="0" err="1"/>
              <a:t>Gestion</a:t>
            </a:r>
            <a:r>
              <a:rPr lang="en-US" sz="7200" dirty="0"/>
              <a:t> de </a:t>
            </a:r>
            <a:r>
              <a:rPr lang="en-US" sz="7200" dirty="0" err="1"/>
              <a:t>compte</a:t>
            </a:r>
            <a:r>
              <a:rPr lang="en-US" sz="7200" dirty="0"/>
              <a:t> proactive</a:t>
            </a:r>
          </a:p>
        </p:txBody>
      </p:sp>
      <p:sp>
        <p:nvSpPr>
          <p:cNvPr id="44" name="Text Placeholder 3">
            <a:extLst>
              <a:ext uri="{FF2B5EF4-FFF2-40B4-BE49-F238E27FC236}">
                <a16:creationId xmlns:a16="http://schemas.microsoft.com/office/drawing/2014/main" id="{958EA895-12F8-8445-9BD2-854E0A9B4E87}"/>
              </a:ext>
            </a:extLst>
          </p:cNvPr>
          <p:cNvSpPr txBox="1">
            <a:spLocks/>
          </p:cNvSpPr>
          <p:nvPr/>
        </p:nvSpPr>
        <p:spPr>
          <a:xfrm>
            <a:off x="933450" y="4400275"/>
            <a:ext cx="21593935" cy="1625937"/>
          </a:xfrm>
          <a:prstGeom prst="rect">
            <a:avLst/>
          </a:prstGeom>
        </p:spPr>
        <p:txBody>
          <a:bodyPr vert="horz" lIns="0" tIns="0" rIns="0" bIns="0" rtlCol="0" anchor="t">
            <a:noAutofit/>
          </a:bodyPr>
          <a:lstStyle>
            <a:defPPr marR="0" lvl="0" algn="l" rtl="0">
              <a:lnSpc>
                <a:spcPct val="100000"/>
              </a:lnSpc>
              <a:spcBef>
                <a:spcPts val="0"/>
              </a:spcBef>
              <a:spcAft>
                <a:spcPts val="0"/>
              </a:spcAft>
            </a:defPPr>
            <a:lvl1pPr marL="0" marR="0" lvl="0" indent="0" algn="l" rtl="0" eaLnBrk="1" hangingPunct="1">
              <a:lnSpc>
                <a:spcPct val="129000"/>
              </a:lnSpc>
              <a:spcBef>
                <a:spcPts val="0"/>
              </a:spcBef>
              <a:spcAft>
                <a:spcPts val="1200"/>
              </a:spcAft>
              <a:buClr>
                <a:srgbClr val="1C2B33"/>
              </a:buClr>
              <a:buSzPct val="25000"/>
              <a:buFontTx/>
              <a:buBlip>
                <a:blip r:embed="rId3"/>
              </a:buBlip>
              <a:tabLst/>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defTabSz="1828800">
              <a:lnSpc>
                <a:spcPts val="4200"/>
              </a:lnSpc>
              <a:spcAft>
                <a:spcPts val="1800"/>
              </a:spcAft>
              <a:buNone/>
            </a:pPr>
            <a:r>
              <a:rPr lang="fr-FR" sz="2800" spc="40" dirty="0">
                <a:latin typeface="Optimistic Text" panose="020B0503020203020204" pitchFamily="34" charset="0"/>
                <a:sym typeface="Arial"/>
              </a:rPr>
              <a:t>Vous pouvez prendre certaines mesures pour être proactif dans la gestion de vos comptes en ligne. Cette leçon comprend des conseils pour vous aider à rester en sécurité en ligne, dans la gestion des mots de passe, la prudence avec les inconnus, la gestion de vos informations personnelles et les contrôles de sécurité de vos comptes en ligne.</a:t>
            </a:r>
            <a:endParaRPr lang="en-US" sz="2800" spc="40" dirty="0">
              <a:latin typeface="Optimistic Text" panose="020B0503020203020204" pitchFamily="34" charset="0"/>
              <a:sym typeface="Arial"/>
            </a:endParaRPr>
          </a:p>
        </p:txBody>
      </p:sp>
      <p:grpSp>
        <p:nvGrpSpPr>
          <p:cNvPr id="49" name="Google Shape;2680;p96">
            <a:extLst>
              <a:ext uri="{FF2B5EF4-FFF2-40B4-BE49-F238E27FC236}">
                <a16:creationId xmlns:a16="http://schemas.microsoft.com/office/drawing/2014/main" id="{ED8E7585-1D51-3748-A1A1-EB84FD96BE6D}"/>
              </a:ext>
            </a:extLst>
          </p:cNvPr>
          <p:cNvGrpSpPr/>
          <p:nvPr/>
        </p:nvGrpSpPr>
        <p:grpSpPr>
          <a:xfrm>
            <a:off x="1349443" y="7293706"/>
            <a:ext cx="663639" cy="916887"/>
            <a:chOff x="796462" y="552447"/>
            <a:chExt cx="49098" cy="67834"/>
          </a:xfrm>
          <a:solidFill>
            <a:schemeClr val="accent2"/>
          </a:solidFill>
        </p:grpSpPr>
        <p:sp>
          <p:nvSpPr>
            <p:cNvPr id="50" name="Google Shape;2681;p96">
              <a:extLst>
                <a:ext uri="{FF2B5EF4-FFF2-40B4-BE49-F238E27FC236}">
                  <a16:creationId xmlns:a16="http://schemas.microsoft.com/office/drawing/2014/main" id="{CFB44BEE-A854-FA4D-A000-727792E12127}"/>
                </a:ext>
              </a:extLst>
            </p:cNvPr>
            <p:cNvSpPr/>
            <p:nvPr/>
          </p:nvSpPr>
          <p:spPr>
            <a:xfrm>
              <a:off x="804047" y="552447"/>
              <a:ext cx="33921" cy="28409"/>
            </a:xfrm>
            <a:custGeom>
              <a:avLst/>
              <a:gdLst/>
              <a:ahLst/>
              <a:cxnLst/>
              <a:rect l="l" t="t" r="r" b="b"/>
              <a:pathLst>
                <a:path w="33921" h="28409" extrusionOk="0">
                  <a:moveTo>
                    <a:pt x="32550" y="28409"/>
                  </a:moveTo>
                  <a:lnTo>
                    <a:pt x="1384" y="28409"/>
                  </a:lnTo>
                  <a:cubicBezTo>
                    <a:pt x="622" y="28409"/>
                    <a:pt x="0" y="27800"/>
                    <a:pt x="0" y="27038"/>
                  </a:cubicBezTo>
                  <a:lnTo>
                    <a:pt x="0" y="16954"/>
                  </a:lnTo>
                  <a:cubicBezTo>
                    <a:pt x="0" y="7607"/>
                    <a:pt x="7607" y="0"/>
                    <a:pt x="16967" y="0"/>
                  </a:cubicBezTo>
                  <a:cubicBezTo>
                    <a:pt x="26314" y="0"/>
                    <a:pt x="33921" y="7607"/>
                    <a:pt x="33921" y="16954"/>
                  </a:cubicBezTo>
                  <a:lnTo>
                    <a:pt x="33921" y="27038"/>
                  </a:lnTo>
                  <a:cubicBezTo>
                    <a:pt x="33921" y="27800"/>
                    <a:pt x="33299" y="28409"/>
                    <a:pt x="32550" y="28409"/>
                  </a:cubicBezTo>
                  <a:close/>
                  <a:moveTo>
                    <a:pt x="2755" y="25666"/>
                  </a:moveTo>
                  <a:lnTo>
                    <a:pt x="31165" y="25666"/>
                  </a:lnTo>
                  <a:lnTo>
                    <a:pt x="31165" y="16954"/>
                  </a:lnTo>
                  <a:cubicBezTo>
                    <a:pt x="31165" y="9118"/>
                    <a:pt x="24790" y="2755"/>
                    <a:pt x="16967" y="2755"/>
                  </a:cubicBezTo>
                  <a:cubicBezTo>
                    <a:pt x="9118" y="2755"/>
                    <a:pt x="2755" y="9118"/>
                    <a:pt x="2755" y="16954"/>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51" name="Google Shape;2682;p96">
              <a:extLst>
                <a:ext uri="{FF2B5EF4-FFF2-40B4-BE49-F238E27FC236}">
                  <a16:creationId xmlns:a16="http://schemas.microsoft.com/office/drawing/2014/main" id="{9B5811C7-5BDB-D84D-9B7E-EFBD42EEA39D}"/>
                </a:ext>
              </a:extLst>
            </p:cNvPr>
            <p:cNvSpPr/>
            <p:nvPr/>
          </p:nvSpPr>
          <p:spPr>
            <a:xfrm>
              <a:off x="819630" y="589113"/>
              <a:ext cx="2755" cy="20167"/>
            </a:xfrm>
            <a:custGeom>
              <a:avLst/>
              <a:gdLst/>
              <a:ahLst/>
              <a:cxnLst/>
              <a:rect l="l" t="t" r="r" b="b"/>
              <a:pathLst>
                <a:path w="2755" h="20167" extrusionOk="0">
                  <a:moveTo>
                    <a:pt x="2298" y="20167"/>
                  </a:moveTo>
                  <a:lnTo>
                    <a:pt x="457" y="20167"/>
                  </a:lnTo>
                  <a:cubicBezTo>
                    <a:pt x="203" y="20167"/>
                    <a:pt x="0" y="19964"/>
                    <a:pt x="0" y="19710"/>
                  </a:cubicBezTo>
                  <a:lnTo>
                    <a:pt x="0" y="457"/>
                  </a:lnTo>
                  <a:cubicBezTo>
                    <a:pt x="0" y="203"/>
                    <a:pt x="203" y="0"/>
                    <a:pt x="457" y="0"/>
                  </a:cubicBezTo>
                  <a:lnTo>
                    <a:pt x="2298" y="0"/>
                  </a:lnTo>
                  <a:cubicBezTo>
                    <a:pt x="2552" y="0"/>
                    <a:pt x="2755" y="203"/>
                    <a:pt x="2755" y="457"/>
                  </a:cubicBezTo>
                  <a:lnTo>
                    <a:pt x="2755" y="19710"/>
                  </a:lnTo>
                  <a:cubicBezTo>
                    <a:pt x="2755" y="19964"/>
                    <a:pt x="2552" y="20167"/>
                    <a:pt x="2298" y="20167"/>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52" name="Google Shape;2683;p96">
              <a:extLst>
                <a:ext uri="{FF2B5EF4-FFF2-40B4-BE49-F238E27FC236}">
                  <a16:creationId xmlns:a16="http://schemas.microsoft.com/office/drawing/2014/main" id="{039A0439-4219-7B4A-8EB1-D5F544EC637E}"/>
                </a:ext>
              </a:extLst>
            </p:cNvPr>
            <p:cNvSpPr/>
            <p:nvPr/>
          </p:nvSpPr>
          <p:spPr>
            <a:xfrm>
              <a:off x="796462" y="578117"/>
              <a:ext cx="49098" cy="42164"/>
            </a:xfrm>
            <a:custGeom>
              <a:avLst/>
              <a:gdLst/>
              <a:ahLst/>
              <a:cxnLst/>
              <a:rect l="l" t="t" r="r" b="b"/>
              <a:pathLst>
                <a:path w="49098" h="42164" extrusionOk="0">
                  <a:moveTo>
                    <a:pt x="44704" y="42164"/>
                  </a:moveTo>
                  <a:lnTo>
                    <a:pt x="4394" y="42164"/>
                  </a:lnTo>
                  <a:cubicBezTo>
                    <a:pt x="2654" y="42164"/>
                    <a:pt x="1181" y="40805"/>
                    <a:pt x="1028" y="39077"/>
                  </a:cubicBezTo>
                  <a:cubicBezTo>
                    <a:pt x="0" y="27127"/>
                    <a:pt x="0" y="15024"/>
                    <a:pt x="1015" y="3086"/>
                  </a:cubicBezTo>
                  <a:cubicBezTo>
                    <a:pt x="1181" y="1358"/>
                    <a:pt x="2654" y="0"/>
                    <a:pt x="4394" y="0"/>
                  </a:cubicBezTo>
                  <a:lnTo>
                    <a:pt x="44704" y="0"/>
                  </a:lnTo>
                  <a:cubicBezTo>
                    <a:pt x="46443" y="0"/>
                    <a:pt x="47917" y="1358"/>
                    <a:pt x="48069" y="3086"/>
                  </a:cubicBezTo>
                  <a:cubicBezTo>
                    <a:pt x="49098" y="15024"/>
                    <a:pt x="49098" y="27127"/>
                    <a:pt x="48069" y="39077"/>
                  </a:cubicBezTo>
                  <a:cubicBezTo>
                    <a:pt x="47917" y="40805"/>
                    <a:pt x="46443" y="42164"/>
                    <a:pt x="44704" y="42164"/>
                  </a:cubicBezTo>
                  <a:close/>
                  <a:moveTo>
                    <a:pt x="4394" y="2743"/>
                  </a:moveTo>
                  <a:cubicBezTo>
                    <a:pt x="4089" y="2743"/>
                    <a:pt x="3784" y="3022"/>
                    <a:pt x="3759" y="3314"/>
                  </a:cubicBezTo>
                  <a:cubicBezTo>
                    <a:pt x="2755" y="15100"/>
                    <a:pt x="2755" y="27051"/>
                    <a:pt x="3759" y="38836"/>
                  </a:cubicBezTo>
                  <a:cubicBezTo>
                    <a:pt x="3784" y="39141"/>
                    <a:pt x="4089" y="39408"/>
                    <a:pt x="4394" y="39408"/>
                  </a:cubicBezTo>
                  <a:lnTo>
                    <a:pt x="44704" y="39408"/>
                  </a:lnTo>
                  <a:cubicBezTo>
                    <a:pt x="44996" y="39408"/>
                    <a:pt x="45300" y="39128"/>
                    <a:pt x="45326" y="38836"/>
                  </a:cubicBezTo>
                  <a:cubicBezTo>
                    <a:pt x="46342" y="27051"/>
                    <a:pt x="46342" y="15100"/>
                    <a:pt x="45326" y="3314"/>
                  </a:cubicBezTo>
                  <a:cubicBezTo>
                    <a:pt x="45300" y="3022"/>
                    <a:pt x="44996" y="2743"/>
                    <a:pt x="44704" y="2743"/>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grpSp>
      <p:sp>
        <p:nvSpPr>
          <p:cNvPr id="79" name="Title 2">
            <a:extLst>
              <a:ext uri="{FF2B5EF4-FFF2-40B4-BE49-F238E27FC236}">
                <a16:creationId xmlns:a16="http://schemas.microsoft.com/office/drawing/2014/main" id="{B219F6D7-A5A3-E54D-8C12-0D3CFA5406DF}"/>
              </a:ext>
            </a:extLst>
          </p:cNvPr>
          <p:cNvSpPr txBox="1">
            <a:spLocks/>
          </p:cNvSpPr>
          <p:nvPr/>
        </p:nvSpPr>
        <p:spPr>
          <a:xfrm>
            <a:off x="10577439" y="8519779"/>
            <a:ext cx="3520269" cy="1137764"/>
          </a:xfrm>
          <a:prstGeom prst="rect">
            <a:avLst/>
          </a:prstGeom>
        </p:spPr>
        <p:txBody>
          <a:bodyPr lIns="0" anchor="t">
            <a:noAutofit/>
          </a:bodyPr>
          <a:lstStyle>
            <a:defPPr marR="0" lvl="0" algn="l" rtl="0">
              <a:lnSpc>
                <a:spcPct val="100000"/>
              </a:lnSpc>
              <a:spcBef>
                <a:spcPts val="0"/>
              </a:spcBef>
              <a:spcAft>
                <a:spcPts val="0"/>
              </a:spcAft>
              <a:defRPr/>
            </a:defPPr>
            <a:lvl1pPr eaLnBrk="1" hangingPunct="1">
              <a:lnSpc>
                <a:spcPct val="108000"/>
              </a:lnSpc>
              <a:buFont typeface="Optimistic Display Medium"/>
              <a:defRPr sz="3200" kern="0" spc="100" baseline="0">
                <a:solidFill>
                  <a:schemeClr val="tx1"/>
                </a:solidFill>
                <a:latin typeface="+mj-lt"/>
                <a:ea typeface="Optimistic Display Medium"/>
                <a:cs typeface="Optimistic Display Medium"/>
              </a:defRPr>
            </a:lvl1pPr>
            <a:lvl2pPr eaLnBrk="1" hangingPunct="1"/>
            <a:lvl3pPr eaLnBrk="1" hangingPunct="1"/>
            <a:lvl4pPr eaLnBrk="1" hangingPunct="1"/>
            <a:lvl5pPr eaLnBrk="1" hangingPunct="1"/>
            <a:lvl6pPr eaLnBrk="1" hangingPunct="1"/>
            <a:lvl7pPr eaLnBrk="1" hangingPunct="1"/>
            <a:lvl8pPr eaLnBrk="1" hangingPunct="1"/>
            <a:lvl9pPr eaLnBrk="1" hangingPunct="1"/>
          </a:lstStyle>
          <a:p>
            <a:pPr>
              <a:lnSpc>
                <a:spcPts val="3840"/>
              </a:lnSpc>
            </a:pPr>
            <a:r>
              <a:rPr lang="en-US" dirty="0" err="1"/>
              <a:t>Gestion</a:t>
            </a:r>
            <a:r>
              <a:rPr lang="en-US" dirty="0"/>
              <a:t> des </a:t>
            </a:r>
            <a:r>
              <a:rPr lang="en-US" dirty="0" err="1"/>
              <a:t>données</a:t>
            </a:r>
            <a:r>
              <a:rPr lang="en-US" dirty="0"/>
              <a:t> </a:t>
            </a:r>
            <a:r>
              <a:rPr lang="en-US" dirty="0" err="1"/>
              <a:t>personnelles</a:t>
            </a:r>
            <a:endParaRPr lang="en-US" dirty="0"/>
          </a:p>
        </p:txBody>
      </p:sp>
      <p:sp>
        <p:nvSpPr>
          <p:cNvPr id="86" name="Title 2">
            <a:extLst>
              <a:ext uri="{FF2B5EF4-FFF2-40B4-BE49-F238E27FC236}">
                <a16:creationId xmlns:a16="http://schemas.microsoft.com/office/drawing/2014/main" id="{708F3D5A-FE9B-C844-B04C-C6DC282A08E9}"/>
              </a:ext>
            </a:extLst>
          </p:cNvPr>
          <p:cNvSpPr txBox="1">
            <a:spLocks/>
          </p:cNvSpPr>
          <p:nvPr/>
        </p:nvSpPr>
        <p:spPr>
          <a:xfrm>
            <a:off x="5963441" y="8519779"/>
            <a:ext cx="3520269" cy="1137764"/>
          </a:xfrm>
          <a:prstGeom prst="rect">
            <a:avLst/>
          </a:prstGeom>
        </p:spPr>
        <p:txBody>
          <a:bodyPr lIns="0" anchor="t">
            <a:noAutofit/>
          </a:bodyPr>
          <a:lstStyle>
            <a:defPPr marR="0" lvl="0" algn="l" rtl="0">
              <a:lnSpc>
                <a:spcPct val="100000"/>
              </a:lnSpc>
              <a:spcBef>
                <a:spcPts val="0"/>
              </a:spcBef>
              <a:spcAft>
                <a:spcPts val="0"/>
              </a:spcAft>
              <a:defRPr/>
            </a:defPPr>
            <a:lvl1pPr eaLnBrk="1" hangingPunct="1">
              <a:lnSpc>
                <a:spcPct val="108000"/>
              </a:lnSpc>
              <a:buFont typeface="Optimistic Display Medium"/>
              <a:defRPr sz="3200" kern="0" spc="100" baseline="0">
                <a:solidFill>
                  <a:schemeClr val="tx1"/>
                </a:solidFill>
                <a:latin typeface="+mj-lt"/>
                <a:ea typeface="Optimistic Display Medium"/>
                <a:cs typeface="Optimistic Display Medium"/>
              </a:defRPr>
            </a:lvl1pPr>
            <a:lvl2pPr eaLnBrk="1" hangingPunct="1"/>
            <a:lvl3pPr eaLnBrk="1" hangingPunct="1"/>
            <a:lvl4pPr eaLnBrk="1" hangingPunct="1"/>
            <a:lvl5pPr eaLnBrk="1" hangingPunct="1"/>
            <a:lvl6pPr eaLnBrk="1" hangingPunct="1"/>
            <a:lvl7pPr eaLnBrk="1" hangingPunct="1"/>
            <a:lvl8pPr eaLnBrk="1" hangingPunct="1"/>
            <a:lvl9pPr eaLnBrk="1" hangingPunct="1"/>
          </a:lstStyle>
          <a:p>
            <a:pPr>
              <a:lnSpc>
                <a:spcPts val="3840"/>
              </a:lnSpc>
            </a:pPr>
            <a:r>
              <a:rPr lang="en-US" dirty="0" err="1"/>
              <a:t>S’engager</a:t>
            </a:r>
            <a:r>
              <a:rPr lang="en-US" dirty="0"/>
              <a:t> avec des </a:t>
            </a:r>
            <a:r>
              <a:rPr lang="en-US" dirty="0" err="1"/>
              <a:t>inconnus</a:t>
            </a:r>
            <a:r>
              <a:rPr lang="en-US" dirty="0"/>
              <a:t> en </a:t>
            </a:r>
            <a:r>
              <a:rPr lang="en-US" dirty="0" err="1"/>
              <a:t>ligne</a:t>
            </a:r>
            <a:endParaRPr lang="en-US" dirty="0"/>
          </a:p>
        </p:txBody>
      </p:sp>
      <p:sp>
        <p:nvSpPr>
          <p:cNvPr id="94" name="Title 2">
            <a:extLst>
              <a:ext uri="{FF2B5EF4-FFF2-40B4-BE49-F238E27FC236}">
                <a16:creationId xmlns:a16="http://schemas.microsoft.com/office/drawing/2014/main" id="{3B410F5C-A4AE-C04B-BC9B-713EBF9EEA84}"/>
              </a:ext>
            </a:extLst>
          </p:cNvPr>
          <p:cNvSpPr txBox="1">
            <a:spLocks/>
          </p:cNvSpPr>
          <p:nvPr/>
        </p:nvSpPr>
        <p:spPr>
          <a:xfrm>
            <a:off x="15191437" y="8519779"/>
            <a:ext cx="3520269" cy="1137764"/>
          </a:xfrm>
          <a:prstGeom prst="rect">
            <a:avLst/>
          </a:prstGeom>
        </p:spPr>
        <p:txBody>
          <a:bodyPr lIns="0" anchor="t">
            <a:noAutofit/>
          </a:bodyPr>
          <a:lstStyle>
            <a:defPPr marR="0" lvl="0" algn="l" rtl="0">
              <a:lnSpc>
                <a:spcPct val="100000"/>
              </a:lnSpc>
              <a:spcBef>
                <a:spcPts val="0"/>
              </a:spcBef>
              <a:spcAft>
                <a:spcPts val="0"/>
              </a:spcAft>
              <a:defRPr/>
            </a:defPPr>
            <a:lvl1pPr eaLnBrk="1" hangingPunct="1">
              <a:lnSpc>
                <a:spcPct val="108000"/>
              </a:lnSpc>
              <a:buFont typeface="Optimistic Display Medium"/>
              <a:defRPr sz="3200" kern="0" spc="100" baseline="0">
                <a:solidFill>
                  <a:schemeClr val="tx1"/>
                </a:solidFill>
                <a:latin typeface="+mj-lt"/>
                <a:ea typeface="Optimistic Display Medium"/>
                <a:cs typeface="Optimistic Display Medium"/>
              </a:defRPr>
            </a:lvl1pPr>
            <a:lvl2pPr eaLnBrk="1" hangingPunct="1"/>
            <a:lvl3pPr eaLnBrk="1" hangingPunct="1"/>
            <a:lvl4pPr eaLnBrk="1" hangingPunct="1"/>
            <a:lvl5pPr eaLnBrk="1" hangingPunct="1"/>
            <a:lvl6pPr eaLnBrk="1" hangingPunct="1"/>
            <a:lvl7pPr eaLnBrk="1" hangingPunct="1"/>
            <a:lvl8pPr eaLnBrk="1" hangingPunct="1"/>
            <a:lvl9pPr eaLnBrk="1" hangingPunct="1"/>
          </a:lstStyle>
          <a:p>
            <a:pPr>
              <a:lnSpc>
                <a:spcPts val="3840"/>
              </a:lnSpc>
            </a:pPr>
            <a:r>
              <a:rPr lang="fr-FR" dirty="0"/>
              <a:t>Modification des services de localisation et de l'accès aux applications tierces</a:t>
            </a:r>
            <a:endParaRPr lang="en-US" dirty="0"/>
          </a:p>
        </p:txBody>
      </p:sp>
      <p:sp>
        <p:nvSpPr>
          <p:cNvPr id="101" name="Title 2">
            <a:extLst>
              <a:ext uri="{FF2B5EF4-FFF2-40B4-BE49-F238E27FC236}">
                <a16:creationId xmlns:a16="http://schemas.microsoft.com/office/drawing/2014/main" id="{A17385E5-2FF7-8145-AE5B-2F5F6BCDB881}"/>
              </a:ext>
            </a:extLst>
          </p:cNvPr>
          <p:cNvSpPr txBox="1">
            <a:spLocks/>
          </p:cNvSpPr>
          <p:nvPr/>
        </p:nvSpPr>
        <p:spPr>
          <a:xfrm>
            <a:off x="19805434" y="8519779"/>
            <a:ext cx="3520269" cy="1137764"/>
          </a:xfrm>
          <a:prstGeom prst="rect">
            <a:avLst/>
          </a:prstGeom>
        </p:spPr>
        <p:txBody>
          <a:bodyPr lIns="0" anchor="t">
            <a:noAutofit/>
          </a:bodyPr>
          <a:lstStyle>
            <a:defPPr marR="0" lvl="0" algn="l" rtl="0">
              <a:lnSpc>
                <a:spcPct val="100000"/>
              </a:lnSpc>
              <a:spcBef>
                <a:spcPts val="0"/>
              </a:spcBef>
              <a:spcAft>
                <a:spcPts val="0"/>
              </a:spcAft>
              <a:defRPr/>
            </a:defPPr>
            <a:lvl1pPr eaLnBrk="1" hangingPunct="1">
              <a:lnSpc>
                <a:spcPct val="108000"/>
              </a:lnSpc>
              <a:buFont typeface="Optimistic Display Medium"/>
              <a:defRPr sz="3200" kern="0" spc="100" baseline="0">
                <a:solidFill>
                  <a:schemeClr val="tx1"/>
                </a:solidFill>
                <a:latin typeface="+mj-lt"/>
                <a:ea typeface="Optimistic Display Medium"/>
                <a:cs typeface="Optimistic Display Medium"/>
              </a:defRPr>
            </a:lvl1pPr>
            <a:lvl2pPr eaLnBrk="1" hangingPunct="1"/>
            <a:lvl3pPr eaLnBrk="1" hangingPunct="1"/>
            <a:lvl4pPr eaLnBrk="1" hangingPunct="1"/>
            <a:lvl5pPr eaLnBrk="1" hangingPunct="1"/>
            <a:lvl6pPr eaLnBrk="1" hangingPunct="1"/>
            <a:lvl7pPr eaLnBrk="1" hangingPunct="1"/>
            <a:lvl8pPr eaLnBrk="1" hangingPunct="1"/>
            <a:lvl9pPr eaLnBrk="1" hangingPunct="1"/>
          </a:lstStyle>
          <a:p>
            <a:pPr>
              <a:lnSpc>
                <a:spcPts val="3840"/>
              </a:lnSpc>
            </a:pPr>
            <a:r>
              <a:rPr lang="fr-FR" dirty="0"/>
              <a:t>Gestion des profils sur les réseaux sociaux</a:t>
            </a:r>
            <a:endParaRPr lang="en-US" dirty="0"/>
          </a:p>
        </p:txBody>
      </p:sp>
      <p:grpSp>
        <p:nvGrpSpPr>
          <p:cNvPr id="106" name="Google Shape;2475;p95">
            <a:extLst>
              <a:ext uri="{FF2B5EF4-FFF2-40B4-BE49-F238E27FC236}">
                <a16:creationId xmlns:a16="http://schemas.microsoft.com/office/drawing/2014/main" id="{18F2F5E4-14CA-7940-B1FC-C7E3BF08FF79}"/>
              </a:ext>
            </a:extLst>
          </p:cNvPr>
          <p:cNvGrpSpPr/>
          <p:nvPr/>
        </p:nvGrpSpPr>
        <p:grpSpPr>
          <a:xfrm>
            <a:off x="5963441" y="7293705"/>
            <a:ext cx="916887" cy="916887"/>
            <a:chOff x="1624904" y="344237"/>
            <a:chExt cx="67843" cy="67843"/>
          </a:xfrm>
          <a:solidFill>
            <a:schemeClr val="accent2"/>
          </a:solidFill>
        </p:grpSpPr>
        <p:sp>
          <p:nvSpPr>
            <p:cNvPr id="107" name="Google Shape;2476;p95">
              <a:extLst>
                <a:ext uri="{FF2B5EF4-FFF2-40B4-BE49-F238E27FC236}">
                  <a16:creationId xmlns:a16="http://schemas.microsoft.com/office/drawing/2014/main" id="{3BB34D4D-82DB-1A4F-9715-FFA5DE03D109}"/>
                </a:ext>
              </a:extLst>
            </p:cNvPr>
            <p:cNvSpPr/>
            <p:nvPr/>
          </p:nvSpPr>
          <p:spPr>
            <a:xfrm>
              <a:off x="1624904" y="344237"/>
              <a:ext cx="67843" cy="67843"/>
            </a:xfrm>
            <a:custGeom>
              <a:avLst/>
              <a:gdLst/>
              <a:ahLst/>
              <a:cxnLst/>
              <a:rect l="l" t="t" r="r" b="b"/>
              <a:pathLst>
                <a:path w="67843" h="67843" extrusionOk="0">
                  <a:moveTo>
                    <a:pt x="33921" y="0"/>
                  </a:moveTo>
                  <a:cubicBezTo>
                    <a:pt x="15214" y="0"/>
                    <a:pt x="0" y="15227"/>
                    <a:pt x="0" y="33921"/>
                  </a:cubicBezTo>
                  <a:cubicBezTo>
                    <a:pt x="0" y="52628"/>
                    <a:pt x="15214" y="67843"/>
                    <a:pt x="33921" y="67843"/>
                  </a:cubicBezTo>
                  <a:cubicBezTo>
                    <a:pt x="52628" y="67843"/>
                    <a:pt x="67843" y="52628"/>
                    <a:pt x="67843" y="33921"/>
                  </a:cubicBezTo>
                  <a:cubicBezTo>
                    <a:pt x="67843" y="15227"/>
                    <a:pt x="52628" y="0"/>
                    <a:pt x="33921" y="0"/>
                  </a:cubicBezTo>
                  <a:close/>
                  <a:moveTo>
                    <a:pt x="33921" y="65087"/>
                  </a:moveTo>
                  <a:cubicBezTo>
                    <a:pt x="16725" y="65087"/>
                    <a:pt x="2755" y="51104"/>
                    <a:pt x="2755" y="33921"/>
                  </a:cubicBezTo>
                  <a:cubicBezTo>
                    <a:pt x="2755" y="16738"/>
                    <a:pt x="16725" y="2755"/>
                    <a:pt x="33921" y="2755"/>
                  </a:cubicBezTo>
                  <a:cubicBezTo>
                    <a:pt x="51117" y="2755"/>
                    <a:pt x="65087" y="16738"/>
                    <a:pt x="65087" y="33921"/>
                  </a:cubicBezTo>
                  <a:cubicBezTo>
                    <a:pt x="65087" y="51104"/>
                    <a:pt x="51117" y="65087"/>
                    <a:pt x="33921" y="65087"/>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108" name="Google Shape;2477;p95">
              <a:extLst>
                <a:ext uri="{FF2B5EF4-FFF2-40B4-BE49-F238E27FC236}">
                  <a16:creationId xmlns:a16="http://schemas.microsoft.com/office/drawing/2014/main" id="{40861739-D59B-0648-A289-2A173655ECA3}"/>
                </a:ext>
              </a:extLst>
            </p:cNvPr>
            <p:cNvSpPr/>
            <p:nvPr/>
          </p:nvSpPr>
          <p:spPr>
            <a:xfrm>
              <a:off x="1671198" y="375413"/>
              <a:ext cx="15582" cy="15405"/>
            </a:xfrm>
            <a:custGeom>
              <a:avLst/>
              <a:gdLst/>
              <a:ahLst/>
              <a:cxnLst/>
              <a:rect l="l" t="t" r="r" b="b"/>
              <a:pathLst>
                <a:path w="15582" h="15405" extrusionOk="0">
                  <a:moveTo>
                    <a:pt x="7924" y="15405"/>
                  </a:moveTo>
                  <a:lnTo>
                    <a:pt x="7658" y="15405"/>
                  </a:lnTo>
                  <a:cubicBezTo>
                    <a:pt x="5689" y="15405"/>
                    <a:pt x="3924" y="14795"/>
                    <a:pt x="2578" y="13652"/>
                  </a:cubicBezTo>
                  <a:cubicBezTo>
                    <a:pt x="927" y="12255"/>
                    <a:pt x="0" y="10134"/>
                    <a:pt x="0" y="7708"/>
                  </a:cubicBezTo>
                  <a:cubicBezTo>
                    <a:pt x="0" y="3162"/>
                    <a:pt x="3162" y="0"/>
                    <a:pt x="7658" y="0"/>
                  </a:cubicBezTo>
                  <a:lnTo>
                    <a:pt x="7924" y="0"/>
                  </a:lnTo>
                  <a:cubicBezTo>
                    <a:pt x="12433" y="0"/>
                    <a:pt x="15582" y="3162"/>
                    <a:pt x="15582" y="7708"/>
                  </a:cubicBezTo>
                  <a:cubicBezTo>
                    <a:pt x="15582" y="10109"/>
                    <a:pt x="14681" y="12204"/>
                    <a:pt x="13055" y="13614"/>
                  </a:cubicBezTo>
                  <a:cubicBezTo>
                    <a:pt x="11696" y="14782"/>
                    <a:pt x="9931" y="15405"/>
                    <a:pt x="7924" y="15405"/>
                  </a:cubicBezTo>
                  <a:close/>
                  <a:moveTo>
                    <a:pt x="7658" y="2743"/>
                  </a:moveTo>
                  <a:cubicBezTo>
                    <a:pt x="4686" y="2743"/>
                    <a:pt x="2755" y="4686"/>
                    <a:pt x="2755" y="7708"/>
                  </a:cubicBezTo>
                  <a:cubicBezTo>
                    <a:pt x="2755" y="9309"/>
                    <a:pt x="3327" y="10680"/>
                    <a:pt x="4356" y="11557"/>
                  </a:cubicBezTo>
                  <a:cubicBezTo>
                    <a:pt x="5206" y="12280"/>
                    <a:pt x="6337" y="12661"/>
                    <a:pt x="7658" y="12661"/>
                  </a:cubicBezTo>
                  <a:lnTo>
                    <a:pt x="7924" y="12661"/>
                  </a:lnTo>
                  <a:cubicBezTo>
                    <a:pt x="9258" y="12661"/>
                    <a:pt x="10414" y="12268"/>
                    <a:pt x="11252" y="11531"/>
                  </a:cubicBezTo>
                  <a:cubicBezTo>
                    <a:pt x="12268" y="10655"/>
                    <a:pt x="12827" y="9296"/>
                    <a:pt x="12827" y="7708"/>
                  </a:cubicBezTo>
                  <a:cubicBezTo>
                    <a:pt x="12827" y="4686"/>
                    <a:pt x="10909" y="2743"/>
                    <a:pt x="7924" y="2743"/>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109" name="Google Shape;2478;p95">
              <a:extLst>
                <a:ext uri="{FF2B5EF4-FFF2-40B4-BE49-F238E27FC236}">
                  <a16:creationId xmlns:a16="http://schemas.microsoft.com/office/drawing/2014/main" id="{A742FA11-8EB4-1846-A204-0B06E5E8CD92}"/>
                </a:ext>
              </a:extLst>
            </p:cNvPr>
            <p:cNvSpPr/>
            <p:nvPr/>
          </p:nvSpPr>
          <p:spPr>
            <a:xfrm>
              <a:off x="1630865" y="375413"/>
              <a:ext cx="15582" cy="15405"/>
            </a:xfrm>
            <a:custGeom>
              <a:avLst/>
              <a:gdLst/>
              <a:ahLst/>
              <a:cxnLst/>
              <a:rect l="l" t="t" r="r" b="b"/>
              <a:pathLst>
                <a:path w="15582" h="15405" extrusionOk="0">
                  <a:moveTo>
                    <a:pt x="7924" y="15405"/>
                  </a:moveTo>
                  <a:lnTo>
                    <a:pt x="7658" y="15405"/>
                  </a:lnTo>
                  <a:cubicBezTo>
                    <a:pt x="5689" y="15405"/>
                    <a:pt x="3924" y="14795"/>
                    <a:pt x="2590" y="13652"/>
                  </a:cubicBezTo>
                  <a:cubicBezTo>
                    <a:pt x="927" y="12242"/>
                    <a:pt x="0" y="10134"/>
                    <a:pt x="0" y="7708"/>
                  </a:cubicBezTo>
                  <a:cubicBezTo>
                    <a:pt x="0" y="3162"/>
                    <a:pt x="3162" y="0"/>
                    <a:pt x="7658" y="0"/>
                  </a:cubicBezTo>
                  <a:lnTo>
                    <a:pt x="7924" y="0"/>
                  </a:lnTo>
                  <a:cubicBezTo>
                    <a:pt x="12433" y="0"/>
                    <a:pt x="15582" y="3162"/>
                    <a:pt x="15582" y="7708"/>
                  </a:cubicBezTo>
                  <a:cubicBezTo>
                    <a:pt x="15582" y="10109"/>
                    <a:pt x="14681" y="12204"/>
                    <a:pt x="13055" y="13614"/>
                  </a:cubicBezTo>
                  <a:cubicBezTo>
                    <a:pt x="11696" y="14782"/>
                    <a:pt x="9931" y="15405"/>
                    <a:pt x="7924" y="15405"/>
                  </a:cubicBezTo>
                  <a:close/>
                  <a:moveTo>
                    <a:pt x="7658" y="2743"/>
                  </a:moveTo>
                  <a:cubicBezTo>
                    <a:pt x="4686" y="2743"/>
                    <a:pt x="2755" y="4686"/>
                    <a:pt x="2755" y="7708"/>
                  </a:cubicBezTo>
                  <a:cubicBezTo>
                    <a:pt x="2755" y="9309"/>
                    <a:pt x="3327" y="10680"/>
                    <a:pt x="4356" y="11557"/>
                  </a:cubicBezTo>
                  <a:cubicBezTo>
                    <a:pt x="5206" y="12280"/>
                    <a:pt x="6337" y="12661"/>
                    <a:pt x="7658" y="12661"/>
                  </a:cubicBezTo>
                  <a:lnTo>
                    <a:pt x="7924" y="12661"/>
                  </a:lnTo>
                  <a:cubicBezTo>
                    <a:pt x="9258" y="12661"/>
                    <a:pt x="10414" y="12268"/>
                    <a:pt x="11252" y="11531"/>
                  </a:cubicBezTo>
                  <a:cubicBezTo>
                    <a:pt x="12268" y="10655"/>
                    <a:pt x="12827" y="9296"/>
                    <a:pt x="12827" y="7708"/>
                  </a:cubicBezTo>
                  <a:cubicBezTo>
                    <a:pt x="12827" y="4686"/>
                    <a:pt x="10909" y="2743"/>
                    <a:pt x="7924" y="2743"/>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110" name="Google Shape;2479;p95">
              <a:extLst>
                <a:ext uri="{FF2B5EF4-FFF2-40B4-BE49-F238E27FC236}">
                  <a16:creationId xmlns:a16="http://schemas.microsoft.com/office/drawing/2014/main" id="{9F89A945-F7EA-8542-A968-63B7A738B7B4}"/>
                </a:ext>
              </a:extLst>
            </p:cNvPr>
            <p:cNvSpPr/>
            <p:nvPr/>
          </p:nvSpPr>
          <p:spPr>
            <a:xfrm>
              <a:off x="1648378" y="369912"/>
              <a:ext cx="20878" cy="20650"/>
            </a:xfrm>
            <a:custGeom>
              <a:avLst/>
              <a:gdLst/>
              <a:ahLst/>
              <a:cxnLst/>
              <a:rect l="l" t="t" r="r" b="b"/>
              <a:pathLst>
                <a:path w="20878" h="20650" extrusionOk="0">
                  <a:moveTo>
                    <a:pt x="10629" y="20650"/>
                  </a:moveTo>
                  <a:lnTo>
                    <a:pt x="10261" y="20650"/>
                  </a:lnTo>
                  <a:cubicBezTo>
                    <a:pt x="7607" y="20650"/>
                    <a:pt x="5245" y="19837"/>
                    <a:pt x="3441" y="18313"/>
                  </a:cubicBezTo>
                  <a:cubicBezTo>
                    <a:pt x="1231" y="16421"/>
                    <a:pt x="0" y="13589"/>
                    <a:pt x="0" y="10325"/>
                  </a:cubicBezTo>
                  <a:cubicBezTo>
                    <a:pt x="0" y="4241"/>
                    <a:pt x="4216" y="0"/>
                    <a:pt x="10261" y="0"/>
                  </a:cubicBezTo>
                  <a:lnTo>
                    <a:pt x="10629" y="0"/>
                  </a:lnTo>
                  <a:cubicBezTo>
                    <a:pt x="16675" y="0"/>
                    <a:pt x="20878" y="4241"/>
                    <a:pt x="20878" y="10325"/>
                  </a:cubicBezTo>
                  <a:cubicBezTo>
                    <a:pt x="20878" y="13550"/>
                    <a:pt x="19684" y="16370"/>
                    <a:pt x="17513" y="18249"/>
                  </a:cubicBezTo>
                  <a:cubicBezTo>
                    <a:pt x="15709" y="19824"/>
                    <a:pt x="13322" y="20650"/>
                    <a:pt x="10629" y="20650"/>
                  </a:cubicBezTo>
                  <a:close/>
                  <a:moveTo>
                    <a:pt x="10261" y="2743"/>
                  </a:moveTo>
                  <a:cubicBezTo>
                    <a:pt x="5714" y="2743"/>
                    <a:pt x="2755" y="5715"/>
                    <a:pt x="2755" y="10325"/>
                  </a:cubicBezTo>
                  <a:cubicBezTo>
                    <a:pt x="2755" y="12776"/>
                    <a:pt x="3644" y="14859"/>
                    <a:pt x="5232" y="16217"/>
                  </a:cubicBezTo>
                  <a:cubicBezTo>
                    <a:pt x="6527" y="17310"/>
                    <a:pt x="8267" y="17894"/>
                    <a:pt x="10261" y="17894"/>
                  </a:cubicBezTo>
                  <a:lnTo>
                    <a:pt x="10629" y="17894"/>
                  </a:lnTo>
                  <a:cubicBezTo>
                    <a:pt x="12649" y="17894"/>
                    <a:pt x="14414" y="17297"/>
                    <a:pt x="15722" y="16179"/>
                  </a:cubicBezTo>
                  <a:cubicBezTo>
                    <a:pt x="17271" y="14820"/>
                    <a:pt x="18135" y="12750"/>
                    <a:pt x="18135" y="10325"/>
                  </a:cubicBezTo>
                  <a:cubicBezTo>
                    <a:pt x="18135" y="5715"/>
                    <a:pt x="15189" y="2743"/>
                    <a:pt x="10629" y="2743"/>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111" name="Google Shape;2480;p95">
              <a:extLst>
                <a:ext uri="{FF2B5EF4-FFF2-40B4-BE49-F238E27FC236}">
                  <a16:creationId xmlns:a16="http://schemas.microsoft.com/office/drawing/2014/main" id="{0022A3E3-3599-0F4E-AD1A-9D2BA5E8A486}"/>
                </a:ext>
              </a:extLst>
            </p:cNvPr>
            <p:cNvSpPr/>
            <p:nvPr/>
          </p:nvSpPr>
          <p:spPr>
            <a:xfrm>
              <a:off x="1668870" y="388072"/>
              <a:ext cx="19608" cy="6032"/>
            </a:xfrm>
            <a:custGeom>
              <a:avLst/>
              <a:gdLst/>
              <a:ahLst/>
              <a:cxnLst/>
              <a:rect l="l" t="t" r="r" b="b"/>
              <a:pathLst>
                <a:path w="19608" h="6032" extrusionOk="0">
                  <a:moveTo>
                    <a:pt x="10121" y="0"/>
                  </a:moveTo>
                  <a:cubicBezTo>
                    <a:pt x="6197" y="0"/>
                    <a:pt x="2641" y="1549"/>
                    <a:pt x="0" y="4064"/>
                  </a:cubicBezTo>
                  <a:cubicBezTo>
                    <a:pt x="800" y="4559"/>
                    <a:pt x="1549" y="5118"/>
                    <a:pt x="2247" y="5727"/>
                  </a:cubicBezTo>
                  <a:cubicBezTo>
                    <a:pt x="4356" y="3886"/>
                    <a:pt x="7112" y="2743"/>
                    <a:pt x="10121" y="2743"/>
                  </a:cubicBezTo>
                  <a:cubicBezTo>
                    <a:pt x="13296" y="2743"/>
                    <a:pt x="16192" y="4000"/>
                    <a:pt x="18326" y="6032"/>
                  </a:cubicBezTo>
                  <a:cubicBezTo>
                    <a:pt x="18795" y="5206"/>
                    <a:pt x="19215" y="4356"/>
                    <a:pt x="19608" y="3492"/>
                  </a:cubicBezTo>
                  <a:cubicBezTo>
                    <a:pt x="17043" y="1320"/>
                    <a:pt x="13728" y="0"/>
                    <a:pt x="10121" y="0"/>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112" name="Google Shape;2481;p95">
              <a:extLst>
                <a:ext uri="{FF2B5EF4-FFF2-40B4-BE49-F238E27FC236}">
                  <a16:creationId xmlns:a16="http://schemas.microsoft.com/office/drawing/2014/main" id="{56742275-A533-3B40-BD51-6D4A2D54CAE4}"/>
                </a:ext>
              </a:extLst>
            </p:cNvPr>
            <p:cNvSpPr/>
            <p:nvPr/>
          </p:nvSpPr>
          <p:spPr>
            <a:xfrm>
              <a:off x="1639039" y="387812"/>
              <a:ext cx="39573" cy="17932"/>
            </a:xfrm>
            <a:custGeom>
              <a:avLst/>
              <a:gdLst/>
              <a:ahLst/>
              <a:cxnLst/>
              <a:rect l="l" t="t" r="r" b="b"/>
              <a:pathLst>
                <a:path w="39573" h="17932" extrusionOk="0">
                  <a:moveTo>
                    <a:pt x="19786" y="0"/>
                  </a:moveTo>
                  <a:cubicBezTo>
                    <a:pt x="10007" y="0"/>
                    <a:pt x="1841" y="6972"/>
                    <a:pt x="0" y="16179"/>
                  </a:cubicBezTo>
                  <a:cubicBezTo>
                    <a:pt x="825" y="16802"/>
                    <a:pt x="1650" y="17386"/>
                    <a:pt x="2527" y="17932"/>
                  </a:cubicBezTo>
                  <a:cubicBezTo>
                    <a:pt x="3606" y="9385"/>
                    <a:pt x="10921" y="2743"/>
                    <a:pt x="19786" y="2743"/>
                  </a:cubicBezTo>
                  <a:cubicBezTo>
                    <a:pt x="28638" y="2743"/>
                    <a:pt x="35966" y="9385"/>
                    <a:pt x="37045" y="17932"/>
                  </a:cubicBezTo>
                  <a:cubicBezTo>
                    <a:pt x="37922" y="17386"/>
                    <a:pt x="38747" y="16802"/>
                    <a:pt x="39573" y="16179"/>
                  </a:cubicBezTo>
                  <a:cubicBezTo>
                    <a:pt x="37731" y="6972"/>
                    <a:pt x="29565" y="0"/>
                    <a:pt x="19786" y="0"/>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113" name="Google Shape;2482;p95">
              <a:extLst>
                <a:ext uri="{FF2B5EF4-FFF2-40B4-BE49-F238E27FC236}">
                  <a16:creationId xmlns:a16="http://schemas.microsoft.com/office/drawing/2014/main" id="{18ADA4FA-6293-D44D-BB11-A923445B612F}"/>
                </a:ext>
              </a:extLst>
            </p:cNvPr>
            <p:cNvSpPr/>
            <p:nvPr/>
          </p:nvSpPr>
          <p:spPr>
            <a:xfrm>
              <a:off x="1629173" y="388075"/>
              <a:ext cx="19596" cy="6019"/>
            </a:xfrm>
            <a:custGeom>
              <a:avLst/>
              <a:gdLst/>
              <a:ahLst/>
              <a:cxnLst/>
              <a:rect l="l" t="t" r="r" b="b"/>
              <a:pathLst>
                <a:path w="19596" h="6019" extrusionOk="0">
                  <a:moveTo>
                    <a:pt x="17360" y="5727"/>
                  </a:moveTo>
                  <a:cubicBezTo>
                    <a:pt x="18059" y="5118"/>
                    <a:pt x="18808" y="4559"/>
                    <a:pt x="19596" y="4064"/>
                  </a:cubicBezTo>
                  <a:cubicBezTo>
                    <a:pt x="16967" y="1549"/>
                    <a:pt x="13398" y="0"/>
                    <a:pt x="9486" y="0"/>
                  </a:cubicBezTo>
                  <a:cubicBezTo>
                    <a:pt x="5867" y="0"/>
                    <a:pt x="2565" y="1308"/>
                    <a:pt x="0" y="3492"/>
                  </a:cubicBezTo>
                  <a:cubicBezTo>
                    <a:pt x="393" y="4356"/>
                    <a:pt x="812" y="5194"/>
                    <a:pt x="1282" y="6019"/>
                  </a:cubicBezTo>
                  <a:cubicBezTo>
                    <a:pt x="3416" y="4000"/>
                    <a:pt x="6311" y="2743"/>
                    <a:pt x="9486" y="2743"/>
                  </a:cubicBezTo>
                  <a:cubicBezTo>
                    <a:pt x="12496" y="2743"/>
                    <a:pt x="15252" y="3873"/>
                    <a:pt x="17360" y="5727"/>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grpSp>
      <p:grpSp>
        <p:nvGrpSpPr>
          <p:cNvPr id="114" name="Google Shape;1921;p93">
            <a:extLst>
              <a:ext uri="{FF2B5EF4-FFF2-40B4-BE49-F238E27FC236}">
                <a16:creationId xmlns:a16="http://schemas.microsoft.com/office/drawing/2014/main" id="{F646870B-F971-CD49-B617-7579934C8ABD}"/>
              </a:ext>
            </a:extLst>
          </p:cNvPr>
          <p:cNvGrpSpPr/>
          <p:nvPr/>
        </p:nvGrpSpPr>
        <p:grpSpPr>
          <a:xfrm>
            <a:off x="10577439" y="7293704"/>
            <a:ext cx="899179" cy="916887"/>
            <a:chOff x="9981200" y="3442630"/>
            <a:chExt cx="665200" cy="678300"/>
          </a:xfrm>
          <a:solidFill>
            <a:schemeClr val="accent2"/>
          </a:solidFill>
        </p:grpSpPr>
        <p:sp>
          <p:nvSpPr>
            <p:cNvPr id="115" name="Google Shape;1922;p93">
              <a:extLst>
                <a:ext uri="{FF2B5EF4-FFF2-40B4-BE49-F238E27FC236}">
                  <a16:creationId xmlns:a16="http://schemas.microsoft.com/office/drawing/2014/main" id="{3464F770-2177-8E42-8111-DA7A5E7A6ED8}"/>
                </a:ext>
              </a:extLst>
            </p:cNvPr>
            <p:cNvSpPr/>
            <p:nvPr/>
          </p:nvSpPr>
          <p:spPr>
            <a:xfrm>
              <a:off x="9981200" y="3442630"/>
              <a:ext cx="541780" cy="678300"/>
            </a:xfrm>
            <a:custGeom>
              <a:avLst/>
              <a:gdLst/>
              <a:ahLst/>
              <a:cxnLst/>
              <a:rect l="l" t="t" r="r" b="b"/>
              <a:pathLst>
                <a:path w="54178" h="67830" extrusionOk="0">
                  <a:moveTo>
                    <a:pt x="52692" y="39852"/>
                  </a:moveTo>
                  <a:lnTo>
                    <a:pt x="54000" y="38557"/>
                  </a:lnTo>
                  <a:cubicBezTo>
                    <a:pt x="54178" y="38379"/>
                    <a:pt x="54165" y="38074"/>
                    <a:pt x="53987" y="37896"/>
                  </a:cubicBezTo>
                  <a:cubicBezTo>
                    <a:pt x="50114" y="34289"/>
                    <a:pt x="45364" y="31622"/>
                    <a:pt x="40093" y="30264"/>
                  </a:cubicBezTo>
                  <a:cubicBezTo>
                    <a:pt x="41160" y="29717"/>
                    <a:pt x="42163" y="29070"/>
                    <a:pt x="43053" y="28295"/>
                  </a:cubicBezTo>
                  <a:cubicBezTo>
                    <a:pt x="46418" y="25387"/>
                    <a:pt x="48259" y="21031"/>
                    <a:pt x="48259" y="16001"/>
                  </a:cubicBezTo>
                  <a:cubicBezTo>
                    <a:pt x="48259" y="6578"/>
                    <a:pt x="41732" y="0"/>
                    <a:pt x="32372" y="0"/>
                  </a:cubicBezTo>
                  <a:lnTo>
                    <a:pt x="31788" y="0"/>
                  </a:lnTo>
                  <a:cubicBezTo>
                    <a:pt x="22428" y="0"/>
                    <a:pt x="15900" y="6578"/>
                    <a:pt x="15900" y="16001"/>
                  </a:cubicBezTo>
                  <a:cubicBezTo>
                    <a:pt x="15900" y="21069"/>
                    <a:pt x="17779" y="25476"/>
                    <a:pt x="21209" y="28384"/>
                  </a:cubicBezTo>
                  <a:cubicBezTo>
                    <a:pt x="22072" y="29121"/>
                    <a:pt x="23037" y="29743"/>
                    <a:pt x="24066" y="30264"/>
                  </a:cubicBezTo>
                  <a:cubicBezTo>
                    <a:pt x="10236" y="33807"/>
                    <a:pt x="0" y="46354"/>
                    <a:pt x="0" y="61239"/>
                  </a:cubicBezTo>
                  <a:lnTo>
                    <a:pt x="0" y="67360"/>
                  </a:lnTo>
                  <a:cubicBezTo>
                    <a:pt x="0" y="67614"/>
                    <a:pt x="203" y="67830"/>
                    <a:pt x="457" y="67830"/>
                  </a:cubicBezTo>
                  <a:lnTo>
                    <a:pt x="2285" y="67830"/>
                  </a:lnTo>
                  <a:cubicBezTo>
                    <a:pt x="2540" y="67830"/>
                    <a:pt x="2743" y="67614"/>
                    <a:pt x="2743" y="67360"/>
                  </a:cubicBezTo>
                  <a:lnTo>
                    <a:pt x="2743" y="61239"/>
                  </a:lnTo>
                  <a:cubicBezTo>
                    <a:pt x="2743" y="45123"/>
                    <a:pt x="15913" y="32003"/>
                    <a:pt x="32080" y="32003"/>
                  </a:cubicBezTo>
                  <a:cubicBezTo>
                    <a:pt x="39789" y="32003"/>
                    <a:pt x="46824" y="34988"/>
                    <a:pt x="52057" y="39865"/>
                  </a:cubicBezTo>
                  <a:cubicBezTo>
                    <a:pt x="52247" y="40030"/>
                    <a:pt x="52514" y="40030"/>
                    <a:pt x="52692" y="39852"/>
                  </a:cubicBezTo>
                  <a:close/>
                  <a:moveTo>
                    <a:pt x="32080" y="29248"/>
                  </a:moveTo>
                  <a:lnTo>
                    <a:pt x="31788" y="29248"/>
                  </a:lnTo>
                  <a:cubicBezTo>
                    <a:pt x="28295" y="29248"/>
                    <a:pt x="25260" y="28219"/>
                    <a:pt x="22974" y="26289"/>
                  </a:cubicBezTo>
                  <a:cubicBezTo>
                    <a:pt x="20180" y="23914"/>
                    <a:pt x="18643" y="20256"/>
                    <a:pt x="18643" y="16001"/>
                  </a:cubicBezTo>
                  <a:cubicBezTo>
                    <a:pt x="18643" y="8077"/>
                    <a:pt x="23914" y="2743"/>
                    <a:pt x="31788" y="2743"/>
                  </a:cubicBezTo>
                  <a:lnTo>
                    <a:pt x="32372" y="2743"/>
                  </a:lnTo>
                  <a:cubicBezTo>
                    <a:pt x="40246" y="2743"/>
                    <a:pt x="45516" y="8077"/>
                    <a:pt x="45516" y="16001"/>
                  </a:cubicBezTo>
                  <a:cubicBezTo>
                    <a:pt x="45516" y="20218"/>
                    <a:pt x="43992" y="23837"/>
                    <a:pt x="41262" y="26212"/>
                  </a:cubicBezTo>
                  <a:cubicBezTo>
                    <a:pt x="38963" y="28193"/>
                    <a:pt x="35902" y="29248"/>
                    <a:pt x="32372" y="29248"/>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116" name="Google Shape;1923;p93">
              <a:extLst>
                <a:ext uri="{FF2B5EF4-FFF2-40B4-BE49-F238E27FC236}">
                  <a16:creationId xmlns:a16="http://schemas.microsoft.com/office/drawing/2014/main" id="{F5E42A6B-E16C-4F48-9091-9D8F04CCC6FA}"/>
                </a:ext>
              </a:extLst>
            </p:cNvPr>
            <p:cNvSpPr/>
            <p:nvPr/>
          </p:nvSpPr>
          <p:spPr>
            <a:xfrm>
              <a:off x="10355960" y="3861470"/>
              <a:ext cx="290440" cy="259200"/>
            </a:xfrm>
            <a:custGeom>
              <a:avLst/>
              <a:gdLst/>
              <a:ahLst/>
              <a:cxnLst/>
              <a:rect l="l" t="t" r="r" b="b"/>
              <a:pathLst>
                <a:path w="29044" h="25920" extrusionOk="0">
                  <a:moveTo>
                    <a:pt x="21653" y="1054"/>
                  </a:moveTo>
                  <a:cubicBezTo>
                    <a:pt x="19100" y="901"/>
                    <a:pt x="16319" y="2667"/>
                    <a:pt x="15201" y="3619"/>
                  </a:cubicBezTo>
                  <a:lnTo>
                    <a:pt x="14858" y="3911"/>
                  </a:lnTo>
                  <a:lnTo>
                    <a:pt x="14554" y="3581"/>
                  </a:lnTo>
                  <a:cubicBezTo>
                    <a:pt x="13550" y="2501"/>
                    <a:pt x="10998" y="419"/>
                    <a:pt x="8445" y="266"/>
                  </a:cubicBezTo>
                  <a:cubicBezTo>
                    <a:pt x="3771" y="0"/>
                    <a:pt x="685" y="3022"/>
                    <a:pt x="380" y="8153"/>
                  </a:cubicBezTo>
                  <a:cubicBezTo>
                    <a:pt x="0" y="14643"/>
                    <a:pt x="8369" y="22428"/>
                    <a:pt x="12852" y="25653"/>
                  </a:cubicBezTo>
                  <a:cubicBezTo>
                    <a:pt x="13055" y="25806"/>
                    <a:pt x="13309" y="25882"/>
                    <a:pt x="13563" y="25907"/>
                  </a:cubicBezTo>
                  <a:cubicBezTo>
                    <a:pt x="13817" y="25920"/>
                    <a:pt x="14071" y="25857"/>
                    <a:pt x="14312" y="25742"/>
                  </a:cubicBezTo>
                  <a:cubicBezTo>
                    <a:pt x="19138" y="23075"/>
                    <a:pt x="28359" y="16319"/>
                    <a:pt x="28752" y="9829"/>
                  </a:cubicBezTo>
                  <a:cubicBezTo>
                    <a:pt x="29044" y="4686"/>
                    <a:pt x="26327" y="1320"/>
                    <a:pt x="21653" y="1054"/>
                  </a:cubicBezTo>
                  <a:close/>
                  <a:moveTo>
                    <a:pt x="13741" y="22898"/>
                  </a:moveTo>
                  <a:cubicBezTo>
                    <a:pt x="8280" y="18795"/>
                    <a:pt x="2882" y="12484"/>
                    <a:pt x="3124" y="8318"/>
                  </a:cubicBezTo>
                  <a:cubicBezTo>
                    <a:pt x="3251" y="6235"/>
                    <a:pt x="4076" y="2768"/>
                    <a:pt x="8280" y="3022"/>
                  </a:cubicBezTo>
                  <a:cubicBezTo>
                    <a:pt x="9880" y="3111"/>
                    <a:pt x="11849" y="4698"/>
                    <a:pt x="12534" y="5435"/>
                  </a:cubicBezTo>
                  <a:lnTo>
                    <a:pt x="13741" y="6756"/>
                  </a:lnTo>
                  <a:cubicBezTo>
                    <a:pt x="14236" y="7289"/>
                    <a:pt x="15074" y="7340"/>
                    <a:pt x="15633" y="6857"/>
                  </a:cubicBezTo>
                  <a:lnTo>
                    <a:pt x="16992" y="5702"/>
                  </a:lnTo>
                  <a:cubicBezTo>
                    <a:pt x="17767" y="5041"/>
                    <a:pt x="19888" y="3695"/>
                    <a:pt x="21488" y="3797"/>
                  </a:cubicBezTo>
                  <a:cubicBezTo>
                    <a:pt x="25692" y="4051"/>
                    <a:pt x="26123" y="7581"/>
                    <a:pt x="26009" y="9664"/>
                  </a:cubicBezTo>
                  <a:cubicBezTo>
                    <a:pt x="25755" y="13830"/>
                    <a:pt x="19646" y="19456"/>
                    <a:pt x="13741" y="22898"/>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grpSp>
      <p:grpSp>
        <p:nvGrpSpPr>
          <p:cNvPr id="117" name="Google Shape;3016;p97">
            <a:extLst>
              <a:ext uri="{FF2B5EF4-FFF2-40B4-BE49-F238E27FC236}">
                <a16:creationId xmlns:a16="http://schemas.microsoft.com/office/drawing/2014/main" id="{79F02103-F26C-8846-A694-C78B2266A782}"/>
              </a:ext>
            </a:extLst>
          </p:cNvPr>
          <p:cNvGrpSpPr/>
          <p:nvPr/>
        </p:nvGrpSpPr>
        <p:grpSpPr>
          <a:xfrm>
            <a:off x="15191437" y="7293704"/>
            <a:ext cx="690591" cy="916536"/>
            <a:chOff x="1423062" y="760206"/>
            <a:chExt cx="52400" cy="69544"/>
          </a:xfrm>
          <a:solidFill>
            <a:schemeClr val="accent2"/>
          </a:solidFill>
        </p:grpSpPr>
        <p:sp>
          <p:nvSpPr>
            <p:cNvPr id="118" name="Google Shape;3017;p97">
              <a:extLst>
                <a:ext uri="{FF2B5EF4-FFF2-40B4-BE49-F238E27FC236}">
                  <a16:creationId xmlns:a16="http://schemas.microsoft.com/office/drawing/2014/main" id="{52BC545B-68BF-2240-AFC2-018DA34C17C2}"/>
                </a:ext>
              </a:extLst>
            </p:cNvPr>
            <p:cNvSpPr/>
            <p:nvPr/>
          </p:nvSpPr>
          <p:spPr>
            <a:xfrm>
              <a:off x="1437444" y="773010"/>
              <a:ext cx="23634" cy="23647"/>
            </a:xfrm>
            <a:custGeom>
              <a:avLst/>
              <a:gdLst/>
              <a:ahLst/>
              <a:cxnLst/>
              <a:rect l="l" t="t" r="r" b="b"/>
              <a:pathLst>
                <a:path w="23634" h="23647" extrusionOk="0">
                  <a:moveTo>
                    <a:pt x="13258" y="22745"/>
                  </a:moveTo>
                  <a:cubicBezTo>
                    <a:pt x="6070" y="23647"/>
                    <a:pt x="0" y="17576"/>
                    <a:pt x="914" y="10388"/>
                  </a:cubicBezTo>
                  <a:cubicBezTo>
                    <a:pt x="1536" y="5499"/>
                    <a:pt x="5499" y="1549"/>
                    <a:pt x="10388" y="914"/>
                  </a:cubicBezTo>
                  <a:cubicBezTo>
                    <a:pt x="17576" y="0"/>
                    <a:pt x="23634" y="6070"/>
                    <a:pt x="22732" y="13258"/>
                  </a:cubicBezTo>
                  <a:cubicBezTo>
                    <a:pt x="22097" y="18160"/>
                    <a:pt x="18160" y="22110"/>
                    <a:pt x="13258" y="22745"/>
                  </a:cubicBezTo>
                  <a:close/>
                  <a:moveTo>
                    <a:pt x="13220" y="3695"/>
                  </a:moveTo>
                  <a:cubicBezTo>
                    <a:pt x="7581" y="2755"/>
                    <a:pt x="2755" y="7594"/>
                    <a:pt x="3682" y="13220"/>
                  </a:cubicBezTo>
                  <a:cubicBezTo>
                    <a:pt x="4254" y="16649"/>
                    <a:pt x="7010" y="19392"/>
                    <a:pt x="10413" y="19964"/>
                  </a:cubicBezTo>
                  <a:cubicBezTo>
                    <a:pt x="16065" y="20891"/>
                    <a:pt x="20891" y="16065"/>
                    <a:pt x="19951" y="10426"/>
                  </a:cubicBezTo>
                  <a:cubicBezTo>
                    <a:pt x="19380" y="7010"/>
                    <a:pt x="16637" y="4254"/>
                    <a:pt x="13220" y="3695"/>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119" name="Google Shape;3018;p97">
              <a:extLst>
                <a:ext uri="{FF2B5EF4-FFF2-40B4-BE49-F238E27FC236}">
                  <a16:creationId xmlns:a16="http://schemas.microsoft.com/office/drawing/2014/main" id="{3265EAD7-3945-C34F-8448-91EDDCEE0567}"/>
                </a:ext>
              </a:extLst>
            </p:cNvPr>
            <p:cNvSpPr/>
            <p:nvPr/>
          </p:nvSpPr>
          <p:spPr>
            <a:xfrm>
              <a:off x="1424066" y="814650"/>
              <a:ext cx="50406" cy="15100"/>
            </a:xfrm>
            <a:custGeom>
              <a:avLst/>
              <a:gdLst/>
              <a:ahLst/>
              <a:cxnLst/>
              <a:rect l="l" t="t" r="r" b="b"/>
              <a:pathLst>
                <a:path w="50406" h="15100" extrusionOk="0">
                  <a:moveTo>
                    <a:pt x="25196" y="15100"/>
                  </a:moveTo>
                  <a:cubicBezTo>
                    <a:pt x="12674" y="15100"/>
                    <a:pt x="0" y="12344"/>
                    <a:pt x="0" y="7086"/>
                  </a:cubicBezTo>
                  <a:cubicBezTo>
                    <a:pt x="0" y="2857"/>
                    <a:pt x="7708" y="863"/>
                    <a:pt x="12636" y="38"/>
                  </a:cubicBezTo>
                  <a:cubicBezTo>
                    <a:pt x="12877" y="0"/>
                    <a:pt x="13119" y="165"/>
                    <a:pt x="13157" y="419"/>
                  </a:cubicBezTo>
                  <a:lnTo>
                    <a:pt x="13449" y="2222"/>
                  </a:lnTo>
                  <a:cubicBezTo>
                    <a:pt x="13487" y="2476"/>
                    <a:pt x="13309" y="2705"/>
                    <a:pt x="13068" y="2755"/>
                  </a:cubicBezTo>
                  <a:cubicBezTo>
                    <a:pt x="5283" y="4076"/>
                    <a:pt x="2730" y="6222"/>
                    <a:pt x="2730" y="7086"/>
                  </a:cubicBezTo>
                  <a:cubicBezTo>
                    <a:pt x="2730" y="8864"/>
                    <a:pt x="10655" y="12357"/>
                    <a:pt x="25196" y="12357"/>
                  </a:cubicBezTo>
                  <a:cubicBezTo>
                    <a:pt x="39738" y="12357"/>
                    <a:pt x="47663" y="8864"/>
                    <a:pt x="47663" y="7086"/>
                  </a:cubicBezTo>
                  <a:cubicBezTo>
                    <a:pt x="47663" y="6222"/>
                    <a:pt x="45110" y="4076"/>
                    <a:pt x="37325" y="2755"/>
                  </a:cubicBezTo>
                  <a:cubicBezTo>
                    <a:pt x="37084" y="2705"/>
                    <a:pt x="36906" y="2476"/>
                    <a:pt x="36956" y="2222"/>
                  </a:cubicBezTo>
                  <a:lnTo>
                    <a:pt x="37236" y="419"/>
                  </a:lnTo>
                  <a:cubicBezTo>
                    <a:pt x="37274" y="165"/>
                    <a:pt x="37515" y="0"/>
                    <a:pt x="37757" y="38"/>
                  </a:cubicBezTo>
                  <a:cubicBezTo>
                    <a:pt x="42684" y="863"/>
                    <a:pt x="50406" y="2857"/>
                    <a:pt x="50406" y="7086"/>
                  </a:cubicBezTo>
                  <a:cubicBezTo>
                    <a:pt x="50406" y="12344"/>
                    <a:pt x="37718" y="15100"/>
                    <a:pt x="25196" y="15100"/>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120" name="Google Shape;3019;p97">
              <a:extLst>
                <a:ext uri="{FF2B5EF4-FFF2-40B4-BE49-F238E27FC236}">
                  <a16:creationId xmlns:a16="http://schemas.microsoft.com/office/drawing/2014/main" id="{F176AC6F-AD76-224D-9C58-F5CF46C7A277}"/>
                </a:ext>
              </a:extLst>
            </p:cNvPr>
            <p:cNvSpPr/>
            <p:nvPr/>
          </p:nvSpPr>
          <p:spPr>
            <a:xfrm>
              <a:off x="1423062" y="760206"/>
              <a:ext cx="52400" cy="61887"/>
            </a:xfrm>
            <a:custGeom>
              <a:avLst/>
              <a:gdLst/>
              <a:ahLst/>
              <a:cxnLst/>
              <a:rect l="l" t="t" r="r" b="b"/>
              <a:pathLst>
                <a:path w="52400" h="61887" extrusionOk="0">
                  <a:moveTo>
                    <a:pt x="26200" y="61887"/>
                  </a:moveTo>
                  <a:cubicBezTo>
                    <a:pt x="25171" y="61887"/>
                    <a:pt x="24231" y="61417"/>
                    <a:pt x="23621" y="60591"/>
                  </a:cubicBezTo>
                  <a:lnTo>
                    <a:pt x="7505" y="38823"/>
                  </a:lnTo>
                  <a:cubicBezTo>
                    <a:pt x="0" y="28676"/>
                    <a:pt x="1866" y="14592"/>
                    <a:pt x="11747" y="6756"/>
                  </a:cubicBezTo>
                  <a:cubicBezTo>
                    <a:pt x="20256" y="0"/>
                    <a:pt x="32143" y="0"/>
                    <a:pt x="40652" y="6756"/>
                  </a:cubicBezTo>
                  <a:cubicBezTo>
                    <a:pt x="50546" y="14592"/>
                    <a:pt x="52400" y="28676"/>
                    <a:pt x="44907" y="38823"/>
                  </a:cubicBezTo>
                  <a:lnTo>
                    <a:pt x="28778" y="60591"/>
                  </a:lnTo>
                  <a:cubicBezTo>
                    <a:pt x="28168" y="61417"/>
                    <a:pt x="27228" y="61887"/>
                    <a:pt x="26200" y="61887"/>
                  </a:cubicBezTo>
                  <a:close/>
                  <a:moveTo>
                    <a:pt x="26200" y="4444"/>
                  </a:moveTo>
                  <a:cubicBezTo>
                    <a:pt x="21704" y="4444"/>
                    <a:pt x="17208" y="5930"/>
                    <a:pt x="13462" y="8902"/>
                  </a:cubicBezTo>
                  <a:cubicBezTo>
                    <a:pt x="4749" y="15824"/>
                    <a:pt x="3098" y="28244"/>
                    <a:pt x="9715" y="37185"/>
                  </a:cubicBezTo>
                  <a:lnTo>
                    <a:pt x="25831" y="58953"/>
                  </a:lnTo>
                  <a:cubicBezTo>
                    <a:pt x="25946" y="59118"/>
                    <a:pt x="26111" y="59143"/>
                    <a:pt x="26200" y="59143"/>
                  </a:cubicBezTo>
                  <a:cubicBezTo>
                    <a:pt x="26289" y="59143"/>
                    <a:pt x="26454" y="59118"/>
                    <a:pt x="26568" y="58953"/>
                  </a:cubicBezTo>
                  <a:lnTo>
                    <a:pt x="42684" y="37185"/>
                  </a:lnTo>
                  <a:cubicBezTo>
                    <a:pt x="49301" y="28244"/>
                    <a:pt x="47663" y="15824"/>
                    <a:pt x="38950" y="8902"/>
                  </a:cubicBezTo>
                  <a:cubicBezTo>
                    <a:pt x="35191" y="5930"/>
                    <a:pt x="30695" y="4444"/>
                    <a:pt x="26200" y="4444"/>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grpSp>
      <p:grpSp>
        <p:nvGrpSpPr>
          <p:cNvPr id="121" name="Google Shape;3122;p98">
            <a:extLst>
              <a:ext uri="{FF2B5EF4-FFF2-40B4-BE49-F238E27FC236}">
                <a16:creationId xmlns:a16="http://schemas.microsoft.com/office/drawing/2014/main" id="{CF27C062-FB18-1148-A222-0F7F2C98D8D8}"/>
              </a:ext>
            </a:extLst>
          </p:cNvPr>
          <p:cNvGrpSpPr/>
          <p:nvPr/>
        </p:nvGrpSpPr>
        <p:grpSpPr>
          <a:xfrm>
            <a:off x="19805434" y="7293704"/>
            <a:ext cx="917243" cy="905379"/>
            <a:chOff x="1205398" y="552444"/>
            <a:chExt cx="68732" cy="67843"/>
          </a:xfrm>
          <a:solidFill>
            <a:schemeClr val="accent2"/>
          </a:solidFill>
        </p:grpSpPr>
        <p:sp>
          <p:nvSpPr>
            <p:cNvPr id="122" name="Google Shape;3123;p98">
              <a:extLst>
                <a:ext uri="{FF2B5EF4-FFF2-40B4-BE49-F238E27FC236}">
                  <a16:creationId xmlns:a16="http://schemas.microsoft.com/office/drawing/2014/main" id="{A54BCCB9-8729-0C48-8B46-BBEF99922311}"/>
                </a:ext>
              </a:extLst>
            </p:cNvPr>
            <p:cNvSpPr/>
            <p:nvPr/>
          </p:nvSpPr>
          <p:spPr>
            <a:xfrm>
              <a:off x="1205398" y="552444"/>
              <a:ext cx="68732" cy="67843"/>
            </a:xfrm>
            <a:custGeom>
              <a:avLst/>
              <a:gdLst/>
              <a:ahLst/>
              <a:cxnLst/>
              <a:rect l="l" t="t" r="r" b="b"/>
              <a:pathLst>
                <a:path w="68732" h="67843" extrusionOk="0">
                  <a:moveTo>
                    <a:pt x="63538" y="67843"/>
                  </a:moveTo>
                  <a:lnTo>
                    <a:pt x="5194" y="67843"/>
                  </a:lnTo>
                  <a:cubicBezTo>
                    <a:pt x="3454" y="67843"/>
                    <a:pt x="1968" y="66484"/>
                    <a:pt x="1816" y="64757"/>
                  </a:cubicBezTo>
                  <a:cubicBezTo>
                    <a:pt x="0" y="44297"/>
                    <a:pt x="0" y="23545"/>
                    <a:pt x="1816" y="3086"/>
                  </a:cubicBezTo>
                  <a:cubicBezTo>
                    <a:pt x="1968" y="1358"/>
                    <a:pt x="3454" y="0"/>
                    <a:pt x="5194" y="0"/>
                  </a:cubicBezTo>
                  <a:lnTo>
                    <a:pt x="63538" y="0"/>
                  </a:lnTo>
                  <a:cubicBezTo>
                    <a:pt x="65265" y="0"/>
                    <a:pt x="66751" y="1358"/>
                    <a:pt x="66903" y="3086"/>
                  </a:cubicBezTo>
                  <a:cubicBezTo>
                    <a:pt x="68732" y="23545"/>
                    <a:pt x="68732" y="44297"/>
                    <a:pt x="66903" y="64744"/>
                  </a:cubicBezTo>
                  <a:cubicBezTo>
                    <a:pt x="66751" y="66484"/>
                    <a:pt x="65265" y="67843"/>
                    <a:pt x="63538" y="67843"/>
                  </a:cubicBezTo>
                  <a:close/>
                  <a:moveTo>
                    <a:pt x="5194" y="2755"/>
                  </a:moveTo>
                  <a:cubicBezTo>
                    <a:pt x="4889" y="2755"/>
                    <a:pt x="4584" y="3022"/>
                    <a:pt x="4559" y="3327"/>
                  </a:cubicBezTo>
                  <a:cubicBezTo>
                    <a:pt x="2755" y="23634"/>
                    <a:pt x="2755" y="44208"/>
                    <a:pt x="4559" y="64503"/>
                  </a:cubicBezTo>
                  <a:cubicBezTo>
                    <a:pt x="4584" y="64808"/>
                    <a:pt x="4889" y="65087"/>
                    <a:pt x="5194" y="65087"/>
                  </a:cubicBezTo>
                  <a:lnTo>
                    <a:pt x="63538" y="65087"/>
                  </a:lnTo>
                  <a:cubicBezTo>
                    <a:pt x="63830" y="65087"/>
                    <a:pt x="64147" y="64808"/>
                    <a:pt x="64173" y="64503"/>
                  </a:cubicBezTo>
                  <a:cubicBezTo>
                    <a:pt x="65976" y="44208"/>
                    <a:pt x="65976" y="23634"/>
                    <a:pt x="64173" y="3327"/>
                  </a:cubicBezTo>
                  <a:cubicBezTo>
                    <a:pt x="64147" y="3022"/>
                    <a:pt x="63830" y="2755"/>
                    <a:pt x="63538" y="2755"/>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123" name="Google Shape;3124;p98">
              <a:extLst>
                <a:ext uri="{FF2B5EF4-FFF2-40B4-BE49-F238E27FC236}">
                  <a16:creationId xmlns:a16="http://schemas.microsoft.com/office/drawing/2014/main" id="{80D72623-E569-7D4F-ACC8-3E8277379552}"/>
                </a:ext>
              </a:extLst>
            </p:cNvPr>
            <p:cNvSpPr/>
            <p:nvPr/>
          </p:nvSpPr>
          <p:spPr>
            <a:xfrm>
              <a:off x="1243421" y="590036"/>
              <a:ext cx="22923" cy="22910"/>
            </a:xfrm>
            <a:custGeom>
              <a:avLst/>
              <a:gdLst/>
              <a:ahLst/>
              <a:cxnLst/>
              <a:rect l="l" t="t" r="r" b="b"/>
              <a:pathLst>
                <a:path w="22923" h="22910" extrusionOk="0">
                  <a:moveTo>
                    <a:pt x="19710" y="22910"/>
                  </a:moveTo>
                  <a:lnTo>
                    <a:pt x="3213" y="22910"/>
                  </a:lnTo>
                  <a:cubicBezTo>
                    <a:pt x="1435" y="22910"/>
                    <a:pt x="0" y="21475"/>
                    <a:pt x="0" y="19697"/>
                  </a:cubicBezTo>
                  <a:lnTo>
                    <a:pt x="0" y="3200"/>
                  </a:lnTo>
                  <a:cubicBezTo>
                    <a:pt x="0" y="1435"/>
                    <a:pt x="1435" y="0"/>
                    <a:pt x="3213" y="0"/>
                  </a:cubicBezTo>
                  <a:lnTo>
                    <a:pt x="19710" y="0"/>
                  </a:lnTo>
                  <a:cubicBezTo>
                    <a:pt x="21475" y="0"/>
                    <a:pt x="22923" y="1435"/>
                    <a:pt x="22923" y="3200"/>
                  </a:cubicBezTo>
                  <a:lnTo>
                    <a:pt x="22923" y="19697"/>
                  </a:lnTo>
                  <a:cubicBezTo>
                    <a:pt x="22923" y="21475"/>
                    <a:pt x="21475" y="22910"/>
                    <a:pt x="19710" y="22910"/>
                  </a:cubicBezTo>
                  <a:close/>
                  <a:moveTo>
                    <a:pt x="3213" y="2743"/>
                  </a:moveTo>
                  <a:cubicBezTo>
                    <a:pt x="2959" y="2743"/>
                    <a:pt x="2755" y="2946"/>
                    <a:pt x="2755" y="3200"/>
                  </a:cubicBezTo>
                  <a:lnTo>
                    <a:pt x="2755" y="19697"/>
                  </a:lnTo>
                  <a:cubicBezTo>
                    <a:pt x="2755" y="19951"/>
                    <a:pt x="2959" y="20167"/>
                    <a:pt x="3213" y="20167"/>
                  </a:cubicBezTo>
                  <a:lnTo>
                    <a:pt x="19710" y="20167"/>
                  </a:lnTo>
                  <a:cubicBezTo>
                    <a:pt x="19964" y="20167"/>
                    <a:pt x="20167" y="19951"/>
                    <a:pt x="20167" y="19697"/>
                  </a:cubicBezTo>
                  <a:lnTo>
                    <a:pt x="20167" y="3200"/>
                  </a:lnTo>
                  <a:cubicBezTo>
                    <a:pt x="20167" y="2946"/>
                    <a:pt x="19964" y="2743"/>
                    <a:pt x="19710" y="2743"/>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124" name="Google Shape;3125;p98">
              <a:extLst>
                <a:ext uri="{FF2B5EF4-FFF2-40B4-BE49-F238E27FC236}">
                  <a16:creationId xmlns:a16="http://schemas.microsoft.com/office/drawing/2014/main" id="{7D41BBCF-54AE-FF45-984A-02EB994709B9}"/>
                </a:ext>
              </a:extLst>
            </p:cNvPr>
            <p:cNvSpPr/>
            <p:nvPr/>
          </p:nvSpPr>
          <p:spPr>
            <a:xfrm>
              <a:off x="1213166" y="590036"/>
              <a:ext cx="22923" cy="2743"/>
            </a:xfrm>
            <a:custGeom>
              <a:avLst/>
              <a:gdLst/>
              <a:ahLst/>
              <a:cxnLst/>
              <a:rect l="l" t="t" r="r" b="b"/>
              <a:pathLst>
                <a:path w="22923" h="2743" extrusionOk="0">
                  <a:moveTo>
                    <a:pt x="22466" y="2743"/>
                  </a:moveTo>
                  <a:lnTo>
                    <a:pt x="469" y="2743"/>
                  </a:lnTo>
                  <a:cubicBezTo>
                    <a:pt x="215" y="2743"/>
                    <a:pt x="0" y="2540"/>
                    <a:pt x="0" y="2285"/>
                  </a:cubicBezTo>
                  <a:lnTo>
                    <a:pt x="0" y="457"/>
                  </a:lnTo>
                  <a:cubicBezTo>
                    <a:pt x="0" y="203"/>
                    <a:pt x="215" y="0"/>
                    <a:pt x="469" y="0"/>
                  </a:cubicBezTo>
                  <a:lnTo>
                    <a:pt x="22466" y="0"/>
                  </a:lnTo>
                  <a:cubicBezTo>
                    <a:pt x="22733" y="0"/>
                    <a:pt x="22923" y="203"/>
                    <a:pt x="22923" y="457"/>
                  </a:cubicBezTo>
                  <a:lnTo>
                    <a:pt x="22923" y="2285"/>
                  </a:lnTo>
                  <a:cubicBezTo>
                    <a:pt x="22923" y="2540"/>
                    <a:pt x="22733" y="2743"/>
                    <a:pt x="22466" y="2743"/>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125" name="Google Shape;3126;p98">
              <a:extLst>
                <a:ext uri="{FF2B5EF4-FFF2-40B4-BE49-F238E27FC236}">
                  <a16:creationId xmlns:a16="http://schemas.microsoft.com/office/drawing/2014/main" id="{93CA235E-7F17-264B-B5B7-8BF91A9BC43B}"/>
                </a:ext>
              </a:extLst>
            </p:cNvPr>
            <p:cNvSpPr/>
            <p:nvPr/>
          </p:nvSpPr>
          <p:spPr>
            <a:xfrm>
              <a:off x="1213166" y="595537"/>
              <a:ext cx="22923" cy="2743"/>
            </a:xfrm>
            <a:custGeom>
              <a:avLst/>
              <a:gdLst/>
              <a:ahLst/>
              <a:cxnLst/>
              <a:rect l="l" t="t" r="r" b="b"/>
              <a:pathLst>
                <a:path w="22923" h="2743" extrusionOk="0">
                  <a:moveTo>
                    <a:pt x="22466" y="2743"/>
                  </a:moveTo>
                  <a:lnTo>
                    <a:pt x="469" y="2743"/>
                  </a:lnTo>
                  <a:cubicBezTo>
                    <a:pt x="215" y="2743"/>
                    <a:pt x="0" y="2540"/>
                    <a:pt x="0" y="2285"/>
                  </a:cubicBezTo>
                  <a:lnTo>
                    <a:pt x="0" y="444"/>
                  </a:lnTo>
                  <a:cubicBezTo>
                    <a:pt x="0" y="203"/>
                    <a:pt x="215" y="0"/>
                    <a:pt x="469" y="0"/>
                  </a:cubicBezTo>
                  <a:lnTo>
                    <a:pt x="22466" y="0"/>
                  </a:lnTo>
                  <a:cubicBezTo>
                    <a:pt x="22733" y="0"/>
                    <a:pt x="22923" y="203"/>
                    <a:pt x="22923" y="444"/>
                  </a:cubicBezTo>
                  <a:lnTo>
                    <a:pt x="22923" y="2285"/>
                  </a:lnTo>
                  <a:cubicBezTo>
                    <a:pt x="22923" y="2540"/>
                    <a:pt x="22733" y="2743"/>
                    <a:pt x="22466" y="2743"/>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126" name="Google Shape;3127;p98">
              <a:extLst>
                <a:ext uri="{FF2B5EF4-FFF2-40B4-BE49-F238E27FC236}">
                  <a16:creationId xmlns:a16="http://schemas.microsoft.com/office/drawing/2014/main" id="{A42AFD82-4381-E14D-94D8-538FF14E5034}"/>
                </a:ext>
              </a:extLst>
            </p:cNvPr>
            <p:cNvSpPr/>
            <p:nvPr/>
          </p:nvSpPr>
          <p:spPr>
            <a:xfrm>
              <a:off x="1207672" y="568953"/>
              <a:ext cx="25831" cy="2743"/>
            </a:xfrm>
            <a:custGeom>
              <a:avLst/>
              <a:gdLst/>
              <a:ahLst/>
              <a:cxnLst/>
              <a:rect l="l" t="t" r="r" b="b"/>
              <a:pathLst>
                <a:path w="25831" h="2743" extrusionOk="0">
                  <a:moveTo>
                    <a:pt x="25666" y="1371"/>
                  </a:moveTo>
                  <a:cubicBezTo>
                    <a:pt x="25666" y="889"/>
                    <a:pt x="25730" y="431"/>
                    <a:pt x="25831" y="0"/>
                  </a:cubicBezTo>
                  <a:lnTo>
                    <a:pt x="0" y="0"/>
                  </a:lnTo>
                  <a:lnTo>
                    <a:pt x="0" y="2743"/>
                  </a:lnTo>
                  <a:lnTo>
                    <a:pt x="25831" y="2743"/>
                  </a:lnTo>
                  <a:cubicBezTo>
                    <a:pt x="25730" y="2298"/>
                    <a:pt x="25666" y="1841"/>
                    <a:pt x="25666" y="1371"/>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127" name="Google Shape;3128;p98">
              <a:extLst>
                <a:ext uri="{FF2B5EF4-FFF2-40B4-BE49-F238E27FC236}">
                  <a16:creationId xmlns:a16="http://schemas.microsoft.com/office/drawing/2014/main" id="{E5FDE7DA-880C-8144-8B78-B74CF260294D}"/>
                </a:ext>
              </a:extLst>
            </p:cNvPr>
            <p:cNvSpPr/>
            <p:nvPr/>
          </p:nvSpPr>
          <p:spPr>
            <a:xfrm>
              <a:off x="1246026" y="568948"/>
              <a:ext cx="25819" cy="2743"/>
            </a:xfrm>
            <a:custGeom>
              <a:avLst/>
              <a:gdLst/>
              <a:ahLst/>
              <a:cxnLst/>
              <a:rect l="l" t="t" r="r" b="b"/>
              <a:pathLst>
                <a:path w="25819" h="2743" extrusionOk="0">
                  <a:moveTo>
                    <a:pt x="0" y="0"/>
                  </a:moveTo>
                  <a:cubicBezTo>
                    <a:pt x="101" y="444"/>
                    <a:pt x="152" y="901"/>
                    <a:pt x="152" y="1371"/>
                  </a:cubicBezTo>
                  <a:cubicBezTo>
                    <a:pt x="152" y="1854"/>
                    <a:pt x="101" y="2311"/>
                    <a:pt x="0" y="2743"/>
                  </a:cubicBezTo>
                  <a:lnTo>
                    <a:pt x="25819" y="2743"/>
                  </a:lnTo>
                  <a:lnTo>
                    <a:pt x="25819" y="0"/>
                  </a:ln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128" name="Google Shape;3129;p98">
              <a:extLst>
                <a:ext uri="{FF2B5EF4-FFF2-40B4-BE49-F238E27FC236}">
                  <a16:creationId xmlns:a16="http://schemas.microsoft.com/office/drawing/2014/main" id="{DD9B5EE5-E64E-7C4B-896B-27940520B448}"/>
                </a:ext>
              </a:extLst>
            </p:cNvPr>
            <p:cNvSpPr/>
            <p:nvPr/>
          </p:nvSpPr>
          <p:spPr>
            <a:xfrm>
              <a:off x="1231977" y="562527"/>
              <a:ext cx="15570" cy="15582"/>
            </a:xfrm>
            <a:custGeom>
              <a:avLst/>
              <a:gdLst/>
              <a:ahLst/>
              <a:cxnLst/>
              <a:rect l="l" t="t" r="r" b="b"/>
              <a:pathLst>
                <a:path w="15570" h="15582" extrusionOk="0">
                  <a:moveTo>
                    <a:pt x="7785" y="15582"/>
                  </a:moveTo>
                  <a:cubicBezTo>
                    <a:pt x="3479" y="15582"/>
                    <a:pt x="0" y="12090"/>
                    <a:pt x="0" y="7797"/>
                  </a:cubicBezTo>
                  <a:cubicBezTo>
                    <a:pt x="0" y="3505"/>
                    <a:pt x="3479" y="0"/>
                    <a:pt x="7785" y="0"/>
                  </a:cubicBezTo>
                  <a:cubicBezTo>
                    <a:pt x="12077" y="0"/>
                    <a:pt x="15570" y="3505"/>
                    <a:pt x="15570" y="7797"/>
                  </a:cubicBezTo>
                  <a:cubicBezTo>
                    <a:pt x="15570" y="12090"/>
                    <a:pt x="12077" y="15582"/>
                    <a:pt x="7785" y="15582"/>
                  </a:cubicBezTo>
                  <a:close/>
                  <a:moveTo>
                    <a:pt x="7785" y="2755"/>
                  </a:moveTo>
                  <a:cubicBezTo>
                    <a:pt x="5003" y="2755"/>
                    <a:pt x="2743" y="5016"/>
                    <a:pt x="2743" y="7797"/>
                  </a:cubicBezTo>
                  <a:cubicBezTo>
                    <a:pt x="2743" y="10579"/>
                    <a:pt x="5003" y="12839"/>
                    <a:pt x="7785" y="12839"/>
                  </a:cubicBezTo>
                  <a:cubicBezTo>
                    <a:pt x="10566" y="12839"/>
                    <a:pt x="12814" y="10579"/>
                    <a:pt x="12814" y="7797"/>
                  </a:cubicBezTo>
                  <a:cubicBezTo>
                    <a:pt x="12814" y="5016"/>
                    <a:pt x="10566" y="2755"/>
                    <a:pt x="7785" y="2755"/>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grpSp>
      <p:sp>
        <p:nvSpPr>
          <p:cNvPr id="45" name="Title 2">
            <a:extLst>
              <a:ext uri="{FF2B5EF4-FFF2-40B4-BE49-F238E27FC236}">
                <a16:creationId xmlns:a16="http://schemas.microsoft.com/office/drawing/2014/main" id="{E9FD2B9D-2A7C-5646-9519-00C33413B2B8}"/>
              </a:ext>
            </a:extLst>
          </p:cNvPr>
          <p:cNvSpPr>
            <a:spLocks noGrp="1"/>
          </p:cNvSpPr>
          <p:nvPr>
            <p:ph type="title"/>
          </p:nvPr>
        </p:nvSpPr>
        <p:spPr>
          <a:xfrm>
            <a:off x="1349443" y="8518745"/>
            <a:ext cx="2965382" cy="569915"/>
          </a:xfrm>
        </p:spPr>
        <p:txBody>
          <a:bodyPr>
            <a:normAutofit/>
          </a:bodyPr>
          <a:lstStyle/>
          <a:p>
            <a:pPr>
              <a:lnSpc>
                <a:spcPts val="3840"/>
              </a:lnSpc>
              <a:buClr>
                <a:srgbClr val="1C2B33"/>
              </a:buClr>
            </a:pPr>
            <a:r>
              <a:rPr lang="fr-CA" sz="3200" spc="100" dirty="0">
                <a:sym typeface="Arial"/>
              </a:rPr>
              <a:t>Mots de passe</a:t>
            </a:r>
            <a:endParaRPr lang="en-US" sz="3200" spc="100" dirty="0">
              <a:sym typeface="Arial"/>
            </a:endParaRPr>
          </a:p>
        </p:txBody>
      </p:sp>
    </p:spTree>
    <p:extLst>
      <p:ext uri="{BB962C8B-B14F-4D97-AF65-F5344CB8AC3E}">
        <p14:creationId xmlns:p14="http://schemas.microsoft.com/office/powerpoint/2010/main" val="2956252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erson, indoor&#10;&#10;Description automatically generated">
            <a:extLst>
              <a:ext uri="{FF2B5EF4-FFF2-40B4-BE49-F238E27FC236}">
                <a16:creationId xmlns:a16="http://schemas.microsoft.com/office/drawing/2014/main" id="{90C47FA9-96CC-EDC0-A0D5-1F2E3165A5BF}"/>
              </a:ext>
            </a:extLst>
          </p:cNvPr>
          <p:cNvPicPr>
            <a:picLocks noChangeAspect="1"/>
          </p:cNvPicPr>
          <p:nvPr/>
        </p:nvPicPr>
        <p:blipFill rotWithShape="1">
          <a:blip r:embed="rId3"/>
          <a:srcRect l="31956" r="8968"/>
          <a:stretch/>
        </p:blipFill>
        <p:spPr>
          <a:xfrm>
            <a:off x="12193585" y="0"/>
            <a:ext cx="12193589" cy="13758332"/>
          </a:xfrm>
          <a:prstGeom prst="rect">
            <a:avLst/>
          </a:prstGeom>
        </p:spPr>
      </p:pic>
      <p:sp>
        <p:nvSpPr>
          <p:cNvPr id="9" name="Title 2">
            <a:extLst>
              <a:ext uri="{FF2B5EF4-FFF2-40B4-BE49-F238E27FC236}">
                <a16:creationId xmlns:a16="http://schemas.microsoft.com/office/drawing/2014/main" id="{F1329F86-A440-BC45-9FFE-8B68C0745FB9}"/>
              </a:ext>
            </a:extLst>
          </p:cNvPr>
          <p:cNvSpPr>
            <a:spLocks noGrp="1"/>
          </p:cNvSpPr>
          <p:nvPr>
            <p:ph type="title"/>
          </p:nvPr>
        </p:nvSpPr>
        <p:spPr>
          <a:xfrm>
            <a:off x="932690" y="3828415"/>
            <a:ext cx="7984298" cy="2514600"/>
          </a:xfrm>
        </p:spPr>
        <p:txBody>
          <a:bodyPr>
            <a:normAutofit/>
          </a:bodyPr>
          <a:lstStyle/>
          <a:p>
            <a:pPr>
              <a:lnSpc>
                <a:spcPts val="8640"/>
              </a:lnSpc>
            </a:pPr>
            <a:r>
              <a:rPr lang="fr-CA" dirty="0"/>
              <a:t>Mots de passe</a:t>
            </a:r>
            <a:endParaRPr lang="en-US" dirty="0"/>
          </a:p>
        </p:txBody>
      </p:sp>
      <p:sp>
        <p:nvSpPr>
          <p:cNvPr id="10" name="Text Placeholder 3">
            <a:extLst>
              <a:ext uri="{FF2B5EF4-FFF2-40B4-BE49-F238E27FC236}">
                <a16:creationId xmlns:a16="http://schemas.microsoft.com/office/drawing/2014/main" id="{511BEFA3-3588-F94C-81AD-662742EF7EAD}"/>
              </a:ext>
            </a:extLst>
          </p:cNvPr>
          <p:cNvSpPr txBox="1">
            <a:spLocks/>
          </p:cNvSpPr>
          <p:nvPr/>
        </p:nvSpPr>
        <p:spPr>
          <a:xfrm>
            <a:off x="933450" y="6477000"/>
            <a:ext cx="9784169" cy="3234055"/>
          </a:xfrm>
          <a:prstGeom prst="rect">
            <a:avLst/>
          </a:prstGeom>
        </p:spPr>
        <p:txBody>
          <a:bodyPr vert="horz" lIns="0" tIns="0" rIns="0" bIns="0" rtlCol="0">
            <a:noAutofit/>
          </a:bodyPr>
          <a:lstStyle>
            <a:defPPr marR="0" lvl="0" algn="l" rtl="0">
              <a:lnSpc>
                <a:spcPct val="100000"/>
              </a:lnSpc>
              <a:spcBef>
                <a:spcPts val="0"/>
              </a:spcBef>
              <a:spcAft>
                <a:spcPts val="0"/>
              </a:spcAft>
            </a:defPPr>
            <a:lvl1pPr marL="0" marR="0" lvl="0" indent="0" algn="l" rtl="0" eaLnBrk="1" hangingPunct="1">
              <a:lnSpc>
                <a:spcPct val="129000"/>
              </a:lnSpc>
              <a:spcBef>
                <a:spcPts val="0"/>
              </a:spcBef>
              <a:spcAft>
                <a:spcPts val="1200"/>
              </a:spcAft>
              <a:buClr>
                <a:srgbClr val="1C2B33"/>
              </a:buClr>
              <a:buSzPct val="25000"/>
              <a:buFontTx/>
              <a:buBlip>
                <a:blip r:embed="rId4"/>
              </a:buBlip>
              <a:tabLst/>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defTabSz="1828800">
              <a:lnSpc>
                <a:spcPts val="4200"/>
              </a:lnSpc>
              <a:spcAft>
                <a:spcPts val="1800"/>
              </a:spcAft>
              <a:buNone/>
            </a:pPr>
            <a:r>
              <a:rPr lang="fr-FR" sz="2800" spc="40" dirty="0">
                <a:latin typeface="Optimistic Text" panose="020B0503020203020204" pitchFamily="34" charset="0"/>
                <a:sym typeface="Arial"/>
              </a:rPr>
              <a:t>Avec chaque compte en ligne, sachez changer vos mots de passe et assurez-vous de les changer après tout incident où ils auraient pu être compromis, que ce soit sur ce compte ou un autre sur lequel vous avez utilisé les mêmes identifiants.</a:t>
            </a:r>
          </a:p>
          <a:p>
            <a:pPr defTabSz="1828800">
              <a:lnSpc>
                <a:spcPts val="4200"/>
              </a:lnSpc>
              <a:spcAft>
                <a:spcPts val="1800"/>
              </a:spcAft>
              <a:buNone/>
            </a:pPr>
            <a:r>
              <a:rPr lang="fr-FR" sz="2800" spc="40" dirty="0">
                <a:latin typeface="Optimistic Text" panose="020B0503020203020204" pitchFamily="34" charset="0"/>
                <a:sym typeface="Arial"/>
              </a:rPr>
              <a:t>Certains navigateurs Web disposent d'outils de vérification des mots de passe pour vous aider à savoir quand vos adresses e-mail et vos mots de passe ont été compromis lors d'une violation de données.</a:t>
            </a:r>
            <a:endParaRPr lang="en-US" sz="2800" spc="40" dirty="0">
              <a:latin typeface="Optimistic Text" panose="020B0503020203020204" pitchFamily="34" charset="0"/>
              <a:sym typeface="Arial"/>
            </a:endParaRPr>
          </a:p>
        </p:txBody>
      </p:sp>
      <p:sp>
        <p:nvSpPr>
          <p:cNvPr id="2" name="Subtitle 1">
            <a:extLst>
              <a:ext uri="{FF2B5EF4-FFF2-40B4-BE49-F238E27FC236}">
                <a16:creationId xmlns:a16="http://schemas.microsoft.com/office/drawing/2014/main" id="{3B429F7B-BF7F-A541-9B1D-E7BF2BA86BD4}"/>
              </a:ext>
            </a:extLst>
          </p:cNvPr>
          <p:cNvSpPr>
            <a:spLocks noGrp="1"/>
          </p:cNvSpPr>
          <p:nvPr>
            <p:ph type="subTitle" idx="2"/>
          </p:nvPr>
        </p:nvSpPr>
        <p:spPr>
          <a:xfrm>
            <a:off x="932821" y="909036"/>
            <a:ext cx="14689766" cy="463200"/>
          </a:xfrm>
        </p:spPr>
        <p:txBody>
          <a:bodyPr/>
          <a:lstStyle/>
          <a:p>
            <a:r>
              <a:rPr lang="en-US" dirty="0"/>
              <a:t>03 </a:t>
            </a:r>
            <a:r>
              <a:rPr lang="en-US" dirty="0" err="1"/>
              <a:t>gestion</a:t>
            </a:r>
            <a:r>
              <a:rPr lang="en-US" dirty="0"/>
              <a:t> des </a:t>
            </a:r>
            <a:r>
              <a:rPr lang="en-US" dirty="0" err="1"/>
              <a:t>comptes</a:t>
            </a:r>
            <a:r>
              <a:rPr lang="en-US" dirty="0"/>
              <a:t> en </a:t>
            </a:r>
            <a:r>
              <a:rPr lang="en-US" dirty="0" err="1"/>
              <a:t>ligne</a:t>
            </a:r>
            <a:endParaRPr lang="en-US" dirty="0"/>
          </a:p>
        </p:txBody>
      </p:sp>
      <p:grpSp>
        <p:nvGrpSpPr>
          <p:cNvPr id="19" name="Google Shape;2680;p96">
            <a:extLst>
              <a:ext uri="{FF2B5EF4-FFF2-40B4-BE49-F238E27FC236}">
                <a16:creationId xmlns:a16="http://schemas.microsoft.com/office/drawing/2014/main" id="{A1806A63-7C11-674E-A79A-803F0966981D}"/>
              </a:ext>
            </a:extLst>
          </p:cNvPr>
          <p:cNvGrpSpPr/>
          <p:nvPr/>
        </p:nvGrpSpPr>
        <p:grpSpPr>
          <a:xfrm>
            <a:off x="932690" y="3910446"/>
            <a:ext cx="663639" cy="916887"/>
            <a:chOff x="796462" y="552447"/>
            <a:chExt cx="49098" cy="67834"/>
          </a:xfrm>
          <a:solidFill>
            <a:schemeClr val="accent2"/>
          </a:solidFill>
        </p:grpSpPr>
        <p:sp>
          <p:nvSpPr>
            <p:cNvPr id="20" name="Google Shape;2681;p96">
              <a:extLst>
                <a:ext uri="{FF2B5EF4-FFF2-40B4-BE49-F238E27FC236}">
                  <a16:creationId xmlns:a16="http://schemas.microsoft.com/office/drawing/2014/main" id="{5C6046EB-C590-7549-B425-A71079BA5B64}"/>
                </a:ext>
              </a:extLst>
            </p:cNvPr>
            <p:cNvSpPr/>
            <p:nvPr/>
          </p:nvSpPr>
          <p:spPr>
            <a:xfrm>
              <a:off x="804047" y="552447"/>
              <a:ext cx="33921" cy="28409"/>
            </a:xfrm>
            <a:custGeom>
              <a:avLst/>
              <a:gdLst/>
              <a:ahLst/>
              <a:cxnLst/>
              <a:rect l="l" t="t" r="r" b="b"/>
              <a:pathLst>
                <a:path w="33921" h="28409" extrusionOk="0">
                  <a:moveTo>
                    <a:pt x="32550" y="28409"/>
                  </a:moveTo>
                  <a:lnTo>
                    <a:pt x="1384" y="28409"/>
                  </a:lnTo>
                  <a:cubicBezTo>
                    <a:pt x="622" y="28409"/>
                    <a:pt x="0" y="27800"/>
                    <a:pt x="0" y="27038"/>
                  </a:cubicBezTo>
                  <a:lnTo>
                    <a:pt x="0" y="16954"/>
                  </a:lnTo>
                  <a:cubicBezTo>
                    <a:pt x="0" y="7607"/>
                    <a:pt x="7607" y="0"/>
                    <a:pt x="16967" y="0"/>
                  </a:cubicBezTo>
                  <a:cubicBezTo>
                    <a:pt x="26314" y="0"/>
                    <a:pt x="33921" y="7607"/>
                    <a:pt x="33921" y="16954"/>
                  </a:cubicBezTo>
                  <a:lnTo>
                    <a:pt x="33921" y="27038"/>
                  </a:lnTo>
                  <a:cubicBezTo>
                    <a:pt x="33921" y="27800"/>
                    <a:pt x="33299" y="28409"/>
                    <a:pt x="32550" y="28409"/>
                  </a:cubicBezTo>
                  <a:close/>
                  <a:moveTo>
                    <a:pt x="2755" y="25666"/>
                  </a:moveTo>
                  <a:lnTo>
                    <a:pt x="31165" y="25666"/>
                  </a:lnTo>
                  <a:lnTo>
                    <a:pt x="31165" y="16954"/>
                  </a:lnTo>
                  <a:cubicBezTo>
                    <a:pt x="31165" y="9118"/>
                    <a:pt x="24790" y="2755"/>
                    <a:pt x="16967" y="2755"/>
                  </a:cubicBezTo>
                  <a:cubicBezTo>
                    <a:pt x="9118" y="2755"/>
                    <a:pt x="2755" y="9118"/>
                    <a:pt x="2755" y="16954"/>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21" name="Google Shape;2682;p96">
              <a:extLst>
                <a:ext uri="{FF2B5EF4-FFF2-40B4-BE49-F238E27FC236}">
                  <a16:creationId xmlns:a16="http://schemas.microsoft.com/office/drawing/2014/main" id="{C89C6AC9-4E0B-AA49-B0E8-F2D95A615F06}"/>
                </a:ext>
              </a:extLst>
            </p:cNvPr>
            <p:cNvSpPr/>
            <p:nvPr/>
          </p:nvSpPr>
          <p:spPr>
            <a:xfrm>
              <a:off x="819630" y="589113"/>
              <a:ext cx="2755" cy="20167"/>
            </a:xfrm>
            <a:custGeom>
              <a:avLst/>
              <a:gdLst/>
              <a:ahLst/>
              <a:cxnLst/>
              <a:rect l="l" t="t" r="r" b="b"/>
              <a:pathLst>
                <a:path w="2755" h="20167" extrusionOk="0">
                  <a:moveTo>
                    <a:pt x="2298" y="20167"/>
                  </a:moveTo>
                  <a:lnTo>
                    <a:pt x="457" y="20167"/>
                  </a:lnTo>
                  <a:cubicBezTo>
                    <a:pt x="203" y="20167"/>
                    <a:pt x="0" y="19964"/>
                    <a:pt x="0" y="19710"/>
                  </a:cubicBezTo>
                  <a:lnTo>
                    <a:pt x="0" y="457"/>
                  </a:lnTo>
                  <a:cubicBezTo>
                    <a:pt x="0" y="203"/>
                    <a:pt x="203" y="0"/>
                    <a:pt x="457" y="0"/>
                  </a:cubicBezTo>
                  <a:lnTo>
                    <a:pt x="2298" y="0"/>
                  </a:lnTo>
                  <a:cubicBezTo>
                    <a:pt x="2552" y="0"/>
                    <a:pt x="2755" y="203"/>
                    <a:pt x="2755" y="457"/>
                  </a:cubicBezTo>
                  <a:lnTo>
                    <a:pt x="2755" y="19710"/>
                  </a:lnTo>
                  <a:cubicBezTo>
                    <a:pt x="2755" y="19964"/>
                    <a:pt x="2552" y="20167"/>
                    <a:pt x="2298" y="20167"/>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22" name="Google Shape;2683;p96">
              <a:extLst>
                <a:ext uri="{FF2B5EF4-FFF2-40B4-BE49-F238E27FC236}">
                  <a16:creationId xmlns:a16="http://schemas.microsoft.com/office/drawing/2014/main" id="{6AF4B84D-BFDC-A546-B46F-6367EC0F2BAE}"/>
                </a:ext>
              </a:extLst>
            </p:cNvPr>
            <p:cNvSpPr/>
            <p:nvPr/>
          </p:nvSpPr>
          <p:spPr>
            <a:xfrm>
              <a:off x="796462" y="578117"/>
              <a:ext cx="49098" cy="42164"/>
            </a:xfrm>
            <a:custGeom>
              <a:avLst/>
              <a:gdLst/>
              <a:ahLst/>
              <a:cxnLst/>
              <a:rect l="l" t="t" r="r" b="b"/>
              <a:pathLst>
                <a:path w="49098" h="42164" extrusionOk="0">
                  <a:moveTo>
                    <a:pt x="44704" y="42164"/>
                  </a:moveTo>
                  <a:lnTo>
                    <a:pt x="4394" y="42164"/>
                  </a:lnTo>
                  <a:cubicBezTo>
                    <a:pt x="2654" y="42164"/>
                    <a:pt x="1181" y="40805"/>
                    <a:pt x="1028" y="39077"/>
                  </a:cubicBezTo>
                  <a:cubicBezTo>
                    <a:pt x="0" y="27127"/>
                    <a:pt x="0" y="15024"/>
                    <a:pt x="1015" y="3086"/>
                  </a:cubicBezTo>
                  <a:cubicBezTo>
                    <a:pt x="1181" y="1358"/>
                    <a:pt x="2654" y="0"/>
                    <a:pt x="4394" y="0"/>
                  </a:cubicBezTo>
                  <a:lnTo>
                    <a:pt x="44704" y="0"/>
                  </a:lnTo>
                  <a:cubicBezTo>
                    <a:pt x="46443" y="0"/>
                    <a:pt x="47917" y="1358"/>
                    <a:pt x="48069" y="3086"/>
                  </a:cubicBezTo>
                  <a:cubicBezTo>
                    <a:pt x="49098" y="15024"/>
                    <a:pt x="49098" y="27127"/>
                    <a:pt x="48069" y="39077"/>
                  </a:cubicBezTo>
                  <a:cubicBezTo>
                    <a:pt x="47917" y="40805"/>
                    <a:pt x="46443" y="42164"/>
                    <a:pt x="44704" y="42164"/>
                  </a:cubicBezTo>
                  <a:close/>
                  <a:moveTo>
                    <a:pt x="4394" y="2743"/>
                  </a:moveTo>
                  <a:cubicBezTo>
                    <a:pt x="4089" y="2743"/>
                    <a:pt x="3784" y="3022"/>
                    <a:pt x="3759" y="3314"/>
                  </a:cubicBezTo>
                  <a:cubicBezTo>
                    <a:pt x="2755" y="15100"/>
                    <a:pt x="2755" y="27051"/>
                    <a:pt x="3759" y="38836"/>
                  </a:cubicBezTo>
                  <a:cubicBezTo>
                    <a:pt x="3784" y="39141"/>
                    <a:pt x="4089" y="39408"/>
                    <a:pt x="4394" y="39408"/>
                  </a:cubicBezTo>
                  <a:lnTo>
                    <a:pt x="44704" y="39408"/>
                  </a:lnTo>
                  <a:cubicBezTo>
                    <a:pt x="44996" y="39408"/>
                    <a:pt x="45300" y="39128"/>
                    <a:pt x="45326" y="38836"/>
                  </a:cubicBezTo>
                  <a:cubicBezTo>
                    <a:pt x="46342" y="27051"/>
                    <a:pt x="46342" y="15100"/>
                    <a:pt x="45326" y="3314"/>
                  </a:cubicBezTo>
                  <a:cubicBezTo>
                    <a:pt x="45300" y="3022"/>
                    <a:pt x="44996" y="2743"/>
                    <a:pt x="44704" y="2743"/>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grpSp>
      <p:sp>
        <p:nvSpPr>
          <p:cNvPr id="11" name="TextBox 10">
            <a:extLst>
              <a:ext uri="{FF2B5EF4-FFF2-40B4-BE49-F238E27FC236}">
                <a16:creationId xmlns:a16="http://schemas.microsoft.com/office/drawing/2014/main" id="{9E970461-2FE8-FA44-9D75-0DDEA47FEEA7}"/>
              </a:ext>
            </a:extLst>
          </p:cNvPr>
          <p:cNvSpPr txBox="1"/>
          <p:nvPr/>
        </p:nvSpPr>
        <p:spPr>
          <a:xfrm>
            <a:off x="22024975" y="12668250"/>
            <a:ext cx="1428750" cy="438150"/>
          </a:xfrm>
          <a:prstGeom prst="rect">
            <a:avLst/>
          </a:prstGeom>
        </p:spPr>
        <p:txBody>
          <a:bodyPr rIns="0">
            <a:noAutofit/>
          </a:bodyPr>
          <a:lstStyle>
            <a:defPPr marR="0" lvl="0" algn="l" rtl="0">
              <a:lnSpc>
                <a:spcPct val="100000"/>
              </a:lnSpc>
              <a:spcBef>
                <a:spcPts val="0"/>
              </a:spcBef>
              <a:spcAft>
                <a:spcPts val="0"/>
              </a:spcAft>
              <a:defRPr/>
            </a:defPPr>
            <a:lvl1pPr marL="45720" indent="-45720" algn="r" eaLnBrk="1" hangingPunct="1">
              <a:lnSpc>
                <a:spcPct val="129000"/>
              </a:lnSpc>
              <a:spcAft>
                <a:spcPts val="1200"/>
              </a:spcAft>
              <a:buSzPct val="25000"/>
              <a:buFontTx/>
              <a:buBlip>
                <a:blip r:embed="rId4"/>
              </a:buBlip>
              <a:tabLst/>
              <a:defRPr sz="1600" spc="50" baseline="0">
                <a:solidFill>
                  <a:schemeClr val="tx1"/>
                </a:solidFill>
              </a:defRPr>
            </a:lvl1pPr>
            <a:lvl2pPr marL="640080" indent="-365760" eaLnBrk="1" hangingPunct="1">
              <a:lnSpc>
                <a:spcPct val="129000"/>
              </a:lnSpc>
              <a:spcAft>
                <a:spcPts val="1200"/>
              </a:spcAft>
              <a:buClrTx/>
              <a:buSzPct val="85000"/>
              <a:buFont typeface="Optimistic Text" panose="020B0604020202020204" pitchFamily="34" charset="0"/>
              <a:buChar char="•"/>
              <a:defRPr spc="50" baseline="0">
                <a:solidFill>
                  <a:schemeClr val="tx1"/>
                </a:solidFill>
              </a:defRPr>
            </a:lvl2pPr>
            <a:lvl3pPr marL="1005840" indent="-365760" eaLnBrk="1" hangingPunct="1">
              <a:lnSpc>
                <a:spcPct val="129000"/>
              </a:lnSpc>
              <a:spcAft>
                <a:spcPts val="1200"/>
              </a:spcAft>
              <a:buClrTx/>
              <a:buSzPct val="85000"/>
              <a:buFont typeface=".PingFang SC Regular"/>
              <a:buChar char="﹘"/>
              <a:defRPr spc="50" baseline="0">
                <a:solidFill>
                  <a:schemeClr val="tx1"/>
                </a:solidFill>
              </a:defRPr>
            </a:lvl3pPr>
            <a:lvl4pPr marL="1371600" indent="-365760" eaLnBrk="1" hangingPunct="1">
              <a:lnSpc>
                <a:spcPct val="129000"/>
              </a:lnSpc>
              <a:spcAft>
                <a:spcPts val="1200"/>
              </a:spcAft>
              <a:buClrTx/>
              <a:buSzPct val="85000"/>
              <a:buFont typeface=".PingFang SC Regular"/>
              <a:buChar char="﹘"/>
              <a:defRPr spc="50" baseline="0">
                <a:solidFill>
                  <a:schemeClr val="tx1"/>
                </a:solidFill>
              </a:defRPr>
            </a:lvl4pPr>
            <a:lvl5pPr marL="1737360" indent="-365760" eaLnBrk="1" hangingPunct="1">
              <a:lnSpc>
                <a:spcPct val="129000"/>
              </a:lnSpc>
              <a:spcAft>
                <a:spcPts val="1200"/>
              </a:spcAft>
              <a:buClrTx/>
              <a:buSzPct val="85000"/>
              <a:buFont typeface=".PingFang SC Regular"/>
              <a:buChar char="﹘"/>
              <a:defRPr spc="50" baseline="0">
                <a:solidFill>
                  <a:schemeClr val="tx1"/>
                </a:solidFill>
              </a:defRPr>
            </a:lvl5pPr>
            <a:lvl6pPr eaLnBrk="1" hangingPunct="1"/>
            <a:lvl7pPr eaLnBrk="1" hangingPunct="1"/>
            <a:lvl8pPr eaLnBrk="1" hangingPunct="1"/>
            <a:lvl9pPr eaLnBrk="1" hangingPunct="1"/>
          </a:lstStyle>
          <a:p>
            <a:pPr lvl="0"/>
            <a:fld id="{FDB46036-B8C8-1B45-BC70-41893D8B3A8D}" type="slidenum">
              <a:rPr lang="en-US" smtClean="0">
                <a:solidFill>
                  <a:schemeClr val="bg2"/>
                </a:solidFill>
              </a:rPr>
              <a:pPr lvl="0"/>
              <a:t>57</a:t>
            </a:fld>
            <a:endParaRPr lang="en-US" dirty="0">
              <a:solidFill>
                <a:schemeClr val="bg2"/>
              </a:solidFill>
            </a:endParaRPr>
          </a:p>
        </p:txBody>
      </p:sp>
    </p:spTree>
    <p:extLst>
      <p:ext uri="{BB962C8B-B14F-4D97-AF65-F5344CB8AC3E}">
        <p14:creationId xmlns:p14="http://schemas.microsoft.com/office/powerpoint/2010/main" val="4187584921"/>
      </p:ext>
    </p:extLst>
  </p:cSld>
  <p:clrMapOvr>
    <a:masterClrMapping/>
  </p:clrMapOvr>
  <p:transition spd="slow">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EE63D1FC-CC59-8843-8489-6125E305A085}"/>
              </a:ext>
            </a:extLst>
          </p:cNvPr>
          <p:cNvSpPr txBox="1">
            <a:spLocks/>
          </p:cNvSpPr>
          <p:nvPr/>
        </p:nvSpPr>
        <p:spPr>
          <a:xfrm>
            <a:off x="932690" y="3828415"/>
            <a:ext cx="7984298" cy="2514600"/>
          </a:xfrm>
          <a:prstGeom prst="rect">
            <a:avLst/>
          </a:prstGeom>
        </p:spPr>
        <p:txBody>
          <a:bodyPr vert="horz" lIns="0" tIns="0" rIns="0" bIns="0" rtlCol="0" anchor="b" anchorCtr="0">
            <a:normAutofit fontScale="85000" lnSpcReduction="10000"/>
          </a:bodyPr>
          <a:lstStyle>
            <a:defPPr marR="0" lvl="0" algn="l" rtl="0">
              <a:lnSpc>
                <a:spcPct val="100000"/>
              </a:lnSpc>
              <a:spcBef>
                <a:spcPts val="0"/>
              </a:spcBef>
              <a:spcAft>
                <a:spcPts val="0"/>
              </a:spcAft>
            </a:defPPr>
            <a:lvl1pPr marR="0" lvl="0" algn="l" rtl="0" eaLnBrk="1" hangingPunct="1">
              <a:lnSpc>
                <a:spcPct val="108000"/>
              </a:lnSpc>
              <a:spcBef>
                <a:spcPts val="0"/>
              </a:spcBef>
              <a:spcAft>
                <a:spcPts val="0"/>
              </a:spcAft>
              <a:buClr>
                <a:srgbClr val="1C2B33"/>
              </a:buClr>
              <a:buFont typeface="Optimistic Display Medium"/>
              <a:defRPr sz="7200" b="0" i="0" u="none" strike="noStrike" kern="0" cap="none" spc="220" baseline="0">
                <a:solidFill>
                  <a:schemeClr val="tx1"/>
                </a:solidFill>
                <a:latin typeface="+mj-lt"/>
                <a:ea typeface="Optimistic Display Medium"/>
                <a:cs typeface="Optimistic Display Medium"/>
                <a:sym typeface="Optimistic Display Medium"/>
              </a:defRPr>
            </a:lvl1pPr>
            <a:lvl2pPr marR="0" lvl="1"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2pPr>
            <a:lvl3pPr marR="0" lvl="2"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3pPr>
            <a:lvl4pPr marR="0" lvl="3"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4pPr>
            <a:lvl5pPr marR="0" lvl="4"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a:lnSpc>
                <a:spcPts val="8640"/>
              </a:lnSpc>
            </a:pPr>
            <a:r>
              <a:rPr lang="en-US" dirty="0" err="1"/>
              <a:t>S’engager</a:t>
            </a:r>
            <a:r>
              <a:rPr lang="en-US" dirty="0"/>
              <a:t> avec des </a:t>
            </a:r>
            <a:r>
              <a:rPr lang="en-US" dirty="0" err="1"/>
              <a:t>inconnus</a:t>
            </a:r>
            <a:r>
              <a:rPr lang="en-US" dirty="0"/>
              <a:t> en </a:t>
            </a:r>
            <a:r>
              <a:rPr lang="en-US" dirty="0" err="1"/>
              <a:t>ligne</a:t>
            </a:r>
            <a:endParaRPr lang="en-US" dirty="0"/>
          </a:p>
        </p:txBody>
      </p:sp>
      <p:sp>
        <p:nvSpPr>
          <p:cNvPr id="9" name="Text Placeholder 3">
            <a:extLst>
              <a:ext uri="{FF2B5EF4-FFF2-40B4-BE49-F238E27FC236}">
                <a16:creationId xmlns:a16="http://schemas.microsoft.com/office/drawing/2014/main" id="{39108119-1EB4-6449-942E-34F36B71DE0A}"/>
              </a:ext>
            </a:extLst>
          </p:cNvPr>
          <p:cNvSpPr txBox="1">
            <a:spLocks/>
          </p:cNvSpPr>
          <p:nvPr/>
        </p:nvSpPr>
        <p:spPr>
          <a:xfrm>
            <a:off x="933450" y="6477000"/>
            <a:ext cx="10039350" cy="3234055"/>
          </a:xfrm>
          <a:prstGeom prst="rect">
            <a:avLst/>
          </a:prstGeom>
        </p:spPr>
        <p:txBody>
          <a:bodyPr vert="horz" lIns="0" tIns="0" rIns="0" bIns="0" rtlCol="0">
            <a:noAutofit/>
          </a:bodyPr>
          <a:lstStyle>
            <a:defPPr marR="0" lvl="0" algn="l" rtl="0">
              <a:lnSpc>
                <a:spcPct val="100000"/>
              </a:lnSpc>
              <a:spcBef>
                <a:spcPts val="0"/>
              </a:spcBef>
              <a:spcAft>
                <a:spcPts val="0"/>
              </a:spcAft>
            </a:defPPr>
            <a:lvl1pPr marL="0" marR="0" lvl="0" indent="0" algn="l" rtl="0" eaLnBrk="1" hangingPunct="1">
              <a:lnSpc>
                <a:spcPct val="129000"/>
              </a:lnSpc>
              <a:spcBef>
                <a:spcPts val="0"/>
              </a:spcBef>
              <a:spcAft>
                <a:spcPts val="1200"/>
              </a:spcAft>
              <a:buClr>
                <a:srgbClr val="1C2B33"/>
              </a:buClr>
              <a:buSzPct val="25000"/>
              <a:buFontTx/>
              <a:buBlip>
                <a:blip r:embed="rId3"/>
              </a:buBlip>
              <a:tabLst/>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defTabSz="1828800">
              <a:lnSpc>
                <a:spcPts val="4200"/>
              </a:lnSpc>
              <a:spcAft>
                <a:spcPts val="1800"/>
              </a:spcAft>
              <a:buNone/>
            </a:pPr>
            <a:r>
              <a:rPr lang="fr-FR" sz="2800" spc="40" dirty="0">
                <a:latin typeface="Optimistic Text" panose="020B0503020203020204" pitchFamily="34" charset="0"/>
                <a:sym typeface="Arial"/>
              </a:rPr>
              <a:t>Il existe de nombreuses raisons pour lesquelles vous pourriez avoir besoin ou vouloir interagir avec des inconnus en ligne.</a:t>
            </a:r>
          </a:p>
          <a:p>
            <a:pPr defTabSz="1828800">
              <a:lnSpc>
                <a:spcPts val="4200"/>
              </a:lnSpc>
              <a:spcAft>
                <a:spcPts val="1800"/>
              </a:spcAft>
              <a:buNone/>
            </a:pPr>
            <a:r>
              <a:rPr lang="fr-FR" sz="2800" spc="40" dirty="0">
                <a:latin typeface="Optimistic Text" panose="020B0503020203020204" pitchFamily="34" charset="0"/>
                <a:sym typeface="Arial"/>
              </a:rPr>
              <a:t>Par exemple, vous pouvez planifier une réunion d'affaires avec des clients potentiels, vendre un article personnel, apprendre quelque chose de nouveau d'un expert ou demander des recommandations aux membres de la communauté locale.</a:t>
            </a:r>
          </a:p>
          <a:p>
            <a:pPr defTabSz="1828800">
              <a:lnSpc>
                <a:spcPts val="4200"/>
              </a:lnSpc>
              <a:spcAft>
                <a:spcPts val="1800"/>
              </a:spcAft>
              <a:buNone/>
            </a:pPr>
            <a:r>
              <a:rPr lang="fr-FR" sz="2800" spc="40" dirty="0">
                <a:latin typeface="Optimistic Text" panose="020B0503020203020204" pitchFamily="34" charset="0"/>
                <a:sym typeface="Arial"/>
              </a:rPr>
              <a:t>Lorsque vous communiquez avec quelqu'un de nouveau en ligne, il est important de rechercher des signes indiquant que son compte est légitime. Parfois, il peut être difficile de deviner si quelqu'un est vraiment celui qu'il prétend être, surtout si vous ne le connaissez pas personnellement.</a:t>
            </a:r>
            <a:endParaRPr lang="en-US" sz="2800" spc="40" dirty="0">
              <a:latin typeface="Optimistic Text" panose="020B0503020203020204" pitchFamily="34" charset="0"/>
              <a:sym typeface="Arial"/>
            </a:endParaRPr>
          </a:p>
        </p:txBody>
      </p:sp>
      <p:sp>
        <p:nvSpPr>
          <p:cNvPr id="2" name="Subtitle 1">
            <a:extLst>
              <a:ext uri="{FF2B5EF4-FFF2-40B4-BE49-F238E27FC236}">
                <a16:creationId xmlns:a16="http://schemas.microsoft.com/office/drawing/2014/main" id="{3B429F7B-BF7F-A541-9B1D-E7BF2BA86BD4}"/>
              </a:ext>
            </a:extLst>
          </p:cNvPr>
          <p:cNvSpPr>
            <a:spLocks noGrp="1"/>
          </p:cNvSpPr>
          <p:nvPr>
            <p:ph type="subTitle" idx="2"/>
          </p:nvPr>
        </p:nvSpPr>
        <p:spPr>
          <a:xfrm>
            <a:off x="932821" y="909036"/>
            <a:ext cx="14689766" cy="463200"/>
          </a:xfrm>
        </p:spPr>
        <p:txBody>
          <a:bodyPr/>
          <a:lstStyle/>
          <a:p>
            <a:r>
              <a:rPr lang="en-US" dirty="0"/>
              <a:t>03 </a:t>
            </a:r>
            <a:r>
              <a:rPr lang="en-US" dirty="0" err="1"/>
              <a:t>gestion</a:t>
            </a:r>
            <a:r>
              <a:rPr lang="en-US" dirty="0"/>
              <a:t> des </a:t>
            </a:r>
            <a:r>
              <a:rPr lang="en-US" dirty="0" err="1"/>
              <a:t>comptes</a:t>
            </a:r>
            <a:r>
              <a:rPr lang="en-US" dirty="0"/>
              <a:t> en </a:t>
            </a:r>
            <a:r>
              <a:rPr lang="en-US" dirty="0" err="1"/>
              <a:t>ligne</a:t>
            </a:r>
            <a:endParaRPr lang="en-US" dirty="0"/>
          </a:p>
        </p:txBody>
      </p:sp>
      <p:grpSp>
        <p:nvGrpSpPr>
          <p:cNvPr id="17" name="Group 16">
            <a:extLst>
              <a:ext uri="{FF2B5EF4-FFF2-40B4-BE49-F238E27FC236}">
                <a16:creationId xmlns:a16="http://schemas.microsoft.com/office/drawing/2014/main" id="{785977AD-8682-944A-AB93-560127D1DD5B}"/>
              </a:ext>
            </a:extLst>
          </p:cNvPr>
          <p:cNvGrpSpPr/>
          <p:nvPr/>
        </p:nvGrpSpPr>
        <p:grpSpPr>
          <a:xfrm>
            <a:off x="12193588" y="0"/>
            <a:ext cx="12193588" cy="13716000"/>
            <a:chOff x="12193588" y="0"/>
            <a:chExt cx="12193588" cy="13716000"/>
          </a:xfrm>
        </p:grpSpPr>
        <p:sp>
          <p:nvSpPr>
            <p:cNvPr id="18" name="Rectangle 17">
              <a:extLst>
                <a:ext uri="{FF2B5EF4-FFF2-40B4-BE49-F238E27FC236}">
                  <a16:creationId xmlns:a16="http://schemas.microsoft.com/office/drawing/2014/main" id="{B2F5406C-B3CF-A243-A947-65D09958B3E8}"/>
                </a:ext>
              </a:extLst>
            </p:cNvPr>
            <p:cNvSpPr/>
            <p:nvPr/>
          </p:nvSpPr>
          <p:spPr>
            <a:xfrm>
              <a:off x="12193588" y="0"/>
              <a:ext cx="12193588" cy="137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US" sz="2400" spc="50" dirty="0">
                <a:solidFill>
                  <a:srgbClr val="1C2B33"/>
                </a:solidFill>
                <a:cs typeface="Optimistic Text" panose="020B0503020203020204" pitchFamily="34" charset="0"/>
              </a:endParaRPr>
            </a:p>
          </p:txBody>
        </p:sp>
        <p:sp>
          <p:nvSpPr>
            <p:cNvPr id="19" name="Text Placeholder 3">
              <a:extLst>
                <a:ext uri="{FF2B5EF4-FFF2-40B4-BE49-F238E27FC236}">
                  <a16:creationId xmlns:a16="http://schemas.microsoft.com/office/drawing/2014/main" id="{907679CA-DF70-0C48-BE3F-63192E435945}"/>
                </a:ext>
              </a:extLst>
            </p:cNvPr>
            <p:cNvSpPr txBox="1">
              <a:spLocks/>
            </p:cNvSpPr>
            <p:nvPr/>
          </p:nvSpPr>
          <p:spPr>
            <a:xfrm>
              <a:off x="13138150" y="5883223"/>
              <a:ext cx="8836025" cy="1949555"/>
            </a:xfrm>
            <a:prstGeom prst="rect">
              <a:avLst/>
            </a:prstGeom>
          </p:spPr>
          <p:txBody>
            <a:bodyPr vert="horz" lIns="0" tIns="0" rIns="0" bIns="0" rtlCol="0" anchor="ctr">
              <a:noAutofit/>
            </a:bodyPr>
            <a:lstStyle>
              <a:defPPr marR="0" lvl="0" algn="l" rtl="0">
                <a:lnSpc>
                  <a:spcPct val="100000"/>
                </a:lnSpc>
                <a:spcBef>
                  <a:spcPts val="0"/>
                </a:spcBef>
                <a:spcAft>
                  <a:spcPts val="0"/>
                </a:spcAft>
              </a:defPPr>
              <a:lvl1pPr marL="0" marR="0" lvl="0" indent="0" algn="l" rtl="0" eaLnBrk="1" hangingPunct="1">
                <a:lnSpc>
                  <a:spcPct val="129000"/>
                </a:lnSpc>
                <a:spcBef>
                  <a:spcPts val="0"/>
                </a:spcBef>
                <a:spcAft>
                  <a:spcPts val="1200"/>
                </a:spcAft>
                <a:buClr>
                  <a:srgbClr val="1C2B33"/>
                </a:buClr>
                <a:buSzPct val="25000"/>
                <a:buFontTx/>
                <a:buBlip>
                  <a:blip r:embed="rId3"/>
                </a:buBlip>
                <a:tabLst/>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marL="0" lvl="1" indent="0" defTabSz="1828800" fontAlgn="base">
                <a:lnSpc>
                  <a:spcPts val="4200"/>
                </a:lnSpc>
                <a:buNone/>
                <a:defRPr/>
              </a:pPr>
              <a:r>
                <a:rPr lang="fr-FR" sz="2800" b="1" spc="30" dirty="0">
                  <a:solidFill>
                    <a:srgbClr val="1C2B33"/>
                  </a:solidFill>
                  <a:latin typeface="Optimistic Text" panose="020B0503020203020204" pitchFamily="34" charset="0"/>
                  <a:sym typeface="Arial"/>
                </a:rPr>
                <a:t>Faites confiance à votre instinct</a:t>
              </a:r>
              <a:r>
                <a:rPr lang="en-US" sz="2800" b="1" spc="30" dirty="0">
                  <a:solidFill>
                    <a:srgbClr val="1C2B33"/>
                  </a:solidFill>
                  <a:latin typeface="Optimistic Text" panose="020B0503020203020204" pitchFamily="34" charset="0"/>
                  <a:sym typeface="Arial"/>
                </a:rPr>
                <a:t>:</a:t>
              </a:r>
            </a:p>
            <a:p>
              <a:pPr marL="401638" lvl="1" indent="-401638" defTabSz="1828800" fontAlgn="base">
                <a:lnSpc>
                  <a:spcPts val="4200"/>
                </a:lnSpc>
                <a:defRPr/>
              </a:pPr>
              <a:r>
                <a:rPr lang="fr-FR" sz="2800" spc="30" dirty="0">
                  <a:solidFill>
                    <a:srgbClr val="1C2B33"/>
                  </a:solidFill>
                  <a:latin typeface="Optimistic Text" panose="020B0503020203020204" pitchFamily="34" charset="0"/>
                  <a:sym typeface="Arial"/>
                </a:rPr>
                <a:t>Si quelqu'un semble suspect, posez des questions ou essayez de vérifier son identité avant de partager des informations personnelles.</a:t>
              </a:r>
            </a:p>
            <a:p>
              <a:pPr marL="401638" lvl="1" indent="-401638" defTabSz="1828800" fontAlgn="base">
                <a:lnSpc>
                  <a:spcPts val="4200"/>
                </a:lnSpc>
                <a:defRPr/>
              </a:pPr>
              <a:r>
                <a:rPr lang="fr-FR" sz="2800" spc="30" dirty="0">
                  <a:solidFill>
                    <a:srgbClr val="1C2B33"/>
                  </a:solidFill>
                  <a:latin typeface="Optimistic Text" panose="020B0503020203020204" pitchFamily="34" charset="0"/>
                  <a:sym typeface="Arial"/>
                </a:rPr>
                <a:t>Si vous n’êtes pas convaincu, n'engagez pas la conversation. Au lieu de cela, signalez toute activité suspecte aux modérateurs de la plateforme</a:t>
              </a:r>
              <a:r>
                <a:rPr lang="en-US" sz="2800" spc="30" dirty="0">
                  <a:solidFill>
                    <a:srgbClr val="1C2B33"/>
                  </a:solidFill>
                  <a:latin typeface="Optimistic Text" panose="020B0503020203020204" pitchFamily="34" charset="0"/>
                  <a:sym typeface="Arial"/>
                </a:rPr>
                <a:t>.</a:t>
              </a:r>
            </a:p>
          </p:txBody>
        </p:sp>
      </p:grpSp>
      <p:grpSp>
        <p:nvGrpSpPr>
          <p:cNvPr id="20" name="Google Shape;2475;p95">
            <a:extLst>
              <a:ext uri="{FF2B5EF4-FFF2-40B4-BE49-F238E27FC236}">
                <a16:creationId xmlns:a16="http://schemas.microsoft.com/office/drawing/2014/main" id="{8E5C97D9-5EDF-2C49-BD44-D8E1C40969E5}"/>
              </a:ext>
            </a:extLst>
          </p:cNvPr>
          <p:cNvGrpSpPr/>
          <p:nvPr/>
        </p:nvGrpSpPr>
        <p:grpSpPr>
          <a:xfrm>
            <a:off x="932690" y="2732677"/>
            <a:ext cx="916887" cy="916887"/>
            <a:chOff x="1624904" y="344237"/>
            <a:chExt cx="67843" cy="67843"/>
          </a:xfrm>
          <a:solidFill>
            <a:schemeClr val="accent2"/>
          </a:solidFill>
        </p:grpSpPr>
        <p:sp>
          <p:nvSpPr>
            <p:cNvPr id="21" name="Google Shape;2476;p95">
              <a:extLst>
                <a:ext uri="{FF2B5EF4-FFF2-40B4-BE49-F238E27FC236}">
                  <a16:creationId xmlns:a16="http://schemas.microsoft.com/office/drawing/2014/main" id="{F1EAAD92-4ED8-DE44-AE9D-3702CE3F6165}"/>
                </a:ext>
              </a:extLst>
            </p:cNvPr>
            <p:cNvSpPr/>
            <p:nvPr/>
          </p:nvSpPr>
          <p:spPr>
            <a:xfrm>
              <a:off x="1624904" y="344237"/>
              <a:ext cx="67843" cy="67843"/>
            </a:xfrm>
            <a:custGeom>
              <a:avLst/>
              <a:gdLst/>
              <a:ahLst/>
              <a:cxnLst/>
              <a:rect l="l" t="t" r="r" b="b"/>
              <a:pathLst>
                <a:path w="67843" h="67843" extrusionOk="0">
                  <a:moveTo>
                    <a:pt x="33921" y="0"/>
                  </a:moveTo>
                  <a:cubicBezTo>
                    <a:pt x="15214" y="0"/>
                    <a:pt x="0" y="15227"/>
                    <a:pt x="0" y="33921"/>
                  </a:cubicBezTo>
                  <a:cubicBezTo>
                    <a:pt x="0" y="52628"/>
                    <a:pt x="15214" y="67843"/>
                    <a:pt x="33921" y="67843"/>
                  </a:cubicBezTo>
                  <a:cubicBezTo>
                    <a:pt x="52628" y="67843"/>
                    <a:pt x="67843" y="52628"/>
                    <a:pt x="67843" y="33921"/>
                  </a:cubicBezTo>
                  <a:cubicBezTo>
                    <a:pt x="67843" y="15227"/>
                    <a:pt x="52628" y="0"/>
                    <a:pt x="33921" y="0"/>
                  </a:cubicBezTo>
                  <a:close/>
                  <a:moveTo>
                    <a:pt x="33921" y="65087"/>
                  </a:moveTo>
                  <a:cubicBezTo>
                    <a:pt x="16725" y="65087"/>
                    <a:pt x="2755" y="51104"/>
                    <a:pt x="2755" y="33921"/>
                  </a:cubicBezTo>
                  <a:cubicBezTo>
                    <a:pt x="2755" y="16738"/>
                    <a:pt x="16725" y="2755"/>
                    <a:pt x="33921" y="2755"/>
                  </a:cubicBezTo>
                  <a:cubicBezTo>
                    <a:pt x="51117" y="2755"/>
                    <a:pt x="65087" y="16738"/>
                    <a:pt x="65087" y="33921"/>
                  </a:cubicBezTo>
                  <a:cubicBezTo>
                    <a:pt x="65087" y="51104"/>
                    <a:pt x="51117" y="65087"/>
                    <a:pt x="33921" y="65087"/>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22" name="Google Shape;2477;p95">
              <a:extLst>
                <a:ext uri="{FF2B5EF4-FFF2-40B4-BE49-F238E27FC236}">
                  <a16:creationId xmlns:a16="http://schemas.microsoft.com/office/drawing/2014/main" id="{2586D67B-86CB-1F41-B05F-0561BA9958CE}"/>
                </a:ext>
              </a:extLst>
            </p:cNvPr>
            <p:cNvSpPr/>
            <p:nvPr/>
          </p:nvSpPr>
          <p:spPr>
            <a:xfrm>
              <a:off x="1671198" y="375413"/>
              <a:ext cx="15582" cy="15405"/>
            </a:xfrm>
            <a:custGeom>
              <a:avLst/>
              <a:gdLst/>
              <a:ahLst/>
              <a:cxnLst/>
              <a:rect l="l" t="t" r="r" b="b"/>
              <a:pathLst>
                <a:path w="15582" h="15405" extrusionOk="0">
                  <a:moveTo>
                    <a:pt x="7924" y="15405"/>
                  </a:moveTo>
                  <a:lnTo>
                    <a:pt x="7658" y="15405"/>
                  </a:lnTo>
                  <a:cubicBezTo>
                    <a:pt x="5689" y="15405"/>
                    <a:pt x="3924" y="14795"/>
                    <a:pt x="2578" y="13652"/>
                  </a:cubicBezTo>
                  <a:cubicBezTo>
                    <a:pt x="927" y="12255"/>
                    <a:pt x="0" y="10134"/>
                    <a:pt x="0" y="7708"/>
                  </a:cubicBezTo>
                  <a:cubicBezTo>
                    <a:pt x="0" y="3162"/>
                    <a:pt x="3162" y="0"/>
                    <a:pt x="7658" y="0"/>
                  </a:cubicBezTo>
                  <a:lnTo>
                    <a:pt x="7924" y="0"/>
                  </a:lnTo>
                  <a:cubicBezTo>
                    <a:pt x="12433" y="0"/>
                    <a:pt x="15582" y="3162"/>
                    <a:pt x="15582" y="7708"/>
                  </a:cubicBezTo>
                  <a:cubicBezTo>
                    <a:pt x="15582" y="10109"/>
                    <a:pt x="14681" y="12204"/>
                    <a:pt x="13055" y="13614"/>
                  </a:cubicBezTo>
                  <a:cubicBezTo>
                    <a:pt x="11696" y="14782"/>
                    <a:pt x="9931" y="15405"/>
                    <a:pt x="7924" y="15405"/>
                  </a:cubicBezTo>
                  <a:close/>
                  <a:moveTo>
                    <a:pt x="7658" y="2743"/>
                  </a:moveTo>
                  <a:cubicBezTo>
                    <a:pt x="4686" y="2743"/>
                    <a:pt x="2755" y="4686"/>
                    <a:pt x="2755" y="7708"/>
                  </a:cubicBezTo>
                  <a:cubicBezTo>
                    <a:pt x="2755" y="9309"/>
                    <a:pt x="3327" y="10680"/>
                    <a:pt x="4356" y="11557"/>
                  </a:cubicBezTo>
                  <a:cubicBezTo>
                    <a:pt x="5206" y="12280"/>
                    <a:pt x="6337" y="12661"/>
                    <a:pt x="7658" y="12661"/>
                  </a:cubicBezTo>
                  <a:lnTo>
                    <a:pt x="7924" y="12661"/>
                  </a:lnTo>
                  <a:cubicBezTo>
                    <a:pt x="9258" y="12661"/>
                    <a:pt x="10414" y="12268"/>
                    <a:pt x="11252" y="11531"/>
                  </a:cubicBezTo>
                  <a:cubicBezTo>
                    <a:pt x="12268" y="10655"/>
                    <a:pt x="12827" y="9296"/>
                    <a:pt x="12827" y="7708"/>
                  </a:cubicBezTo>
                  <a:cubicBezTo>
                    <a:pt x="12827" y="4686"/>
                    <a:pt x="10909" y="2743"/>
                    <a:pt x="7924" y="2743"/>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23" name="Google Shape;2478;p95">
              <a:extLst>
                <a:ext uri="{FF2B5EF4-FFF2-40B4-BE49-F238E27FC236}">
                  <a16:creationId xmlns:a16="http://schemas.microsoft.com/office/drawing/2014/main" id="{6A024409-B2F8-504E-B8EB-2283CA076F8C}"/>
                </a:ext>
              </a:extLst>
            </p:cNvPr>
            <p:cNvSpPr/>
            <p:nvPr/>
          </p:nvSpPr>
          <p:spPr>
            <a:xfrm>
              <a:off x="1630865" y="375413"/>
              <a:ext cx="15582" cy="15405"/>
            </a:xfrm>
            <a:custGeom>
              <a:avLst/>
              <a:gdLst/>
              <a:ahLst/>
              <a:cxnLst/>
              <a:rect l="l" t="t" r="r" b="b"/>
              <a:pathLst>
                <a:path w="15582" h="15405" extrusionOk="0">
                  <a:moveTo>
                    <a:pt x="7924" y="15405"/>
                  </a:moveTo>
                  <a:lnTo>
                    <a:pt x="7658" y="15405"/>
                  </a:lnTo>
                  <a:cubicBezTo>
                    <a:pt x="5689" y="15405"/>
                    <a:pt x="3924" y="14795"/>
                    <a:pt x="2590" y="13652"/>
                  </a:cubicBezTo>
                  <a:cubicBezTo>
                    <a:pt x="927" y="12242"/>
                    <a:pt x="0" y="10134"/>
                    <a:pt x="0" y="7708"/>
                  </a:cubicBezTo>
                  <a:cubicBezTo>
                    <a:pt x="0" y="3162"/>
                    <a:pt x="3162" y="0"/>
                    <a:pt x="7658" y="0"/>
                  </a:cubicBezTo>
                  <a:lnTo>
                    <a:pt x="7924" y="0"/>
                  </a:lnTo>
                  <a:cubicBezTo>
                    <a:pt x="12433" y="0"/>
                    <a:pt x="15582" y="3162"/>
                    <a:pt x="15582" y="7708"/>
                  </a:cubicBezTo>
                  <a:cubicBezTo>
                    <a:pt x="15582" y="10109"/>
                    <a:pt x="14681" y="12204"/>
                    <a:pt x="13055" y="13614"/>
                  </a:cubicBezTo>
                  <a:cubicBezTo>
                    <a:pt x="11696" y="14782"/>
                    <a:pt x="9931" y="15405"/>
                    <a:pt x="7924" y="15405"/>
                  </a:cubicBezTo>
                  <a:close/>
                  <a:moveTo>
                    <a:pt x="7658" y="2743"/>
                  </a:moveTo>
                  <a:cubicBezTo>
                    <a:pt x="4686" y="2743"/>
                    <a:pt x="2755" y="4686"/>
                    <a:pt x="2755" y="7708"/>
                  </a:cubicBezTo>
                  <a:cubicBezTo>
                    <a:pt x="2755" y="9309"/>
                    <a:pt x="3327" y="10680"/>
                    <a:pt x="4356" y="11557"/>
                  </a:cubicBezTo>
                  <a:cubicBezTo>
                    <a:pt x="5206" y="12280"/>
                    <a:pt x="6337" y="12661"/>
                    <a:pt x="7658" y="12661"/>
                  </a:cubicBezTo>
                  <a:lnTo>
                    <a:pt x="7924" y="12661"/>
                  </a:lnTo>
                  <a:cubicBezTo>
                    <a:pt x="9258" y="12661"/>
                    <a:pt x="10414" y="12268"/>
                    <a:pt x="11252" y="11531"/>
                  </a:cubicBezTo>
                  <a:cubicBezTo>
                    <a:pt x="12268" y="10655"/>
                    <a:pt x="12827" y="9296"/>
                    <a:pt x="12827" y="7708"/>
                  </a:cubicBezTo>
                  <a:cubicBezTo>
                    <a:pt x="12827" y="4686"/>
                    <a:pt x="10909" y="2743"/>
                    <a:pt x="7924" y="2743"/>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24" name="Google Shape;2479;p95">
              <a:extLst>
                <a:ext uri="{FF2B5EF4-FFF2-40B4-BE49-F238E27FC236}">
                  <a16:creationId xmlns:a16="http://schemas.microsoft.com/office/drawing/2014/main" id="{52B6CDB9-6F4B-7845-AFD5-672A09C1F791}"/>
                </a:ext>
              </a:extLst>
            </p:cNvPr>
            <p:cNvSpPr/>
            <p:nvPr/>
          </p:nvSpPr>
          <p:spPr>
            <a:xfrm>
              <a:off x="1648378" y="369912"/>
              <a:ext cx="20878" cy="20650"/>
            </a:xfrm>
            <a:custGeom>
              <a:avLst/>
              <a:gdLst/>
              <a:ahLst/>
              <a:cxnLst/>
              <a:rect l="l" t="t" r="r" b="b"/>
              <a:pathLst>
                <a:path w="20878" h="20650" extrusionOk="0">
                  <a:moveTo>
                    <a:pt x="10629" y="20650"/>
                  </a:moveTo>
                  <a:lnTo>
                    <a:pt x="10261" y="20650"/>
                  </a:lnTo>
                  <a:cubicBezTo>
                    <a:pt x="7607" y="20650"/>
                    <a:pt x="5245" y="19837"/>
                    <a:pt x="3441" y="18313"/>
                  </a:cubicBezTo>
                  <a:cubicBezTo>
                    <a:pt x="1231" y="16421"/>
                    <a:pt x="0" y="13589"/>
                    <a:pt x="0" y="10325"/>
                  </a:cubicBezTo>
                  <a:cubicBezTo>
                    <a:pt x="0" y="4241"/>
                    <a:pt x="4216" y="0"/>
                    <a:pt x="10261" y="0"/>
                  </a:cubicBezTo>
                  <a:lnTo>
                    <a:pt x="10629" y="0"/>
                  </a:lnTo>
                  <a:cubicBezTo>
                    <a:pt x="16675" y="0"/>
                    <a:pt x="20878" y="4241"/>
                    <a:pt x="20878" y="10325"/>
                  </a:cubicBezTo>
                  <a:cubicBezTo>
                    <a:pt x="20878" y="13550"/>
                    <a:pt x="19684" y="16370"/>
                    <a:pt x="17513" y="18249"/>
                  </a:cubicBezTo>
                  <a:cubicBezTo>
                    <a:pt x="15709" y="19824"/>
                    <a:pt x="13322" y="20650"/>
                    <a:pt x="10629" y="20650"/>
                  </a:cubicBezTo>
                  <a:close/>
                  <a:moveTo>
                    <a:pt x="10261" y="2743"/>
                  </a:moveTo>
                  <a:cubicBezTo>
                    <a:pt x="5714" y="2743"/>
                    <a:pt x="2755" y="5715"/>
                    <a:pt x="2755" y="10325"/>
                  </a:cubicBezTo>
                  <a:cubicBezTo>
                    <a:pt x="2755" y="12776"/>
                    <a:pt x="3644" y="14859"/>
                    <a:pt x="5232" y="16217"/>
                  </a:cubicBezTo>
                  <a:cubicBezTo>
                    <a:pt x="6527" y="17310"/>
                    <a:pt x="8267" y="17894"/>
                    <a:pt x="10261" y="17894"/>
                  </a:cubicBezTo>
                  <a:lnTo>
                    <a:pt x="10629" y="17894"/>
                  </a:lnTo>
                  <a:cubicBezTo>
                    <a:pt x="12649" y="17894"/>
                    <a:pt x="14414" y="17297"/>
                    <a:pt x="15722" y="16179"/>
                  </a:cubicBezTo>
                  <a:cubicBezTo>
                    <a:pt x="17271" y="14820"/>
                    <a:pt x="18135" y="12750"/>
                    <a:pt x="18135" y="10325"/>
                  </a:cubicBezTo>
                  <a:cubicBezTo>
                    <a:pt x="18135" y="5715"/>
                    <a:pt x="15189" y="2743"/>
                    <a:pt x="10629" y="2743"/>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25" name="Google Shape;2480;p95">
              <a:extLst>
                <a:ext uri="{FF2B5EF4-FFF2-40B4-BE49-F238E27FC236}">
                  <a16:creationId xmlns:a16="http://schemas.microsoft.com/office/drawing/2014/main" id="{AE47C043-1D62-F740-BA76-C43CD01A754B}"/>
                </a:ext>
              </a:extLst>
            </p:cNvPr>
            <p:cNvSpPr/>
            <p:nvPr/>
          </p:nvSpPr>
          <p:spPr>
            <a:xfrm>
              <a:off x="1668870" y="388072"/>
              <a:ext cx="19608" cy="6032"/>
            </a:xfrm>
            <a:custGeom>
              <a:avLst/>
              <a:gdLst/>
              <a:ahLst/>
              <a:cxnLst/>
              <a:rect l="l" t="t" r="r" b="b"/>
              <a:pathLst>
                <a:path w="19608" h="6032" extrusionOk="0">
                  <a:moveTo>
                    <a:pt x="10121" y="0"/>
                  </a:moveTo>
                  <a:cubicBezTo>
                    <a:pt x="6197" y="0"/>
                    <a:pt x="2641" y="1549"/>
                    <a:pt x="0" y="4064"/>
                  </a:cubicBezTo>
                  <a:cubicBezTo>
                    <a:pt x="800" y="4559"/>
                    <a:pt x="1549" y="5118"/>
                    <a:pt x="2247" y="5727"/>
                  </a:cubicBezTo>
                  <a:cubicBezTo>
                    <a:pt x="4356" y="3886"/>
                    <a:pt x="7112" y="2743"/>
                    <a:pt x="10121" y="2743"/>
                  </a:cubicBezTo>
                  <a:cubicBezTo>
                    <a:pt x="13296" y="2743"/>
                    <a:pt x="16192" y="4000"/>
                    <a:pt x="18326" y="6032"/>
                  </a:cubicBezTo>
                  <a:cubicBezTo>
                    <a:pt x="18795" y="5206"/>
                    <a:pt x="19215" y="4356"/>
                    <a:pt x="19608" y="3492"/>
                  </a:cubicBezTo>
                  <a:cubicBezTo>
                    <a:pt x="17043" y="1320"/>
                    <a:pt x="13728" y="0"/>
                    <a:pt x="10121" y="0"/>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26" name="Google Shape;2481;p95">
              <a:extLst>
                <a:ext uri="{FF2B5EF4-FFF2-40B4-BE49-F238E27FC236}">
                  <a16:creationId xmlns:a16="http://schemas.microsoft.com/office/drawing/2014/main" id="{629127CF-C455-7A4D-8383-436CBA583561}"/>
                </a:ext>
              </a:extLst>
            </p:cNvPr>
            <p:cNvSpPr/>
            <p:nvPr/>
          </p:nvSpPr>
          <p:spPr>
            <a:xfrm>
              <a:off x="1639039" y="387812"/>
              <a:ext cx="39573" cy="17932"/>
            </a:xfrm>
            <a:custGeom>
              <a:avLst/>
              <a:gdLst/>
              <a:ahLst/>
              <a:cxnLst/>
              <a:rect l="l" t="t" r="r" b="b"/>
              <a:pathLst>
                <a:path w="39573" h="17932" extrusionOk="0">
                  <a:moveTo>
                    <a:pt x="19786" y="0"/>
                  </a:moveTo>
                  <a:cubicBezTo>
                    <a:pt x="10007" y="0"/>
                    <a:pt x="1841" y="6972"/>
                    <a:pt x="0" y="16179"/>
                  </a:cubicBezTo>
                  <a:cubicBezTo>
                    <a:pt x="825" y="16802"/>
                    <a:pt x="1650" y="17386"/>
                    <a:pt x="2527" y="17932"/>
                  </a:cubicBezTo>
                  <a:cubicBezTo>
                    <a:pt x="3606" y="9385"/>
                    <a:pt x="10921" y="2743"/>
                    <a:pt x="19786" y="2743"/>
                  </a:cubicBezTo>
                  <a:cubicBezTo>
                    <a:pt x="28638" y="2743"/>
                    <a:pt x="35966" y="9385"/>
                    <a:pt x="37045" y="17932"/>
                  </a:cubicBezTo>
                  <a:cubicBezTo>
                    <a:pt x="37922" y="17386"/>
                    <a:pt x="38747" y="16802"/>
                    <a:pt x="39573" y="16179"/>
                  </a:cubicBezTo>
                  <a:cubicBezTo>
                    <a:pt x="37731" y="6972"/>
                    <a:pt x="29565" y="0"/>
                    <a:pt x="19786" y="0"/>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27" name="Google Shape;2482;p95">
              <a:extLst>
                <a:ext uri="{FF2B5EF4-FFF2-40B4-BE49-F238E27FC236}">
                  <a16:creationId xmlns:a16="http://schemas.microsoft.com/office/drawing/2014/main" id="{7CCA6166-9ADA-F447-A2F8-88BA9360CC0C}"/>
                </a:ext>
              </a:extLst>
            </p:cNvPr>
            <p:cNvSpPr/>
            <p:nvPr/>
          </p:nvSpPr>
          <p:spPr>
            <a:xfrm>
              <a:off x="1629173" y="388075"/>
              <a:ext cx="19596" cy="6019"/>
            </a:xfrm>
            <a:custGeom>
              <a:avLst/>
              <a:gdLst/>
              <a:ahLst/>
              <a:cxnLst/>
              <a:rect l="l" t="t" r="r" b="b"/>
              <a:pathLst>
                <a:path w="19596" h="6019" extrusionOk="0">
                  <a:moveTo>
                    <a:pt x="17360" y="5727"/>
                  </a:moveTo>
                  <a:cubicBezTo>
                    <a:pt x="18059" y="5118"/>
                    <a:pt x="18808" y="4559"/>
                    <a:pt x="19596" y="4064"/>
                  </a:cubicBezTo>
                  <a:cubicBezTo>
                    <a:pt x="16967" y="1549"/>
                    <a:pt x="13398" y="0"/>
                    <a:pt x="9486" y="0"/>
                  </a:cubicBezTo>
                  <a:cubicBezTo>
                    <a:pt x="5867" y="0"/>
                    <a:pt x="2565" y="1308"/>
                    <a:pt x="0" y="3492"/>
                  </a:cubicBezTo>
                  <a:cubicBezTo>
                    <a:pt x="393" y="4356"/>
                    <a:pt x="812" y="5194"/>
                    <a:pt x="1282" y="6019"/>
                  </a:cubicBezTo>
                  <a:cubicBezTo>
                    <a:pt x="3416" y="4000"/>
                    <a:pt x="6311" y="2743"/>
                    <a:pt x="9486" y="2743"/>
                  </a:cubicBezTo>
                  <a:cubicBezTo>
                    <a:pt x="12496" y="2743"/>
                    <a:pt x="15252" y="3873"/>
                    <a:pt x="17360" y="5727"/>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grpSp>
      <p:sp>
        <p:nvSpPr>
          <p:cNvPr id="16" name="TextBox 15">
            <a:extLst>
              <a:ext uri="{FF2B5EF4-FFF2-40B4-BE49-F238E27FC236}">
                <a16:creationId xmlns:a16="http://schemas.microsoft.com/office/drawing/2014/main" id="{73231635-6877-8740-B43D-C6076B85D534}"/>
              </a:ext>
            </a:extLst>
          </p:cNvPr>
          <p:cNvSpPr txBox="1"/>
          <p:nvPr/>
        </p:nvSpPr>
        <p:spPr>
          <a:xfrm>
            <a:off x="22024975" y="12668250"/>
            <a:ext cx="1428750" cy="438150"/>
          </a:xfrm>
          <a:prstGeom prst="rect">
            <a:avLst/>
          </a:prstGeom>
        </p:spPr>
        <p:txBody>
          <a:bodyPr rIns="0">
            <a:noAutofit/>
          </a:bodyPr>
          <a:lstStyle>
            <a:defPPr marR="0" lvl="0" algn="l" rtl="0">
              <a:lnSpc>
                <a:spcPct val="100000"/>
              </a:lnSpc>
              <a:spcBef>
                <a:spcPts val="0"/>
              </a:spcBef>
              <a:spcAft>
                <a:spcPts val="0"/>
              </a:spcAft>
              <a:defRPr/>
            </a:defPPr>
            <a:lvl1pPr marL="45720" indent="-45720" algn="r" eaLnBrk="1" hangingPunct="1">
              <a:lnSpc>
                <a:spcPct val="129000"/>
              </a:lnSpc>
              <a:spcAft>
                <a:spcPts val="1200"/>
              </a:spcAft>
              <a:buSzPct val="25000"/>
              <a:buFontTx/>
              <a:buBlip>
                <a:blip r:embed="rId3"/>
              </a:buBlip>
              <a:tabLst/>
              <a:defRPr sz="1600" spc="50" baseline="0">
                <a:solidFill>
                  <a:schemeClr val="tx1"/>
                </a:solidFill>
              </a:defRPr>
            </a:lvl1pPr>
            <a:lvl2pPr marL="640080" indent="-365760" eaLnBrk="1" hangingPunct="1">
              <a:lnSpc>
                <a:spcPct val="129000"/>
              </a:lnSpc>
              <a:spcAft>
                <a:spcPts val="1200"/>
              </a:spcAft>
              <a:buClrTx/>
              <a:buSzPct val="85000"/>
              <a:buFont typeface="Optimistic Text" panose="020B0604020202020204" pitchFamily="34" charset="0"/>
              <a:buChar char="•"/>
              <a:defRPr spc="50" baseline="0">
                <a:solidFill>
                  <a:schemeClr val="tx1"/>
                </a:solidFill>
              </a:defRPr>
            </a:lvl2pPr>
            <a:lvl3pPr marL="1005840" indent="-365760" eaLnBrk="1" hangingPunct="1">
              <a:lnSpc>
                <a:spcPct val="129000"/>
              </a:lnSpc>
              <a:spcAft>
                <a:spcPts val="1200"/>
              </a:spcAft>
              <a:buClrTx/>
              <a:buSzPct val="85000"/>
              <a:buFont typeface=".PingFang SC Regular"/>
              <a:buChar char="﹘"/>
              <a:defRPr spc="50" baseline="0">
                <a:solidFill>
                  <a:schemeClr val="tx1"/>
                </a:solidFill>
              </a:defRPr>
            </a:lvl3pPr>
            <a:lvl4pPr marL="1371600" indent="-365760" eaLnBrk="1" hangingPunct="1">
              <a:lnSpc>
                <a:spcPct val="129000"/>
              </a:lnSpc>
              <a:spcAft>
                <a:spcPts val="1200"/>
              </a:spcAft>
              <a:buClrTx/>
              <a:buSzPct val="85000"/>
              <a:buFont typeface=".PingFang SC Regular"/>
              <a:buChar char="﹘"/>
              <a:defRPr spc="50" baseline="0">
                <a:solidFill>
                  <a:schemeClr val="tx1"/>
                </a:solidFill>
              </a:defRPr>
            </a:lvl4pPr>
            <a:lvl5pPr marL="1737360" indent="-365760" eaLnBrk="1" hangingPunct="1">
              <a:lnSpc>
                <a:spcPct val="129000"/>
              </a:lnSpc>
              <a:spcAft>
                <a:spcPts val="1200"/>
              </a:spcAft>
              <a:buClrTx/>
              <a:buSzPct val="85000"/>
              <a:buFont typeface=".PingFang SC Regular"/>
              <a:buChar char="﹘"/>
              <a:defRPr spc="50" baseline="0">
                <a:solidFill>
                  <a:schemeClr val="tx1"/>
                </a:solidFill>
              </a:defRPr>
            </a:lvl5pPr>
            <a:lvl6pPr eaLnBrk="1" hangingPunct="1"/>
            <a:lvl7pPr eaLnBrk="1" hangingPunct="1"/>
            <a:lvl8pPr eaLnBrk="1" hangingPunct="1"/>
            <a:lvl9pPr eaLnBrk="1" hangingPunct="1"/>
          </a:lstStyle>
          <a:p>
            <a:pPr lvl="0"/>
            <a:fld id="{FDB46036-B8C8-1B45-BC70-41893D8B3A8D}" type="slidenum">
              <a:rPr lang="en-US" smtClean="0"/>
              <a:pPr lvl="0"/>
              <a:t>58</a:t>
            </a:fld>
            <a:endParaRPr lang="en-US" dirty="0"/>
          </a:p>
        </p:txBody>
      </p:sp>
    </p:spTree>
    <p:extLst>
      <p:ext uri="{BB962C8B-B14F-4D97-AF65-F5344CB8AC3E}">
        <p14:creationId xmlns:p14="http://schemas.microsoft.com/office/powerpoint/2010/main" val="2700778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in a headscarf using a computer&#10;&#10;Description automatically generated with medium confidence">
            <a:extLst>
              <a:ext uri="{FF2B5EF4-FFF2-40B4-BE49-F238E27FC236}">
                <a16:creationId xmlns:a16="http://schemas.microsoft.com/office/drawing/2014/main" id="{BA51A7C6-9B57-511F-899F-3EE69ECE77C9}"/>
              </a:ext>
            </a:extLst>
          </p:cNvPr>
          <p:cNvPicPr>
            <a:picLocks noChangeAspect="1"/>
          </p:cNvPicPr>
          <p:nvPr/>
        </p:nvPicPr>
        <p:blipFill rotWithShape="1">
          <a:blip r:embed="rId3"/>
          <a:srcRect l="34921" r="5818"/>
          <a:stretch/>
        </p:blipFill>
        <p:spPr>
          <a:xfrm>
            <a:off x="-1" y="0"/>
            <a:ext cx="12193587" cy="13716000"/>
          </a:xfrm>
          <a:prstGeom prst="rect">
            <a:avLst/>
          </a:prstGeom>
        </p:spPr>
      </p:pic>
      <p:sp>
        <p:nvSpPr>
          <p:cNvPr id="15" name="Title 2">
            <a:extLst>
              <a:ext uri="{FF2B5EF4-FFF2-40B4-BE49-F238E27FC236}">
                <a16:creationId xmlns:a16="http://schemas.microsoft.com/office/drawing/2014/main" id="{D5F76DD4-14D7-9049-B568-825DEBE27F3E}"/>
              </a:ext>
            </a:extLst>
          </p:cNvPr>
          <p:cNvSpPr>
            <a:spLocks noGrp="1"/>
          </p:cNvSpPr>
          <p:nvPr>
            <p:ph type="title"/>
          </p:nvPr>
        </p:nvSpPr>
        <p:spPr>
          <a:xfrm>
            <a:off x="13137390" y="4209415"/>
            <a:ext cx="10327448" cy="2514600"/>
          </a:xfrm>
        </p:spPr>
        <p:txBody>
          <a:bodyPr>
            <a:normAutofit/>
          </a:bodyPr>
          <a:lstStyle/>
          <a:p>
            <a:pPr>
              <a:lnSpc>
                <a:spcPts val="8640"/>
              </a:lnSpc>
            </a:pPr>
            <a:r>
              <a:rPr lang="en-US" dirty="0" err="1"/>
              <a:t>Gestion</a:t>
            </a:r>
            <a:r>
              <a:rPr lang="en-US" dirty="0"/>
              <a:t> des </a:t>
            </a:r>
            <a:r>
              <a:rPr lang="en-US" dirty="0" err="1"/>
              <a:t>données</a:t>
            </a:r>
            <a:r>
              <a:rPr lang="en-US" dirty="0"/>
              <a:t> </a:t>
            </a:r>
            <a:r>
              <a:rPr lang="en-US" dirty="0" err="1"/>
              <a:t>personnelles</a:t>
            </a:r>
            <a:endParaRPr lang="en-US" dirty="0"/>
          </a:p>
        </p:txBody>
      </p:sp>
      <p:sp>
        <p:nvSpPr>
          <p:cNvPr id="16" name="Text Placeholder 3">
            <a:extLst>
              <a:ext uri="{FF2B5EF4-FFF2-40B4-BE49-F238E27FC236}">
                <a16:creationId xmlns:a16="http://schemas.microsoft.com/office/drawing/2014/main" id="{0F060B5F-E583-4541-9658-FCE91E70925F}"/>
              </a:ext>
            </a:extLst>
          </p:cNvPr>
          <p:cNvSpPr txBox="1">
            <a:spLocks/>
          </p:cNvSpPr>
          <p:nvPr/>
        </p:nvSpPr>
        <p:spPr>
          <a:xfrm>
            <a:off x="13138150" y="6858000"/>
            <a:ext cx="9784169" cy="3234055"/>
          </a:xfrm>
          <a:prstGeom prst="rect">
            <a:avLst/>
          </a:prstGeom>
        </p:spPr>
        <p:txBody>
          <a:bodyPr vert="horz" lIns="0" tIns="0" rIns="0" bIns="0" rtlCol="0">
            <a:noAutofit/>
          </a:bodyPr>
          <a:lstStyle>
            <a:defPPr marR="0" lvl="0" algn="l" rtl="0">
              <a:lnSpc>
                <a:spcPct val="100000"/>
              </a:lnSpc>
              <a:spcBef>
                <a:spcPts val="0"/>
              </a:spcBef>
              <a:spcAft>
                <a:spcPts val="0"/>
              </a:spcAft>
            </a:defPPr>
            <a:lvl1pPr marL="0" marR="0" lvl="0" indent="0" algn="l" rtl="0" eaLnBrk="1" hangingPunct="1">
              <a:lnSpc>
                <a:spcPct val="129000"/>
              </a:lnSpc>
              <a:spcBef>
                <a:spcPts val="0"/>
              </a:spcBef>
              <a:spcAft>
                <a:spcPts val="1200"/>
              </a:spcAft>
              <a:buClr>
                <a:srgbClr val="1C2B33"/>
              </a:buClr>
              <a:buSzPct val="25000"/>
              <a:buFontTx/>
              <a:buBlip>
                <a:blip r:embed="rId4"/>
              </a:buBlip>
              <a:tabLst/>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defTabSz="1828800">
              <a:lnSpc>
                <a:spcPts val="4200"/>
              </a:lnSpc>
              <a:spcAft>
                <a:spcPts val="1800"/>
              </a:spcAft>
              <a:buNone/>
            </a:pPr>
            <a:r>
              <a:rPr lang="fr-FR" sz="2800" b="1" spc="40" dirty="0">
                <a:solidFill>
                  <a:schemeClr val="accent1"/>
                </a:solidFill>
                <a:latin typeface="Optimistic Text" panose="020B0503020203020204" pitchFamily="34" charset="0"/>
                <a:sym typeface="Arial"/>
              </a:rPr>
              <a:t>L</a:t>
            </a:r>
            <a:r>
              <a:rPr lang="fr-FR" sz="2800" spc="40" dirty="0">
                <a:solidFill>
                  <a:schemeClr val="accent1"/>
                </a:solidFill>
                <a:latin typeface="Optimistic Text" panose="020B0503020203020204" pitchFamily="34" charset="0"/>
                <a:sym typeface="Arial"/>
              </a:rPr>
              <a:t>e</a:t>
            </a:r>
            <a:r>
              <a:rPr lang="fr-FR" sz="2800" b="1" spc="40" dirty="0">
                <a:solidFill>
                  <a:schemeClr val="accent1"/>
                </a:solidFill>
                <a:latin typeface="Optimistic Text" panose="020B0503020203020204" pitchFamily="34" charset="0"/>
                <a:sym typeface="Arial"/>
              </a:rPr>
              <a:t> partage excessif </a:t>
            </a:r>
            <a:r>
              <a:rPr lang="fr-FR" sz="2800" spc="40" dirty="0">
                <a:solidFill>
                  <a:schemeClr val="accent1"/>
                </a:solidFill>
                <a:latin typeface="Optimistic Text" panose="020B0503020203020204" pitchFamily="34" charset="0"/>
                <a:sym typeface="Arial"/>
              </a:rPr>
              <a:t>est la divulgation d'une quantité inappropriée de détails sur la vie personnelle. Vous souhaitez créer une identité et une réputation en ligne positives, mais le partage excessif peut constituer un risque potentiel pour la sécurité, à la fois en ligne et hors ligne.</a:t>
            </a:r>
          </a:p>
          <a:p>
            <a:pPr defTabSz="1828800">
              <a:lnSpc>
                <a:spcPts val="4200"/>
              </a:lnSpc>
              <a:spcAft>
                <a:spcPts val="1800"/>
              </a:spcAft>
              <a:buNone/>
            </a:pPr>
            <a:r>
              <a:rPr lang="fr-FR" sz="2800" spc="40" dirty="0">
                <a:solidFill>
                  <a:schemeClr val="accent1"/>
                </a:solidFill>
                <a:latin typeface="Optimistic Text" panose="020B0503020203020204" pitchFamily="34" charset="0"/>
                <a:sym typeface="Arial"/>
              </a:rPr>
              <a:t>Dans chaque application ou site Web que vous utilisez, découvrez quelles informations sont partagées avec les autres (comme les services de localisation ou les applications tierces) et qui peut voir votre profil et vos publications</a:t>
            </a:r>
            <a:r>
              <a:rPr lang="en-US" sz="2800" spc="40" dirty="0">
                <a:latin typeface="Optimistic Text" panose="020B0503020203020204" pitchFamily="34" charset="0"/>
                <a:sym typeface="Arial"/>
              </a:rPr>
              <a:t>. </a:t>
            </a:r>
          </a:p>
        </p:txBody>
      </p:sp>
      <p:sp>
        <p:nvSpPr>
          <p:cNvPr id="2" name="Subtitle 1">
            <a:extLst>
              <a:ext uri="{FF2B5EF4-FFF2-40B4-BE49-F238E27FC236}">
                <a16:creationId xmlns:a16="http://schemas.microsoft.com/office/drawing/2014/main" id="{3B429F7B-BF7F-A541-9B1D-E7BF2BA86BD4}"/>
              </a:ext>
            </a:extLst>
          </p:cNvPr>
          <p:cNvSpPr>
            <a:spLocks noGrp="1"/>
          </p:cNvSpPr>
          <p:nvPr>
            <p:ph type="subTitle" idx="2"/>
          </p:nvPr>
        </p:nvSpPr>
        <p:spPr>
          <a:xfrm>
            <a:off x="932821" y="909036"/>
            <a:ext cx="14689766" cy="463200"/>
          </a:xfrm>
        </p:spPr>
        <p:txBody>
          <a:bodyPr/>
          <a:lstStyle/>
          <a:p>
            <a:r>
              <a:rPr lang="en-US" dirty="0"/>
              <a:t>03 </a:t>
            </a:r>
            <a:r>
              <a:rPr lang="en-US" dirty="0" err="1"/>
              <a:t>gestion</a:t>
            </a:r>
            <a:r>
              <a:rPr lang="en-US" dirty="0"/>
              <a:t> des </a:t>
            </a:r>
            <a:r>
              <a:rPr lang="en-US" dirty="0" err="1"/>
              <a:t>comptes</a:t>
            </a:r>
            <a:r>
              <a:rPr lang="en-US" dirty="0"/>
              <a:t> en </a:t>
            </a:r>
            <a:r>
              <a:rPr lang="en-US" dirty="0" err="1"/>
              <a:t>ligne</a:t>
            </a:r>
            <a:endParaRPr lang="en-US" dirty="0"/>
          </a:p>
        </p:txBody>
      </p:sp>
      <p:grpSp>
        <p:nvGrpSpPr>
          <p:cNvPr id="24" name="Google Shape;1921;p93">
            <a:extLst>
              <a:ext uri="{FF2B5EF4-FFF2-40B4-BE49-F238E27FC236}">
                <a16:creationId xmlns:a16="http://schemas.microsoft.com/office/drawing/2014/main" id="{924FA850-4AAB-744A-B631-F15F3D521A9B}"/>
              </a:ext>
            </a:extLst>
          </p:cNvPr>
          <p:cNvGrpSpPr/>
          <p:nvPr/>
        </p:nvGrpSpPr>
        <p:grpSpPr>
          <a:xfrm>
            <a:off x="13137390" y="3292528"/>
            <a:ext cx="899179" cy="916887"/>
            <a:chOff x="9981200" y="3442630"/>
            <a:chExt cx="665200" cy="678300"/>
          </a:xfrm>
          <a:solidFill>
            <a:schemeClr val="accent2"/>
          </a:solidFill>
        </p:grpSpPr>
        <p:sp>
          <p:nvSpPr>
            <p:cNvPr id="25" name="Google Shape;1922;p93">
              <a:extLst>
                <a:ext uri="{FF2B5EF4-FFF2-40B4-BE49-F238E27FC236}">
                  <a16:creationId xmlns:a16="http://schemas.microsoft.com/office/drawing/2014/main" id="{8A2AB12B-1082-EE4C-88EA-6E94F928269C}"/>
                </a:ext>
              </a:extLst>
            </p:cNvPr>
            <p:cNvSpPr/>
            <p:nvPr/>
          </p:nvSpPr>
          <p:spPr>
            <a:xfrm>
              <a:off x="9981200" y="3442630"/>
              <a:ext cx="541780" cy="678300"/>
            </a:xfrm>
            <a:custGeom>
              <a:avLst/>
              <a:gdLst/>
              <a:ahLst/>
              <a:cxnLst/>
              <a:rect l="l" t="t" r="r" b="b"/>
              <a:pathLst>
                <a:path w="54178" h="67830" extrusionOk="0">
                  <a:moveTo>
                    <a:pt x="52692" y="39852"/>
                  </a:moveTo>
                  <a:lnTo>
                    <a:pt x="54000" y="38557"/>
                  </a:lnTo>
                  <a:cubicBezTo>
                    <a:pt x="54178" y="38379"/>
                    <a:pt x="54165" y="38074"/>
                    <a:pt x="53987" y="37896"/>
                  </a:cubicBezTo>
                  <a:cubicBezTo>
                    <a:pt x="50114" y="34289"/>
                    <a:pt x="45364" y="31622"/>
                    <a:pt x="40093" y="30264"/>
                  </a:cubicBezTo>
                  <a:cubicBezTo>
                    <a:pt x="41160" y="29717"/>
                    <a:pt x="42163" y="29070"/>
                    <a:pt x="43053" y="28295"/>
                  </a:cubicBezTo>
                  <a:cubicBezTo>
                    <a:pt x="46418" y="25387"/>
                    <a:pt x="48259" y="21031"/>
                    <a:pt x="48259" y="16001"/>
                  </a:cubicBezTo>
                  <a:cubicBezTo>
                    <a:pt x="48259" y="6578"/>
                    <a:pt x="41732" y="0"/>
                    <a:pt x="32372" y="0"/>
                  </a:cubicBezTo>
                  <a:lnTo>
                    <a:pt x="31788" y="0"/>
                  </a:lnTo>
                  <a:cubicBezTo>
                    <a:pt x="22428" y="0"/>
                    <a:pt x="15900" y="6578"/>
                    <a:pt x="15900" y="16001"/>
                  </a:cubicBezTo>
                  <a:cubicBezTo>
                    <a:pt x="15900" y="21069"/>
                    <a:pt x="17779" y="25476"/>
                    <a:pt x="21209" y="28384"/>
                  </a:cubicBezTo>
                  <a:cubicBezTo>
                    <a:pt x="22072" y="29121"/>
                    <a:pt x="23037" y="29743"/>
                    <a:pt x="24066" y="30264"/>
                  </a:cubicBezTo>
                  <a:cubicBezTo>
                    <a:pt x="10236" y="33807"/>
                    <a:pt x="0" y="46354"/>
                    <a:pt x="0" y="61239"/>
                  </a:cubicBezTo>
                  <a:lnTo>
                    <a:pt x="0" y="67360"/>
                  </a:lnTo>
                  <a:cubicBezTo>
                    <a:pt x="0" y="67614"/>
                    <a:pt x="203" y="67830"/>
                    <a:pt x="457" y="67830"/>
                  </a:cubicBezTo>
                  <a:lnTo>
                    <a:pt x="2285" y="67830"/>
                  </a:lnTo>
                  <a:cubicBezTo>
                    <a:pt x="2540" y="67830"/>
                    <a:pt x="2743" y="67614"/>
                    <a:pt x="2743" y="67360"/>
                  </a:cubicBezTo>
                  <a:lnTo>
                    <a:pt x="2743" y="61239"/>
                  </a:lnTo>
                  <a:cubicBezTo>
                    <a:pt x="2743" y="45123"/>
                    <a:pt x="15913" y="32003"/>
                    <a:pt x="32080" y="32003"/>
                  </a:cubicBezTo>
                  <a:cubicBezTo>
                    <a:pt x="39789" y="32003"/>
                    <a:pt x="46824" y="34988"/>
                    <a:pt x="52057" y="39865"/>
                  </a:cubicBezTo>
                  <a:cubicBezTo>
                    <a:pt x="52247" y="40030"/>
                    <a:pt x="52514" y="40030"/>
                    <a:pt x="52692" y="39852"/>
                  </a:cubicBezTo>
                  <a:close/>
                  <a:moveTo>
                    <a:pt x="32080" y="29248"/>
                  </a:moveTo>
                  <a:lnTo>
                    <a:pt x="31788" y="29248"/>
                  </a:lnTo>
                  <a:cubicBezTo>
                    <a:pt x="28295" y="29248"/>
                    <a:pt x="25260" y="28219"/>
                    <a:pt x="22974" y="26289"/>
                  </a:cubicBezTo>
                  <a:cubicBezTo>
                    <a:pt x="20180" y="23914"/>
                    <a:pt x="18643" y="20256"/>
                    <a:pt x="18643" y="16001"/>
                  </a:cubicBezTo>
                  <a:cubicBezTo>
                    <a:pt x="18643" y="8077"/>
                    <a:pt x="23914" y="2743"/>
                    <a:pt x="31788" y="2743"/>
                  </a:cubicBezTo>
                  <a:lnTo>
                    <a:pt x="32372" y="2743"/>
                  </a:lnTo>
                  <a:cubicBezTo>
                    <a:pt x="40246" y="2743"/>
                    <a:pt x="45516" y="8077"/>
                    <a:pt x="45516" y="16001"/>
                  </a:cubicBezTo>
                  <a:cubicBezTo>
                    <a:pt x="45516" y="20218"/>
                    <a:pt x="43992" y="23837"/>
                    <a:pt x="41262" y="26212"/>
                  </a:cubicBezTo>
                  <a:cubicBezTo>
                    <a:pt x="38963" y="28193"/>
                    <a:pt x="35902" y="29248"/>
                    <a:pt x="32372" y="29248"/>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26" name="Google Shape;1923;p93">
              <a:extLst>
                <a:ext uri="{FF2B5EF4-FFF2-40B4-BE49-F238E27FC236}">
                  <a16:creationId xmlns:a16="http://schemas.microsoft.com/office/drawing/2014/main" id="{D3604D8D-D72C-594E-A8D4-2E403D661850}"/>
                </a:ext>
              </a:extLst>
            </p:cNvPr>
            <p:cNvSpPr/>
            <p:nvPr/>
          </p:nvSpPr>
          <p:spPr>
            <a:xfrm>
              <a:off x="10355960" y="3861470"/>
              <a:ext cx="290440" cy="259200"/>
            </a:xfrm>
            <a:custGeom>
              <a:avLst/>
              <a:gdLst/>
              <a:ahLst/>
              <a:cxnLst/>
              <a:rect l="l" t="t" r="r" b="b"/>
              <a:pathLst>
                <a:path w="29044" h="25920" extrusionOk="0">
                  <a:moveTo>
                    <a:pt x="21653" y="1054"/>
                  </a:moveTo>
                  <a:cubicBezTo>
                    <a:pt x="19100" y="901"/>
                    <a:pt x="16319" y="2667"/>
                    <a:pt x="15201" y="3619"/>
                  </a:cubicBezTo>
                  <a:lnTo>
                    <a:pt x="14858" y="3911"/>
                  </a:lnTo>
                  <a:lnTo>
                    <a:pt x="14554" y="3581"/>
                  </a:lnTo>
                  <a:cubicBezTo>
                    <a:pt x="13550" y="2501"/>
                    <a:pt x="10998" y="419"/>
                    <a:pt x="8445" y="266"/>
                  </a:cubicBezTo>
                  <a:cubicBezTo>
                    <a:pt x="3771" y="0"/>
                    <a:pt x="685" y="3022"/>
                    <a:pt x="380" y="8153"/>
                  </a:cubicBezTo>
                  <a:cubicBezTo>
                    <a:pt x="0" y="14643"/>
                    <a:pt x="8369" y="22428"/>
                    <a:pt x="12852" y="25653"/>
                  </a:cubicBezTo>
                  <a:cubicBezTo>
                    <a:pt x="13055" y="25806"/>
                    <a:pt x="13309" y="25882"/>
                    <a:pt x="13563" y="25907"/>
                  </a:cubicBezTo>
                  <a:cubicBezTo>
                    <a:pt x="13817" y="25920"/>
                    <a:pt x="14071" y="25857"/>
                    <a:pt x="14312" y="25742"/>
                  </a:cubicBezTo>
                  <a:cubicBezTo>
                    <a:pt x="19138" y="23075"/>
                    <a:pt x="28359" y="16319"/>
                    <a:pt x="28752" y="9829"/>
                  </a:cubicBezTo>
                  <a:cubicBezTo>
                    <a:pt x="29044" y="4686"/>
                    <a:pt x="26327" y="1320"/>
                    <a:pt x="21653" y="1054"/>
                  </a:cubicBezTo>
                  <a:close/>
                  <a:moveTo>
                    <a:pt x="13741" y="22898"/>
                  </a:moveTo>
                  <a:cubicBezTo>
                    <a:pt x="8280" y="18795"/>
                    <a:pt x="2882" y="12484"/>
                    <a:pt x="3124" y="8318"/>
                  </a:cubicBezTo>
                  <a:cubicBezTo>
                    <a:pt x="3251" y="6235"/>
                    <a:pt x="4076" y="2768"/>
                    <a:pt x="8280" y="3022"/>
                  </a:cubicBezTo>
                  <a:cubicBezTo>
                    <a:pt x="9880" y="3111"/>
                    <a:pt x="11849" y="4698"/>
                    <a:pt x="12534" y="5435"/>
                  </a:cubicBezTo>
                  <a:lnTo>
                    <a:pt x="13741" y="6756"/>
                  </a:lnTo>
                  <a:cubicBezTo>
                    <a:pt x="14236" y="7289"/>
                    <a:pt x="15074" y="7340"/>
                    <a:pt x="15633" y="6857"/>
                  </a:cubicBezTo>
                  <a:lnTo>
                    <a:pt x="16992" y="5702"/>
                  </a:lnTo>
                  <a:cubicBezTo>
                    <a:pt x="17767" y="5041"/>
                    <a:pt x="19888" y="3695"/>
                    <a:pt x="21488" y="3797"/>
                  </a:cubicBezTo>
                  <a:cubicBezTo>
                    <a:pt x="25692" y="4051"/>
                    <a:pt x="26123" y="7581"/>
                    <a:pt x="26009" y="9664"/>
                  </a:cubicBezTo>
                  <a:cubicBezTo>
                    <a:pt x="25755" y="13830"/>
                    <a:pt x="19646" y="19456"/>
                    <a:pt x="13741" y="22898"/>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grpSp>
    </p:spTree>
    <p:extLst>
      <p:ext uri="{BB962C8B-B14F-4D97-AF65-F5344CB8AC3E}">
        <p14:creationId xmlns:p14="http://schemas.microsoft.com/office/powerpoint/2010/main" val="2971182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ECCC9EEB-CE2D-9D43-B28D-88A00B2BAF86}"/>
              </a:ext>
            </a:extLst>
          </p:cNvPr>
          <p:cNvSpPr/>
          <p:nvPr/>
        </p:nvSpPr>
        <p:spPr>
          <a:xfrm>
            <a:off x="12193587" y="0"/>
            <a:ext cx="12193588" cy="137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US" sz="2400" spc="50" dirty="0">
              <a:solidFill>
                <a:srgbClr val="1C2B33"/>
              </a:solidFill>
              <a:cs typeface="Optimistic Text" panose="020B0503020203020204" pitchFamily="34" charset="0"/>
            </a:endParaRPr>
          </a:p>
        </p:txBody>
      </p:sp>
      <p:sp>
        <p:nvSpPr>
          <p:cNvPr id="18" name="Title 2">
            <a:extLst>
              <a:ext uri="{FF2B5EF4-FFF2-40B4-BE49-F238E27FC236}">
                <a16:creationId xmlns:a16="http://schemas.microsoft.com/office/drawing/2014/main" id="{B5A66B98-EF53-BC4F-AAFF-99CD8D070DAF}"/>
              </a:ext>
            </a:extLst>
          </p:cNvPr>
          <p:cNvSpPr>
            <a:spLocks noGrp="1"/>
          </p:cNvSpPr>
          <p:nvPr>
            <p:ph type="title"/>
          </p:nvPr>
        </p:nvSpPr>
        <p:spPr>
          <a:xfrm>
            <a:off x="932690" y="5600700"/>
            <a:ext cx="9389236" cy="2514600"/>
          </a:xfrm>
        </p:spPr>
        <p:txBody>
          <a:bodyPr anchor="ctr"/>
          <a:lstStyle/>
          <a:p>
            <a:pPr>
              <a:lnSpc>
                <a:spcPts val="8640"/>
              </a:lnSpc>
            </a:pPr>
            <a:r>
              <a:rPr lang="fr-CA" dirty="0"/>
              <a:t>Qu’est-ce que la sécurité en ligne?</a:t>
            </a:r>
            <a:endParaRPr lang="en-US" dirty="0"/>
          </a:p>
        </p:txBody>
      </p:sp>
      <p:sp>
        <p:nvSpPr>
          <p:cNvPr id="19" name="Text Placeholder 4">
            <a:extLst>
              <a:ext uri="{FF2B5EF4-FFF2-40B4-BE49-F238E27FC236}">
                <a16:creationId xmlns:a16="http://schemas.microsoft.com/office/drawing/2014/main" id="{52BA0E2C-4152-3446-A229-50FE18D2E1BE}"/>
              </a:ext>
            </a:extLst>
          </p:cNvPr>
          <p:cNvSpPr txBox="1">
            <a:spLocks/>
          </p:cNvSpPr>
          <p:nvPr/>
        </p:nvSpPr>
        <p:spPr>
          <a:xfrm>
            <a:off x="13138150" y="4983163"/>
            <a:ext cx="9390063" cy="3749675"/>
          </a:xfrm>
          <a:prstGeom prst="rect">
            <a:avLst/>
          </a:prstGeom>
        </p:spPr>
        <p:txBody>
          <a:bodyPr vert="horz" lIns="0" tIns="0" rIns="0" bIns="0" rtlCol="0">
            <a:noAutofit/>
          </a:bodyPr>
          <a:lstStyle>
            <a:defPPr marR="0" lvl="0" algn="l" rtl="0">
              <a:lnSpc>
                <a:spcPct val="100000"/>
              </a:lnSpc>
              <a:spcBef>
                <a:spcPts val="0"/>
              </a:spcBef>
              <a:spcAft>
                <a:spcPts val="0"/>
              </a:spcAft>
            </a:defPPr>
            <a:lvl1pPr marL="45720" marR="0" lvl="0" indent="-45720" algn="l" rtl="0" eaLnBrk="1" hangingPunct="1">
              <a:lnSpc>
                <a:spcPct val="129000"/>
              </a:lnSpc>
              <a:spcBef>
                <a:spcPts val="0"/>
              </a:spcBef>
              <a:spcAft>
                <a:spcPts val="1200"/>
              </a:spcAft>
              <a:buClr>
                <a:srgbClr val="1C2B33"/>
              </a:buClr>
              <a:buSzPct val="25000"/>
              <a:buFontTx/>
              <a:buBlip>
                <a:blip r:embed="rId3"/>
              </a:buBlip>
              <a:tabLst/>
              <a:defRPr sz="24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4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4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4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4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defTabSz="1828800">
              <a:lnSpc>
                <a:spcPts val="4200"/>
              </a:lnSpc>
              <a:spcAft>
                <a:spcPts val="1800"/>
              </a:spcAft>
              <a:buFont typeface="Optimistic Text"/>
              <a:buNone/>
              <a:defRPr/>
            </a:pPr>
            <a:r>
              <a:rPr lang="en-US" sz="2800" b="1" spc="40" dirty="0">
                <a:solidFill>
                  <a:schemeClr val="accent1"/>
                </a:solidFill>
                <a:latin typeface="Optimistic Text" panose="020B0503020203020204" pitchFamily="34" charset="0"/>
                <a:sym typeface="Arial"/>
              </a:rPr>
              <a:t>La </a:t>
            </a:r>
            <a:r>
              <a:rPr lang="en-US" sz="2800" b="1" spc="40" dirty="0" err="1">
                <a:solidFill>
                  <a:schemeClr val="accent1"/>
                </a:solidFill>
                <a:latin typeface="Optimistic Text" panose="020B0503020203020204" pitchFamily="34" charset="0"/>
                <a:sym typeface="Arial"/>
              </a:rPr>
              <a:t>sécurité</a:t>
            </a:r>
            <a:r>
              <a:rPr lang="en-US" sz="2800" b="1" spc="40" dirty="0">
                <a:solidFill>
                  <a:schemeClr val="accent1"/>
                </a:solidFill>
                <a:latin typeface="Optimistic Text" panose="020B0503020203020204" pitchFamily="34" charset="0"/>
                <a:sym typeface="Arial"/>
              </a:rPr>
              <a:t> en </a:t>
            </a:r>
            <a:r>
              <a:rPr lang="en-US" sz="2800" b="1" spc="40" dirty="0" err="1">
                <a:solidFill>
                  <a:schemeClr val="accent1"/>
                </a:solidFill>
                <a:latin typeface="Optimistic Text" panose="020B0503020203020204" pitchFamily="34" charset="0"/>
                <a:sym typeface="Arial"/>
              </a:rPr>
              <a:t>ligne</a:t>
            </a:r>
            <a:r>
              <a:rPr lang="en-US" sz="2800" b="1" spc="40" dirty="0">
                <a:solidFill>
                  <a:schemeClr val="accent1"/>
                </a:solidFill>
                <a:latin typeface="Optimistic Text" panose="020B0503020203020204" pitchFamily="34" charset="0"/>
                <a:sym typeface="Arial"/>
              </a:rPr>
              <a:t> </a:t>
            </a:r>
            <a:r>
              <a:rPr lang="fr-FR" sz="2800" spc="40" dirty="0">
                <a:latin typeface="Optimistic Text" panose="020B0503020203020204" pitchFamily="34" charset="0"/>
                <a:sym typeface="Arial"/>
              </a:rPr>
              <a:t>désigne les règles que vous suivez, les actions que vous entreprenez et les processus mis en place pour garantir votre sécurité sur Internet. La sécurité en ligne est le résultat escompté de l'utilisation d'un large éventail de mesures de protection qui nous permettent d'accomplir notre mission et nos fonctions critiques malgré les risques posés par les menaces à notre utilisation de la technologie et d'Internet.</a:t>
            </a:r>
            <a:endParaRPr lang="en-US" sz="2800" spc="40" dirty="0">
              <a:latin typeface="Optimistic Text" panose="020B0503020203020204" pitchFamily="34" charset="0"/>
              <a:sym typeface="Arial"/>
            </a:endParaRPr>
          </a:p>
        </p:txBody>
      </p:sp>
      <p:sp>
        <p:nvSpPr>
          <p:cNvPr id="20" name="TextBox 19">
            <a:extLst>
              <a:ext uri="{FF2B5EF4-FFF2-40B4-BE49-F238E27FC236}">
                <a16:creationId xmlns:a16="http://schemas.microsoft.com/office/drawing/2014/main" id="{960340C5-2C0D-F245-8AD8-84D4BD6712BC}"/>
              </a:ext>
            </a:extLst>
          </p:cNvPr>
          <p:cNvSpPr txBox="1"/>
          <p:nvPr/>
        </p:nvSpPr>
        <p:spPr>
          <a:xfrm>
            <a:off x="932690" y="10267950"/>
            <a:ext cx="10315575" cy="2514600"/>
          </a:xfrm>
          <a:prstGeom prst="rect">
            <a:avLst/>
          </a:prstGeom>
          <a:noFill/>
        </p:spPr>
        <p:txBody>
          <a:bodyPr wrap="square" lIns="0" tIns="0" rIns="0" bIns="0" rtlCol="0" anchor="b">
            <a:noAutofit/>
          </a:bodyPr>
          <a:lstStyle/>
          <a:p>
            <a:pPr defTabSz="1828800">
              <a:lnSpc>
                <a:spcPts val="2400"/>
              </a:lnSpc>
              <a:defRPr/>
            </a:pPr>
            <a:r>
              <a:rPr lang="fr-FR" sz="1600" spc="20" dirty="0">
                <a:latin typeface="Optimistic Text" panose="020B0503020203020204" pitchFamily="34" charset="0"/>
              </a:rPr>
              <a:t>Source : NIST, Centre de ressources sur la sécurité informatique | Glossaire, voir aussi, par exemple, Organisation internationale de normalisation, Plateforme de navigation en ligne (OBP), (consulter diverses définitions ISO de la sécurité); voir aussi, Commission électrotechnique internationale, </a:t>
            </a:r>
            <a:r>
              <a:rPr lang="fr-FR" sz="1600" spc="20" dirty="0" err="1">
                <a:latin typeface="Optimistic Text" panose="020B0503020203020204" pitchFamily="34" charset="0"/>
              </a:rPr>
              <a:t>Electropedia</a:t>
            </a:r>
            <a:r>
              <a:rPr lang="fr-FR" sz="1600" spc="20" dirty="0">
                <a:latin typeface="Optimistic Text" panose="020B0503020203020204" pitchFamily="34" charset="0"/>
              </a:rPr>
              <a:t>, (la sécurité est définie comme «l'absence de risque inacceptable pour les unités physiques considérées de l'extérieur»; la sécurité informatique est définie comme «l'absence de risque inacceptable pour un système de traitement de l'information»; la sécurité de l'information est définie comme «la protection des informations contre la divulgation, le transfert, la modification ou la destruction non autorisés, accidentels ou intentionnels»); </a:t>
            </a:r>
            <a:r>
              <a:rPr lang="fr-FR" sz="1600" spc="20" dirty="0" err="1">
                <a:latin typeface="Optimistic Text" panose="020B0503020203020204" pitchFamily="34" charset="0"/>
              </a:rPr>
              <a:t>Merriam</a:t>
            </a:r>
            <a:r>
              <a:rPr lang="fr-FR" sz="1600" spc="20" dirty="0">
                <a:latin typeface="Optimistic Text" panose="020B0503020203020204" pitchFamily="34" charset="0"/>
              </a:rPr>
              <a:t>-Webster, Dictionnaire.</a:t>
            </a:r>
            <a:endParaRPr lang="en-US" sz="1600" spc="20" dirty="0">
              <a:latin typeface="Optimistic Text" panose="020B0503020203020204" pitchFamily="34" charset="0"/>
            </a:endParaRPr>
          </a:p>
        </p:txBody>
      </p:sp>
      <p:sp>
        <p:nvSpPr>
          <p:cNvPr id="21" name="Subtitle 3">
            <a:extLst>
              <a:ext uri="{FF2B5EF4-FFF2-40B4-BE49-F238E27FC236}">
                <a16:creationId xmlns:a16="http://schemas.microsoft.com/office/drawing/2014/main" id="{BF960741-E96C-2146-89A0-BCFF9F2C43AA}"/>
              </a:ext>
            </a:extLst>
          </p:cNvPr>
          <p:cNvSpPr>
            <a:spLocks noGrp="1"/>
          </p:cNvSpPr>
          <p:nvPr>
            <p:ph type="subTitle" idx="2"/>
          </p:nvPr>
        </p:nvSpPr>
        <p:spPr>
          <a:xfrm>
            <a:off x="932821" y="909036"/>
            <a:ext cx="10328145" cy="463200"/>
          </a:xfrm>
        </p:spPr>
        <p:txBody>
          <a:bodyPr/>
          <a:lstStyle/>
          <a:p>
            <a:r>
              <a:rPr lang="en-US" dirty="0"/>
              <a:t>01 PRÉSENTATION DE LA SÉCURITÉ EN LIGNE</a:t>
            </a:r>
          </a:p>
        </p:txBody>
      </p:sp>
      <p:sp>
        <p:nvSpPr>
          <p:cNvPr id="8" name="TextBox 7">
            <a:extLst>
              <a:ext uri="{FF2B5EF4-FFF2-40B4-BE49-F238E27FC236}">
                <a16:creationId xmlns:a16="http://schemas.microsoft.com/office/drawing/2014/main" id="{5B31C925-BEA7-C442-B3DC-940FC7D4B12F}"/>
              </a:ext>
            </a:extLst>
          </p:cNvPr>
          <p:cNvSpPr txBox="1"/>
          <p:nvPr/>
        </p:nvSpPr>
        <p:spPr>
          <a:xfrm>
            <a:off x="22024975" y="12668250"/>
            <a:ext cx="1428750" cy="438150"/>
          </a:xfrm>
          <a:prstGeom prst="rect">
            <a:avLst/>
          </a:prstGeom>
        </p:spPr>
        <p:txBody>
          <a:bodyPr rIns="0">
            <a:noAutofit/>
          </a:bodyPr>
          <a:lstStyle>
            <a:defPPr marR="0" lvl="0" algn="l" rtl="0">
              <a:lnSpc>
                <a:spcPct val="100000"/>
              </a:lnSpc>
              <a:spcBef>
                <a:spcPts val="0"/>
              </a:spcBef>
              <a:spcAft>
                <a:spcPts val="0"/>
              </a:spcAft>
              <a:defRPr/>
            </a:defPPr>
            <a:lvl1pPr marL="45720" indent="-45720" algn="r" eaLnBrk="1" hangingPunct="1">
              <a:lnSpc>
                <a:spcPct val="129000"/>
              </a:lnSpc>
              <a:spcAft>
                <a:spcPts val="1200"/>
              </a:spcAft>
              <a:buSzPct val="25000"/>
              <a:buFontTx/>
              <a:buBlip>
                <a:blip r:embed="rId3"/>
              </a:buBlip>
              <a:tabLst/>
              <a:defRPr sz="1600" spc="50" baseline="0">
                <a:solidFill>
                  <a:schemeClr val="tx1"/>
                </a:solidFill>
              </a:defRPr>
            </a:lvl1pPr>
            <a:lvl2pPr marL="640080" indent="-365760" eaLnBrk="1" hangingPunct="1">
              <a:lnSpc>
                <a:spcPct val="129000"/>
              </a:lnSpc>
              <a:spcAft>
                <a:spcPts val="1200"/>
              </a:spcAft>
              <a:buClrTx/>
              <a:buSzPct val="85000"/>
              <a:buFont typeface="Optimistic Text" panose="020B0604020202020204" pitchFamily="34" charset="0"/>
              <a:buChar char="•"/>
              <a:defRPr spc="50" baseline="0">
                <a:solidFill>
                  <a:schemeClr val="tx1"/>
                </a:solidFill>
              </a:defRPr>
            </a:lvl2pPr>
            <a:lvl3pPr marL="1005840" indent="-365760" eaLnBrk="1" hangingPunct="1">
              <a:lnSpc>
                <a:spcPct val="129000"/>
              </a:lnSpc>
              <a:spcAft>
                <a:spcPts val="1200"/>
              </a:spcAft>
              <a:buClrTx/>
              <a:buSzPct val="85000"/>
              <a:buFont typeface=".PingFang SC Regular"/>
              <a:buChar char="﹘"/>
              <a:defRPr spc="50" baseline="0">
                <a:solidFill>
                  <a:schemeClr val="tx1"/>
                </a:solidFill>
              </a:defRPr>
            </a:lvl3pPr>
            <a:lvl4pPr marL="1371600" indent="-365760" eaLnBrk="1" hangingPunct="1">
              <a:lnSpc>
                <a:spcPct val="129000"/>
              </a:lnSpc>
              <a:spcAft>
                <a:spcPts val="1200"/>
              </a:spcAft>
              <a:buClrTx/>
              <a:buSzPct val="85000"/>
              <a:buFont typeface=".PingFang SC Regular"/>
              <a:buChar char="﹘"/>
              <a:defRPr spc="50" baseline="0">
                <a:solidFill>
                  <a:schemeClr val="tx1"/>
                </a:solidFill>
              </a:defRPr>
            </a:lvl4pPr>
            <a:lvl5pPr marL="1737360" indent="-365760" eaLnBrk="1" hangingPunct="1">
              <a:lnSpc>
                <a:spcPct val="129000"/>
              </a:lnSpc>
              <a:spcAft>
                <a:spcPts val="1200"/>
              </a:spcAft>
              <a:buClrTx/>
              <a:buSzPct val="85000"/>
              <a:buFont typeface=".PingFang SC Regular"/>
              <a:buChar char="﹘"/>
              <a:defRPr spc="50" baseline="0">
                <a:solidFill>
                  <a:schemeClr val="tx1"/>
                </a:solidFill>
              </a:defRPr>
            </a:lvl5pPr>
            <a:lvl6pPr eaLnBrk="1" hangingPunct="1"/>
            <a:lvl7pPr eaLnBrk="1" hangingPunct="1"/>
            <a:lvl8pPr eaLnBrk="1" hangingPunct="1"/>
            <a:lvl9pPr eaLnBrk="1" hangingPunct="1"/>
          </a:lstStyle>
          <a:p>
            <a:pPr lvl="0"/>
            <a:fld id="{FDB46036-B8C8-1B45-BC70-41893D8B3A8D}" type="slidenum">
              <a:rPr lang="en-US" smtClean="0"/>
              <a:pPr lvl="0"/>
              <a:t>6</a:t>
            </a:fld>
            <a:endParaRPr lang="en-US" dirty="0"/>
          </a:p>
        </p:txBody>
      </p:sp>
    </p:spTree>
    <p:extLst>
      <p:ext uri="{BB962C8B-B14F-4D97-AF65-F5344CB8AC3E}">
        <p14:creationId xmlns:p14="http://schemas.microsoft.com/office/powerpoint/2010/main" val="4220719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3B429F7B-BF7F-A541-9B1D-E7BF2BA86BD4}"/>
              </a:ext>
            </a:extLst>
          </p:cNvPr>
          <p:cNvSpPr>
            <a:spLocks noGrp="1"/>
          </p:cNvSpPr>
          <p:nvPr>
            <p:ph type="subTitle" idx="2"/>
          </p:nvPr>
        </p:nvSpPr>
        <p:spPr>
          <a:xfrm>
            <a:off x="932821" y="909036"/>
            <a:ext cx="14689766" cy="463200"/>
          </a:xfrm>
        </p:spPr>
        <p:txBody>
          <a:bodyPr/>
          <a:lstStyle/>
          <a:p>
            <a:r>
              <a:rPr lang="en-US" dirty="0"/>
              <a:t>03 </a:t>
            </a:r>
            <a:r>
              <a:rPr lang="en-US" dirty="0" err="1"/>
              <a:t>gestion</a:t>
            </a:r>
            <a:r>
              <a:rPr lang="en-US" dirty="0"/>
              <a:t> des </a:t>
            </a:r>
            <a:r>
              <a:rPr lang="en-US" dirty="0" err="1"/>
              <a:t>comptes</a:t>
            </a:r>
            <a:r>
              <a:rPr lang="en-US" dirty="0"/>
              <a:t> en </a:t>
            </a:r>
            <a:r>
              <a:rPr lang="en-US" dirty="0" err="1"/>
              <a:t>ligne</a:t>
            </a:r>
            <a:endParaRPr lang="en-US" dirty="0"/>
          </a:p>
        </p:txBody>
      </p:sp>
      <p:sp>
        <p:nvSpPr>
          <p:cNvPr id="8" name="Title 2">
            <a:extLst>
              <a:ext uri="{FF2B5EF4-FFF2-40B4-BE49-F238E27FC236}">
                <a16:creationId xmlns:a16="http://schemas.microsoft.com/office/drawing/2014/main" id="{829D0FE4-BF64-374C-B2EB-1DB440C7E49A}"/>
              </a:ext>
            </a:extLst>
          </p:cNvPr>
          <p:cNvSpPr txBox="1">
            <a:spLocks/>
          </p:cNvSpPr>
          <p:nvPr/>
        </p:nvSpPr>
        <p:spPr>
          <a:xfrm>
            <a:off x="932689" y="4976731"/>
            <a:ext cx="15023273" cy="2514600"/>
          </a:xfrm>
          <a:prstGeom prst="rect">
            <a:avLst/>
          </a:prstGeom>
        </p:spPr>
        <p:txBody>
          <a:bodyPr vert="horz" lIns="0" tIns="0" rIns="0" bIns="0" rtlCol="0" anchor="b" anchorCtr="0">
            <a:noAutofit/>
          </a:bodyPr>
          <a:lstStyle>
            <a:defPPr marR="0" lvl="0" algn="l" rtl="0">
              <a:lnSpc>
                <a:spcPct val="100000"/>
              </a:lnSpc>
              <a:spcBef>
                <a:spcPts val="0"/>
              </a:spcBef>
              <a:spcAft>
                <a:spcPts val="0"/>
              </a:spcAft>
            </a:defPPr>
            <a:lvl1pPr marR="0" lvl="0" algn="l" rtl="0" eaLnBrk="1" hangingPunct="1">
              <a:lnSpc>
                <a:spcPct val="108000"/>
              </a:lnSpc>
              <a:spcBef>
                <a:spcPts val="0"/>
              </a:spcBef>
              <a:spcAft>
                <a:spcPts val="0"/>
              </a:spcAft>
              <a:buClr>
                <a:srgbClr val="1C2B33"/>
              </a:buClr>
              <a:buFont typeface="Optimistic Display Medium"/>
              <a:defRPr sz="7200" b="0" i="0" u="none" strike="noStrike" kern="0" cap="none" spc="220" baseline="0">
                <a:solidFill>
                  <a:schemeClr val="tx1"/>
                </a:solidFill>
                <a:latin typeface="+mj-lt"/>
                <a:ea typeface="Optimistic Display Medium"/>
                <a:cs typeface="Optimistic Display Medium"/>
                <a:sym typeface="Optimistic Display Medium"/>
              </a:defRPr>
            </a:lvl1pPr>
            <a:lvl2pPr marR="0" lvl="1"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2pPr>
            <a:lvl3pPr marR="0" lvl="2"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3pPr>
            <a:lvl4pPr marR="0" lvl="3"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4pPr>
            <a:lvl5pPr marR="0" lvl="4"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a:lnSpc>
                <a:spcPts val="8640"/>
              </a:lnSpc>
            </a:pPr>
            <a:r>
              <a:rPr lang="fr-FR" sz="6000" dirty="0"/>
              <a:t>Modification des services de localisation et de l'accès aux applications tierces</a:t>
            </a:r>
          </a:p>
        </p:txBody>
      </p:sp>
      <p:sp>
        <p:nvSpPr>
          <p:cNvPr id="9" name="Text Placeholder 3">
            <a:extLst>
              <a:ext uri="{FF2B5EF4-FFF2-40B4-BE49-F238E27FC236}">
                <a16:creationId xmlns:a16="http://schemas.microsoft.com/office/drawing/2014/main" id="{0E1E029B-E730-544D-A588-97568485A08B}"/>
              </a:ext>
            </a:extLst>
          </p:cNvPr>
          <p:cNvSpPr txBox="1">
            <a:spLocks/>
          </p:cNvSpPr>
          <p:nvPr/>
        </p:nvSpPr>
        <p:spPr>
          <a:xfrm>
            <a:off x="933450" y="7625316"/>
            <a:ext cx="10847424" cy="3234055"/>
          </a:xfrm>
          <a:prstGeom prst="rect">
            <a:avLst/>
          </a:prstGeom>
        </p:spPr>
        <p:txBody>
          <a:bodyPr vert="horz" lIns="0" tIns="0" rIns="0" bIns="0" rtlCol="0">
            <a:noAutofit/>
          </a:bodyPr>
          <a:lstStyle>
            <a:defPPr marR="0" lvl="0" algn="l" rtl="0">
              <a:lnSpc>
                <a:spcPct val="100000"/>
              </a:lnSpc>
              <a:spcBef>
                <a:spcPts val="0"/>
              </a:spcBef>
              <a:spcAft>
                <a:spcPts val="0"/>
              </a:spcAft>
            </a:defPPr>
            <a:lvl1pPr marL="0" marR="0" lvl="0" indent="0" algn="l" rtl="0" eaLnBrk="1" hangingPunct="1">
              <a:lnSpc>
                <a:spcPct val="129000"/>
              </a:lnSpc>
              <a:spcBef>
                <a:spcPts val="0"/>
              </a:spcBef>
              <a:spcAft>
                <a:spcPts val="1200"/>
              </a:spcAft>
              <a:buClr>
                <a:srgbClr val="1C2B33"/>
              </a:buClr>
              <a:buSzPct val="25000"/>
              <a:buFontTx/>
              <a:buBlip>
                <a:blip r:embed="rId3"/>
              </a:buBlip>
              <a:tabLst/>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defTabSz="1828800">
              <a:lnSpc>
                <a:spcPts val="4200"/>
              </a:lnSpc>
              <a:spcAft>
                <a:spcPts val="1800"/>
              </a:spcAft>
              <a:buNone/>
            </a:pPr>
            <a:r>
              <a:rPr lang="fr-FR" sz="2800" spc="40" dirty="0">
                <a:latin typeface="Optimistic Text" panose="020B0503020203020204" pitchFamily="34" charset="0"/>
                <a:sym typeface="Arial"/>
              </a:rPr>
              <a:t>Les diapositives qui suivent montreront comment modifier les paramètres de localisation à travers Meta technologies</a:t>
            </a:r>
            <a:r>
              <a:rPr lang="en-US" sz="2800" spc="40" dirty="0">
                <a:latin typeface="Optimistic Text" panose="020B0503020203020204" pitchFamily="34" charset="0"/>
                <a:sym typeface="Arial"/>
              </a:rPr>
              <a:t>.</a:t>
            </a:r>
          </a:p>
        </p:txBody>
      </p:sp>
      <p:grpSp>
        <p:nvGrpSpPr>
          <p:cNvPr id="10" name="Google Shape;2475;p95">
            <a:extLst>
              <a:ext uri="{FF2B5EF4-FFF2-40B4-BE49-F238E27FC236}">
                <a16:creationId xmlns:a16="http://schemas.microsoft.com/office/drawing/2014/main" id="{AA946D03-6B8E-B147-BCB0-556D2FAFF49D}"/>
              </a:ext>
            </a:extLst>
          </p:cNvPr>
          <p:cNvGrpSpPr/>
          <p:nvPr/>
        </p:nvGrpSpPr>
        <p:grpSpPr>
          <a:xfrm>
            <a:off x="932690" y="2856629"/>
            <a:ext cx="916887" cy="916887"/>
            <a:chOff x="1624904" y="344237"/>
            <a:chExt cx="67843" cy="67843"/>
          </a:xfrm>
          <a:solidFill>
            <a:schemeClr val="accent2"/>
          </a:solidFill>
        </p:grpSpPr>
        <p:sp>
          <p:nvSpPr>
            <p:cNvPr id="11" name="Google Shape;2476;p95">
              <a:extLst>
                <a:ext uri="{FF2B5EF4-FFF2-40B4-BE49-F238E27FC236}">
                  <a16:creationId xmlns:a16="http://schemas.microsoft.com/office/drawing/2014/main" id="{FB688892-08AB-9F46-93EA-F2F636A30B9F}"/>
                </a:ext>
              </a:extLst>
            </p:cNvPr>
            <p:cNvSpPr/>
            <p:nvPr/>
          </p:nvSpPr>
          <p:spPr>
            <a:xfrm>
              <a:off x="1624904" y="344237"/>
              <a:ext cx="67843" cy="67843"/>
            </a:xfrm>
            <a:custGeom>
              <a:avLst/>
              <a:gdLst/>
              <a:ahLst/>
              <a:cxnLst/>
              <a:rect l="l" t="t" r="r" b="b"/>
              <a:pathLst>
                <a:path w="67843" h="67843" extrusionOk="0">
                  <a:moveTo>
                    <a:pt x="33921" y="0"/>
                  </a:moveTo>
                  <a:cubicBezTo>
                    <a:pt x="15214" y="0"/>
                    <a:pt x="0" y="15227"/>
                    <a:pt x="0" y="33921"/>
                  </a:cubicBezTo>
                  <a:cubicBezTo>
                    <a:pt x="0" y="52628"/>
                    <a:pt x="15214" y="67843"/>
                    <a:pt x="33921" y="67843"/>
                  </a:cubicBezTo>
                  <a:cubicBezTo>
                    <a:pt x="52628" y="67843"/>
                    <a:pt x="67843" y="52628"/>
                    <a:pt x="67843" y="33921"/>
                  </a:cubicBezTo>
                  <a:cubicBezTo>
                    <a:pt x="67843" y="15227"/>
                    <a:pt x="52628" y="0"/>
                    <a:pt x="33921" y="0"/>
                  </a:cubicBezTo>
                  <a:close/>
                  <a:moveTo>
                    <a:pt x="33921" y="65087"/>
                  </a:moveTo>
                  <a:cubicBezTo>
                    <a:pt x="16725" y="65087"/>
                    <a:pt x="2755" y="51104"/>
                    <a:pt x="2755" y="33921"/>
                  </a:cubicBezTo>
                  <a:cubicBezTo>
                    <a:pt x="2755" y="16738"/>
                    <a:pt x="16725" y="2755"/>
                    <a:pt x="33921" y="2755"/>
                  </a:cubicBezTo>
                  <a:cubicBezTo>
                    <a:pt x="51117" y="2755"/>
                    <a:pt x="65087" y="16738"/>
                    <a:pt x="65087" y="33921"/>
                  </a:cubicBezTo>
                  <a:cubicBezTo>
                    <a:pt x="65087" y="51104"/>
                    <a:pt x="51117" y="65087"/>
                    <a:pt x="33921" y="65087"/>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12" name="Google Shape;2477;p95">
              <a:extLst>
                <a:ext uri="{FF2B5EF4-FFF2-40B4-BE49-F238E27FC236}">
                  <a16:creationId xmlns:a16="http://schemas.microsoft.com/office/drawing/2014/main" id="{2EA732BA-2002-FB4B-B898-1BF4A36B856C}"/>
                </a:ext>
              </a:extLst>
            </p:cNvPr>
            <p:cNvSpPr/>
            <p:nvPr/>
          </p:nvSpPr>
          <p:spPr>
            <a:xfrm>
              <a:off x="1671198" y="375413"/>
              <a:ext cx="15582" cy="15405"/>
            </a:xfrm>
            <a:custGeom>
              <a:avLst/>
              <a:gdLst/>
              <a:ahLst/>
              <a:cxnLst/>
              <a:rect l="l" t="t" r="r" b="b"/>
              <a:pathLst>
                <a:path w="15582" h="15405" extrusionOk="0">
                  <a:moveTo>
                    <a:pt x="7924" y="15405"/>
                  </a:moveTo>
                  <a:lnTo>
                    <a:pt x="7658" y="15405"/>
                  </a:lnTo>
                  <a:cubicBezTo>
                    <a:pt x="5689" y="15405"/>
                    <a:pt x="3924" y="14795"/>
                    <a:pt x="2578" y="13652"/>
                  </a:cubicBezTo>
                  <a:cubicBezTo>
                    <a:pt x="927" y="12255"/>
                    <a:pt x="0" y="10134"/>
                    <a:pt x="0" y="7708"/>
                  </a:cubicBezTo>
                  <a:cubicBezTo>
                    <a:pt x="0" y="3162"/>
                    <a:pt x="3162" y="0"/>
                    <a:pt x="7658" y="0"/>
                  </a:cubicBezTo>
                  <a:lnTo>
                    <a:pt x="7924" y="0"/>
                  </a:lnTo>
                  <a:cubicBezTo>
                    <a:pt x="12433" y="0"/>
                    <a:pt x="15582" y="3162"/>
                    <a:pt x="15582" y="7708"/>
                  </a:cubicBezTo>
                  <a:cubicBezTo>
                    <a:pt x="15582" y="10109"/>
                    <a:pt x="14681" y="12204"/>
                    <a:pt x="13055" y="13614"/>
                  </a:cubicBezTo>
                  <a:cubicBezTo>
                    <a:pt x="11696" y="14782"/>
                    <a:pt x="9931" y="15405"/>
                    <a:pt x="7924" y="15405"/>
                  </a:cubicBezTo>
                  <a:close/>
                  <a:moveTo>
                    <a:pt x="7658" y="2743"/>
                  </a:moveTo>
                  <a:cubicBezTo>
                    <a:pt x="4686" y="2743"/>
                    <a:pt x="2755" y="4686"/>
                    <a:pt x="2755" y="7708"/>
                  </a:cubicBezTo>
                  <a:cubicBezTo>
                    <a:pt x="2755" y="9309"/>
                    <a:pt x="3327" y="10680"/>
                    <a:pt x="4356" y="11557"/>
                  </a:cubicBezTo>
                  <a:cubicBezTo>
                    <a:pt x="5206" y="12280"/>
                    <a:pt x="6337" y="12661"/>
                    <a:pt x="7658" y="12661"/>
                  </a:cubicBezTo>
                  <a:lnTo>
                    <a:pt x="7924" y="12661"/>
                  </a:lnTo>
                  <a:cubicBezTo>
                    <a:pt x="9258" y="12661"/>
                    <a:pt x="10414" y="12268"/>
                    <a:pt x="11252" y="11531"/>
                  </a:cubicBezTo>
                  <a:cubicBezTo>
                    <a:pt x="12268" y="10655"/>
                    <a:pt x="12827" y="9296"/>
                    <a:pt x="12827" y="7708"/>
                  </a:cubicBezTo>
                  <a:cubicBezTo>
                    <a:pt x="12827" y="4686"/>
                    <a:pt x="10909" y="2743"/>
                    <a:pt x="7924" y="2743"/>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13" name="Google Shape;2478;p95">
              <a:extLst>
                <a:ext uri="{FF2B5EF4-FFF2-40B4-BE49-F238E27FC236}">
                  <a16:creationId xmlns:a16="http://schemas.microsoft.com/office/drawing/2014/main" id="{229968E5-485F-D440-860C-0479AA5B8A28}"/>
                </a:ext>
              </a:extLst>
            </p:cNvPr>
            <p:cNvSpPr/>
            <p:nvPr/>
          </p:nvSpPr>
          <p:spPr>
            <a:xfrm>
              <a:off x="1630865" y="375413"/>
              <a:ext cx="15582" cy="15405"/>
            </a:xfrm>
            <a:custGeom>
              <a:avLst/>
              <a:gdLst/>
              <a:ahLst/>
              <a:cxnLst/>
              <a:rect l="l" t="t" r="r" b="b"/>
              <a:pathLst>
                <a:path w="15582" h="15405" extrusionOk="0">
                  <a:moveTo>
                    <a:pt x="7924" y="15405"/>
                  </a:moveTo>
                  <a:lnTo>
                    <a:pt x="7658" y="15405"/>
                  </a:lnTo>
                  <a:cubicBezTo>
                    <a:pt x="5689" y="15405"/>
                    <a:pt x="3924" y="14795"/>
                    <a:pt x="2590" y="13652"/>
                  </a:cubicBezTo>
                  <a:cubicBezTo>
                    <a:pt x="927" y="12242"/>
                    <a:pt x="0" y="10134"/>
                    <a:pt x="0" y="7708"/>
                  </a:cubicBezTo>
                  <a:cubicBezTo>
                    <a:pt x="0" y="3162"/>
                    <a:pt x="3162" y="0"/>
                    <a:pt x="7658" y="0"/>
                  </a:cubicBezTo>
                  <a:lnTo>
                    <a:pt x="7924" y="0"/>
                  </a:lnTo>
                  <a:cubicBezTo>
                    <a:pt x="12433" y="0"/>
                    <a:pt x="15582" y="3162"/>
                    <a:pt x="15582" y="7708"/>
                  </a:cubicBezTo>
                  <a:cubicBezTo>
                    <a:pt x="15582" y="10109"/>
                    <a:pt x="14681" y="12204"/>
                    <a:pt x="13055" y="13614"/>
                  </a:cubicBezTo>
                  <a:cubicBezTo>
                    <a:pt x="11696" y="14782"/>
                    <a:pt x="9931" y="15405"/>
                    <a:pt x="7924" y="15405"/>
                  </a:cubicBezTo>
                  <a:close/>
                  <a:moveTo>
                    <a:pt x="7658" y="2743"/>
                  </a:moveTo>
                  <a:cubicBezTo>
                    <a:pt x="4686" y="2743"/>
                    <a:pt x="2755" y="4686"/>
                    <a:pt x="2755" y="7708"/>
                  </a:cubicBezTo>
                  <a:cubicBezTo>
                    <a:pt x="2755" y="9309"/>
                    <a:pt x="3327" y="10680"/>
                    <a:pt x="4356" y="11557"/>
                  </a:cubicBezTo>
                  <a:cubicBezTo>
                    <a:pt x="5206" y="12280"/>
                    <a:pt x="6337" y="12661"/>
                    <a:pt x="7658" y="12661"/>
                  </a:cubicBezTo>
                  <a:lnTo>
                    <a:pt x="7924" y="12661"/>
                  </a:lnTo>
                  <a:cubicBezTo>
                    <a:pt x="9258" y="12661"/>
                    <a:pt x="10414" y="12268"/>
                    <a:pt x="11252" y="11531"/>
                  </a:cubicBezTo>
                  <a:cubicBezTo>
                    <a:pt x="12268" y="10655"/>
                    <a:pt x="12827" y="9296"/>
                    <a:pt x="12827" y="7708"/>
                  </a:cubicBezTo>
                  <a:cubicBezTo>
                    <a:pt x="12827" y="4686"/>
                    <a:pt x="10909" y="2743"/>
                    <a:pt x="7924" y="2743"/>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14" name="Google Shape;2479;p95">
              <a:extLst>
                <a:ext uri="{FF2B5EF4-FFF2-40B4-BE49-F238E27FC236}">
                  <a16:creationId xmlns:a16="http://schemas.microsoft.com/office/drawing/2014/main" id="{4DFCF401-84F6-6D4C-BD9F-5C81C5C89BFF}"/>
                </a:ext>
              </a:extLst>
            </p:cNvPr>
            <p:cNvSpPr/>
            <p:nvPr/>
          </p:nvSpPr>
          <p:spPr>
            <a:xfrm>
              <a:off x="1648378" y="369912"/>
              <a:ext cx="20878" cy="20650"/>
            </a:xfrm>
            <a:custGeom>
              <a:avLst/>
              <a:gdLst/>
              <a:ahLst/>
              <a:cxnLst/>
              <a:rect l="l" t="t" r="r" b="b"/>
              <a:pathLst>
                <a:path w="20878" h="20650" extrusionOk="0">
                  <a:moveTo>
                    <a:pt x="10629" y="20650"/>
                  </a:moveTo>
                  <a:lnTo>
                    <a:pt x="10261" y="20650"/>
                  </a:lnTo>
                  <a:cubicBezTo>
                    <a:pt x="7607" y="20650"/>
                    <a:pt x="5245" y="19837"/>
                    <a:pt x="3441" y="18313"/>
                  </a:cubicBezTo>
                  <a:cubicBezTo>
                    <a:pt x="1231" y="16421"/>
                    <a:pt x="0" y="13589"/>
                    <a:pt x="0" y="10325"/>
                  </a:cubicBezTo>
                  <a:cubicBezTo>
                    <a:pt x="0" y="4241"/>
                    <a:pt x="4216" y="0"/>
                    <a:pt x="10261" y="0"/>
                  </a:cubicBezTo>
                  <a:lnTo>
                    <a:pt x="10629" y="0"/>
                  </a:lnTo>
                  <a:cubicBezTo>
                    <a:pt x="16675" y="0"/>
                    <a:pt x="20878" y="4241"/>
                    <a:pt x="20878" y="10325"/>
                  </a:cubicBezTo>
                  <a:cubicBezTo>
                    <a:pt x="20878" y="13550"/>
                    <a:pt x="19684" y="16370"/>
                    <a:pt x="17513" y="18249"/>
                  </a:cubicBezTo>
                  <a:cubicBezTo>
                    <a:pt x="15709" y="19824"/>
                    <a:pt x="13322" y="20650"/>
                    <a:pt x="10629" y="20650"/>
                  </a:cubicBezTo>
                  <a:close/>
                  <a:moveTo>
                    <a:pt x="10261" y="2743"/>
                  </a:moveTo>
                  <a:cubicBezTo>
                    <a:pt x="5714" y="2743"/>
                    <a:pt x="2755" y="5715"/>
                    <a:pt x="2755" y="10325"/>
                  </a:cubicBezTo>
                  <a:cubicBezTo>
                    <a:pt x="2755" y="12776"/>
                    <a:pt x="3644" y="14859"/>
                    <a:pt x="5232" y="16217"/>
                  </a:cubicBezTo>
                  <a:cubicBezTo>
                    <a:pt x="6527" y="17310"/>
                    <a:pt x="8267" y="17894"/>
                    <a:pt x="10261" y="17894"/>
                  </a:cubicBezTo>
                  <a:lnTo>
                    <a:pt x="10629" y="17894"/>
                  </a:lnTo>
                  <a:cubicBezTo>
                    <a:pt x="12649" y="17894"/>
                    <a:pt x="14414" y="17297"/>
                    <a:pt x="15722" y="16179"/>
                  </a:cubicBezTo>
                  <a:cubicBezTo>
                    <a:pt x="17271" y="14820"/>
                    <a:pt x="18135" y="12750"/>
                    <a:pt x="18135" y="10325"/>
                  </a:cubicBezTo>
                  <a:cubicBezTo>
                    <a:pt x="18135" y="5715"/>
                    <a:pt x="15189" y="2743"/>
                    <a:pt x="10629" y="2743"/>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15" name="Google Shape;2480;p95">
              <a:extLst>
                <a:ext uri="{FF2B5EF4-FFF2-40B4-BE49-F238E27FC236}">
                  <a16:creationId xmlns:a16="http://schemas.microsoft.com/office/drawing/2014/main" id="{E9167FC3-FC72-2D4D-8424-62CC4448D33D}"/>
                </a:ext>
              </a:extLst>
            </p:cNvPr>
            <p:cNvSpPr/>
            <p:nvPr/>
          </p:nvSpPr>
          <p:spPr>
            <a:xfrm>
              <a:off x="1668870" y="388072"/>
              <a:ext cx="19608" cy="6032"/>
            </a:xfrm>
            <a:custGeom>
              <a:avLst/>
              <a:gdLst/>
              <a:ahLst/>
              <a:cxnLst/>
              <a:rect l="l" t="t" r="r" b="b"/>
              <a:pathLst>
                <a:path w="19608" h="6032" extrusionOk="0">
                  <a:moveTo>
                    <a:pt x="10121" y="0"/>
                  </a:moveTo>
                  <a:cubicBezTo>
                    <a:pt x="6197" y="0"/>
                    <a:pt x="2641" y="1549"/>
                    <a:pt x="0" y="4064"/>
                  </a:cubicBezTo>
                  <a:cubicBezTo>
                    <a:pt x="800" y="4559"/>
                    <a:pt x="1549" y="5118"/>
                    <a:pt x="2247" y="5727"/>
                  </a:cubicBezTo>
                  <a:cubicBezTo>
                    <a:pt x="4356" y="3886"/>
                    <a:pt x="7112" y="2743"/>
                    <a:pt x="10121" y="2743"/>
                  </a:cubicBezTo>
                  <a:cubicBezTo>
                    <a:pt x="13296" y="2743"/>
                    <a:pt x="16192" y="4000"/>
                    <a:pt x="18326" y="6032"/>
                  </a:cubicBezTo>
                  <a:cubicBezTo>
                    <a:pt x="18795" y="5206"/>
                    <a:pt x="19215" y="4356"/>
                    <a:pt x="19608" y="3492"/>
                  </a:cubicBezTo>
                  <a:cubicBezTo>
                    <a:pt x="17043" y="1320"/>
                    <a:pt x="13728" y="0"/>
                    <a:pt x="10121" y="0"/>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16" name="Google Shape;2481;p95">
              <a:extLst>
                <a:ext uri="{FF2B5EF4-FFF2-40B4-BE49-F238E27FC236}">
                  <a16:creationId xmlns:a16="http://schemas.microsoft.com/office/drawing/2014/main" id="{32FD9B71-3A26-C248-B8C0-B9A14B199310}"/>
                </a:ext>
              </a:extLst>
            </p:cNvPr>
            <p:cNvSpPr/>
            <p:nvPr/>
          </p:nvSpPr>
          <p:spPr>
            <a:xfrm>
              <a:off x="1639039" y="387812"/>
              <a:ext cx="39573" cy="17932"/>
            </a:xfrm>
            <a:custGeom>
              <a:avLst/>
              <a:gdLst/>
              <a:ahLst/>
              <a:cxnLst/>
              <a:rect l="l" t="t" r="r" b="b"/>
              <a:pathLst>
                <a:path w="39573" h="17932" extrusionOk="0">
                  <a:moveTo>
                    <a:pt x="19786" y="0"/>
                  </a:moveTo>
                  <a:cubicBezTo>
                    <a:pt x="10007" y="0"/>
                    <a:pt x="1841" y="6972"/>
                    <a:pt x="0" y="16179"/>
                  </a:cubicBezTo>
                  <a:cubicBezTo>
                    <a:pt x="825" y="16802"/>
                    <a:pt x="1650" y="17386"/>
                    <a:pt x="2527" y="17932"/>
                  </a:cubicBezTo>
                  <a:cubicBezTo>
                    <a:pt x="3606" y="9385"/>
                    <a:pt x="10921" y="2743"/>
                    <a:pt x="19786" y="2743"/>
                  </a:cubicBezTo>
                  <a:cubicBezTo>
                    <a:pt x="28638" y="2743"/>
                    <a:pt x="35966" y="9385"/>
                    <a:pt x="37045" y="17932"/>
                  </a:cubicBezTo>
                  <a:cubicBezTo>
                    <a:pt x="37922" y="17386"/>
                    <a:pt x="38747" y="16802"/>
                    <a:pt x="39573" y="16179"/>
                  </a:cubicBezTo>
                  <a:cubicBezTo>
                    <a:pt x="37731" y="6972"/>
                    <a:pt x="29565" y="0"/>
                    <a:pt x="19786" y="0"/>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17" name="Google Shape;2482;p95">
              <a:extLst>
                <a:ext uri="{FF2B5EF4-FFF2-40B4-BE49-F238E27FC236}">
                  <a16:creationId xmlns:a16="http://schemas.microsoft.com/office/drawing/2014/main" id="{850315BA-59BE-EC4E-AACB-429A88290AA2}"/>
                </a:ext>
              </a:extLst>
            </p:cNvPr>
            <p:cNvSpPr/>
            <p:nvPr/>
          </p:nvSpPr>
          <p:spPr>
            <a:xfrm>
              <a:off x="1629173" y="388075"/>
              <a:ext cx="19596" cy="6019"/>
            </a:xfrm>
            <a:custGeom>
              <a:avLst/>
              <a:gdLst/>
              <a:ahLst/>
              <a:cxnLst/>
              <a:rect l="l" t="t" r="r" b="b"/>
              <a:pathLst>
                <a:path w="19596" h="6019" extrusionOk="0">
                  <a:moveTo>
                    <a:pt x="17360" y="5727"/>
                  </a:moveTo>
                  <a:cubicBezTo>
                    <a:pt x="18059" y="5118"/>
                    <a:pt x="18808" y="4559"/>
                    <a:pt x="19596" y="4064"/>
                  </a:cubicBezTo>
                  <a:cubicBezTo>
                    <a:pt x="16967" y="1549"/>
                    <a:pt x="13398" y="0"/>
                    <a:pt x="9486" y="0"/>
                  </a:cubicBezTo>
                  <a:cubicBezTo>
                    <a:pt x="5867" y="0"/>
                    <a:pt x="2565" y="1308"/>
                    <a:pt x="0" y="3492"/>
                  </a:cubicBezTo>
                  <a:cubicBezTo>
                    <a:pt x="393" y="4356"/>
                    <a:pt x="812" y="5194"/>
                    <a:pt x="1282" y="6019"/>
                  </a:cubicBezTo>
                  <a:cubicBezTo>
                    <a:pt x="3416" y="4000"/>
                    <a:pt x="6311" y="2743"/>
                    <a:pt x="9486" y="2743"/>
                  </a:cubicBezTo>
                  <a:cubicBezTo>
                    <a:pt x="12496" y="2743"/>
                    <a:pt x="15252" y="3873"/>
                    <a:pt x="17360" y="5727"/>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grpSp>
      <p:sp>
        <p:nvSpPr>
          <p:cNvPr id="18" name="TextBox 17">
            <a:extLst>
              <a:ext uri="{FF2B5EF4-FFF2-40B4-BE49-F238E27FC236}">
                <a16:creationId xmlns:a16="http://schemas.microsoft.com/office/drawing/2014/main" id="{8BE0A8CB-9AE5-CB41-B83D-3031DED8F0AE}"/>
              </a:ext>
            </a:extLst>
          </p:cNvPr>
          <p:cNvSpPr txBox="1"/>
          <p:nvPr/>
        </p:nvSpPr>
        <p:spPr>
          <a:xfrm>
            <a:off x="22024975" y="12668250"/>
            <a:ext cx="1428750" cy="438150"/>
          </a:xfrm>
          <a:prstGeom prst="rect">
            <a:avLst/>
          </a:prstGeom>
        </p:spPr>
        <p:txBody>
          <a:bodyPr rIns="0">
            <a:noAutofit/>
          </a:bodyPr>
          <a:lstStyle>
            <a:defPPr marR="0" lvl="0" algn="l" rtl="0">
              <a:lnSpc>
                <a:spcPct val="100000"/>
              </a:lnSpc>
              <a:spcBef>
                <a:spcPts val="0"/>
              </a:spcBef>
              <a:spcAft>
                <a:spcPts val="0"/>
              </a:spcAft>
              <a:defRPr/>
            </a:defPPr>
            <a:lvl1pPr marL="45720" indent="-45720" algn="r" eaLnBrk="1" hangingPunct="1">
              <a:lnSpc>
                <a:spcPct val="129000"/>
              </a:lnSpc>
              <a:spcAft>
                <a:spcPts val="1200"/>
              </a:spcAft>
              <a:buSzPct val="25000"/>
              <a:buFontTx/>
              <a:buBlip>
                <a:blip r:embed="rId3"/>
              </a:buBlip>
              <a:tabLst/>
              <a:defRPr sz="1600" spc="50" baseline="0">
                <a:solidFill>
                  <a:schemeClr val="tx1"/>
                </a:solidFill>
              </a:defRPr>
            </a:lvl1pPr>
            <a:lvl2pPr marL="640080" indent="-365760" eaLnBrk="1" hangingPunct="1">
              <a:lnSpc>
                <a:spcPct val="129000"/>
              </a:lnSpc>
              <a:spcAft>
                <a:spcPts val="1200"/>
              </a:spcAft>
              <a:buClrTx/>
              <a:buSzPct val="85000"/>
              <a:buFont typeface="Optimistic Text" panose="020B0604020202020204" pitchFamily="34" charset="0"/>
              <a:buChar char="•"/>
              <a:defRPr spc="50" baseline="0">
                <a:solidFill>
                  <a:schemeClr val="tx1"/>
                </a:solidFill>
              </a:defRPr>
            </a:lvl2pPr>
            <a:lvl3pPr marL="1005840" indent="-365760" eaLnBrk="1" hangingPunct="1">
              <a:lnSpc>
                <a:spcPct val="129000"/>
              </a:lnSpc>
              <a:spcAft>
                <a:spcPts val="1200"/>
              </a:spcAft>
              <a:buClrTx/>
              <a:buSzPct val="85000"/>
              <a:buFont typeface=".PingFang SC Regular"/>
              <a:buChar char="﹘"/>
              <a:defRPr spc="50" baseline="0">
                <a:solidFill>
                  <a:schemeClr val="tx1"/>
                </a:solidFill>
              </a:defRPr>
            </a:lvl3pPr>
            <a:lvl4pPr marL="1371600" indent="-365760" eaLnBrk="1" hangingPunct="1">
              <a:lnSpc>
                <a:spcPct val="129000"/>
              </a:lnSpc>
              <a:spcAft>
                <a:spcPts val="1200"/>
              </a:spcAft>
              <a:buClrTx/>
              <a:buSzPct val="85000"/>
              <a:buFont typeface=".PingFang SC Regular"/>
              <a:buChar char="﹘"/>
              <a:defRPr spc="50" baseline="0">
                <a:solidFill>
                  <a:schemeClr val="tx1"/>
                </a:solidFill>
              </a:defRPr>
            </a:lvl4pPr>
            <a:lvl5pPr marL="1737360" indent="-365760" eaLnBrk="1" hangingPunct="1">
              <a:lnSpc>
                <a:spcPct val="129000"/>
              </a:lnSpc>
              <a:spcAft>
                <a:spcPts val="1200"/>
              </a:spcAft>
              <a:buClrTx/>
              <a:buSzPct val="85000"/>
              <a:buFont typeface=".PingFang SC Regular"/>
              <a:buChar char="﹘"/>
              <a:defRPr spc="50" baseline="0">
                <a:solidFill>
                  <a:schemeClr val="tx1"/>
                </a:solidFill>
              </a:defRPr>
            </a:lvl5pPr>
            <a:lvl6pPr eaLnBrk="1" hangingPunct="1"/>
            <a:lvl7pPr eaLnBrk="1" hangingPunct="1"/>
            <a:lvl8pPr eaLnBrk="1" hangingPunct="1"/>
            <a:lvl9pPr eaLnBrk="1" hangingPunct="1"/>
          </a:lstStyle>
          <a:p>
            <a:pPr lvl="0"/>
            <a:fld id="{FDB46036-B8C8-1B45-BC70-41893D8B3A8D}" type="slidenum">
              <a:rPr lang="en-US" smtClean="0"/>
              <a:pPr lvl="0"/>
              <a:t>60</a:t>
            </a:fld>
            <a:r>
              <a:rPr lang="en-US" dirty="0"/>
              <a:t>1 0.</a:t>
            </a:r>
          </a:p>
          <a:p>
            <a:pPr lvl="0"/>
            <a:endParaRPr lang="en-US" dirty="0">
              <a:solidFill>
                <a:schemeClr val="bg2"/>
              </a:solidFill>
            </a:endParaRPr>
          </a:p>
        </p:txBody>
      </p:sp>
      <p:pic>
        <p:nvPicPr>
          <p:cNvPr id="4" name="Picture 3" descr="A person sitting in a car&#10;&#10;Description automatically generated with medium confidence">
            <a:extLst>
              <a:ext uri="{FF2B5EF4-FFF2-40B4-BE49-F238E27FC236}">
                <a16:creationId xmlns:a16="http://schemas.microsoft.com/office/drawing/2014/main" id="{46257F69-35C8-4D6A-7AD6-EC6F3FDD2E03}"/>
              </a:ext>
            </a:extLst>
          </p:cNvPr>
          <p:cNvPicPr>
            <a:picLocks noChangeAspect="1"/>
          </p:cNvPicPr>
          <p:nvPr/>
        </p:nvPicPr>
        <p:blipFill rotWithShape="1">
          <a:blip r:embed="rId4"/>
          <a:srcRect l="34121" r="24771"/>
          <a:stretch/>
        </p:blipFill>
        <p:spPr>
          <a:xfrm>
            <a:off x="15939834" y="0"/>
            <a:ext cx="8447341" cy="13716000"/>
          </a:xfrm>
          <a:prstGeom prst="rect">
            <a:avLst/>
          </a:prstGeom>
        </p:spPr>
      </p:pic>
    </p:spTree>
    <p:extLst>
      <p:ext uri="{BB962C8B-B14F-4D97-AF65-F5344CB8AC3E}">
        <p14:creationId xmlns:p14="http://schemas.microsoft.com/office/powerpoint/2010/main" val="1574411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3B429F7B-BF7F-A541-9B1D-E7BF2BA86BD4}"/>
              </a:ext>
            </a:extLst>
          </p:cNvPr>
          <p:cNvSpPr>
            <a:spLocks noGrp="1"/>
          </p:cNvSpPr>
          <p:nvPr>
            <p:ph type="subTitle" idx="2"/>
          </p:nvPr>
        </p:nvSpPr>
        <p:spPr>
          <a:xfrm>
            <a:off x="932821" y="909036"/>
            <a:ext cx="14689766" cy="463200"/>
          </a:xfrm>
        </p:spPr>
        <p:txBody>
          <a:bodyPr/>
          <a:lstStyle/>
          <a:p>
            <a:r>
              <a:rPr lang="en-US" dirty="0"/>
              <a:t>03 </a:t>
            </a:r>
            <a:r>
              <a:rPr lang="en-US" dirty="0" err="1"/>
              <a:t>gestion</a:t>
            </a:r>
            <a:r>
              <a:rPr lang="en-US" dirty="0"/>
              <a:t> des </a:t>
            </a:r>
            <a:r>
              <a:rPr lang="en-US" dirty="0" err="1"/>
              <a:t>comptes</a:t>
            </a:r>
            <a:r>
              <a:rPr lang="en-US" dirty="0"/>
              <a:t> en </a:t>
            </a:r>
            <a:r>
              <a:rPr lang="en-US" dirty="0" err="1"/>
              <a:t>ligne</a:t>
            </a:r>
            <a:endParaRPr lang="en-US" dirty="0"/>
          </a:p>
        </p:txBody>
      </p:sp>
      <p:sp>
        <p:nvSpPr>
          <p:cNvPr id="7" name="Text Placeholder 6">
            <a:extLst>
              <a:ext uri="{FF2B5EF4-FFF2-40B4-BE49-F238E27FC236}">
                <a16:creationId xmlns:a16="http://schemas.microsoft.com/office/drawing/2014/main" id="{8F10397F-FDF0-B44A-9885-99A2E91C0619}"/>
              </a:ext>
            </a:extLst>
          </p:cNvPr>
          <p:cNvSpPr>
            <a:spLocks noGrp="1"/>
          </p:cNvSpPr>
          <p:nvPr>
            <p:ph type="body" sz="quarter" idx="4294967295"/>
          </p:nvPr>
        </p:nvSpPr>
        <p:spPr>
          <a:xfrm>
            <a:off x="932689" y="5450450"/>
            <a:ext cx="14083474" cy="6172200"/>
          </a:xfrm>
        </p:spPr>
        <p:txBody>
          <a:bodyPr>
            <a:noAutofit/>
          </a:bodyPr>
          <a:lstStyle/>
          <a:p>
            <a:pPr lvl="0" fontAlgn="base">
              <a:lnSpc>
                <a:spcPts val="3000"/>
              </a:lnSpc>
              <a:buNone/>
            </a:pPr>
            <a:r>
              <a:rPr lang="fr-FR" sz="2000" dirty="0">
                <a:solidFill>
                  <a:srgbClr val="1C2B33"/>
                </a:solidFill>
              </a:rPr>
              <a:t>Cette fonctionnalité est disponible uniquement dans </a:t>
            </a:r>
            <a:r>
              <a:rPr lang="fr-FR" sz="2000" u="sng" dirty="0">
                <a:solidFill>
                  <a:schemeClr val="accent2">
                    <a:lumMod val="60000"/>
                    <a:lumOff val="40000"/>
                  </a:schemeClr>
                </a:solidFill>
              </a:rPr>
              <a:t>l'application Facebook pour les appareils iPhone et Android. En savoir plus </a:t>
            </a:r>
            <a:r>
              <a:rPr lang="fr-FR" sz="2000" dirty="0">
                <a:solidFill>
                  <a:srgbClr val="1C2B33"/>
                </a:solidFill>
              </a:rPr>
              <a:t>sur le fonctionnement des paramètres de localisation.</a:t>
            </a:r>
            <a:endParaRPr lang="en-US" sz="2000" dirty="0">
              <a:solidFill>
                <a:srgbClr val="1C2B33"/>
              </a:solidFill>
            </a:endParaRPr>
          </a:p>
          <a:p>
            <a:pPr lvl="0" fontAlgn="base">
              <a:lnSpc>
                <a:spcPts val="3000"/>
              </a:lnSpc>
              <a:buNone/>
            </a:pPr>
            <a:r>
              <a:rPr lang="fr-FR" sz="2000" b="1" dirty="0">
                <a:solidFill>
                  <a:srgbClr val="1C2B33"/>
                </a:solidFill>
              </a:rPr>
              <a:t>Pour activer ou désactiver les services de localisation sur votre appareil Android:</a:t>
            </a:r>
            <a:r>
              <a:rPr lang="en-US" sz="2000" b="1" dirty="0">
                <a:solidFill>
                  <a:srgbClr val="1C2B33"/>
                </a:solidFill>
              </a:rPr>
              <a:t> </a:t>
            </a:r>
          </a:p>
          <a:p>
            <a:pPr marL="1097280" lvl="1" indent="-457200">
              <a:buFont typeface="+mj-lt"/>
              <a:buAutoNum type="arabicPeriod"/>
              <a:tabLst>
                <a:tab pos="457200" algn="l"/>
              </a:tabLst>
            </a:pPr>
            <a:r>
              <a:rPr lang="fr-FR" sz="2000" dirty="0">
                <a:ea typeface="Times New Roman" panose="02020603050405020304" pitchFamily="18" charset="0"/>
              </a:rPr>
              <a:t>Accédez à l'écran d'accueil de votre appareil.</a:t>
            </a:r>
          </a:p>
          <a:p>
            <a:pPr marL="1097280" lvl="1" indent="-457200">
              <a:buFont typeface="+mj-lt"/>
              <a:buAutoNum type="arabicPeriod"/>
              <a:tabLst>
                <a:tab pos="457200" algn="l"/>
              </a:tabLst>
            </a:pPr>
            <a:r>
              <a:rPr lang="fr-FR" sz="2000" dirty="0">
                <a:ea typeface="Times New Roman" panose="02020603050405020304" pitchFamily="18" charset="0"/>
              </a:rPr>
              <a:t>Cliquez sur Paramètres, puis cliquez sur Applications.</a:t>
            </a:r>
          </a:p>
          <a:p>
            <a:pPr marL="1097280" lvl="1" indent="-457200">
              <a:buFont typeface="+mj-lt"/>
              <a:buAutoNum type="arabicPeriod"/>
              <a:tabLst>
                <a:tab pos="457200" algn="l"/>
              </a:tabLst>
            </a:pPr>
            <a:r>
              <a:rPr lang="fr-FR" sz="2000" dirty="0">
                <a:ea typeface="Times New Roman" panose="02020603050405020304" pitchFamily="18" charset="0"/>
              </a:rPr>
              <a:t>Faites défiler la liste des applications et appuyez sur Facebook.</a:t>
            </a:r>
          </a:p>
          <a:p>
            <a:pPr marL="1097280" lvl="1" indent="-457200">
              <a:buFont typeface="+mj-lt"/>
              <a:buAutoNum type="arabicPeriod"/>
              <a:tabLst>
                <a:tab pos="457200" algn="l"/>
              </a:tabLst>
            </a:pPr>
            <a:r>
              <a:rPr lang="fr-FR" sz="2000" dirty="0">
                <a:ea typeface="Times New Roman" panose="02020603050405020304" pitchFamily="18" charset="0"/>
              </a:rPr>
              <a:t>Cliquez sur Autorisations, puis sur Localisation.</a:t>
            </a:r>
          </a:p>
          <a:p>
            <a:pPr marL="1097280" lvl="1" indent="-457200">
              <a:buFont typeface="+mj-lt"/>
              <a:buAutoNum type="arabicPeriod"/>
              <a:tabLst>
                <a:tab pos="457200" algn="l"/>
              </a:tabLst>
            </a:pPr>
            <a:r>
              <a:rPr lang="fr-FR" sz="2000" dirty="0">
                <a:ea typeface="Times New Roman" panose="02020603050405020304" pitchFamily="18" charset="0"/>
              </a:rPr>
              <a:t>Sélectionnez Autoriser uniquement lors de l'utilisation de l'application, Demander à chaque fois ou Ne pas autoriser</a:t>
            </a:r>
            <a:r>
              <a:rPr lang="en-US" sz="2000" dirty="0">
                <a:effectLst/>
                <a:ea typeface="Times New Roman" panose="02020603050405020304" pitchFamily="18" charset="0"/>
              </a:rPr>
              <a:t>.</a:t>
            </a:r>
            <a:endParaRPr lang="en-US" sz="2000" b="1" dirty="0">
              <a:solidFill>
                <a:srgbClr val="1C2B33"/>
              </a:solidFill>
            </a:endParaRPr>
          </a:p>
          <a:p>
            <a:pPr lvl="0" fontAlgn="base">
              <a:lnSpc>
                <a:spcPts val="3000"/>
              </a:lnSpc>
              <a:buSzPct val="100000"/>
              <a:buNone/>
            </a:pPr>
            <a:r>
              <a:rPr lang="fr-FR" sz="2000" b="1" dirty="0">
                <a:solidFill>
                  <a:srgbClr val="1C2B33"/>
                </a:solidFill>
              </a:rPr>
              <a:t>Pour activer ou désactiver les services de localisation pour votre appareil </a:t>
            </a:r>
            <a:r>
              <a:rPr lang="fr-FR" sz="2000" b="1" dirty="0" err="1">
                <a:solidFill>
                  <a:srgbClr val="1C2B33"/>
                </a:solidFill>
              </a:rPr>
              <a:t>iOS</a:t>
            </a:r>
            <a:r>
              <a:rPr lang="en-US" sz="2000" b="1" dirty="0">
                <a:solidFill>
                  <a:srgbClr val="1C2B33"/>
                </a:solidFill>
              </a:rPr>
              <a:t>:</a:t>
            </a:r>
          </a:p>
          <a:p>
            <a:pPr marL="457200" indent="-457200" fontAlgn="base">
              <a:lnSpc>
                <a:spcPts val="3000"/>
              </a:lnSpc>
              <a:buSzPct val="100000"/>
              <a:buFont typeface="+mj-lt"/>
              <a:buAutoNum type="arabicPeriod"/>
            </a:pPr>
            <a:r>
              <a:rPr lang="fr-FR" sz="2000" dirty="0">
                <a:solidFill>
                  <a:srgbClr val="1C2B33"/>
                </a:solidFill>
              </a:rPr>
              <a:t>Accédez à l'écran d'accueil de votre appareil.</a:t>
            </a:r>
          </a:p>
          <a:p>
            <a:pPr marL="457200" indent="-457200" fontAlgn="base">
              <a:lnSpc>
                <a:spcPts val="3000"/>
              </a:lnSpc>
              <a:buSzPct val="100000"/>
              <a:buFont typeface="+mj-lt"/>
              <a:buAutoNum type="arabicPeriod"/>
            </a:pPr>
            <a:r>
              <a:rPr lang="fr-FR" sz="2000" dirty="0">
                <a:solidFill>
                  <a:srgbClr val="1C2B33"/>
                </a:solidFill>
              </a:rPr>
              <a:t>Cliquez sur Paramètres, puis sur Confidentialité.</a:t>
            </a:r>
          </a:p>
          <a:p>
            <a:pPr marL="457200" indent="-457200" fontAlgn="base">
              <a:lnSpc>
                <a:spcPts val="3000"/>
              </a:lnSpc>
              <a:buSzPct val="100000"/>
              <a:buFont typeface="+mj-lt"/>
              <a:buAutoNum type="arabicPeriod"/>
            </a:pPr>
            <a:r>
              <a:rPr lang="fr-FR" sz="2000" dirty="0">
                <a:solidFill>
                  <a:srgbClr val="1C2B33"/>
                </a:solidFill>
              </a:rPr>
              <a:t>Appuyez sur Services de localisation et appuyez sur la touche à côté de Services de localisation pour l'activer ou le désactiver</a:t>
            </a:r>
            <a:r>
              <a:rPr lang="en-US" sz="2000" dirty="0">
                <a:solidFill>
                  <a:srgbClr val="1C2B33"/>
                </a:solidFill>
              </a:rPr>
              <a:t>.</a:t>
            </a:r>
          </a:p>
          <a:p>
            <a:pPr lvl="0" fontAlgn="base">
              <a:lnSpc>
                <a:spcPts val="3000"/>
              </a:lnSpc>
              <a:buSzPct val="100000"/>
              <a:buNone/>
            </a:pPr>
            <a:r>
              <a:rPr lang="fr-FR" sz="2000" dirty="0">
                <a:solidFill>
                  <a:srgbClr val="1C2B33"/>
                </a:solidFill>
              </a:rPr>
              <a:t>Quand les services de localisation sont activés pour votre appareil </a:t>
            </a:r>
            <a:r>
              <a:rPr lang="fr-FR" sz="2000" dirty="0" err="1">
                <a:solidFill>
                  <a:srgbClr val="1C2B33"/>
                </a:solidFill>
              </a:rPr>
              <a:t>iOS</a:t>
            </a:r>
            <a:r>
              <a:rPr lang="fr-FR" sz="2000" dirty="0">
                <a:solidFill>
                  <a:srgbClr val="1C2B33"/>
                </a:solidFill>
              </a:rPr>
              <a:t>, vous pouvez contrôler quand vous autorisez Facebook à accéder à votre position en faisant défiler la liste des applications répertoriées dans les services de localisation, en appuyant sur Facebook et en sélectionnant Toujours, Lors de l'utilisation de l'application, Demander la prochaine fois ou Jamais</a:t>
            </a:r>
            <a:r>
              <a:rPr lang="en-US" sz="2000" dirty="0">
                <a:solidFill>
                  <a:srgbClr val="1C2B33"/>
                </a:solidFill>
              </a:rPr>
              <a:t>.</a:t>
            </a:r>
          </a:p>
        </p:txBody>
      </p:sp>
      <p:grpSp>
        <p:nvGrpSpPr>
          <p:cNvPr id="11" name="Google Shape;2475;p95">
            <a:extLst>
              <a:ext uri="{FF2B5EF4-FFF2-40B4-BE49-F238E27FC236}">
                <a16:creationId xmlns:a16="http://schemas.microsoft.com/office/drawing/2014/main" id="{0628DD6B-95F4-1941-874C-C2740D5BE500}"/>
              </a:ext>
            </a:extLst>
          </p:cNvPr>
          <p:cNvGrpSpPr/>
          <p:nvPr/>
        </p:nvGrpSpPr>
        <p:grpSpPr>
          <a:xfrm>
            <a:off x="932690" y="1759284"/>
            <a:ext cx="916887" cy="916887"/>
            <a:chOff x="1624904" y="344237"/>
            <a:chExt cx="67843" cy="67843"/>
          </a:xfrm>
          <a:solidFill>
            <a:schemeClr val="accent2"/>
          </a:solidFill>
        </p:grpSpPr>
        <p:sp>
          <p:nvSpPr>
            <p:cNvPr id="12" name="Google Shape;2476;p95">
              <a:extLst>
                <a:ext uri="{FF2B5EF4-FFF2-40B4-BE49-F238E27FC236}">
                  <a16:creationId xmlns:a16="http://schemas.microsoft.com/office/drawing/2014/main" id="{293B9364-07BA-594D-9B9F-11B03DFF8CD9}"/>
                </a:ext>
              </a:extLst>
            </p:cNvPr>
            <p:cNvSpPr/>
            <p:nvPr/>
          </p:nvSpPr>
          <p:spPr>
            <a:xfrm>
              <a:off x="1624904" y="344237"/>
              <a:ext cx="67843" cy="67843"/>
            </a:xfrm>
            <a:custGeom>
              <a:avLst/>
              <a:gdLst/>
              <a:ahLst/>
              <a:cxnLst/>
              <a:rect l="l" t="t" r="r" b="b"/>
              <a:pathLst>
                <a:path w="67843" h="67843" extrusionOk="0">
                  <a:moveTo>
                    <a:pt x="33921" y="0"/>
                  </a:moveTo>
                  <a:cubicBezTo>
                    <a:pt x="15214" y="0"/>
                    <a:pt x="0" y="15227"/>
                    <a:pt x="0" y="33921"/>
                  </a:cubicBezTo>
                  <a:cubicBezTo>
                    <a:pt x="0" y="52628"/>
                    <a:pt x="15214" y="67843"/>
                    <a:pt x="33921" y="67843"/>
                  </a:cubicBezTo>
                  <a:cubicBezTo>
                    <a:pt x="52628" y="67843"/>
                    <a:pt x="67843" y="52628"/>
                    <a:pt x="67843" y="33921"/>
                  </a:cubicBezTo>
                  <a:cubicBezTo>
                    <a:pt x="67843" y="15227"/>
                    <a:pt x="52628" y="0"/>
                    <a:pt x="33921" y="0"/>
                  </a:cubicBezTo>
                  <a:close/>
                  <a:moveTo>
                    <a:pt x="33921" y="65087"/>
                  </a:moveTo>
                  <a:cubicBezTo>
                    <a:pt x="16725" y="65087"/>
                    <a:pt x="2755" y="51104"/>
                    <a:pt x="2755" y="33921"/>
                  </a:cubicBezTo>
                  <a:cubicBezTo>
                    <a:pt x="2755" y="16738"/>
                    <a:pt x="16725" y="2755"/>
                    <a:pt x="33921" y="2755"/>
                  </a:cubicBezTo>
                  <a:cubicBezTo>
                    <a:pt x="51117" y="2755"/>
                    <a:pt x="65087" y="16738"/>
                    <a:pt x="65087" y="33921"/>
                  </a:cubicBezTo>
                  <a:cubicBezTo>
                    <a:pt x="65087" y="51104"/>
                    <a:pt x="51117" y="65087"/>
                    <a:pt x="33921" y="65087"/>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13" name="Google Shape;2477;p95">
              <a:extLst>
                <a:ext uri="{FF2B5EF4-FFF2-40B4-BE49-F238E27FC236}">
                  <a16:creationId xmlns:a16="http://schemas.microsoft.com/office/drawing/2014/main" id="{4AA4BA23-1717-6C4D-A76A-AFB2F88CABDD}"/>
                </a:ext>
              </a:extLst>
            </p:cNvPr>
            <p:cNvSpPr/>
            <p:nvPr/>
          </p:nvSpPr>
          <p:spPr>
            <a:xfrm>
              <a:off x="1671198" y="375413"/>
              <a:ext cx="15582" cy="15405"/>
            </a:xfrm>
            <a:custGeom>
              <a:avLst/>
              <a:gdLst/>
              <a:ahLst/>
              <a:cxnLst/>
              <a:rect l="l" t="t" r="r" b="b"/>
              <a:pathLst>
                <a:path w="15582" h="15405" extrusionOk="0">
                  <a:moveTo>
                    <a:pt x="7924" y="15405"/>
                  </a:moveTo>
                  <a:lnTo>
                    <a:pt x="7658" y="15405"/>
                  </a:lnTo>
                  <a:cubicBezTo>
                    <a:pt x="5689" y="15405"/>
                    <a:pt x="3924" y="14795"/>
                    <a:pt x="2578" y="13652"/>
                  </a:cubicBezTo>
                  <a:cubicBezTo>
                    <a:pt x="927" y="12255"/>
                    <a:pt x="0" y="10134"/>
                    <a:pt x="0" y="7708"/>
                  </a:cubicBezTo>
                  <a:cubicBezTo>
                    <a:pt x="0" y="3162"/>
                    <a:pt x="3162" y="0"/>
                    <a:pt x="7658" y="0"/>
                  </a:cubicBezTo>
                  <a:lnTo>
                    <a:pt x="7924" y="0"/>
                  </a:lnTo>
                  <a:cubicBezTo>
                    <a:pt x="12433" y="0"/>
                    <a:pt x="15582" y="3162"/>
                    <a:pt x="15582" y="7708"/>
                  </a:cubicBezTo>
                  <a:cubicBezTo>
                    <a:pt x="15582" y="10109"/>
                    <a:pt x="14681" y="12204"/>
                    <a:pt x="13055" y="13614"/>
                  </a:cubicBezTo>
                  <a:cubicBezTo>
                    <a:pt x="11696" y="14782"/>
                    <a:pt x="9931" y="15405"/>
                    <a:pt x="7924" y="15405"/>
                  </a:cubicBezTo>
                  <a:close/>
                  <a:moveTo>
                    <a:pt x="7658" y="2743"/>
                  </a:moveTo>
                  <a:cubicBezTo>
                    <a:pt x="4686" y="2743"/>
                    <a:pt x="2755" y="4686"/>
                    <a:pt x="2755" y="7708"/>
                  </a:cubicBezTo>
                  <a:cubicBezTo>
                    <a:pt x="2755" y="9309"/>
                    <a:pt x="3327" y="10680"/>
                    <a:pt x="4356" y="11557"/>
                  </a:cubicBezTo>
                  <a:cubicBezTo>
                    <a:pt x="5206" y="12280"/>
                    <a:pt x="6337" y="12661"/>
                    <a:pt x="7658" y="12661"/>
                  </a:cubicBezTo>
                  <a:lnTo>
                    <a:pt x="7924" y="12661"/>
                  </a:lnTo>
                  <a:cubicBezTo>
                    <a:pt x="9258" y="12661"/>
                    <a:pt x="10414" y="12268"/>
                    <a:pt x="11252" y="11531"/>
                  </a:cubicBezTo>
                  <a:cubicBezTo>
                    <a:pt x="12268" y="10655"/>
                    <a:pt x="12827" y="9296"/>
                    <a:pt x="12827" y="7708"/>
                  </a:cubicBezTo>
                  <a:cubicBezTo>
                    <a:pt x="12827" y="4686"/>
                    <a:pt x="10909" y="2743"/>
                    <a:pt x="7924" y="2743"/>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14" name="Google Shape;2478;p95">
              <a:extLst>
                <a:ext uri="{FF2B5EF4-FFF2-40B4-BE49-F238E27FC236}">
                  <a16:creationId xmlns:a16="http://schemas.microsoft.com/office/drawing/2014/main" id="{BCAD4402-C22C-C048-A7AB-4BA02A38A772}"/>
                </a:ext>
              </a:extLst>
            </p:cNvPr>
            <p:cNvSpPr/>
            <p:nvPr/>
          </p:nvSpPr>
          <p:spPr>
            <a:xfrm>
              <a:off x="1630865" y="375413"/>
              <a:ext cx="15582" cy="15405"/>
            </a:xfrm>
            <a:custGeom>
              <a:avLst/>
              <a:gdLst/>
              <a:ahLst/>
              <a:cxnLst/>
              <a:rect l="l" t="t" r="r" b="b"/>
              <a:pathLst>
                <a:path w="15582" h="15405" extrusionOk="0">
                  <a:moveTo>
                    <a:pt x="7924" y="15405"/>
                  </a:moveTo>
                  <a:lnTo>
                    <a:pt x="7658" y="15405"/>
                  </a:lnTo>
                  <a:cubicBezTo>
                    <a:pt x="5689" y="15405"/>
                    <a:pt x="3924" y="14795"/>
                    <a:pt x="2590" y="13652"/>
                  </a:cubicBezTo>
                  <a:cubicBezTo>
                    <a:pt x="927" y="12242"/>
                    <a:pt x="0" y="10134"/>
                    <a:pt x="0" y="7708"/>
                  </a:cubicBezTo>
                  <a:cubicBezTo>
                    <a:pt x="0" y="3162"/>
                    <a:pt x="3162" y="0"/>
                    <a:pt x="7658" y="0"/>
                  </a:cubicBezTo>
                  <a:lnTo>
                    <a:pt x="7924" y="0"/>
                  </a:lnTo>
                  <a:cubicBezTo>
                    <a:pt x="12433" y="0"/>
                    <a:pt x="15582" y="3162"/>
                    <a:pt x="15582" y="7708"/>
                  </a:cubicBezTo>
                  <a:cubicBezTo>
                    <a:pt x="15582" y="10109"/>
                    <a:pt x="14681" y="12204"/>
                    <a:pt x="13055" y="13614"/>
                  </a:cubicBezTo>
                  <a:cubicBezTo>
                    <a:pt x="11696" y="14782"/>
                    <a:pt x="9931" y="15405"/>
                    <a:pt x="7924" y="15405"/>
                  </a:cubicBezTo>
                  <a:close/>
                  <a:moveTo>
                    <a:pt x="7658" y="2743"/>
                  </a:moveTo>
                  <a:cubicBezTo>
                    <a:pt x="4686" y="2743"/>
                    <a:pt x="2755" y="4686"/>
                    <a:pt x="2755" y="7708"/>
                  </a:cubicBezTo>
                  <a:cubicBezTo>
                    <a:pt x="2755" y="9309"/>
                    <a:pt x="3327" y="10680"/>
                    <a:pt x="4356" y="11557"/>
                  </a:cubicBezTo>
                  <a:cubicBezTo>
                    <a:pt x="5206" y="12280"/>
                    <a:pt x="6337" y="12661"/>
                    <a:pt x="7658" y="12661"/>
                  </a:cubicBezTo>
                  <a:lnTo>
                    <a:pt x="7924" y="12661"/>
                  </a:lnTo>
                  <a:cubicBezTo>
                    <a:pt x="9258" y="12661"/>
                    <a:pt x="10414" y="12268"/>
                    <a:pt x="11252" y="11531"/>
                  </a:cubicBezTo>
                  <a:cubicBezTo>
                    <a:pt x="12268" y="10655"/>
                    <a:pt x="12827" y="9296"/>
                    <a:pt x="12827" y="7708"/>
                  </a:cubicBezTo>
                  <a:cubicBezTo>
                    <a:pt x="12827" y="4686"/>
                    <a:pt x="10909" y="2743"/>
                    <a:pt x="7924" y="2743"/>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15" name="Google Shape;2479;p95">
              <a:extLst>
                <a:ext uri="{FF2B5EF4-FFF2-40B4-BE49-F238E27FC236}">
                  <a16:creationId xmlns:a16="http://schemas.microsoft.com/office/drawing/2014/main" id="{5DEC41EE-6388-DE47-A69E-465E6D3EC042}"/>
                </a:ext>
              </a:extLst>
            </p:cNvPr>
            <p:cNvSpPr/>
            <p:nvPr/>
          </p:nvSpPr>
          <p:spPr>
            <a:xfrm>
              <a:off x="1648378" y="369912"/>
              <a:ext cx="20878" cy="20650"/>
            </a:xfrm>
            <a:custGeom>
              <a:avLst/>
              <a:gdLst/>
              <a:ahLst/>
              <a:cxnLst/>
              <a:rect l="l" t="t" r="r" b="b"/>
              <a:pathLst>
                <a:path w="20878" h="20650" extrusionOk="0">
                  <a:moveTo>
                    <a:pt x="10629" y="20650"/>
                  </a:moveTo>
                  <a:lnTo>
                    <a:pt x="10261" y="20650"/>
                  </a:lnTo>
                  <a:cubicBezTo>
                    <a:pt x="7607" y="20650"/>
                    <a:pt x="5245" y="19837"/>
                    <a:pt x="3441" y="18313"/>
                  </a:cubicBezTo>
                  <a:cubicBezTo>
                    <a:pt x="1231" y="16421"/>
                    <a:pt x="0" y="13589"/>
                    <a:pt x="0" y="10325"/>
                  </a:cubicBezTo>
                  <a:cubicBezTo>
                    <a:pt x="0" y="4241"/>
                    <a:pt x="4216" y="0"/>
                    <a:pt x="10261" y="0"/>
                  </a:cubicBezTo>
                  <a:lnTo>
                    <a:pt x="10629" y="0"/>
                  </a:lnTo>
                  <a:cubicBezTo>
                    <a:pt x="16675" y="0"/>
                    <a:pt x="20878" y="4241"/>
                    <a:pt x="20878" y="10325"/>
                  </a:cubicBezTo>
                  <a:cubicBezTo>
                    <a:pt x="20878" y="13550"/>
                    <a:pt x="19684" y="16370"/>
                    <a:pt x="17513" y="18249"/>
                  </a:cubicBezTo>
                  <a:cubicBezTo>
                    <a:pt x="15709" y="19824"/>
                    <a:pt x="13322" y="20650"/>
                    <a:pt x="10629" y="20650"/>
                  </a:cubicBezTo>
                  <a:close/>
                  <a:moveTo>
                    <a:pt x="10261" y="2743"/>
                  </a:moveTo>
                  <a:cubicBezTo>
                    <a:pt x="5714" y="2743"/>
                    <a:pt x="2755" y="5715"/>
                    <a:pt x="2755" y="10325"/>
                  </a:cubicBezTo>
                  <a:cubicBezTo>
                    <a:pt x="2755" y="12776"/>
                    <a:pt x="3644" y="14859"/>
                    <a:pt x="5232" y="16217"/>
                  </a:cubicBezTo>
                  <a:cubicBezTo>
                    <a:pt x="6527" y="17310"/>
                    <a:pt x="8267" y="17894"/>
                    <a:pt x="10261" y="17894"/>
                  </a:cubicBezTo>
                  <a:lnTo>
                    <a:pt x="10629" y="17894"/>
                  </a:lnTo>
                  <a:cubicBezTo>
                    <a:pt x="12649" y="17894"/>
                    <a:pt x="14414" y="17297"/>
                    <a:pt x="15722" y="16179"/>
                  </a:cubicBezTo>
                  <a:cubicBezTo>
                    <a:pt x="17271" y="14820"/>
                    <a:pt x="18135" y="12750"/>
                    <a:pt x="18135" y="10325"/>
                  </a:cubicBezTo>
                  <a:cubicBezTo>
                    <a:pt x="18135" y="5715"/>
                    <a:pt x="15189" y="2743"/>
                    <a:pt x="10629" y="2743"/>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16" name="Google Shape;2480;p95">
              <a:extLst>
                <a:ext uri="{FF2B5EF4-FFF2-40B4-BE49-F238E27FC236}">
                  <a16:creationId xmlns:a16="http://schemas.microsoft.com/office/drawing/2014/main" id="{B0F8FDFB-5964-E048-9129-66B5DD20CF21}"/>
                </a:ext>
              </a:extLst>
            </p:cNvPr>
            <p:cNvSpPr/>
            <p:nvPr/>
          </p:nvSpPr>
          <p:spPr>
            <a:xfrm>
              <a:off x="1668870" y="388072"/>
              <a:ext cx="19608" cy="6032"/>
            </a:xfrm>
            <a:custGeom>
              <a:avLst/>
              <a:gdLst/>
              <a:ahLst/>
              <a:cxnLst/>
              <a:rect l="l" t="t" r="r" b="b"/>
              <a:pathLst>
                <a:path w="19608" h="6032" extrusionOk="0">
                  <a:moveTo>
                    <a:pt x="10121" y="0"/>
                  </a:moveTo>
                  <a:cubicBezTo>
                    <a:pt x="6197" y="0"/>
                    <a:pt x="2641" y="1549"/>
                    <a:pt x="0" y="4064"/>
                  </a:cubicBezTo>
                  <a:cubicBezTo>
                    <a:pt x="800" y="4559"/>
                    <a:pt x="1549" y="5118"/>
                    <a:pt x="2247" y="5727"/>
                  </a:cubicBezTo>
                  <a:cubicBezTo>
                    <a:pt x="4356" y="3886"/>
                    <a:pt x="7112" y="2743"/>
                    <a:pt x="10121" y="2743"/>
                  </a:cubicBezTo>
                  <a:cubicBezTo>
                    <a:pt x="13296" y="2743"/>
                    <a:pt x="16192" y="4000"/>
                    <a:pt x="18326" y="6032"/>
                  </a:cubicBezTo>
                  <a:cubicBezTo>
                    <a:pt x="18795" y="5206"/>
                    <a:pt x="19215" y="4356"/>
                    <a:pt x="19608" y="3492"/>
                  </a:cubicBezTo>
                  <a:cubicBezTo>
                    <a:pt x="17043" y="1320"/>
                    <a:pt x="13728" y="0"/>
                    <a:pt x="10121" y="0"/>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17" name="Google Shape;2481;p95">
              <a:extLst>
                <a:ext uri="{FF2B5EF4-FFF2-40B4-BE49-F238E27FC236}">
                  <a16:creationId xmlns:a16="http://schemas.microsoft.com/office/drawing/2014/main" id="{C2EE65F5-5797-D247-BC9B-867E0FD451A3}"/>
                </a:ext>
              </a:extLst>
            </p:cNvPr>
            <p:cNvSpPr/>
            <p:nvPr/>
          </p:nvSpPr>
          <p:spPr>
            <a:xfrm>
              <a:off x="1639039" y="387812"/>
              <a:ext cx="39573" cy="17932"/>
            </a:xfrm>
            <a:custGeom>
              <a:avLst/>
              <a:gdLst/>
              <a:ahLst/>
              <a:cxnLst/>
              <a:rect l="l" t="t" r="r" b="b"/>
              <a:pathLst>
                <a:path w="39573" h="17932" extrusionOk="0">
                  <a:moveTo>
                    <a:pt x="19786" y="0"/>
                  </a:moveTo>
                  <a:cubicBezTo>
                    <a:pt x="10007" y="0"/>
                    <a:pt x="1841" y="6972"/>
                    <a:pt x="0" y="16179"/>
                  </a:cubicBezTo>
                  <a:cubicBezTo>
                    <a:pt x="825" y="16802"/>
                    <a:pt x="1650" y="17386"/>
                    <a:pt x="2527" y="17932"/>
                  </a:cubicBezTo>
                  <a:cubicBezTo>
                    <a:pt x="3606" y="9385"/>
                    <a:pt x="10921" y="2743"/>
                    <a:pt x="19786" y="2743"/>
                  </a:cubicBezTo>
                  <a:cubicBezTo>
                    <a:pt x="28638" y="2743"/>
                    <a:pt x="35966" y="9385"/>
                    <a:pt x="37045" y="17932"/>
                  </a:cubicBezTo>
                  <a:cubicBezTo>
                    <a:pt x="37922" y="17386"/>
                    <a:pt x="38747" y="16802"/>
                    <a:pt x="39573" y="16179"/>
                  </a:cubicBezTo>
                  <a:cubicBezTo>
                    <a:pt x="37731" y="6972"/>
                    <a:pt x="29565" y="0"/>
                    <a:pt x="19786" y="0"/>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18" name="Google Shape;2482;p95">
              <a:extLst>
                <a:ext uri="{FF2B5EF4-FFF2-40B4-BE49-F238E27FC236}">
                  <a16:creationId xmlns:a16="http://schemas.microsoft.com/office/drawing/2014/main" id="{83C2EA35-4A7B-8249-AE95-84A114AE7E69}"/>
                </a:ext>
              </a:extLst>
            </p:cNvPr>
            <p:cNvSpPr/>
            <p:nvPr/>
          </p:nvSpPr>
          <p:spPr>
            <a:xfrm>
              <a:off x="1629173" y="388075"/>
              <a:ext cx="19596" cy="6019"/>
            </a:xfrm>
            <a:custGeom>
              <a:avLst/>
              <a:gdLst/>
              <a:ahLst/>
              <a:cxnLst/>
              <a:rect l="l" t="t" r="r" b="b"/>
              <a:pathLst>
                <a:path w="19596" h="6019" extrusionOk="0">
                  <a:moveTo>
                    <a:pt x="17360" y="5727"/>
                  </a:moveTo>
                  <a:cubicBezTo>
                    <a:pt x="18059" y="5118"/>
                    <a:pt x="18808" y="4559"/>
                    <a:pt x="19596" y="4064"/>
                  </a:cubicBezTo>
                  <a:cubicBezTo>
                    <a:pt x="16967" y="1549"/>
                    <a:pt x="13398" y="0"/>
                    <a:pt x="9486" y="0"/>
                  </a:cubicBezTo>
                  <a:cubicBezTo>
                    <a:pt x="5867" y="0"/>
                    <a:pt x="2565" y="1308"/>
                    <a:pt x="0" y="3492"/>
                  </a:cubicBezTo>
                  <a:cubicBezTo>
                    <a:pt x="393" y="4356"/>
                    <a:pt x="812" y="5194"/>
                    <a:pt x="1282" y="6019"/>
                  </a:cubicBezTo>
                  <a:cubicBezTo>
                    <a:pt x="3416" y="4000"/>
                    <a:pt x="6311" y="2743"/>
                    <a:pt x="9486" y="2743"/>
                  </a:cubicBezTo>
                  <a:cubicBezTo>
                    <a:pt x="12496" y="2743"/>
                    <a:pt x="15252" y="3873"/>
                    <a:pt x="17360" y="5727"/>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grpSp>
      <p:sp>
        <p:nvSpPr>
          <p:cNvPr id="23" name="Text Placeholder 6">
            <a:extLst>
              <a:ext uri="{FF2B5EF4-FFF2-40B4-BE49-F238E27FC236}">
                <a16:creationId xmlns:a16="http://schemas.microsoft.com/office/drawing/2014/main" id="{8064755C-DCA2-7F40-9D55-58C008464D56}"/>
              </a:ext>
            </a:extLst>
          </p:cNvPr>
          <p:cNvSpPr txBox="1">
            <a:spLocks/>
          </p:cNvSpPr>
          <p:nvPr/>
        </p:nvSpPr>
        <p:spPr>
          <a:xfrm>
            <a:off x="933450" y="3265080"/>
            <a:ext cx="9388475" cy="1246401"/>
          </a:xfrm>
          <a:prstGeom prst="rect">
            <a:avLst/>
          </a:prstGeom>
        </p:spPr>
        <p:txBody>
          <a:bodyPr vert="horz" lIns="0" tIns="0" rIns="0" bIns="0" rtlCol="0">
            <a:noAutofit/>
          </a:bodyPr>
          <a:lstStyle>
            <a:defPPr marR="0" lvl="0" algn="l" rtl="0">
              <a:lnSpc>
                <a:spcPct val="100000"/>
              </a:lnSpc>
              <a:spcBef>
                <a:spcPts val="0"/>
              </a:spcBef>
              <a:spcAft>
                <a:spcPts val="0"/>
              </a:spcAft>
            </a:defPPr>
            <a:lvl1pPr marL="0" marR="0" lvl="0" indent="0" algn="l" rtl="0" eaLnBrk="1" hangingPunct="1">
              <a:lnSpc>
                <a:spcPct val="129000"/>
              </a:lnSpc>
              <a:spcBef>
                <a:spcPts val="0"/>
              </a:spcBef>
              <a:spcAft>
                <a:spcPts val="1200"/>
              </a:spcAft>
              <a:buClr>
                <a:srgbClr val="1C2B33"/>
              </a:buClr>
              <a:buSzPct val="25000"/>
              <a:buFontTx/>
              <a:buBlip>
                <a:blip r:embed="rId3"/>
              </a:buBlip>
              <a:tabLst/>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defTabSz="1828800" fontAlgn="base">
              <a:lnSpc>
                <a:spcPts val="7200"/>
              </a:lnSpc>
              <a:spcAft>
                <a:spcPts val="0"/>
              </a:spcAft>
              <a:buFont typeface="Optimistic Text"/>
              <a:buNone/>
              <a:defRPr/>
            </a:pPr>
            <a:r>
              <a:rPr lang="en-US" sz="6000" spc="260" dirty="0">
                <a:latin typeface="Optimistic Display" panose="020B0603020203020204" pitchFamily="34" charset="0"/>
                <a:cs typeface="Optimistic Display" panose="020B0603020203020204" pitchFamily="34" charset="0"/>
                <a:sym typeface="Arial"/>
                <a:hlinkClick r:id="rId4"/>
              </a:rPr>
              <a:t>Facebook</a:t>
            </a:r>
            <a:r>
              <a:rPr lang="en-US" sz="6000" spc="260" dirty="0">
                <a:latin typeface="Optimistic Display" panose="020B0603020203020204" pitchFamily="34" charset="0"/>
                <a:cs typeface="Optimistic Display" panose="020B0603020203020204" pitchFamily="34" charset="0"/>
                <a:sym typeface="Arial"/>
              </a:rPr>
              <a:t> et </a:t>
            </a:r>
            <a:r>
              <a:rPr lang="en-US" sz="6000" spc="260" dirty="0" err="1">
                <a:latin typeface="Optimistic Display" panose="020B0603020203020204" pitchFamily="34" charset="0"/>
                <a:cs typeface="Optimistic Display" panose="020B0603020203020204" pitchFamily="34" charset="0"/>
                <a:sym typeface="Arial"/>
              </a:rPr>
              <a:t>localisation</a:t>
            </a:r>
            <a:endParaRPr lang="en-US" sz="6000" spc="260" dirty="0">
              <a:latin typeface="Optimistic Display" panose="020B0603020203020204" pitchFamily="34" charset="0"/>
              <a:cs typeface="Optimistic Display" panose="020B0603020203020204" pitchFamily="34" charset="0"/>
              <a:sym typeface="Arial"/>
            </a:endParaRPr>
          </a:p>
        </p:txBody>
      </p:sp>
      <p:sp>
        <p:nvSpPr>
          <p:cNvPr id="22" name="Rectangle 21">
            <a:extLst>
              <a:ext uri="{FF2B5EF4-FFF2-40B4-BE49-F238E27FC236}">
                <a16:creationId xmlns:a16="http://schemas.microsoft.com/office/drawing/2014/main" id="{FF5A6FB5-7106-0342-AA97-235D5B196121}"/>
              </a:ext>
            </a:extLst>
          </p:cNvPr>
          <p:cNvSpPr/>
          <p:nvPr/>
        </p:nvSpPr>
        <p:spPr>
          <a:xfrm>
            <a:off x="18773775" y="0"/>
            <a:ext cx="5613399" cy="137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US" sz="2400" spc="50" dirty="0">
              <a:solidFill>
                <a:srgbClr val="1C2B33"/>
              </a:solidFill>
              <a:cs typeface="Optimistic Text" panose="020B0503020203020204" pitchFamily="34" charset="0"/>
            </a:endParaRPr>
          </a:p>
        </p:txBody>
      </p:sp>
      <p:sp>
        <p:nvSpPr>
          <p:cNvPr id="24" name="Google Shape;648;p3">
            <a:extLst>
              <a:ext uri="{FF2B5EF4-FFF2-40B4-BE49-F238E27FC236}">
                <a16:creationId xmlns:a16="http://schemas.microsoft.com/office/drawing/2014/main" id="{375D1245-0849-BF4B-A5B2-97A0044F94C7}"/>
              </a:ext>
            </a:extLst>
          </p:cNvPr>
          <p:cNvSpPr/>
          <p:nvPr/>
        </p:nvSpPr>
        <p:spPr>
          <a:xfrm>
            <a:off x="16892588" y="1438775"/>
            <a:ext cx="5635625" cy="11009576"/>
          </a:xfrm>
          <a:prstGeom prst="roundRect">
            <a:avLst>
              <a:gd name="adj" fmla="val 12084"/>
            </a:avLst>
          </a:prstGeom>
          <a:solidFill>
            <a:srgbClr val="FFFFFF"/>
          </a:solidFill>
          <a:ln w="9525" cap="flat" cmpd="sng">
            <a:solidFill>
              <a:srgbClr val="CBD2D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None/>
            </a:pPr>
            <a:endParaRPr sz="2489" b="0" i="0" u="none" strike="noStrike" cap="none">
              <a:solidFill>
                <a:srgbClr val="000000"/>
              </a:solidFill>
              <a:latin typeface="Arial"/>
              <a:ea typeface="Arial"/>
              <a:cs typeface="Arial"/>
              <a:sym typeface="Arial"/>
            </a:endParaRPr>
          </a:p>
        </p:txBody>
      </p:sp>
      <p:sp>
        <p:nvSpPr>
          <p:cNvPr id="19" name="TextBox 18">
            <a:extLst>
              <a:ext uri="{FF2B5EF4-FFF2-40B4-BE49-F238E27FC236}">
                <a16:creationId xmlns:a16="http://schemas.microsoft.com/office/drawing/2014/main" id="{4D6DCD8E-1ED4-7D4D-B8D4-72E04F106413}"/>
              </a:ext>
            </a:extLst>
          </p:cNvPr>
          <p:cNvSpPr txBox="1"/>
          <p:nvPr/>
        </p:nvSpPr>
        <p:spPr>
          <a:xfrm>
            <a:off x="22024975" y="12668250"/>
            <a:ext cx="1428750" cy="438150"/>
          </a:xfrm>
          <a:prstGeom prst="rect">
            <a:avLst/>
          </a:prstGeom>
        </p:spPr>
        <p:txBody>
          <a:bodyPr rIns="0">
            <a:noAutofit/>
          </a:bodyPr>
          <a:lstStyle>
            <a:defPPr marR="0" lvl="0" algn="l" rtl="0">
              <a:lnSpc>
                <a:spcPct val="100000"/>
              </a:lnSpc>
              <a:spcBef>
                <a:spcPts val="0"/>
              </a:spcBef>
              <a:spcAft>
                <a:spcPts val="0"/>
              </a:spcAft>
              <a:defRPr/>
            </a:defPPr>
            <a:lvl1pPr marL="45720" indent="-45720" algn="r" eaLnBrk="1" hangingPunct="1">
              <a:lnSpc>
                <a:spcPct val="129000"/>
              </a:lnSpc>
              <a:spcAft>
                <a:spcPts val="1200"/>
              </a:spcAft>
              <a:buSzPct val="25000"/>
              <a:buFontTx/>
              <a:buBlip>
                <a:blip r:embed="rId3"/>
              </a:buBlip>
              <a:tabLst/>
              <a:defRPr sz="1600" spc="50" baseline="0">
                <a:solidFill>
                  <a:schemeClr val="tx1"/>
                </a:solidFill>
              </a:defRPr>
            </a:lvl1pPr>
            <a:lvl2pPr marL="640080" indent="-365760" eaLnBrk="1" hangingPunct="1">
              <a:lnSpc>
                <a:spcPct val="129000"/>
              </a:lnSpc>
              <a:spcAft>
                <a:spcPts val="1200"/>
              </a:spcAft>
              <a:buClrTx/>
              <a:buSzPct val="85000"/>
              <a:buFont typeface="Optimistic Text" panose="020B0604020202020204" pitchFamily="34" charset="0"/>
              <a:buChar char="•"/>
              <a:defRPr spc="50" baseline="0">
                <a:solidFill>
                  <a:schemeClr val="tx1"/>
                </a:solidFill>
              </a:defRPr>
            </a:lvl2pPr>
            <a:lvl3pPr marL="1005840" indent="-365760" eaLnBrk="1" hangingPunct="1">
              <a:lnSpc>
                <a:spcPct val="129000"/>
              </a:lnSpc>
              <a:spcAft>
                <a:spcPts val="1200"/>
              </a:spcAft>
              <a:buClrTx/>
              <a:buSzPct val="85000"/>
              <a:buFont typeface=".PingFang SC Regular"/>
              <a:buChar char="﹘"/>
              <a:defRPr spc="50" baseline="0">
                <a:solidFill>
                  <a:schemeClr val="tx1"/>
                </a:solidFill>
              </a:defRPr>
            </a:lvl3pPr>
            <a:lvl4pPr marL="1371600" indent="-365760" eaLnBrk="1" hangingPunct="1">
              <a:lnSpc>
                <a:spcPct val="129000"/>
              </a:lnSpc>
              <a:spcAft>
                <a:spcPts val="1200"/>
              </a:spcAft>
              <a:buClrTx/>
              <a:buSzPct val="85000"/>
              <a:buFont typeface=".PingFang SC Regular"/>
              <a:buChar char="﹘"/>
              <a:defRPr spc="50" baseline="0">
                <a:solidFill>
                  <a:schemeClr val="tx1"/>
                </a:solidFill>
              </a:defRPr>
            </a:lvl4pPr>
            <a:lvl5pPr marL="1737360" indent="-365760" eaLnBrk="1" hangingPunct="1">
              <a:lnSpc>
                <a:spcPct val="129000"/>
              </a:lnSpc>
              <a:spcAft>
                <a:spcPts val="1200"/>
              </a:spcAft>
              <a:buClrTx/>
              <a:buSzPct val="85000"/>
              <a:buFont typeface=".PingFang SC Regular"/>
              <a:buChar char="﹘"/>
              <a:defRPr spc="50" baseline="0">
                <a:solidFill>
                  <a:schemeClr val="tx1"/>
                </a:solidFill>
              </a:defRPr>
            </a:lvl5pPr>
            <a:lvl6pPr eaLnBrk="1" hangingPunct="1"/>
            <a:lvl7pPr eaLnBrk="1" hangingPunct="1"/>
            <a:lvl8pPr eaLnBrk="1" hangingPunct="1"/>
            <a:lvl9pPr eaLnBrk="1" hangingPunct="1"/>
          </a:lstStyle>
          <a:p>
            <a:pPr lvl="0"/>
            <a:fld id="{FDB46036-B8C8-1B45-BC70-41893D8B3A8D}" type="slidenum">
              <a:rPr lang="en-US" smtClean="0"/>
              <a:pPr lvl="0"/>
              <a:t>61</a:t>
            </a:fld>
            <a:endParaRPr lang="en-US" dirty="0"/>
          </a:p>
        </p:txBody>
      </p:sp>
      <p:pic>
        <p:nvPicPr>
          <p:cNvPr id="4" name="Picture 3"/>
          <p:cNvPicPr>
            <a:picLocks noChangeAspect="1"/>
          </p:cNvPicPr>
          <p:nvPr/>
        </p:nvPicPr>
        <p:blipFill>
          <a:blip r:embed="rId5"/>
          <a:stretch>
            <a:fillRect/>
          </a:stretch>
        </p:blipFill>
        <p:spPr>
          <a:xfrm>
            <a:off x="16892587" y="2128837"/>
            <a:ext cx="5635625" cy="9458325"/>
          </a:xfrm>
          <a:prstGeom prst="rect">
            <a:avLst/>
          </a:prstGeom>
        </p:spPr>
      </p:pic>
    </p:spTree>
    <p:extLst>
      <p:ext uri="{BB962C8B-B14F-4D97-AF65-F5344CB8AC3E}">
        <p14:creationId xmlns:p14="http://schemas.microsoft.com/office/powerpoint/2010/main" val="4122525944"/>
      </p:ext>
    </p:extLst>
  </p:cSld>
  <p:clrMapOvr>
    <a:masterClrMapping/>
  </p:clrMapOvr>
  <p:transition spd="slow">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oogle Shape;2475;p95">
            <a:extLst>
              <a:ext uri="{FF2B5EF4-FFF2-40B4-BE49-F238E27FC236}">
                <a16:creationId xmlns:a16="http://schemas.microsoft.com/office/drawing/2014/main" id="{9C5C0E75-58E9-C349-9D95-F0A01FB1E940}"/>
              </a:ext>
            </a:extLst>
          </p:cNvPr>
          <p:cNvGrpSpPr/>
          <p:nvPr/>
        </p:nvGrpSpPr>
        <p:grpSpPr>
          <a:xfrm>
            <a:off x="932690" y="2414587"/>
            <a:ext cx="916887" cy="916887"/>
            <a:chOff x="1624904" y="344237"/>
            <a:chExt cx="67843" cy="67843"/>
          </a:xfrm>
          <a:solidFill>
            <a:schemeClr val="accent2"/>
          </a:solidFill>
        </p:grpSpPr>
        <p:sp>
          <p:nvSpPr>
            <p:cNvPr id="11" name="Google Shape;2476;p95">
              <a:extLst>
                <a:ext uri="{FF2B5EF4-FFF2-40B4-BE49-F238E27FC236}">
                  <a16:creationId xmlns:a16="http://schemas.microsoft.com/office/drawing/2014/main" id="{D45187C5-E05A-BD4C-90CF-DA3776729BB3}"/>
                </a:ext>
              </a:extLst>
            </p:cNvPr>
            <p:cNvSpPr/>
            <p:nvPr/>
          </p:nvSpPr>
          <p:spPr>
            <a:xfrm>
              <a:off x="1624904" y="344237"/>
              <a:ext cx="67843" cy="67843"/>
            </a:xfrm>
            <a:custGeom>
              <a:avLst/>
              <a:gdLst/>
              <a:ahLst/>
              <a:cxnLst/>
              <a:rect l="l" t="t" r="r" b="b"/>
              <a:pathLst>
                <a:path w="67843" h="67843" extrusionOk="0">
                  <a:moveTo>
                    <a:pt x="33921" y="0"/>
                  </a:moveTo>
                  <a:cubicBezTo>
                    <a:pt x="15214" y="0"/>
                    <a:pt x="0" y="15227"/>
                    <a:pt x="0" y="33921"/>
                  </a:cubicBezTo>
                  <a:cubicBezTo>
                    <a:pt x="0" y="52628"/>
                    <a:pt x="15214" y="67843"/>
                    <a:pt x="33921" y="67843"/>
                  </a:cubicBezTo>
                  <a:cubicBezTo>
                    <a:pt x="52628" y="67843"/>
                    <a:pt x="67843" y="52628"/>
                    <a:pt x="67843" y="33921"/>
                  </a:cubicBezTo>
                  <a:cubicBezTo>
                    <a:pt x="67843" y="15227"/>
                    <a:pt x="52628" y="0"/>
                    <a:pt x="33921" y="0"/>
                  </a:cubicBezTo>
                  <a:close/>
                  <a:moveTo>
                    <a:pt x="33921" y="65087"/>
                  </a:moveTo>
                  <a:cubicBezTo>
                    <a:pt x="16725" y="65087"/>
                    <a:pt x="2755" y="51104"/>
                    <a:pt x="2755" y="33921"/>
                  </a:cubicBezTo>
                  <a:cubicBezTo>
                    <a:pt x="2755" y="16738"/>
                    <a:pt x="16725" y="2755"/>
                    <a:pt x="33921" y="2755"/>
                  </a:cubicBezTo>
                  <a:cubicBezTo>
                    <a:pt x="51117" y="2755"/>
                    <a:pt x="65087" y="16738"/>
                    <a:pt x="65087" y="33921"/>
                  </a:cubicBezTo>
                  <a:cubicBezTo>
                    <a:pt x="65087" y="51104"/>
                    <a:pt x="51117" y="65087"/>
                    <a:pt x="33921" y="65087"/>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12" name="Google Shape;2477;p95">
              <a:extLst>
                <a:ext uri="{FF2B5EF4-FFF2-40B4-BE49-F238E27FC236}">
                  <a16:creationId xmlns:a16="http://schemas.microsoft.com/office/drawing/2014/main" id="{47F15298-FA77-5941-9395-4AEFAA5442A2}"/>
                </a:ext>
              </a:extLst>
            </p:cNvPr>
            <p:cNvSpPr/>
            <p:nvPr/>
          </p:nvSpPr>
          <p:spPr>
            <a:xfrm>
              <a:off x="1671198" y="375413"/>
              <a:ext cx="15582" cy="15405"/>
            </a:xfrm>
            <a:custGeom>
              <a:avLst/>
              <a:gdLst/>
              <a:ahLst/>
              <a:cxnLst/>
              <a:rect l="l" t="t" r="r" b="b"/>
              <a:pathLst>
                <a:path w="15582" h="15405" extrusionOk="0">
                  <a:moveTo>
                    <a:pt x="7924" y="15405"/>
                  </a:moveTo>
                  <a:lnTo>
                    <a:pt x="7658" y="15405"/>
                  </a:lnTo>
                  <a:cubicBezTo>
                    <a:pt x="5689" y="15405"/>
                    <a:pt x="3924" y="14795"/>
                    <a:pt x="2578" y="13652"/>
                  </a:cubicBezTo>
                  <a:cubicBezTo>
                    <a:pt x="927" y="12255"/>
                    <a:pt x="0" y="10134"/>
                    <a:pt x="0" y="7708"/>
                  </a:cubicBezTo>
                  <a:cubicBezTo>
                    <a:pt x="0" y="3162"/>
                    <a:pt x="3162" y="0"/>
                    <a:pt x="7658" y="0"/>
                  </a:cubicBezTo>
                  <a:lnTo>
                    <a:pt x="7924" y="0"/>
                  </a:lnTo>
                  <a:cubicBezTo>
                    <a:pt x="12433" y="0"/>
                    <a:pt x="15582" y="3162"/>
                    <a:pt x="15582" y="7708"/>
                  </a:cubicBezTo>
                  <a:cubicBezTo>
                    <a:pt x="15582" y="10109"/>
                    <a:pt x="14681" y="12204"/>
                    <a:pt x="13055" y="13614"/>
                  </a:cubicBezTo>
                  <a:cubicBezTo>
                    <a:pt x="11696" y="14782"/>
                    <a:pt x="9931" y="15405"/>
                    <a:pt x="7924" y="15405"/>
                  </a:cubicBezTo>
                  <a:close/>
                  <a:moveTo>
                    <a:pt x="7658" y="2743"/>
                  </a:moveTo>
                  <a:cubicBezTo>
                    <a:pt x="4686" y="2743"/>
                    <a:pt x="2755" y="4686"/>
                    <a:pt x="2755" y="7708"/>
                  </a:cubicBezTo>
                  <a:cubicBezTo>
                    <a:pt x="2755" y="9309"/>
                    <a:pt x="3327" y="10680"/>
                    <a:pt x="4356" y="11557"/>
                  </a:cubicBezTo>
                  <a:cubicBezTo>
                    <a:pt x="5206" y="12280"/>
                    <a:pt x="6337" y="12661"/>
                    <a:pt x="7658" y="12661"/>
                  </a:cubicBezTo>
                  <a:lnTo>
                    <a:pt x="7924" y="12661"/>
                  </a:lnTo>
                  <a:cubicBezTo>
                    <a:pt x="9258" y="12661"/>
                    <a:pt x="10414" y="12268"/>
                    <a:pt x="11252" y="11531"/>
                  </a:cubicBezTo>
                  <a:cubicBezTo>
                    <a:pt x="12268" y="10655"/>
                    <a:pt x="12827" y="9296"/>
                    <a:pt x="12827" y="7708"/>
                  </a:cubicBezTo>
                  <a:cubicBezTo>
                    <a:pt x="12827" y="4686"/>
                    <a:pt x="10909" y="2743"/>
                    <a:pt x="7924" y="2743"/>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13" name="Google Shape;2478;p95">
              <a:extLst>
                <a:ext uri="{FF2B5EF4-FFF2-40B4-BE49-F238E27FC236}">
                  <a16:creationId xmlns:a16="http://schemas.microsoft.com/office/drawing/2014/main" id="{B32D3492-9963-A145-A6F3-3082F66B60AF}"/>
                </a:ext>
              </a:extLst>
            </p:cNvPr>
            <p:cNvSpPr/>
            <p:nvPr/>
          </p:nvSpPr>
          <p:spPr>
            <a:xfrm>
              <a:off x="1630865" y="375413"/>
              <a:ext cx="15582" cy="15405"/>
            </a:xfrm>
            <a:custGeom>
              <a:avLst/>
              <a:gdLst/>
              <a:ahLst/>
              <a:cxnLst/>
              <a:rect l="l" t="t" r="r" b="b"/>
              <a:pathLst>
                <a:path w="15582" h="15405" extrusionOk="0">
                  <a:moveTo>
                    <a:pt x="7924" y="15405"/>
                  </a:moveTo>
                  <a:lnTo>
                    <a:pt x="7658" y="15405"/>
                  </a:lnTo>
                  <a:cubicBezTo>
                    <a:pt x="5689" y="15405"/>
                    <a:pt x="3924" y="14795"/>
                    <a:pt x="2590" y="13652"/>
                  </a:cubicBezTo>
                  <a:cubicBezTo>
                    <a:pt x="927" y="12242"/>
                    <a:pt x="0" y="10134"/>
                    <a:pt x="0" y="7708"/>
                  </a:cubicBezTo>
                  <a:cubicBezTo>
                    <a:pt x="0" y="3162"/>
                    <a:pt x="3162" y="0"/>
                    <a:pt x="7658" y="0"/>
                  </a:cubicBezTo>
                  <a:lnTo>
                    <a:pt x="7924" y="0"/>
                  </a:lnTo>
                  <a:cubicBezTo>
                    <a:pt x="12433" y="0"/>
                    <a:pt x="15582" y="3162"/>
                    <a:pt x="15582" y="7708"/>
                  </a:cubicBezTo>
                  <a:cubicBezTo>
                    <a:pt x="15582" y="10109"/>
                    <a:pt x="14681" y="12204"/>
                    <a:pt x="13055" y="13614"/>
                  </a:cubicBezTo>
                  <a:cubicBezTo>
                    <a:pt x="11696" y="14782"/>
                    <a:pt x="9931" y="15405"/>
                    <a:pt x="7924" y="15405"/>
                  </a:cubicBezTo>
                  <a:close/>
                  <a:moveTo>
                    <a:pt x="7658" y="2743"/>
                  </a:moveTo>
                  <a:cubicBezTo>
                    <a:pt x="4686" y="2743"/>
                    <a:pt x="2755" y="4686"/>
                    <a:pt x="2755" y="7708"/>
                  </a:cubicBezTo>
                  <a:cubicBezTo>
                    <a:pt x="2755" y="9309"/>
                    <a:pt x="3327" y="10680"/>
                    <a:pt x="4356" y="11557"/>
                  </a:cubicBezTo>
                  <a:cubicBezTo>
                    <a:pt x="5206" y="12280"/>
                    <a:pt x="6337" y="12661"/>
                    <a:pt x="7658" y="12661"/>
                  </a:cubicBezTo>
                  <a:lnTo>
                    <a:pt x="7924" y="12661"/>
                  </a:lnTo>
                  <a:cubicBezTo>
                    <a:pt x="9258" y="12661"/>
                    <a:pt x="10414" y="12268"/>
                    <a:pt x="11252" y="11531"/>
                  </a:cubicBezTo>
                  <a:cubicBezTo>
                    <a:pt x="12268" y="10655"/>
                    <a:pt x="12827" y="9296"/>
                    <a:pt x="12827" y="7708"/>
                  </a:cubicBezTo>
                  <a:cubicBezTo>
                    <a:pt x="12827" y="4686"/>
                    <a:pt x="10909" y="2743"/>
                    <a:pt x="7924" y="2743"/>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14" name="Google Shape;2479;p95">
              <a:extLst>
                <a:ext uri="{FF2B5EF4-FFF2-40B4-BE49-F238E27FC236}">
                  <a16:creationId xmlns:a16="http://schemas.microsoft.com/office/drawing/2014/main" id="{D4953712-1498-8942-89DD-8A931CB40F9E}"/>
                </a:ext>
              </a:extLst>
            </p:cNvPr>
            <p:cNvSpPr/>
            <p:nvPr/>
          </p:nvSpPr>
          <p:spPr>
            <a:xfrm>
              <a:off x="1648378" y="369912"/>
              <a:ext cx="20878" cy="20650"/>
            </a:xfrm>
            <a:custGeom>
              <a:avLst/>
              <a:gdLst/>
              <a:ahLst/>
              <a:cxnLst/>
              <a:rect l="l" t="t" r="r" b="b"/>
              <a:pathLst>
                <a:path w="20878" h="20650" extrusionOk="0">
                  <a:moveTo>
                    <a:pt x="10629" y="20650"/>
                  </a:moveTo>
                  <a:lnTo>
                    <a:pt x="10261" y="20650"/>
                  </a:lnTo>
                  <a:cubicBezTo>
                    <a:pt x="7607" y="20650"/>
                    <a:pt x="5245" y="19837"/>
                    <a:pt x="3441" y="18313"/>
                  </a:cubicBezTo>
                  <a:cubicBezTo>
                    <a:pt x="1231" y="16421"/>
                    <a:pt x="0" y="13589"/>
                    <a:pt x="0" y="10325"/>
                  </a:cubicBezTo>
                  <a:cubicBezTo>
                    <a:pt x="0" y="4241"/>
                    <a:pt x="4216" y="0"/>
                    <a:pt x="10261" y="0"/>
                  </a:cubicBezTo>
                  <a:lnTo>
                    <a:pt x="10629" y="0"/>
                  </a:lnTo>
                  <a:cubicBezTo>
                    <a:pt x="16675" y="0"/>
                    <a:pt x="20878" y="4241"/>
                    <a:pt x="20878" y="10325"/>
                  </a:cubicBezTo>
                  <a:cubicBezTo>
                    <a:pt x="20878" y="13550"/>
                    <a:pt x="19684" y="16370"/>
                    <a:pt x="17513" y="18249"/>
                  </a:cubicBezTo>
                  <a:cubicBezTo>
                    <a:pt x="15709" y="19824"/>
                    <a:pt x="13322" y="20650"/>
                    <a:pt x="10629" y="20650"/>
                  </a:cubicBezTo>
                  <a:close/>
                  <a:moveTo>
                    <a:pt x="10261" y="2743"/>
                  </a:moveTo>
                  <a:cubicBezTo>
                    <a:pt x="5714" y="2743"/>
                    <a:pt x="2755" y="5715"/>
                    <a:pt x="2755" y="10325"/>
                  </a:cubicBezTo>
                  <a:cubicBezTo>
                    <a:pt x="2755" y="12776"/>
                    <a:pt x="3644" y="14859"/>
                    <a:pt x="5232" y="16217"/>
                  </a:cubicBezTo>
                  <a:cubicBezTo>
                    <a:pt x="6527" y="17310"/>
                    <a:pt x="8267" y="17894"/>
                    <a:pt x="10261" y="17894"/>
                  </a:cubicBezTo>
                  <a:lnTo>
                    <a:pt x="10629" y="17894"/>
                  </a:lnTo>
                  <a:cubicBezTo>
                    <a:pt x="12649" y="17894"/>
                    <a:pt x="14414" y="17297"/>
                    <a:pt x="15722" y="16179"/>
                  </a:cubicBezTo>
                  <a:cubicBezTo>
                    <a:pt x="17271" y="14820"/>
                    <a:pt x="18135" y="12750"/>
                    <a:pt x="18135" y="10325"/>
                  </a:cubicBezTo>
                  <a:cubicBezTo>
                    <a:pt x="18135" y="5715"/>
                    <a:pt x="15189" y="2743"/>
                    <a:pt x="10629" y="2743"/>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15" name="Google Shape;2480;p95">
              <a:extLst>
                <a:ext uri="{FF2B5EF4-FFF2-40B4-BE49-F238E27FC236}">
                  <a16:creationId xmlns:a16="http://schemas.microsoft.com/office/drawing/2014/main" id="{8EC9C55B-DE9B-B24D-9205-64DBC003529C}"/>
                </a:ext>
              </a:extLst>
            </p:cNvPr>
            <p:cNvSpPr/>
            <p:nvPr/>
          </p:nvSpPr>
          <p:spPr>
            <a:xfrm>
              <a:off x="1668870" y="388072"/>
              <a:ext cx="19608" cy="6032"/>
            </a:xfrm>
            <a:custGeom>
              <a:avLst/>
              <a:gdLst/>
              <a:ahLst/>
              <a:cxnLst/>
              <a:rect l="l" t="t" r="r" b="b"/>
              <a:pathLst>
                <a:path w="19608" h="6032" extrusionOk="0">
                  <a:moveTo>
                    <a:pt x="10121" y="0"/>
                  </a:moveTo>
                  <a:cubicBezTo>
                    <a:pt x="6197" y="0"/>
                    <a:pt x="2641" y="1549"/>
                    <a:pt x="0" y="4064"/>
                  </a:cubicBezTo>
                  <a:cubicBezTo>
                    <a:pt x="800" y="4559"/>
                    <a:pt x="1549" y="5118"/>
                    <a:pt x="2247" y="5727"/>
                  </a:cubicBezTo>
                  <a:cubicBezTo>
                    <a:pt x="4356" y="3886"/>
                    <a:pt x="7112" y="2743"/>
                    <a:pt x="10121" y="2743"/>
                  </a:cubicBezTo>
                  <a:cubicBezTo>
                    <a:pt x="13296" y="2743"/>
                    <a:pt x="16192" y="4000"/>
                    <a:pt x="18326" y="6032"/>
                  </a:cubicBezTo>
                  <a:cubicBezTo>
                    <a:pt x="18795" y="5206"/>
                    <a:pt x="19215" y="4356"/>
                    <a:pt x="19608" y="3492"/>
                  </a:cubicBezTo>
                  <a:cubicBezTo>
                    <a:pt x="17043" y="1320"/>
                    <a:pt x="13728" y="0"/>
                    <a:pt x="10121" y="0"/>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16" name="Google Shape;2481;p95">
              <a:extLst>
                <a:ext uri="{FF2B5EF4-FFF2-40B4-BE49-F238E27FC236}">
                  <a16:creationId xmlns:a16="http://schemas.microsoft.com/office/drawing/2014/main" id="{FA3F0438-1BCB-0247-A232-AEBBB6C9D6EF}"/>
                </a:ext>
              </a:extLst>
            </p:cNvPr>
            <p:cNvSpPr/>
            <p:nvPr/>
          </p:nvSpPr>
          <p:spPr>
            <a:xfrm>
              <a:off x="1639039" y="387812"/>
              <a:ext cx="39573" cy="17932"/>
            </a:xfrm>
            <a:custGeom>
              <a:avLst/>
              <a:gdLst/>
              <a:ahLst/>
              <a:cxnLst/>
              <a:rect l="l" t="t" r="r" b="b"/>
              <a:pathLst>
                <a:path w="39573" h="17932" extrusionOk="0">
                  <a:moveTo>
                    <a:pt x="19786" y="0"/>
                  </a:moveTo>
                  <a:cubicBezTo>
                    <a:pt x="10007" y="0"/>
                    <a:pt x="1841" y="6972"/>
                    <a:pt x="0" y="16179"/>
                  </a:cubicBezTo>
                  <a:cubicBezTo>
                    <a:pt x="825" y="16802"/>
                    <a:pt x="1650" y="17386"/>
                    <a:pt x="2527" y="17932"/>
                  </a:cubicBezTo>
                  <a:cubicBezTo>
                    <a:pt x="3606" y="9385"/>
                    <a:pt x="10921" y="2743"/>
                    <a:pt x="19786" y="2743"/>
                  </a:cubicBezTo>
                  <a:cubicBezTo>
                    <a:pt x="28638" y="2743"/>
                    <a:pt x="35966" y="9385"/>
                    <a:pt x="37045" y="17932"/>
                  </a:cubicBezTo>
                  <a:cubicBezTo>
                    <a:pt x="37922" y="17386"/>
                    <a:pt x="38747" y="16802"/>
                    <a:pt x="39573" y="16179"/>
                  </a:cubicBezTo>
                  <a:cubicBezTo>
                    <a:pt x="37731" y="6972"/>
                    <a:pt x="29565" y="0"/>
                    <a:pt x="19786" y="0"/>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17" name="Google Shape;2482;p95">
              <a:extLst>
                <a:ext uri="{FF2B5EF4-FFF2-40B4-BE49-F238E27FC236}">
                  <a16:creationId xmlns:a16="http://schemas.microsoft.com/office/drawing/2014/main" id="{5DB4FCDD-402C-1046-B167-7E471EEA2308}"/>
                </a:ext>
              </a:extLst>
            </p:cNvPr>
            <p:cNvSpPr/>
            <p:nvPr/>
          </p:nvSpPr>
          <p:spPr>
            <a:xfrm>
              <a:off x="1629173" y="388075"/>
              <a:ext cx="19596" cy="6019"/>
            </a:xfrm>
            <a:custGeom>
              <a:avLst/>
              <a:gdLst/>
              <a:ahLst/>
              <a:cxnLst/>
              <a:rect l="l" t="t" r="r" b="b"/>
              <a:pathLst>
                <a:path w="19596" h="6019" extrusionOk="0">
                  <a:moveTo>
                    <a:pt x="17360" y="5727"/>
                  </a:moveTo>
                  <a:cubicBezTo>
                    <a:pt x="18059" y="5118"/>
                    <a:pt x="18808" y="4559"/>
                    <a:pt x="19596" y="4064"/>
                  </a:cubicBezTo>
                  <a:cubicBezTo>
                    <a:pt x="16967" y="1549"/>
                    <a:pt x="13398" y="0"/>
                    <a:pt x="9486" y="0"/>
                  </a:cubicBezTo>
                  <a:cubicBezTo>
                    <a:pt x="5867" y="0"/>
                    <a:pt x="2565" y="1308"/>
                    <a:pt x="0" y="3492"/>
                  </a:cubicBezTo>
                  <a:cubicBezTo>
                    <a:pt x="393" y="4356"/>
                    <a:pt x="812" y="5194"/>
                    <a:pt x="1282" y="6019"/>
                  </a:cubicBezTo>
                  <a:cubicBezTo>
                    <a:pt x="3416" y="4000"/>
                    <a:pt x="6311" y="2743"/>
                    <a:pt x="9486" y="2743"/>
                  </a:cubicBezTo>
                  <a:cubicBezTo>
                    <a:pt x="12496" y="2743"/>
                    <a:pt x="15252" y="3873"/>
                    <a:pt x="17360" y="5727"/>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grpSp>
      <p:sp>
        <p:nvSpPr>
          <p:cNvPr id="21" name="Text Placeholder 6">
            <a:extLst>
              <a:ext uri="{FF2B5EF4-FFF2-40B4-BE49-F238E27FC236}">
                <a16:creationId xmlns:a16="http://schemas.microsoft.com/office/drawing/2014/main" id="{DA47479D-6835-C14A-B3BE-563170621F1E}"/>
              </a:ext>
            </a:extLst>
          </p:cNvPr>
          <p:cNvSpPr txBox="1">
            <a:spLocks/>
          </p:cNvSpPr>
          <p:nvPr/>
        </p:nvSpPr>
        <p:spPr>
          <a:xfrm>
            <a:off x="933450" y="3526321"/>
            <a:ext cx="13526829" cy="1958553"/>
          </a:xfrm>
          <a:prstGeom prst="rect">
            <a:avLst/>
          </a:prstGeom>
        </p:spPr>
        <p:txBody>
          <a:bodyPr vert="horz" lIns="0" tIns="0" rIns="0" bIns="0" rtlCol="0">
            <a:noAutofit/>
          </a:bodyPr>
          <a:lstStyle>
            <a:defPPr marR="0" lvl="0" algn="l" rtl="0">
              <a:lnSpc>
                <a:spcPct val="100000"/>
              </a:lnSpc>
              <a:spcBef>
                <a:spcPts val="0"/>
              </a:spcBef>
              <a:spcAft>
                <a:spcPts val="0"/>
              </a:spcAft>
            </a:defPPr>
            <a:lvl1pPr marL="0" marR="0" lvl="0" indent="0" algn="l" rtl="0" eaLnBrk="1" hangingPunct="1">
              <a:lnSpc>
                <a:spcPct val="129000"/>
              </a:lnSpc>
              <a:spcBef>
                <a:spcPts val="0"/>
              </a:spcBef>
              <a:spcAft>
                <a:spcPts val="1200"/>
              </a:spcAft>
              <a:buClr>
                <a:srgbClr val="1C2B33"/>
              </a:buClr>
              <a:buSzPct val="25000"/>
              <a:buFontTx/>
              <a:buBlip>
                <a:blip r:embed="rId3"/>
              </a:buBlip>
              <a:tabLst/>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defTabSz="1828800" fontAlgn="base">
              <a:lnSpc>
                <a:spcPts val="7200"/>
              </a:lnSpc>
              <a:spcAft>
                <a:spcPts val="0"/>
              </a:spcAft>
              <a:buFont typeface="Optimistic Text"/>
              <a:buNone/>
              <a:defRPr/>
            </a:pPr>
            <a:r>
              <a:rPr lang="fr-FR" sz="6000" spc="260" dirty="0">
                <a:latin typeface="Optimistic Display" panose="020B0603020203020204" pitchFamily="34" charset="0"/>
                <a:cs typeface="Optimistic Display" panose="020B0603020203020204" pitchFamily="34" charset="0"/>
                <a:sym typeface="Arial"/>
              </a:rPr>
              <a:t>Comment activer ou désactiver les services de localisation </a:t>
            </a:r>
            <a:r>
              <a:rPr lang="fr-FR" sz="6000" spc="260" dirty="0" err="1">
                <a:solidFill>
                  <a:schemeClr val="accent2"/>
                </a:solidFill>
                <a:latin typeface="Optimistic Display" panose="020B0603020203020204" pitchFamily="34" charset="0"/>
                <a:cs typeface="Optimistic Display" panose="020B0603020203020204" pitchFamily="34" charset="0"/>
                <a:sym typeface="Arial"/>
              </a:rPr>
              <a:t>Instagram</a:t>
            </a:r>
            <a:r>
              <a:rPr lang="fr-FR" sz="6000" spc="260" dirty="0">
                <a:latin typeface="Optimistic Display" panose="020B0603020203020204" pitchFamily="34" charset="0"/>
                <a:cs typeface="Optimistic Display" panose="020B0603020203020204" pitchFamily="34" charset="0"/>
                <a:sym typeface="Arial"/>
              </a:rPr>
              <a:t> pour mon iPhone?</a:t>
            </a:r>
            <a:endParaRPr lang="en-US" sz="6000" spc="260" dirty="0">
              <a:latin typeface="Optimistic Display" panose="020B0603020203020204" pitchFamily="34" charset="0"/>
              <a:cs typeface="Optimistic Display" panose="020B0603020203020204" pitchFamily="34" charset="0"/>
              <a:sym typeface="Arial"/>
            </a:endParaRPr>
          </a:p>
        </p:txBody>
      </p:sp>
      <p:sp>
        <p:nvSpPr>
          <p:cNvPr id="2" name="Subtitle 1">
            <a:extLst>
              <a:ext uri="{FF2B5EF4-FFF2-40B4-BE49-F238E27FC236}">
                <a16:creationId xmlns:a16="http://schemas.microsoft.com/office/drawing/2014/main" id="{3B429F7B-BF7F-A541-9B1D-E7BF2BA86BD4}"/>
              </a:ext>
            </a:extLst>
          </p:cNvPr>
          <p:cNvSpPr>
            <a:spLocks noGrp="1"/>
          </p:cNvSpPr>
          <p:nvPr>
            <p:ph type="subTitle" idx="2"/>
          </p:nvPr>
        </p:nvSpPr>
        <p:spPr>
          <a:xfrm>
            <a:off x="932821" y="909036"/>
            <a:ext cx="14689766" cy="463200"/>
          </a:xfrm>
        </p:spPr>
        <p:txBody>
          <a:bodyPr/>
          <a:lstStyle/>
          <a:p>
            <a:r>
              <a:rPr lang="en-US" dirty="0"/>
              <a:t>03 </a:t>
            </a:r>
            <a:r>
              <a:rPr lang="en-US" dirty="0" err="1"/>
              <a:t>gestion</a:t>
            </a:r>
            <a:r>
              <a:rPr lang="en-US" dirty="0"/>
              <a:t> des </a:t>
            </a:r>
            <a:r>
              <a:rPr lang="en-US" dirty="0" err="1"/>
              <a:t>comptes</a:t>
            </a:r>
            <a:r>
              <a:rPr lang="en-US" dirty="0"/>
              <a:t> en </a:t>
            </a:r>
            <a:r>
              <a:rPr lang="en-US" dirty="0" err="1"/>
              <a:t>ligne</a:t>
            </a:r>
            <a:endParaRPr lang="en-US" dirty="0"/>
          </a:p>
        </p:txBody>
      </p:sp>
      <p:sp>
        <p:nvSpPr>
          <p:cNvPr id="7" name="Text Placeholder 6">
            <a:extLst>
              <a:ext uri="{FF2B5EF4-FFF2-40B4-BE49-F238E27FC236}">
                <a16:creationId xmlns:a16="http://schemas.microsoft.com/office/drawing/2014/main" id="{8F10397F-FDF0-B44A-9885-99A2E91C0619}"/>
              </a:ext>
            </a:extLst>
          </p:cNvPr>
          <p:cNvSpPr>
            <a:spLocks noGrp="1"/>
          </p:cNvSpPr>
          <p:nvPr>
            <p:ph type="body" sz="quarter" idx="4294967295"/>
          </p:nvPr>
        </p:nvSpPr>
        <p:spPr>
          <a:xfrm>
            <a:off x="932689" y="6272723"/>
            <a:ext cx="12205461" cy="3402905"/>
          </a:xfrm>
        </p:spPr>
        <p:txBody>
          <a:bodyPr>
            <a:normAutofit fontScale="85000" lnSpcReduction="10000"/>
          </a:bodyPr>
          <a:lstStyle/>
          <a:p>
            <a:pPr>
              <a:lnSpc>
                <a:spcPts val="3000"/>
              </a:lnSpc>
              <a:buNone/>
            </a:pPr>
            <a:r>
              <a:rPr lang="fr-FR" sz="2000" dirty="0"/>
              <a:t>Cette fonctionnalité peut ne pas être disponible au Japon et dans les pays d’Europe.</a:t>
            </a:r>
          </a:p>
          <a:p>
            <a:pPr>
              <a:lnSpc>
                <a:spcPts val="3000"/>
              </a:lnSpc>
              <a:buNone/>
            </a:pPr>
            <a:r>
              <a:rPr lang="fr-FR" sz="2000" b="1" dirty="0"/>
              <a:t>Pour activer ou désactiver les services de localisation</a:t>
            </a:r>
            <a:r>
              <a:rPr lang="en-US" sz="2000" b="1" dirty="0"/>
              <a:t>:</a:t>
            </a:r>
          </a:p>
          <a:p>
            <a:pPr marL="342900" indent="-342900" fontAlgn="base">
              <a:lnSpc>
                <a:spcPts val="3000"/>
              </a:lnSpc>
              <a:buSzPct val="100000"/>
              <a:buFont typeface="Arial" panose="020B0604020202020204" pitchFamily="34" charset="0"/>
              <a:buChar char="•"/>
            </a:pPr>
            <a:r>
              <a:rPr lang="fr-FR" sz="2000" dirty="0"/>
              <a:t>Quittez l'application </a:t>
            </a:r>
            <a:r>
              <a:rPr lang="fr-FR" sz="2000" dirty="0" err="1"/>
              <a:t>Instagram</a:t>
            </a:r>
            <a:r>
              <a:rPr lang="fr-FR" sz="2000" dirty="0"/>
              <a:t> et accédez aux Paramètres de votre iPhone</a:t>
            </a:r>
          </a:p>
          <a:p>
            <a:pPr marL="342900" indent="-342900" fontAlgn="base">
              <a:lnSpc>
                <a:spcPts val="3000"/>
              </a:lnSpc>
              <a:buSzPct val="100000"/>
              <a:buFont typeface="Arial" panose="020B0604020202020204" pitchFamily="34" charset="0"/>
              <a:buChar char="•"/>
            </a:pPr>
            <a:r>
              <a:rPr lang="fr-FR" sz="2000" dirty="0"/>
              <a:t>Appuyez sur Confidentialité, puis sur Services de localisation</a:t>
            </a:r>
          </a:p>
          <a:p>
            <a:pPr marL="342900" indent="-342900" fontAlgn="base">
              <a:lnSpc>
                <a:spcPts val="3000"/>
              </a:lnSpc>
              <a:buSzPct val="100000"/>
              <a:buFont typeface="Arial" panose="020B0604020202020204" pitchFamily="34" charset="0"/>
              <a:buChar char="•"/>
            </a:pPr>
            <a:r>
              <a:rPr lang="fr-FR" sz="2000" dirty="0"/>
              <a:t>Faites défiler vers le bas et appuyez sur </a:t>
            </a:r>
            <a:r>
              <a:rPr lang="fr-FR" sz="2000" dirty="0" err="1"/>
              <a:t>Instagram</a:t>
            </a:r>
            <a:endParaRPr lang="fr-FR" sz="2000" dirty="0"/>
          </a:p>
          <a:p>
            <a:pPr marL="342900" indent="-342900" fontAlgn="base">
              <a:lnSpc>
                <a:spcPts val="3000"/>
              </a:lnSpc>
              <a:buSzPct val="100000"/>
              <a:buFont typeface="Arial" panose="020B0604020202020204" pitchFamily="34" charset="0"/>
              <a:buChar char="•"/>
            </a:pPr>
            <a:r>
              <a:rPr lang="fr-FR" sz="2000" dirty="0"/>
              <a:t>Sélectionnez Autoriser uniquement lors de l'utilisation de l'application, Demander à chaque fois et Ne pas autoriser à choisir l'accès à la localisation</a:t>
            </a:r>
            <a:endParaRPr lang="en-US" sz="2000" dirty="0"/>
          </a:p>
        </p:txBody>
      </p:sp>
      <p:sp>
        <p:nvSpPr>
          <p:cNvPr id="25" name="Rectangle 24">
            <a:extLst>
              <a:ext uri="{FF2B5EF4-FFF2-40B4-BE49-F238E27FC236}">
                <a16:creationId xmlns:a16="http://schemas.microsoft.com/office/drawing/2014/main" id="{38C60304-B590-4B44-9DC9-E17B7B704B6D}"/>
              </a:ext>
            </a:extLst>
          </p:cNvPr>
          <p:cNvSpPr/>
          <p:nvPr/>
        </p:nvSpPr>
        <p:spPr>
          <a:xfrm>
            <a:off x="18773775" y="0"/>
            <a:ext cx="5613399" cy="137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US" sz="2400" spc="50" dirty="0">
              <a:solidFill>
                <a:srgbClr val="1C2B33"/>
              </a:solidFill>
              <a:cs typeface="Optimistic Text" panose="020B0503020203020204" pitchFamily="34" charset="0"/>
            </a:endParaRPr>
          </a:p>
        </p:txBody>
      </p:sp>
      <p:sp>
        <p:nvSpPr>
          <p:cNvPr id="26" name="Google Shape;648;p3">
            <a:extLst>
              <a:ext uri="{FF2B5EF4-FFF2-40B4-BE49-F238E27FC236}">
                <a16:creationId xmlns:a16="http://schemas.microsoft.com/office/drawing/2014/main" id="{A9A374B8-D701-3248-A2AE-6856346709E9}"/>
              </a:ext>
            </a:extLst>
          </p:cNvPr>
          <p:cNvSpPr/>
          <p:nvPr/>
        </p:nvSpPr>
        <p:spPr>
          <a:xfrm>
            <a:off x="16892588" y="1438775"/>
            <a:ext cx="5635625" cy="11009576"/>
          </a:xfrm>
          <a:prstGeom prst="roundRect">
            <a:avLst>
              <a:gd name="adj" fmla="val 12084"/>
            </a:avLst>
          </a:prstGeom>
          <a:solidFill>
            <a:srgbClr val="FFFFFF"/>
          </a:solidFill>
          <a:ln w="9525" cap="flat" cmpd="sng">
            <a:solidFill>
              <a:srgbClr val="CBD2D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None/>
            </a:pPr>
            <a:endParaRPr sz="2489" b="0" i="0" u="none" strike="noStrike" cap="none">
              <a:solidFill>
                <a:srgbClr val="000000"/>
              </a:solidFill>
              <a:latin typeface="Arial"/>
              <a:ea typeface="Arial"/>
              <a:cs typeface="Arial"/>
              <a:sym typeface="Arial"/>
            </a:endParaRPr>
          </a:p>
        </p:txBody>
      </p:sp>
      <p:sp>
        <p:nvSpPr>
          <p:cNvPr id="18" name="TextBox 17">
            <a:extLst>
              <a:ext uri="{FF2B5EF4-FFF2-40B4-BE49-F238E27FC236}">
                <a16:creationId xmlns:a16="http://schemas.microsoft.com/office/drawing/2014/main" id="{C625A429-EFC2-DC4B-9AFC-141E7B9C6923}"/>
              </a:ext>
            </a:extLst>
          </p:cNvPr>
          <p:cNvSpPr txBox="1"/>
          <p:nvPr/>
        </p:nvSpPr>
        <p:spPr>
          <a:xfrm>
            <a:off x="22024975" y="12668250"/>
            <a:ext cx="1428750" cy="438150"/>
          </a:xfrm>
          <a:prstGeom prst="rect">
            <a:avLst/>
          </a:prstGeom>
        </p:spPr>
        <p:txBody>
          <a:bodyPr rIns="0">
            <a:noAutofit/>
          </a:bodyPr>
          <a:lstStyle>
            <a:defPPr marR="0" lvl="0" algn="l" rtl="0">
              <a:lnSpc>
                <a:spcPct val="100000"/>
              </a:lnSpc>
              <a:spcBef>
                <a:spcPts val="0"/>
              </a:spcBef>
              <a:spcAft>
                <a:spcPts val="0"/>
              </a:spcAft>
              <a:defRPr/>
            </a:defPPr>
            <a:lvl1pPr marL="45720" indent="-45720" algn="r" eaLnBrk="1" hangingPunct="1">
              <a:lnSpc>
                <a:spcPct val="129000"/>
              </a:lnSpc>
              <a:spcAft>
                <a:spcPts val="1200"/>
              </a:spcAft>
              <a:buSzPct val="25000"/>
              <a:buFontTx/>
              <a:buBlip>
                <a:blip r:embed="rId3"/>
              </a:buBlip>
              <a:tabLst/>
              <a:defRPr sz="1600" spc="50" baseline="0">
                <a:solidFill>
                  <a:schemeClr val="tx1"/>
                </a:solidFill>
              </a:defRPr>
            </a:lvl1pPr>
            <a:lvl2pPr marL="640080" indent="-365760" eaLnBrk="1" hangingPunct="1">
              <a:lnSpc>
                <a:spcPct val="129000"/>
              </a:lnSpc>
              <a:spcAft>
                <a:spcPts val="1200"/>
              </a:spcAft>
              <a:buClrTx/>
              <a:buSzPct val="85000"/>
              <a:buFont typeface="Optimistic Text" panose="020B0604020202020204" pitchFamily="34" charset="0"/>
              <a:buChar char="•"/>
              <a:defRPr spc="50" baseline="0">
                <a:solidFill>
                  <a:schemeClr val="tx1"/>
                </a:solidFill>
              </a:defRPr>
            </a:lvl2pPr>
            <a:lvl3pPr marL="1005840" indent="-365760" eaLnBrk="1" hangingPunct="1">
              <a:lnSpc>
                <a:spcPct val="129000"/>
              </a:lnSpc>
              <a:spcAft>
                <a:spcPts val="1200"/>
              </a:spcAft>
              <a:buClrTx/>
              <a:buSzPct val="85000"/>
              <a:buFont typeface=".PingFang SC Regular"/>
              <a:buChar char="﹘"/>
              <a:defRPr spc="50" baseline="0">
                <a:solidFill>
                  <a:schemeClr val="tx1"/>
                </a:solidFill>
              </a:defRPr>
            </a:lvl3pPr>
            <a:lvl4pPr marL="1371600" indent="-365760" eaLnBrk="1" hangingPunct="1">
              <a:lnSpc>
                <a:spcPct val="129000"/>
              </a:lnSpc>
              <a:spcAft>
                <a:spcPts val="1200"/>
              </a:spcAft>
              <a:buClrTx/>
              <a:buSzPct val="85000"/>
              <a:buFont typeface=".PingFang SC Regular"/>
              <a:buChar char="﹘"/>
              <a:defRPr spc="50" baseline="0">
                <a:solidFill>
                  <a:schemeClr val="tx1"/>
                </a:solidFill>
              </a:defRPr>
            </a:lvl4pPr>
            <a:lvl5pPr marL="1737360" indent="-365760" eaLnBrk="1" hangingPunct="1">
              <a:lnSpc>
                <a:spcPct val="129000"/>
              </a:lnSpc>
              <a:spcAft>
                <a:spcPts val="1200"/>
              </a:spcAft>
              <a:buClrTx/>
              <a:buSzPct val="85000"/>
              <a:buFont typeface=".PingFang SC Regular"/>
              <a:buChar char="﹘"/>
              <a:defRPr spc="50" baseline="0">
                <a:solidFill>
                  <a:schemeClr val="tx1"/>
                </a:solidFill>
              </a:defRPr>
            </a:lvl5pPr>
            <a:lvl6pPr eaLnBrk="1" hangingPunct="1"/>
            <a:lvl7pPr eaLnBrk="1" hangingPunct="1"/>
            <a:lvl8pPr eaLnBrk="1" hangingPunct="1"/>
            <a:lvl9pPr eaLnBrk="1" hangingPunct="1"/>
          </a:lstStyle>
          <a:p>
            <a:pPr lvl="0"/>
            <a:fld id="{FDB46036-B8C8-1B45-BC70-41893D8B3A8D}" type="slidenum">
              <a:rPr lang="en-US" smtClean="0"/>
              <a:pPr lvl="0"/>
              <a:t>62</a:t>
            </a:fld>
            <a:endParaRPr lang="en-US" dirty="0"/>
          </a:p>
        </p:txBody>
      </p:sp>
      <p:pic>
        <p:nvPicPr>
          <p:cNvPr id="3" name="Picture 2"/>
          <p:cNvPicPr>
            <a:picLocks noChangeAspect="1"/>
          </p:cNvPicPr>
          <p:nvPr/>
        </p:nvPicPr>
        <p:blipFill>
          <a:blip r:embed="rId4"/>
          <a:stretch>
            <a:fillRect/>
          </a:stretch>
        </p:blipFill>
        <p:spPr>
          <a:xfrm>
            <a:off x="17084842" y="2414587"/>
            <a:ext cx="5443371" cy="8886825"/>
          </a:xfrm>
          <a:prstGeom prst="rect">
            <a:avLst/>
          </a:prstGeom>
        </p:spPr>
      </p:pic>
    </p:spTree>
    <p:extLst>
      <p:ext uri="{BB962C8B-B14F-4D97-AF65-F5344CB8AC3E}">
        <p14:creationId xmlns:p14="http://schemas.microsoft.com/office/powerpoint/2010/main" val="3662066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Placeholder 6">
            <a:extLst>
              <a:ext uri="{FF2B5EF4-FFF2-40B4-BE49-F238E27FC236}">
                <a16:creationId xmlns:a16="http://schemas.microsoft.com/office/drawing/2014/main" id="{D9653B11-3593-C04D-B721-F29668E1CBA8}"/>
              </a:ext>
            </a:extLst>
          </p:cNvPr>
          <p:cNvSpPr txBox="1">
            <a:spLocks/>
          </p:cNvSpPr>
          <p:nvPr/>
        </p:nvSpPr>
        <p:spPr>
          <a:xfrm>
            <a:off x="933450" y="3954635"/>
            <a:ext cx="12910141" cy="1246401"/>
          </a:xfrm>
          <a:prstGeom prst="rect">
            <a:avLst/>
          </a:prstGeom>
        </p:spPr>
        <p:txBody>
          <a:bodyPr vert="horz" lIns="0" tIns="0" rIns="0" bIns="0" rtlCol="0">
            <a:noAutofit/>
          </a:bodyPr>
          <a:lstStyle>
            <a:defPPr marR="0" lvl="0" algn="l" rtl="0">
              <a:lnSpc>
                <a:spcPct val="100000"/>
              </a:lnSpc>
              <a:spcBef>
                <a:spcPts val="0"/>
              </a:spcBef>
              <a:spcAft>
                <a:spcPts val="0"/>
              </a:spcAft>
            </a:defPPr>
            <a:lvl1pPr marL="0" marR="0" lvl="0" indent="0" algn="l" rtl="0" eaLnBrk="1" hangingPunct="1">
              <a:lnSpc>
                <a:spcPct val="129000"/>
              </a:lnSpc>
              <a:spcBef>
                <a:spcPts val="0"/>
              </a:spcBef>
              <a:spcAft>
                <a:spcPts val="1200"/>
              </a:spcAft>
              <a:buClr>
                <a:srgbClr val="1C2B33"/>
              </a:buClr>
              <a:buSzPct val="25000"/>
              <a:buFontTx/>
              <a:buBlip>
                <a:blip r:embed="rId3"/>
              </a:buBlip>
              <a:tabLst/>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defTabSz="1828800" fontAlgn="base">
              <a:lnSpc>
                <a:spcPts val="7200"/>
              </a:lnSpc>
              <a:spcAft>
                <a:spcPts val="0"/>
              </a:spcAft>
              <a:buFont typeface="Optimistic Text"/>
              <a:buNone/>
              <a:defRPr/>
            </a:pPr>
            <a:r>
              <a:rPr lang="fr-FR" sz="6000" spc="260" dirty="0">
                <a:latin typeface="Optimistic Display" panose="020B0603020203020204" pitchFamily="34" charset="0"/>
                <a:cs typeface="Optimistic Display" panose="020B0603020203020204" pitchFamily="34" charset="0"/>
                <a:sym typeface="Arial"/>
              </a:rPr>
              <a:t>Comment déconnecter mon compte </a:t>
            </a:r>
            <a:r>
              <a:rPr lang="fr-FR" sz="6000" u="sng" spc="260" dirty="0" err="1">
                <a:solidFill>
                  <a:schemeClr val="accent2"/>
                </a:solidFill>
                <a:latin typeface="Optimistic Display" panose="020B0603020203020204" pitchFamily="34" charset="0"/>
                <a:cs typeface="Optimistic Display" panose="020B0603020203020204" pitchFamily="34" charset="0"/>
                <a:sym typeface="Arial"/>
              </a:rPr>
              <a:t>Instagram</a:t>
            </a:r>
            <a:r>
              <a:rPr lang="fr-FR" sz="6000" spc="260" dirty="0">
                <a:latin typeface="Optimistic Display" panose="020B0603020203020204" pitchFamily="34" charset="0"/>
                <a:cs typeface="Optimistic Display" panose="020B0603020203020204" pitchFamily="34" charset="0"/>
                <a:sym typeface="Arial"/>
              </a:rPr>
              <a:t> d'un autre réseau social ?</a:t>
            </a:r>
            <a:endParaRPr lang="en-US" sz="6000" spc="260" dirty="0">
              <a:latin typeface="Optimistic Display" panose="020B0603020203020204" pitchFamily="34" charset="0"/>
              <a:cs typeface="Optimistic Display" panose="020B0603020203020204" pitchFamily="34" charset="0"/>
              <a:sym typeface="Arial"/>
            </a:endParaRPr>
          </a:p>
        </p:txBody>
      </p:sp>
      <p:sp>
        <p:nvSpPr>
          <p:cNvPr id="2" name="Subtitle 1">
            <a:extLst>
              <a:ext uri="{FF2B5EF4-FFF2-40B4-BE49-F238E27FC236}">
                <a16:creationId xmlns:a16="http://schemas.microsoft.com/office/drawing/2014/main" id="{3B429F7B-BF7F-A541-9B1D-E7BF2BA86BD4}"/>
              </a:ext>
            </a:extLst>
          </p:cNvPr>
          <p:cNvSpPr>
            <a:spLocks noGrp="1"/>
          </p:cNvSpPr>
          <p:nvPr>
            <p:ph type="subTitle" idx="2"/>
          </p:nvPr>
        </p:nvSpPr>
        <p:spPr>
          <a:xfrm>
            <a:off x="932821" y="909036"/>
            <a:ext cx="14689766" cy="463200"/>
          </a:xfrm>
        </p:spPr>
        <p:txBody>
          <a:bodyPr/>
          <a:lstStyle/>
          <a:p>
            <a:r>
              <a:rPr lang="en-US" dirty="0"/>
              <a:t>03 GESTION DES COMPTES EN LIGNE</a:t>
            </a:r>
          </a:p>
        </p:txBody>
      </p:sp>
      <p:sp>
        <p:nvSpPr>
          <p:cNvPr id="22" name="Text Placeholder 6">
            <a:extLst>
              <a:ext uri="{FF2B5EF4-FFF2-40B4-BE49-F238E27FC236}">
                <a16:creationId xmlns:a16="http://schemas.microsoft.com/office/drawing/2014/main" id="{DA048CB3-4EB0-8C49-B435-508F41C5D1DD}"/>
              </a:ext>
            </a:extLst>
          </p:cNvPr>
          <p:cNvSpPr>
            <a:spLocks noGrp="1"/>
          </p:cNvSpPr>
          <p:nvPr>
            <p:ph type="body" sz="quarter" idx="10"/>
          </p:nvPr>
        </p:nvSpPr>
        <p:spPr>
          <a:xfrm>
            <a:off x="932689" y="7296759"/>
            <a:ext cx="7275646" cy="6172200"/>
          </a:xfrm>
        </p:spPr>
        <p:txBody>
          <a:bodyPr/>
          <a:lstStyle/>
          <a:p>
            <a:pPr fontAlgn="base">
              <a:lnSpc>
                <a:spcPts val="3000"/>
              </a:lnSpc>
              <a:buNone/>
            </a:pPr>
            <a:r>
              <a:rPr lang="fr-FR" b="1" dirty="0"/>
              <a:t>Comment déconnecter mon compte </a:t>
            </a:r>
            <a:r>
              <a:rPr lang="fr-FR" b="1" dirty="0" err="1"/>
              <a:t>Instagram</a:t>
            </a:r>
            <a:r>
              <a:rPr lang="fr-FR" b="1" dirty="0"/>
              <a:t> d'un autre réseau social</a:t>
            </a:r>
            <a:r>
              <a:rPr lang="en-US" b="1" dirty="0"/>
              <a:t>?</a:t>
            </a:r>
          </a:p>
          <a:p>
            <a:pPr fontAlgn="base">
              <a:lnSpc>
                <a:spcPts val="3000"/>
              </a:lnSpc>
              <a:buNone/>
            </a:pPr>
            <a:r>
              <a:rPr lang="fr-FR" dirty="0"/>
              <a:t>Pour vous déconnecter et arrêter de partager vos publications </a:t>
            </a:r>
            <a:r>
              <a:rPr lang="fr-FR" dirty="0" err="1"/>
              <a:t>Instagram</a:t>
            </a:r>
            <a:r>
              <a:rPr lang="fr-FR" dirty="0"/>
              <a:t> sur un autre réseau social</a:t>
            </a:r>
            <a:r>
              <a:rPr lang="en-US" dirty="0"/>
              <a:t>:</a:t>
            </a:r>
          </a:p>
          <a:p>
            <a:pPr marL="457200" indent="-457200" fontAlgn="base">
              <a:lnSpc>
                <a:spcPts val="3000"/>
              </a:lnSpc>
              <a:buSzPct val="100000"/>
              <a:buFont typeface="+mj-lt"/>
              <a:buAutoNum type="arabicPeriod"/>
            </a:pPr>
            <a:r>
              <a:rPr lang="fr-FR" dirty="0"/>
              <a:t>Accédez à votre profil et cliquez sur l'icône du menu</a:t>
            </a:r>
          </a:p>
          <a:p>
            <a:pPr marL="457200" indent="-457200" fontAlgn="base">
              <a:lnSpc>
                <a:spcPts val="3000"/>
              </a:lnSpc>
              <a:buSzPct val="100000"/>
              <a:buFont typeface="+mj-lt"/>
              <a:buAutoNum type="arabicPeriod"/>
            </a:pPr>
            <a:r>
              <a:rPr lang="fr-FR" dirty="0"/>
              <a:t>Cliquez sur Paramètres</a:t>
            </a:r>
          </a:p>
          <a:p>
            <a:pPr marL="457200" indent="-457200" fontAlgn="base">
              <a:lnSpc>
                <a:spcPts val="3000"/>
              </a:lnSpc>
              <a:buSzPct val="100000"/>
              <a:buFont typeface="+mj-lt"/>
              <a:buAutoNum type="arabicPeriod"/>
            </a:pPr>
            <a:r>
              <a:rPr lang="fr-FR" dirty="0" err="1"/>
              <a:t>Cliiquez</a:t>
            </a:r>
            <a:r>
              <a:rPr lang="fr-FR" dirty="0"/>
              <a:t> sur Compte</a:t>
            </a:r>
          </a:p>
          <a:p>
            <a:pPr marL="457200" indent="-457200" fontAlgn="base">
              <a:lnSpc>
                <a:spcPts val="3000"/>
              </a:lnSpc>
              <a:buSzPct val="100000"/>
              <a:buFont typeface="+mj-lt"/>
              <a:buAutoNum type="arabicPeriod"/>
            </a:pPr>
            <a:r>
              <a:rPr lang="fr-FR" dirty="0"/>
              <a:t>Cliquez sur Comptes liés, puis appuyez sur [nom du site]</a:t>
            </a:r>
          </a:p>
          <a:p>
            <a:pPr marL="457200" indent="-457200" fontAlgn="base">
              <a:lnSpc>
                <a:spcPts val="3000"/>
              </a:lnSpc>
              <a:buSzPct val="100000"/>
              <a:buFont typeface="+mj-lt"/>
              <a:buAutoNum type="arabicPeriod"/>
            </a:pPr>
            <a:r>
              <a:rPr lang="fr-FR" dirty="0"/>
              <a:t>Cliquez sur Dissocier le compte (</a:t>
            </a:r>
            <a:r>
              <a:rPr lang="fr-FR" dirty="0" err="1"/>
              <a:t>iOS</a:t>
            </a:r>
            <a:r>
              <a:rPr lang="fr-FR" dirty="0"/>
              <a:t>) ou Dissocier (Android)</a:t>
            </a:r>
          </a:p>
          <a:p>
            <a:pPr marL="457200" indent="-457200" fontAlgn="base">
              <a:lnSpc>
                <a:spcPts val="3000"/>
              </a:lnSpc>
              <a:buSzPct val="100000"/>
              <a:buFont typeface="+mj-lt"/>
              <a:buAutoNum type="arabicPeriod"/>
            </a:pPr>
            <a:r>
              <a:rPr lang="fr-FR" dirty="0"/>
              <a:t>Sélectionnez sur Oui, dissocier</a:t>
            </a:r>
            <a:endParaRPr lang="en-US" b="1" dirty="0"/>
          </a:p>
        </p:txBody>
      </p:sp>
      <p:sp>
        <p:nvSpPr>
          <p:cNvPr id="23" name="Text Placeholder 6">
            <a:extLst>
              <a:ext uri="{FF2B5EF4-FFF2-40B4-BE49-F238E27FC236}">
                <a16:creationId xmlns:a16="http://schemas.microsoft.com/office/drawing/2014/main" id="{8502421E-7A13-2747-9060-2D8F0196F632}"/>
              </a:ext>
            </a:extLst>
          </p:cNvPr>
          <p:cNvSpPr txBox="1">
            <a:spLocks/>
          </p:cNvSpPr>
          <p:nvPr/>
        </p:nvSpPr>
        <p:spPr>
          <a:xfrm>
            <a:off x="9382125" y="7296759"/>
            <a:ext cx="5634038" cy="6172200"/>
          </a:xfrm>
          <a:prstGeom prst="rect">
            <a:avLst/>
          </a:prstGeom>
        </p:spPr>
        <p:txBody>
          <a:bodyPr vert="horz" lIns="0" tIns="0" rIns="0" bIns="0" rtlCol="0">
            <a:noAutofit/>
          </a:bodyPr>
          <a:lstStyle>
            <a:defPPr marR="0" lvl="0" algn="l" rtl="0">
              <a:lnSpc>
                <a:spcPct val="100000"/>
              </a:lnSpc>
              <a:spcBef>
                <a:spcPts val="0"/>
              </a:spcBef>
              <a:spcAft>
                <a:spcPts val="0"/>
              </a:spcAft>
            </a:defPPr>
            <a:lvl1pPr marL="0" marR="0" lvl="0" indent="0" algn="l" rtl="0" eaLnBrk="1" hangingPunct="1">
              <a:lnSpc>
                <a:spcPct val="129000"/>
              </a:lnSpc>
              <a:spcBef>
                <a:spcPts val="0"/>
              </a:spcBef>
              <a:spcAft>
                <a:spcPts val="1200"/>
              </a:spcAft>
              <a:buClr>
                <a:srgbClr val="1C2B33"/>
              </a:buClr>
              <a:buSzPct val="25000"/>
              <a:buFontTx/>
              <a:buBlip>
                <a:blip r:embed="rId3"/>
              </a:buBlip>
              <a:tabLst/>
              <a:defRPr sz="24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4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4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4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4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fontAlgn="base">
              <a:lnSpc>
                <a:spcPts val="3000"/>
              </a:lnSpc>
              <a:buNone/>
            </a:pPr>
            <a:r>
              <a:rPr lang="fr-FR" sz="2000" dirty="0"/>
              <a:t>Si vous essayez de reconnecter </a:t>
            </a:r>
            <a:r>
              <a:rPr lang="fr-FR" sz="2000" dirty="0" err="1"/>
              <a:t>Instagram</a:t>
            </a:r>
            <a:r>
              <a:rPr lang="fr-FR" sz="2000" dirty="0"/>
              <a:t> à un réseau social, vous devrez peut-être visiter les paramètres de ce site pour dissocier votre compte précédent. Découvrez comment révoquer l'accès d'</a:t>
            </a:r>
            <a:r>
              <a:rPr lang="fr-FR" sz="2000" dirty="0" err="1"/>
              <a:t>Instagram</a:t>
            </a:r>
            <a:r>
              <a:rPr lang="fr-FR" sz="2000" dirty="0"/>
              <a:t> à un autre réseau social</a:t>
            </a:r>
            <a:r>
              <a:rPr lang="en-US" sz="2000" dirty="0"/>
              <a:t>:</a:t>
            </a:r>
          </a:p>
          <a:p>
            <a:pPr marL="342900" indent="-342900" fontAlgn="base">
              <a:lnSpc>
                <a:spcPts val="3000"/>
              </a:lnSpc>
              <a:buSzPct val="100000"/>
              <a:buFont typeface="Arial" panose="020B0604020202020204" pitchFamily="34" charset="0"/>
              <a:buChar char="•"/>
            </a:pPr>
            <a:r>
              <a:rPr lang="en-US" sz="2000" dirty="0">
                <a:hlinkClick r:id="rId4"/>
              </a:rPr>
              <a:t>Twitter</a:t>
            </a:r>
            <a:r>
              <a:rPr lang="en-US" sz="2000" dirty="0"/>
              <a:t>: </a:t>
            </a:r>
            <a:r>
              <a:rPr lang="en-US" sz="2000" dirty="0" err="1"/>
              <a:t>Voir</a:t>
            </a:r>
            <a:r>
              <a:rPr lang="en-US" sz="2000" dirty="0"/>
              <a:t> </a:t>
            </a:r>
            <a:r>
              <a:rPr lang="en-US" sz="2000" dirty="0" err="1"/>
              <a:t>vos</a:t>
            </a:r>
            <a:r>
              <a:rPr lang="en-US" sz="2000" dirty="0"/>
              <a:t> </a:t>
            </a:r>
            <a:r>
              <a:rPr lang="en-US" sz="2000" dirty="0" err="1"/>
              <a:t>applis</a:t>
            </a:r>
            <a:r>
              <a:rPr lang="en-US" sz="2000" dirty="0"/>
              <a:t> </a:t>
            </a:r>
            <a:r>
              <a:rPr lang="en-US" sz="2000" dirty="0" err="1"/>
              <a:t>autorisées</a:t>
            </a:r>
            <a:endParaRPr lang="en-US" sz="2000" dirty="0"/>
          </a:p>
          <a:p>
            <a:pPr marL="342900" indent="-342900" fontAlgn="base">
              <a:lnSpc>
                <a:spcPts val="3000"/>
              </a:lnSpc>
              <a:buSzPct val="100000"/>
              <a:buFont typeface="Arial" panose="020B0604020202020204" pitchFamily="34" charset="0"/>
              <a:buChar char="•"/>
            </a:pPr>
            <a:r>
              <a:rPr lang="en-US" sz="2000" dirty="0">
                <a:hlinkClick r:id="rId5"/>
              </a:rPr>
              <a:t>Facebook</a:t>
            </a:r>
            <a:r>
              <a:rPr lang="en-US" sz="2000" dirty="0"/>
              <a:t>: </a:t>
            </a:r>
            <a:r>
              <a:rPr lang="en-US" sz="2000" dirty="0" err="1"/>
              <a:t>Voir</a:t>
            </a:r>
            <a:r>
              <a:rPr lang="en-US" sz="2000" dirty="0"/>
              <a:t> les </a:t>
            </a:r>
            <a:r>
              <a:rPr lang="en-US" sz="2000" dirty="0" err="1"/>
              <a:t>paramètres</a:t>
            </a:r>
            <a:r>
              <a:rPr lang="en-US" sz="2000" dirty="0"/>
              <a:t> de </a:t>
            </a:r>
            <a:r>
              <a:rPr lang="en-US" sz="2000" dirty="0" err="1"/>
              <a:t>votre</a:t>
            </a:r>
            <a:r>
              <a:rPr lang="en-US" sz="2000" dirty="0"/>
              <a:t> </a:t>
            </a:r>
            <a:r>
              <a:rPr lang="en-US" sz="2000" dirty="0" err="1"/>
              <a:t>appli</a:t>
            </a:r>
            <a:endParaRPr lang="en-US" sz="2000" dirty="0"/>
          </a:p>
          <a:p>
            <a:pPr marL="342900" indent="-342900" fontAlgn="base">
              <a:lnSpc>
                <a:spcPts val="3000"/>
              </a:lnSpc>
              <a:buSzPct val="100000"/>
              <a:buFont typeface="Arial" panose="020B0604020202020204" pitchFamily="34" charset="0"/>
              <a:buChar char="•"/>
            </a:pPr>
            <a:r>
              <a:rPr lang="en-US" sz="2000" dirty="0">
                <a:hlinkClick r:id="rId6"/>
              </a:rPr>
              <a:t>Tumblr</a:t>
            </a:r>
            <a:r>
              <a:rPr lang="en-US" sz="2000" dirty="0"/>
              <a:t>: See your preferences and revoke access from the Applications section</a:t>
            </a:r>
          </a:p>
        </p:txBody>
      </p:sp>
      <p:sp>
        <p:nvSpPr>
          <p:cNvPr id="24" name="Rectangle 23">
            <a:extLst>
              <a:ext uri="{FF2B5EF4-FFF2-40B4-BE49-F238E27FC236}">
                <a16:creationId xmlns:a16="http://schemas.microsoft.com/office/drawing/2014/main" id="{E3AAB478-5C33-5846-9073-10856C16A56A}"/>
              </a:ext>
            </a:extLst>
          </p:cNvPr>
          <p:cNvSpPr/>
          <p:nvPr/>
        </p:nvSpPr>
        <p:spPr>
          <a:xfrm>
            <a:off x="18773775" y="0"/>
            <a:ext cx="5613399" cy="137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US" sz="2400" spc="50" dirty="0">
              <a:solidFill>
                <a:srgbClr val="1C2B33"/>
              </a:solidFill>
              <a:cs typeface="Optimistic Text" panose="020B0503020203020204" pitchFamily="34" charset="0"/>
            </a:endParaRPr>
          </a:p>
        </p:txBody>
      </p:sp>
      <p:sp>
        <p:nvSpPr>
          <p:cNvPr id="25" name="Google Shape;648;p3">
            <a:extLst>
              <a:ext uri="{FF2B5EF4-FFF2-40B4-BE49-F238E27FC236}">
                <a16:creationId xmlns:a16="http://schemas.microsoft.com/office/drawing/2014/main" id="{773EE4AD-1475-1C49-AB98-0F3C6D5D678B}"/>
              </a:ext>
            </a:extLst>
          </p:cNvPr>
          <p:cNvSpPr/>
          <p:nvPr/>
        </p:nvSpPr>
        <p:spPr>
          <a:xfrm>
            <a:off x="16892588" y="1438775"/>
            <a:ext cx="5635625" cy="11009576"/>
          </a:xfrm>
          <a:prstGeom prst="roundRect">
            <a:avLst>
              <a:gd name="adj" fmla="val 12084"/>
            </a:avLst>
          </a:prstGeom>
          <a:solidFill>
            <a:srgbClr val="FFFFFF"/>
          </a:solidFill>
          <a:ln w="9525" cap="flat" cmpd="sng">
            <a:solidFill>
              <a:srgbClr val="CBD2D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None/>
            </a:pPr>
            <a:endParaRPr sz="2489" b="0" i="0" u="none" strike="noStrike" cap="none">
              <a:solidFill>
                <a:srgbClr val="000000"/>
              </a:solidFill>
              <a:latin typeface="Arial"/>
              <a:ea typeface="Arial"/>
              <a:cs typeface="Arial"/>
              <a:sym typeface="Arial"/>
            </a:endParaRPr>
          </a:p>
        </p:txBody>
      </p:sp>
      <p:sp>
        <p:nvSpPr>
          <p:cNvPr id="18" name="TextBox 17">
            <a:extLst>
              <a:ext uri="{FF2B5EF4-FFF2-40B4-BE49-F238E27FC236}">
                <a16:creationId xmlns:a16="http://schemas.microsoft.com/office/drawing/2014/main" id="{24A214F4-411D-CB4C-B083-FDA80CCD3891}"/>
              </a:ext>
            </a:extLst>
          </p:cNvPr>
          <p:cNvSpPr txBox="1"/>
          <p:nvPr/>
        </p:nvSpPr>
        <p:spPr>
          <a:xfrm>
            <a:off x="22024975" y="12668250"/>
            <a:ext cx="1428750" cy="438150"/>
          </a:xfrm>
          <a:prstGeom prst="rect">
            <a:avLst/>
          </a:prstGeom>
        </p:spPr>
        <p:txBody>
          <a:bodyPr rIns="0">
            <a:noAutofit/>
          </a:bodyPr>
          <a:lstStyle>
            <a:defPPr marR="0" lvl="0" algn="l" rtl="0">
              <a:lnSpc>
                <a:spcPct val="100000"/>
              </a:lnSpc>
              <a:spcBef>
                <a:spcPts val="0"/>
              </a:spcBef>
              <a:spcAft>
                <a:spcPts val="0"/>
              </a:spcAft>
              <a:defRPr/>
            </a:defPPr>
            <a:lvl1pPr marL="45720" indent="-45720" algn="r" eaLnBrk="1" hangingPunct="1">
              <a:lnSpc>
                <a:spcPct val="129000"/>
              </a:lnSpc>
              <a:spcAft>
                <a:spcPts val="1200"/>
              </a:spcAft>
              <a:buSzPct val="25000"/>
              <a:buFontTx/>
              <a:buBlip>
                <a:blip r:embed="rId3"/>
              </a:buBlip>
              <a:tabLst/>
              <a:defRPr sz="1600" spc="50" baseline="0">
                <a:solidFill>
                  <a:schemeClr val="tx1"/>
                </a:solidFill>
              </a:defRPr>
            </a:lvl1pPr>
            <a:lvl2pPr marL="640080" indent="-365760" eaLnBrk="1" hangingPunct="1">
              <a:lnSpc>
                <a:spcPct val="129000"/>
              </a:lnSpc>
              <a:spcAft>
                <a:spcPts val="1200"/>
              </a:spcAft>
              <a:buClrTx/>
              <a:buSzPct val="85000"/>
              <a:buFont typeface="Optimistic Text" panose="020B0604020202020204" pitchFamily="34" charset="0"/>
              <a:buChar char="•"/>
              <a:defRPr spc="50" baseline="0">
                <a:solidFill>
                  <a:schemeClr val="tx1"/>
                </a:solidFill>
              </a:defRPr>
            </a:lvl2pPr>
            <a:lvl3pPr marL="1005840" indent="-365760" eaLnBrk="1" hangingPunct="1">
              <a:lnSpc>
                <a:spcPct val="129000"/>
              </a:lnSpc>
              <a:spcAft>
                <a:spcPts val="1200"/>
              </a:spcAft>
              <a:buClrTx/>
              <a:buSzPct val="85000"/>
              <a:buFont typeface=".PingFang SC Regular"/>
              <a:buChar char="﹘"/>
              <a:defRPr spc="50" baseline="0">
                <a:solidFill>
                  <a:schemeClr val="tx1"/>
                </a:solidFill>
              </a:defRPr>
            </a:lvl3pPr>
            <a:lvl4pPr marL="1371600" indent="-365760" eaLnBrk="1" hangingPunct="1">
              <a:lnSpc>
                <a:spcPct val="129000"/>
              </a:lnSpc>
              <a:spcAft>
                <a:spcPts val="1200"/>
              </a:spcAft>
              <a:buClrTx/>
              <a:buSzPct val="85000"/>
              <a:buFont typeface=".PingFang SC Regular"/>
              <a:buChar char="﹘"/>
              <a:defRPr spc="50" baseline="0">
                <a:solidFill>
                  <a:schemeClr val="tx1"/>
                </a:solidFill>
              </a:defRPr>
            </a:lvl4pPr>
            <a:lvl5pPr marL="1737360" indent="-365760" eaLnBrk="1" hangingPunct="1">
              <a:lnSpc>
                <a:spcPct val="129000"/>
              </a:lnSpc>
              <a:spcAft>
                <a:spcPts val="1200"/>
              </a:spcAft>
              <a:buClrTx/>
              <a:buSzPct val="85000"/>
              <a:buFont typeface=".PingFang SC Regular"/>
              <a:buChar char="﹘"/>
              <a:defRPr spc="50" baseline="0">
                <a:solidFill>
                  <a:schemeClr val="tx1"/>
                </a:solidFill>
              </a:defRPr>
            </a:lvl5pPr>
            <a:lvl6pPr eaLnBrk="1" hangingPunct="1"/>
            <a:lvl7pPr eaLnBrk="1" hangingPunct="1"/>
            <a:lvl8pPr eaLnBrk="1" hangingPunct="1"/>
            <a:lvl9pPr eaLnBrk="1" hangingPunct="1"/>
          </a:lstStyle>
          <a:p>
            <a:pPr lvl="0"/>
            <a:fld id="{FDB46036-B8C8-1B45-BC70-41893D8B3A8D}" type="slidenum">
              <a:rPr lang="en-US" smtClean="0"/>
              <a:pPr lvl="0"/>
              <a:t>63</a:t>
            </a:fld>
            <a:endParaRPr lang="en-US" dirty="0"/>
          </a:p>
        </p:txBody>
      </p:sp>
      <p:pic>
        <p:nvPicPr>
          <p:cNvPr id="19" name="Picture 18">
            <a:extLst>
              <a:ext uri="{FF2B5EF4-FFF2-40B4-BE49-F238E27FC236}">
                <a16:creationId xmlns:a16="http://schemas.microsoft.com/office/drawing/2014/main" id="{012404FA-59BF-F8FD-6089-6E28E7974F57}"/>
              </a:ext>
            </a:extLst>
          </p:cNvPr>
          <p:cNvPicPr>
            <a:picLocks noChangeAspect="1"/>
          </p:cNvPicPr>
          <p:nvPr/>
        </p:nvPicPr>
        <p:blipFill>
          <a:blip r:embed="rId7"/>
          <a:stretch>
            <a:fillRect/>
          </a:stretch>
        </p:blipFill>
        <p:spPr>
          <a:xfrm>
            <a:off x="5241686" y="9073252"/>
            <a:ext cx="493173" cy="387493"/>
          </a:xfrm>
          <a:prstGeom prst="rect">
            <a:avLst/>
          </a:prstGeom>
        </p:spPr>
      </p:pic>
      <p:pic>
        <p:nvPicPr>
          <p:cNvPr id="3" name="Picture 2"/>
          <p:cNvPicPr>
            <a:picLocks noChangeAspect="1"/>
          </p:cNvPicPr>
          <p:nvPr/>
        </p:nvPicPr>
        <p:blipFill>
          <a:blip r:embed="rId8"/>
          <a:stretch>
            <a:fillRect/>
          </a:stretch>
        </p:blipFill>
        <p:spPr>
          <a:xfrm>
            <a:off x="16994779" y="2069432"/>
            <a:ext cx="5359895" cy="9673389"/>
          </a:xfrm>
          <a:prstGeom prst="rect">
            <a:avLst/>
          </a:prstGeom>
        </p:spPr>
      </p:pic>
      <p:grpSp>
        <p:nvGrpSpPr>
          <p:cNvPr id="4" name="Google Shape;2475;p95">
            <a:extLst>
              <a:ext uri="{FF2B5EF4-FFF2-40B4-BE49-F238E27FC236}">
                <a16:creationId xmlns:a16="http://schemas.microsoft.com/office/drawing/2014/main" id="{E40FF087-CB0B-AE42-E978-1EA2DD499623}"/>
              </a:ext>
            </a:extLst>
          </p:cNvPr>
          <p:cNvGrpSpPr/>
          <p:nvPr/>
        </p:nvGrpSpPr>
        <p:grpSpPr>
          <a:xfrm>
            <a:off x="932690" y="2414587"/>
            <a:ext cx="916887" cy="916887"/>
            <a:chOff x="1624904" y="344237"/>
            <a:chExt cx="67843" cy="67843"/>
          </a:xfrm>
          <a:solidFill>
            <a:schemeClr val="accent2"/>
          </a:solidFill>
        </p:grpSpPr>
        <p:sp>
          <p:nvSpPr>
            <p:cNvPr id="5" name="Google Shape;2476;p95">
              <a:extLst>
                <a:ext uri="{FF2B5EF4-FFF2-40B4-BE49-F238E27FC236}">
                  <a16:creationId xmlns:a16="http://schemas.microsoft.com/office/drawing/2014/main" id="{BBEC87C6-8730-D1C5-3A19-358C2494BBC9}"/>
                </a:ext>
              </a:extLst>
            </p:cNvPr>
            <p:cNvSpPr/>
            <p:nvPr/>
          </p:nvSpPr>
          <p:spPr>
            <a:xfrm>
              <a:off x="1624904" y="344237"/>
              <a:ext cx="67843" cy="67843"/>
            </a:xfrm>
            <a:custGeom>
              <a:avLst/>
              <a:gdLst/>
              <a:ahLst/>
              <a:cxnLst/>
              <a:rect l="l" t="t" r="r" b="b"/>
              <a:pathLst>
                <a:path w="67843" h="67843" extrusionOk="0">
                  <a:moveTo>
                    <a:pt x="33921" y="0"/>
                  </a:moveTo>
                  <a:cubicBezTo>
                    <a:pt x="15214" y="0"/>
                    <a:pt x="0" y="15227"/>
                    <a:pt x="0" y="33921"/>
                  </a:cubicBezTo>
                  <a:cubicBezTo>
                    <a:pt x="0" y="52628"/>
                    <a:pt x="15214" y="67843"/>
                    <a:pt x="33921" y="67843"/>
                  </a:cubicBezTo>
                  <a:cubicBezTo>
                    <a:pt x="52628" y="67843"/>
                    <a:pt x="67843" y="52628"/>
                    <a:pt x="67843" y="33921"/>
                  </a:cubicBezTo>
                  <a:cubicBezTo>
                    <a:pt x="67843" y="15227"/>
                    <a:pt x="52628" y="0"/>
                    <a:pt x="33921" y="0"/>
                  </a:cubicBezTo>
                  <a:close/>
                  <a:moveTo>
                    <a:pt x="33921" y="65087"/>
                  </a:moveTo>
                  <a:cubicBezTo>
                    <a:pt x="16725" y="65087"/>
                    <a:pt x="2755" y="51104"/>
                    <a:pt x="2755" y="33921"/>
                  </a:cubicBezTo>
                  <a:cubicBezTo>
                    <a:pt x="2755" y="16738"/>
                    <a:pt x="16725" y="2755"/>
                    <a:pt x="33921" y="2755"/>
                  </a:cubicBezTo>
                  <a:cubicBezTo>
                    <a:pt x="51117" y="2755"/>
                    <a:pt x="65087" y="16738"/>
                    <a:pt x="65087" y="33921"/>
                  </a:cubicBezTo>
                  <a:cubicBezTo>
                    <a:pt x="65087" y="51104"/>
                    <a:pt x="51117" y="65087"/>
                    <a:pt x="33921" y="65087"/>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6" name="Google Shape;2477;p95">
              <a:extLst>
                <a:ext uri="{FF2B5EF4-FFF2-40B4-BE49-F238E27FC236}">
                  <a16:creationId xmlns:a16="http://schemas.microsoft.com/office/drawing/2014/main" id="{103C009C-E0BC-AD25-78EC-A699C96BF73F}"/>
                </a:ext>
              </a:extLst>
            </p:cNvPr>
            <p:cNvSpPr/>
            <p:nvPr/>
          </p:nvSpPr>
          <p:spPr>
            <a:xfrm>
              <a:off x="1671198" y="375413"/>
              <a:ext cx="15582" cy="15405"/>
            </a:xfrm>
            <a:custGeom>
              <a:avLst/>
              <a:gdLst/>
              <a:ahLst/>
              <a:cxnLst/>
              <a:rect l="l" t="t" r="r" b="b"/>
              <a:pathLst>
                <a:path w="15582" h="15405" extrusionOk="0">
                  <a:moveTo>
                    <a:pt x="7924" y="15405"/>
                  </a:moveTo>
                  <a:lnTo>
                    <a:pt x="7658" y="15405"/>
                  </a:lnTo>
                  <a:cubicBezTo>
                    <a:pt x="5689" y="15405"/>
                    <a:pt x="3924" y="14795"/>
                    <a:pt x="2578" y="13652"/>
                  </a:cubicBezTo>
                  <a:cubicBezTo>
                    <a:pt x="927" y="12255"/>
                    <a:pt x="0" y="10134"/>
                    <a:pt x="0" y="7708"/>
                  </a:cubicBezTo>
                  <a:cubicBezTo>
                    <a:pt x="0" y="3162"/>
                    <a:pt x="3162" y="0"/>
                    <a:pt x="7658" y="0"/>
                  </a:cubicBezTo>
                  <a:lnTo>
                    <a:pt x="7924" y="0"/>
                  </a:lnTo>
                  <a:cubicBezTo>
                    <a:pt x="12433" y="0"/>
                    <a:pt x="15582" y="3162"/>
                    <a:pt x="15582" y="7708"/>
                  </a:cubicBezTo>
                  <a:cubicBezTo>
                    <a:pt x="15582" y="10109"/>
                    <a:pt x="14681" y="12204"/>
                    <a:pt x="13055" y="13614"/>
                  </a:cubicBezTo>
                  <a:cubicBezTo>
                    <a:pt x="11696" y="14782"/>
                    <a:pt x="9931" y="15405"/>
                    <a:pt x="7924" y="15405"/>
                  </a:cubicBezTo>
                  <a:close/>
                  <a:moveTo>
                    <a:pt x="7658" y="2743"/>
                  </a:moveTo>
                  <a:cubicBezTo>
                    <a:pt x="4686" y="2743"/>
                    <a:pt x="2755" y="4686"/>
                    <a:pt x="2755" y="7708"/>
                  </a:cubicBezTo>
                  <a:cubicBezTo>
                    <a:pt x="2755" y="9309"/>
                    <a:pt x="3327" y="10680"/>
                    <a:pt x="4356" y="11557"/>
                  </a:cubicBezTo>
                  <a:cubicBezTo>
                    <a:pt x="5206" y="12280"/>
                    <a:pt x="6337" y="12661"/>
                    <a:pt x="7658" y="12661"/>
                  </a:cubicBezTo>
                  <a:lnTo>
                    <a:pt x="7924" y="12661"/>
                  </a:lnTo>
                  <a:cubicBezTo>
                    <a:pt x="9258" y="12661"/>
                    <a:pt x="10414" y="12268"/>
                    <a:pt x="11252" y="11531"/>
                  </a:cubicBezTo>
                  <a:cubicBezTo>
                    <a:pt x="12268" y="10655"/>
                    <a:pt x="12827" y="9296"/>
                    <a:pt x="12827" y="7708"/>
                  </a:cubicBezTo>
                  <a:cubicBezTo>
                    <a:pt x="12827" y="4686"/>
                    <a:pt x="10909" y="2743"/>
                    <a:pt x="7924" y="2743"/>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7" name="Google Shape;2478;p95">
              <a:extLst>
                <a:ext uri="{FF2B5EF4-FFF2-40B4-BE49-F238E27FC236}">
                  <a16:creationId xmlns:a16="http://schemas.microsoft.com/office/drawing/2014/main" id="{F10A7FA7-1052-FEDF-7F7E-8A4588EB6C0D}"/>
                </a:ext>
              </a:extLst>
            </p:cNvPr>
            <p:cNvSpPr/>
            <p:nvPr/>
          </p:nvSpPr>
          <p:spPr>
            <a:xfrm>
              <a:off x="1630865" y="375413"/>
              <a:ext cx="15582" cy="15405"/>
            </a:xfrm>
            <a:custGeom>
              <a:avLst/>
              <a:gdLst/>
              <a:ahLst/>
              <a:cxnLst/>
              <a:rect l="l" t="t" r="r" b="b"/>
              <a:pathLst>
                <a:path w="15582" h="15405" extrusionOk="0">
                  <a:moveTo>
                    <a:pt x="7924" y="15405"/>
                  </a:moveTo>
                  <a:lnTo>
                    <a:pt x="7658" y="15405"/>
                  </a:lnTo>
                  <a:cubicBezTo>
                    <a:pt x="5689" y="15405"/>
                    <a:pt x="3924" y="14795"/>
                    <a:pt x="2590" y="13652"/>
                  </a:cubicBezTo>
                  <a:cubicBezTo>
                    <a:pt x="927" y="12242"/>
                    <a:pt x="0" y="10134"/>
                    <a:pt x="0" y="7708"/>
                  </a:cubicBezTo>
                  <a:cubicBezTo>
                    <a:pt x="0" y="3162"/>
                    <a:pt x="3162" y="0"/>
                    <a:pt x="7658" y="0"/>
                  </a:cubicBezTo>
                  <a:lnTo>
                    <a:pt x="7924" y="0"/>
                  </a:lnTo>
                  <a:cubicBezTo>
                    <a:pt x="12433" y="0"/>
                    <a:pt x="15582" y="3162"/>
                    <a:pt x="15582" y="7708"/>
                  </a:cubicBezTo>
                  <a:cubicBezTo>
                    <a:pt x="15582" y="10109"/>
                    <a:pt x="14681" y="12204"/>
                    <a:pt x="13055" y="13614"/>
                  </a:cubicBezTo>
                  <a:cubicBezTo>
                    <a:pt x="11696" y="14782"/>
                    <a:pt x="9931" y="15405"/>
                    <a:pt x="7924" y="15405"/>
                  </a:cubicBezTo>
                  <a:close/>
                  <a:moveTo>
                    <a:pt x="7658" y="2743"/>
                  </a:moveTo>
                  <a:cubicBezTo>
                    <a:pt x="4686" y="2743"/>
                    <a:pt x="2755" y="4686"/>
                    <a:pt x="2755" y="7708"/>
                  </a:cubicBezTo>
                  <a:cubicBezTo>
                    <a:pt x="2755" y="9309"/>
                    <a:pt x="3327" y="10680"/>
                    <a:pt x="4356" y="11557"/>
                  </a:cubicBezTo>
                  <a:cubicBezTo>
                    <a:pt x="5206" y="12280"/>
                    <a:pt x="6337" y="12661"/>
                    <a:pt x="7658" y="12661"/>
                  </a:cubicBezTo>
                  <a:lnTo>
                    <a:pt x="7924" y="12661"/>
                  </a:lnTo>
                  <a:cubicBezTo>
                    <a:pt x="9258" y="12661"/>
                    <a:pt x="10414" y="12268"/>
                    <a:pt x="11252" y="11531"/>
                  </a:cubicBezTo>
                  <a:cubicBezTo>
                    <a:pt x="12268" y="10655"/>
                    <a:pt x="12827" y="9296"/>
                    <a:pt x="12827" y="7708"/>
                  </a:cubicBezTo>
                  <a:cubicBezTo>
                    <a:pt x="12827" y="4686"/>
                    <a:pt x="10909" y="2743"/>
                    <a:pt x="7924" y="2743"/>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8" name="Google Shape;2479;p95">
              <a:extLst>
                <a:ext uri="{FF2B5EF4-FFF2-40B4-BE49-F238E27FC236}">
                  <a16:creationId xmlns:a16="http://schemas.microsoft.com/office/drawing/2014/main" id="{0795FD76-8374-030C-24F8-D47E36C83367}"/>
                </a:ext>
              </a:extLst>
            </p:cNvPr>
            <p:cNvSpPr/>
            <p:nvPr/>
          </p:nvSpPr>
          <p:spPr>
            <a:xfrm>
              <a:off x="1648378" y="369912"/>
              <a:ext cx="20878" cy="20650"/>
            </a:xfrm>
            <a:custGeom>
              <a:avLst/>
              <a:gdLst/>
              <a:ahLst/>
              <a:cxnLst/>
              <a:rect l="l" t="t" r="r" b="b"/>
              <a:pathLst>
                <a:path w="20878" h="20650" extrusionOk="0">
                  <a:moveTo>
                    <a:pt x="10629" y="20650"/>
                  </a:moveTo>
                  <a:lnTo>
                    <a:pt x="10261" y="20650"/>
                  </a:lnTo>
                  <a:cubicBezTo>
                    <a:pt x="7607" y="20650"/>
                    <a:pt x="5245" y="19837"/>
                    <a:pt x="3441" y="18313"/>
                  </a:cubicBezTo>
                  <a:cubicBezTo>
                    <a:pt x="1231" y="16421"/>
                    <a:pt x="0" y="13589"/>
                    <a:pt x="0" y="10325"/>
                  </a:cubicBezTo>
                  <a:cubicBezTo>
                    <a:pt x="0" y="4241"/>
                    <a:pt x="4216" y="0"/>
                    <a:pt x="10261" y="0"/>
                  </a:cubicBezTo>
                  <a:lnTo>
                    <a:pt x="10629" y="0"/>
                  </a:lnTo>
                  <a:cubicBezTo>
                    <a:pt x="16675" y="0"/>
                    <a:pt x="20878" y="4241"/>
                    <a:pt x="20878" y="10325"/>
                  </a:cubicBezTo>
                  <a:cubicBezTo>
                    <a:pt x="20878" y="13550"/>
                    <a:pt x="19684" y="16370"/>
                    <a:pt x="17513" y="18249"/>
                  </a:cubicBezTo>
                  <a:cubicBezTo>
                    <a:pt x="15709" y="19824"/>
                    <a:pt x="13322" y="20650"/>
                    <a:pt x="10629" y="20650"/>
                  </a:cubicBezTo>
                  <a:close/>
                  <a:moveTo>
                    <a:pt x="10261" y="2743"/>
                  </a:moveTo>
                  <a:cubicBezTo>
                    <a:pt x="5714" y="2743"/>
                    <a:pt x="2755" y="5715"/>
                    <a:pt x="2755" y="10325"/>
                  </a:cubicBezTo>
                  <a:cubicBezTo>
                    <a:pt x="2755" y="12776"/>
                    <a:pt x="3644" y="14859"/>
                    <a:pt x="5232" y="16217"/>
                  </a:cubicBezTo>
                  <a:cubicBezTo>
                    <a:pt x="6527" y="17310"/>
                    <a:pt x="8267" y="17894"/>
                    <a:pt x="10261" y="17894"/>
                  </a:cubicBezTo>
                  <a:lnTo>
                    <a:pt x="10629" y="17894"/>
                  </a:lnTo>
                  <a:cubicBezTo>
                    <a:pt x="12649" y="17894"/>
                    <a:pt x="14414" y="17297"/>
                    <a:pt x="15722" y="16179"/>
                  </a:cubicBezTo>
                  <a:cubicBezTo>
                    <a:pt x="17271" y="14820"/>
                    <a:pt x="18135" y="12750"/>
                    <a:pt x="18135" y="10325"/>
                  </a:cubicBezTo>
                  <a:cubicBezTo>
                    <a:pt x="18135" y="5715"/>
                    <a:pt x="15189" y="2743"/>
                    <a:pt x="10629" y="2743"/>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9" name="Google Shape;2480;p95">
              <a:extLst>
                <a:ext uri="{FF2B5EF4-FFF2-40B4-BE49-F238E27FC236}">
                  <a16:creationId xmlns:a16="http://schemas.microsoft.com/office/drawing/2014/main" id="{54CA28D3-80AB-96C3-B4C9-97E007A931BC}"/>
                </a:ext>
              </a:extLst>
            </p:cNvPr>
            <p:cNvSpPr/>
            <p:nvPr/>
          </p:nvSpPr>
          <p:spPr>
            <a:xfrm>
              <a:off x="1668870" y="388072"/>
              <a:ext cx="19608" cy="6032"/>
            </a:xfrm>
            <a:custGeom>
              <a:avLst/>
              <a:gdLst/>
              <a:ahLst/>
              <a:cxnLst/>
              <a:rect l="l" t="t" r="r" b="b"/>
              <a:pathLst>
                <a:path w="19608" h="6032" extrusionOk="0">
                  <a:moveTo>
                    <a:pt x="10121" y="0"/>
                  </a:moveTo>
                  <a:cubicBezTo>
                    <a:pt x="6197" y="0"/>
                    <a:pt x="2641" y="1549"/>
                    <a:pt x="0" y="4064"/>
                  </a:cubicBezTo>
                  <a:cubicBezTo>
                    <a:pt x="800" y="4559"/>
                    <a:pt x="1549" y="5118"/>
                    <a:pt x="2247" y="5727"/>
                  </a:cubicBezTo>
                  <a:cubicBezTo>
                    <a:pt x="4356" y="3886"/>
                    <a:pt x="7112" y="2743"/>
                    <a:pt x="10121" y="2743"/>
                  </a:cubicBezTo>
                  <a:cubicBezTo>
                    <a:pt x="13296" y="2743"/>
                    <a:pt x="16192" y="4000"/>
                    <a:pt x="18326" y="6032"/>
                  </a:cubicBezTo>
                  <a:cubicBezTo>
                    <a:pt x="18795" y="5206"/>
                    <a:pt x="19215" y="4356"/>
                    <a:pt x="19608" y="3492"/>
                  </a:cubicBezTo>
                  <a:cubicBezTo>
                    <a:pt x="17043" y="1320"/>
                    <a:pt x="13728" y="0"/>
                    <a:pt x="10121" y="0"/>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20" name="Google Shape;2481;p95">
              <a:extLst>
                <a:ext uri="{FF2B5EF4-FFF2-40B4-BE49-F238E27FC236}">
                  <a16:creationId xmlns:a16="http://schemas.microsoft.com/office/drawing/2014/main" id="{69508035-6391-5935-D557-4437703829A9}"/>
                </a:ext>
              </a:extLst>
            </p:cNvPr>
            <p:cNvSpPr/>
            <p:nvPr/>
          </p:nvSpPr>
          <p:spPr>
            <a:xfrm>
              <a:off x="1639039" y="387812"/>
              <a:ext cx="39573" cy="17932"/>
            </a:xfrm>
            <a:custGeom>
              <a:avLst/>
              <a:gdLst/>
              <a:ahLst/>
              <a:cxnLst/>
              <a:rect l="l" t="t" r="r" b="b"/>
              <a:pathLst>
                <a:path w="39573" h="17932" extrusionOk="0">
                  <a:moveTo>
                    <a:pt x="19786" y="0"/>
                  </a:moveTo>
                  <a:cubicBezTo>
                    <a:pt x="10007" y="0"/>
                    <a:pt x="1841" y="6972"/>
                    <a:pt x="0" y="16179"/>
                  </a:cubicBezTo>
                  <a:cubicBezTo>
                    <a:pt x="825" y="16802"/>
                    <a:pt x="1650" y="17386"/>
                    <a:pt x="2527" y="17932"/>
                  </a:cubicBezTo>
                  <a:cubicBezTo>
                    <a:pt x="3606" y="9385"/>
                    <a:pt x="10921" y="2743"/>
                    <a:pt x="19786" y="2743"/>
                  </a:cubicBezTo>
                  <a:cubicBezTo>
                    <a:pt x="28638" y="2743"/>
                    <a:pt x="35966" y="9385"/>
                    <a:pt x="37045" y="17932"/>
                  </a:cubicBezTo>
                  <a:cubicBezTo>
                    <a:pt x="37922" y="17386"/>
                    <a:pt x="38747" y="16802"/>
                    <a:pt x="39573" y="16179"/>
                  </a:cubicBezTo>
                  <a:cubicBezTo>
                    <a:pt x="37731" y="6972"/>
                    <a:pt x="29565" y="0"/>
                    <a:pt x="19786" y="0"/>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26" name="Google Shape;2482;p95">
              <a:extLst>
                <a:ext uri="{FF2B5EF4-FFF2-40B4-BE49-F238E27FC236}">
                  <a16:creationId xmlns:a16="http://schemas.microsoft.com/office/drawing/2014/main" id="{8DBF8454-13DE-F312-4774-A3702A1891B4}"/>
                </a:ext>
              </a:extLst>
            </p:cNvPr>
            <p:cNvSpPr/>
            <p:nvPr/>
          </p:nvSpPr>
          <p:spPr>
            <a:xfrm>
              <a:off x="1629173" y="388075"/>
              <a:ext cx="19596" cy="6019"/>
            </a:xfrm>
            <a:custGeom>
              <a:avLst/>
              <a:gdLst/>
              <a:ahLst/>
              <a:cxnLst/>
              <a:rect l="l" t="t" r="r" b="b"/>
              <a:pathLst>
                <a:path w="19596" h="6019" extrusionOk="0">
                  <a:moveTo>
                    <a:pt x="17360" y="5727"/>
                  </a:moveTo>
                  <a:cubicBezTo>
                    <a:pt x="18059" y="5118"/>
                    <a:pt x="18808" y="4559"/>
                    <a:pt x="19596" y="4064"/>
                  </a:cubicBezTo>
                  <a:cubicBezTo>
                    <a:pt x="16967" y="1549"/>
                    <a:pt x="13398" y="0"/>
                    <a:pt x="9486" y="0"/>
                  </a:cubicBezTo>
                  <a:cubicBezTo>
                    <a:pt x="5867" y="0"/>
                    <a:pt x="2565" y="1308"/>
                    <a:pt x="0" y="3492"/>
                  </a:cubicBezTo>
                  <a:cubicBezTo>
                    <a:pt x="393" y="4356"/>
                    <a:pt x="812" y="5194"/>
                    <a:pt x="1282" y="6019"/>
                  </a:cubicBezTo>
                  <a:cubicBezTo>
                    <a:pt x="3416" y="4000"/>
                    <a:pt x="6311" y="2743"/>
                    <a:pt x="9486" y="2743"/>
                  </a:cubicBezTo>
                  <a:cubicBezTo>
                    <a:pt x="12496" y="2743"/>
                    <a:pt x="15252" y="3873"/>
                    <a:pt x="17360" y="5727"/>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grpSp>
    </p:spTree>
    <p:extLst>
      <p:ext uri="{BB962C8B-B14F-4D97-AF65-F5344CB8AC3E}">
        <p14:creationId xmlns:p14="http://schemas.microsoft.com/office/powerpoint/2010/main" val="2369468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 Placeholder 6">
            <a:extLst>
              <a:ext uri="{FF2B5EF4-FFF2-40B4-BE49-F238E27FC236}">
                <a16:creationId xmlns:a16="http://schemas.microsoft.com/office/drawing/2014/main" id="{A57EDDF1-94B4-E241-B27B-7991DC810221}"/>
              </a:ext>
            </a:extLst>
          </p:cNvPr>
          <p:cNvSpPr txBox="1">
            <a:spLocks/>
          </p:cNvSpPr>
          <p:nvPr/>
        </p:nvSpPr>
        <p:spPr>
          <a:xfrm>
            <a:off x="933451" y="3600667"/>
            <a:ext cx="14100176" cy="1884207"/>
          </a:xfrm>
          <a:prstGeom prst="rect">
            <a:avLst/>
          </a:prstGeom>
        </p:spPr>
        <p:txBody>
          <a:bodyPr vert="horz" lIns="0" tIns="0" rIns="0" bIns="0" rtlCol="0">
            <a:noAutofit/>
          </a:bodyPr>
          <a:lstStyle>
            <a:defPPr marR="0" lvl="0" algn="l" rtl="0">
              <a:lnSpc>
                <a:spcPct val="100000"/>
              </a:lnSpc>
              <a:spcBef>
                <a:spcPts val="0"/>
              </a:spcBef>
              <a:spcAft>
                <a:spcPts val="0"/>
              </a:spcAft>
            </a:defPPr>
            <a:lvl1pPr marL="0" marR="0" lvl="0" indent="0" algn="l" rtl="0" eaLnBrk="1" hangingPunct="1">
              <a:lnSpc>
                <a:spcPct val="129000"/>
              </a:lnSpc>
              <a:spcBef>
                <a:spcPts val="0"/>
              </a:spcBef>
              <a:spcAft>
                <a:spcPts val="1200"/>
              </a:spcAft>
              <a:buClr>
                <a:srgbClr val="1C2B33"/>
              </a:buClr>
              <a:buSzPct val="25000"/>
              <a:buFontTx/>
              <a:buBlip>
                <a:blip r:embed="rId3"/>
              </a:buBlip>
              <a:tabLst/>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defTabSz="1828800" fontAlgn="base">
              <a:lnSpc>
                <a:spcPts val="7200"/>
              </a:lnSpc>
              <a:spcAft>
                <a:spcPts val="0"/>
              </a:spcAft>
              <a:buFont typeface="Optimistic Text"/>
              <a:buNone/>
              <a:defRPr/>
            </a:pPr>
            <a:r>
              <a:rPr lang="fr-FR" sz="6000" spc="260" dirty="0">
                <a:latin typeface="Optimistic Display" panose="020B0603020203020204" pitchFamily="34" charset="0"/>
                <a:cs typeface="Optimistic Display" panose="020B0603020203020204" pitchFamily="34" charset="0"/>
                <a:sym typeface="Arial"/>
              </a:rPr>
              <a:t>Comment utiliser la localisation en direct dans </a:t>
            </a:r>
            <a:r>
              <a:rPr lang="fr-FR" sz="6000" u="sng" spc="260" dirty="0" err="1">
                <a:solidFill>
                  <a:schemeClr val="accent2"/>
                </a:solidFill>
                <a:latin typeface="Optimistic Display" panose="020B0603020203020204" pitchFamily="34" charset="0"/>
                <a:cs typeface="Optimistic Display" panose="020B0603020203020204" pitchFamily="34" charset="0"/>
                <a:sym typeface="Arial"/>
              </a:rPr>
              <a:t>WhatsApp</a:t>
            </a:r>
            <a:r>
              <a:rPr lang="fr-FR" sz="6000" spc="260" dirty="0">
                <a:latin typeface="Optimistic Display" panose="020B0603020203020204" pitchFamily="34" charset="0"/>
                <a:cs typeface="Optimistic Display" panose="020B0603020203020204" pitchFamily="34" charset="0"/>
                <a:sym typeface="Arial"/>
              </a:rPr>
              <a:t> sur Android</a:t>
            </a:r>
            <a:endParaRPr lang="en-US" sz="6000" spc="260" dirty="0">
              <a:latin typeface="Optimistic Display" panose="020B0603020203020204" pitchFamily="34" charset="0"/>
              <a:cs typeface="Optimistic Display" panose="020B0603020203020204" pitchFamily="34" charset="0"/>
              <a:sym typeface="Arial"/>
            </a:endParaRPr>
          </a:p>
        </p:txBody>
      </p:sp>
      <p:sp>
        <p:nvSpPr>
          <p:cNvPr id="2" name="Subtitle 1">
            <a:extLst>
              <a:ext uri="{FF2B5EF4-FFF2-40B4-BE49-F238E27FC236}">
                <a16:creationId xmlns:a16="http://schemas.microsoft.com/office/drawing/2014/main" id="{3B429F7B-BF7F-A541-9B1D-E7BF2BA86BD4}"/>
              </a:ext>
            </a:extLst>
          </p:cNvPr>
          <p:cNvSpPr>
            <a:spLocks noGrp="1"/>
          </p:cNvSpPr>
          <p:nvPr>
            <p:ph type="subTitle" idx="2"/>
          </p:nvPr>
        </p:nvSpPr>
        <p:spPr>
          <a:xfrm>
            <a:off x="932821" y="909036"/>
            <a:ext cx="14689766" cy="463200"/>
          </a:xfrm>
        </p:spPr>
        <p:txBody>
          <a:bodyPr/>
          <a:lstStyle/>
          <a:p>
            <a:r>
              <a:rPr lang="en-US" dirty="0"/>
              <a:t>03 GESTION DES COMPTES EN LIGNE</a:t>
            </a:r>
          </a:p>
        </p:txBody>
      </p:sp>
      <p:sp>
        <p:nvSpPr>
          <p:cNvPr id="24" name="Text Placeholder 6">
            <a:extLst>
              <a:ext uri="{FF2B5EF4-FFF2-40B4-BE49-F238E27FC236}">
                <a16:creationId xmlns:a16="http://schemas.microsoft.com/office/drawing/2014/main" id="{E3B8E8A7-129C-7E4B-95B2-2CFCFA6398CE}"/>
              </a:ext>
            </a:extLst>
          </p:cNvPr>
          <p:cNvSpPr>
            <a:spLocks noGrp="1"/>
          </p:cNvSpPr>
          <p:nvPr>
            <p:ph type="body" sz="quarter" idx="10"/>
          </p:nvPr>
        </p:nvSpPr>
        <p:spPr>
          <a:xfrm>
            <a:off x="932821" y="6272723"/>
            <a:ext cx="11762453" cy="6172200"/>
          </a:xfrm>
        </p:spPr>
        <p:txBody>
          <a:bodyPr/>
          <a:lstStyle/>
          <a:p>
            <a:pPr fontAlgn="base">
              <a:lnSpc>
                <a:spcPts val="3000"/>
              </a:lnSpc>
              <a:buNone/>
            </a:pPr>
            <a:r>
              <a:rPr lang="fr-CA" b="1" dirty="0"/>
              <a:t>Comment utiliser la localisation en direct</a:t>
            </a:r>
            <a:endParaRPr lang="en-US" b="1" dirty="0"/>
          </a:p>
          <a:p>
            <a:pPr fontAlgn="base">
              <a:lnSpc>
                <a:spcPts val="3000"/>
              </a:lnSpc>
              <a:buNone/>
            </a:pPr>
            <a:r>
              <a:rPr lang="fr-FR" dirty="0"/>
              <a:t>La fonction de localisation en direct vous permet de partager votre position en temps réel pendant une durée spécifique avec les participants d'une conversation individuelle ou de groupe. Vous pouvez décider si vous voulez partager votre position en direct et pendant combien de temps. Vous pouvez également arrêter de partager votre position en direct à tout moment. Une fois arrêtée ou expirée, votre position en direct n'est plus partagée. Les personnes avec qui vous avez partagé votre position en direct continueront de voir la position que vous avez partagée sous forme de vignette statique et pourront cliquer sur l'image pour voir votre dernière position mise à jour.</a:t>
            </a:r>
          </a:p>
          <a:p>
            <a:pPr fontAlgn="base">
              <a:lnSpc>
                <a:spcPts val="3000"/>
              </a:lnSpc>
              <a:buNone/>
            </a:pPr>
            <a:r>
              <a:rPr lang="fr-FR" dirty="0"/>
              <a:t>Cette fonctionnalité est cryptée de bout en bout, ce qui signifie que personne ne peut voir votre position en direct, à l'exception des personnes avec lesquelles vous l'avez partagée. Pour en savoir plus sur votre sécurité sur </a:t>
            </a:r>
            <a:r>
              <a:rPr lang="fr-FR" dirty="0" err="1"/>
              <a:t>WhatsApp</a:t>
            </a:r>
            <a:r>
              <a:rPr lang="fr-FR" dirty="0"/>
              <a:t>, veuillez visiter </a:t>
            </a:r>
            <a:r>
              <a:rPr lang="fr-FR" dirty="0" err="1">
                <a:solidFill>
                  <a:schemeClr val="accent2"/>
                </a:solidFill>
              </a:rPr>
              <a:t>WhatsApp</a:t>
            </a:r>
            <a:r>
              <a:rPr lang="fr-FR" dirty="0">
                <a:solidFill>
                  <a:schemeClr val="accent2"/>
                </a:solidFill>
              </a:rPr>
              <a:t> Sécurité</a:t>
            </a:r>
            <a:r>
              <a:rPr lang="fr-FR" dirty="0"/>
              <a:t>. Vous pouvez également lire notre politique de confidentialité pour plus d'informations sur </a:t>
            </a:r>
            <a:r>
              <a:rPr lang="fr-FR" dirty="0">
                <a:solidFill>
                  <a:schemeClr val="accent2"/>
                </a:solidFill>
              </a:rPr>
              <a:t>les pratiques de confidentialité </a:t>
            </a:r>
            <a:r>
              <a:rPr lang="fr-FR" dirty="0"/>
              <a:t>de </a:t>
            </a:r>
            <a:r>
              <a:rPr lang="fr-FR" dirty="0" err="1"/>
              <a:t>WhatsApp</a:t>
            </a:r>
            <a:r>
              <a:rPr lang="en-US" dirty="0"/>
              <a:t>.</a:t>
            </a:r>
          </a:p>
        </p:txBody>
      </p:sp>
      <p:sp>
        <p:nvSpPr>
          <p:cNvPr id="25" name="Rectangle 24">
            <a:extLst>
              <a:ext uri="{FF2B5EF4-FFF2-40B4-BE49-F238E27FC236}">
                <a16:creationId xmlns:a16="http://schemas.microsoft.com/office/drawing/2014/main" id="{4B2254FB-7B3E-4B4D-852C-300B0FA16C1C}"/>
              </a:ext>
            </a:extLst>
          </p:cNvPr>
          <p:cNvSpPr/>
          <p:nvPr/>
        </p:nvSpPr>
        <p:spPr>
          <a:xfrm>
            <a:off x="18773775" y="0"/>
            <a:ext cx="5613399" cy="137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US" sz="2400" spc="50" dirty="0">
              <a:solidFill>
                <a:srgbClr val="1C2B33"/>
              </a:solidFill>
              <a:cs typeface="Optimistic Text" panose="020B0503020203020204" pitchFamily="34" charset="0"/>
            </a:endParaRPr>
          </a:p>
        </p:txBody>
      </p:sp>
      <p:sp>
        <p:nvSpPr>
          <p:cNvPr id="26" name="Google Shape;648;p3">
            <a:extLst>
              <a:ext uri="{FF2B5EF4-FFF2-40B4-BE49-F238E27FC236}">
                <a16:creationId xmlns:a16="http://schemas.microsoft.com/office/drawing/2014/main" id="{D6F085CD-FB69-A846-A6E1-AED744588921}"/>
              </a:ext>
            </a:extLst>
          </p:cNvPr>
          <p:cNvSpPr/>
          <p:nvPr/>
        </p:nvSpPr>
        <p:spPr>
          <a:xfrm>
            <a:off x="16892588" y="1438775"/>
            <a:ext cx="5635625" cy="11009576"/>
          </a:xfrm>
          <a:prstGeom prst="roundRect">
            <a:avLst>
              <a:gd name="adj" fmla="val 12084"/>
            </a:avLst>
          </a:prstGeom>
          <a:solidFill>
            <a:srgbClr val="FFFFFF"/>
          </a:solidFill>
          <a:ln w="9525" cap="flat" cmpd="sng">
            <a:solidFill>
              <a:srgbClr val="CBD2D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None/>
            </a:pPr>
            <a:endParaRPr sz="2489" b="0" i="0" u="none" strike="noStrike" cap="none">
              <a:solidFill>
                <a:srgbClr val="000000"/>
              </a:solidFill>
              <a:latin typeface="Arial"/>
              <a:ea typeface="Arial"/>
              <a:cs typeface="Arial"/>
              <a:sym typeface="Arial"/>
            </a:endParaRPr>
          </a:p>
        </p:txBody>
      </p:sp>
      <p:sp>
        <p:nvSpPr>
          <p:cNvPr id="20" name="TextBox 19">
            <a:extLst>
              <a:ext uri="{FF2B5EF4-FFF2-40B4-BE49-F238E27FC236}">
                <a16:creationId xmlns:a16="http://schemas.microsoft.com/office/drawing/2014/main" id="{7E55DCDD-AEF8-D842-BB8C-08CE2A244EEE}"/>
              </a:ext>
            </a:extLst>
          </p:cNvPr>
          <p:cNvSpPr txBox="1"/>
          <p:nvPr/>
        </p:nvSpPr>
        <p:spPr>
          <a:xfrm>
            <a:off x="22024975" y="12668250"/>
            <a:ext cx="1428750" cy="438150"/>
          </a:xfrm>
          <a:prstGeom prst="rect">
            <a:avLst/>
          </a:prstGeom>
        </p:spPr>
        <p:txBody>
          <a:bodyPr rIns="0">
            <a:noAutofit/>
          </a:bodyPr>
          <a:lstStyle>
            <a:defPPr marR="0" lvl="0" algn="l" rtl="0">
              <a:lnSpc>
                <a:spcPct val="100000"/>
              </a:lnSpc>
              <a:spcBef>
                <a:spcPts val="0"/>
              </a:spcBef>
              <a:spcAft>
                <a:spcPts val="0"/>
              </a:spcAft>
              <a:defRPr/>
            </a:defPPr>
            <a:lvl1pPr marL="45720" indent="-45720" algn="r" eaLnBrk="1" hangingPunct="1">
              <a:lnSpc>
                <a:spcPct val="129000"/>
              </a:lnSpc>
              <a:spcAft>
                <a:spcPts val="1200"/>
              </a:spcAft>
              <a:buSzPct val="25000"/>
              <a:buFontTx/>
              <a:buBlip>
                <a:blip r:embed="rId3"/>
              </a:buBlip>
              <a:tabLst/>
              <a:defRPr sz="1600" spc="50" baseline="0">
                <a:solidFill>
                  <a:schemeClr val="tx1"/>
                </a:solidFill>
              </a:defRPr>
            </a:lvl1pPr>
            <a:lvl2pPr marL="640080" indent="-365760" eaLnBrk="1" hangingPunct="1">
              <a:lnSpc>
                <a:spcPct val="129000"/>
              </a:lnSpc>
              <a:spcAft>
                <a:spcPts val="1200"/>
              </a:spcAft>
              <a:buClrTx/>
              <a:buSzPct val="85000"/>
              <a:buFont typeface="Optimistic Text" panose="020B0604020202020204" pitchFamily="34" charset="0"/>
              <a:buChar char="•"/>
              <a:defRPr spc="50" baseline="0">
                <a:solidFill>
                  <a:schemeClr val="tx1"/>
                </a:solidFill>
              </a:defRPr>
            </a:lvl2pPr>
            <a:lvl3pPr marL="1005840" indent="-365760" eaLnBrk="1" hangingPunct="1">
              <a:lnSpc>
                <a:spcPct val="129000"/>
              </a:lnSpc>
              <a:spcAft>
                <a:spcPts val="1200"/>
              </a:spcAft>
              <a:buClrTx/>
              <a:buSzPct val="85000"/>
              <a:buFont typeface=".PingFang SC Regular"/>
              <a:buChar char="﹘"/>
              <a:defRPr spc="50" baseline="0">
                <a:solidFill>
                  <a:schemeClr val="tx1"/>
                </a:solidFill>
              </a:defRPr>
            </a:lvl3pPr>
            <a:lvl4pPr marL="1371600" indent="-365760" eaLnBrk="1" hangingPunct="1">
              <a:lnSpc>
                <a:spcPct val="129000"/>
              </a:lnSpc>
              <a:spcAft>
                <a:spcPts val="1200"/>
              </a:spcAft>
              <a:buClrTx/>
              <a:buSzPct val="85000"/>
              <a:buFont typeface=".PingFang SC Regular"/>
              <a:buChar char="﹘"/>
              <a:defRPr spc="50" baseline="0">
                <a:solidFill>
                  <a:schemeClr val="tx1"/>
                </a:solidFill>
              </a:defRPr>
            </a:lvl4pPr>
            <a:lvl5pPr marL="1737360" indent="-365760" eaLnBrk="1" hangingPunct="1">
              <a:lnSpc>
                <a:spcPct val="129000"/>
              </a:lnSpc>
              <a:spcAft>
                <a:spcPts val="1200"/>
              </a:spcAft>
              <a:buClrTx/>
              <a:buSzPct val="85000"/>
              <a:buFont typeface=".PingFang SC Regular"/>
              <a:buChar char="﹘"/>
              <a:defRPr spc="50" baseline="0">
                <a:solidFill>
                  <a:schemeClr val="tx1"/>
                </a:solidFill>
              </a:defRPr>
            </a:lvl5pPr>
            <a:lvl6pPr eaLnBrk="1" hangingPunct="1"/>
            <a:lvl7pPr eaLnBrk="1" hangingPunct="1"/>
            <a:lvl8pPr eaLnBrk="1" hangingPunct="1"/>
            <a:lvl9pPr eaLnBrk="1" hangingPunct="1"/>
          </a:lstStyle>
          <a:p>
            <a:pPr lvl="0"/>
            <a:fld id="{FDB46036-B8C8-1B45-BC70-41893D8B3A8D}" type="slidenum">
              <a:rPr lang="en-US" smtClean="0"/>
              <a:pPr lvl="0"/>
              <a:t>64</a:t>
            </a:fld>
            <a:endParaRPr lang="en-US" dirty="0"/>
          </a:p>
        </p:txBody>
      </p:sp>
      <p:pic>
        <p:nvPicPr>
          <p:cNvPr id="3" name="Picture 2"/>
          <p:cNvPicPr>
            <a:picLocks noChangeAspect="1"/>
          </p:cNvPicPr>
          <p:nvPr/>
        </p:nvPicPr>
        <p:blipFill>
          <a:blip r:embed="rId4"/>
          <a:stretch>
            <a:fillRect/>
          </a:stretch>
        </p:blipFill>
        <p:spPr>
          <a:xfrm>
            <a:off x="17051302" y="1900989"/>
            <a:ext cx="5476910" cy="9841831"/>
          </a:xfrm>
          <a:prstGeom prst="rect">
            <a:avLst/>
          </a:prstGeom>
        </p:spPr>
      </p:pic>
      <p:grpSp>
        <p:nvGrpSpPr>
          <p:cNvPr id="4" name="Google Shape;2475;p95">
            <a:extLst>
              <a:ext uri="{FF2B5EF4-FFF2-40B4-BE49-F238E27FC236}">
                <a16:creationId xmlns:a16="http://schemas.microsoft.com/office/drawing/2014/main" id="{C8EFF3FC-D27C-DF01-101B-A523E14CF34C}"/>
              </a:ext>
            </a:extLst>
          </p:cNvPr>
          <p:cNvGrpSpPr/>
          <p:nvPr/>
        </p:nvGrpSpPr>
        <p:grpSpPr>
          <a:xfrm>
            <a:off x="932690" y="2414587"/>
            <a:ext cx="916887" cy="916887"/>
            <a:chOff x="1624904" y="344237"/>
            <a:chExt cx="67843" cy="67843"/>
          </a:xfrm>
          <a:solidFill>
            <a:schemeClr val="accent2"/>
          </a:solidFill>
        </p:grpSpPr>
        <p:sp>
          <p:nvSpPr>
            <p:cNvPr id="5" name="Google Shape;2476;p95">
              <a:extLst>
                <a:ext uri="{FF2B5EF4-FFF2-40B4-BE49-F238E27FC236}">
                  <a16:creationId xmlns:a16="http://schemas.microsoft.com/office/drawing/2014/main" id="{07053EB0-18E3-8BDD-B85F-394FF12FEBAA}"/>
                </a:ext>
              </a:extLst>
            </p:cNvPr>
            <p:cNvSpPr/>
            <p:nvPr/>
          </p:nvSpPr>
          <p:spPr>
            <a:xfrm>
              <a:off x="1624904" y="344237"/>
              <a:ext cx="67843" cy="67843"/>
            </a:xfrm>
            <a:custGeom>
              <a:avLst/>
              <a:gdLst/>
              <a:ahLst/>
              <a:cxnLst/>
              <a:rect l="l" t="t" r="r" b="b"/>
              <a:pathLst>
                <a:path w="67843" h="67843" extrusionOk="0">
                  <a:moveTo>
                    <a:pt x="33921" y="0"/>
                  </a:moveTo>
                  <a:cubicBezTo>
                    <a:pt x="15214" y="0"/>
                    <a:pt x="0" y="15227"/>
                    <a:pt x="0" y="33921"/>
                  </a:cubicBezTo>
                  <a:cubicBezTo>
                    <a:pt x="0" y="52628"/>
                    <a:pt x="15214" y="67843"/>
                    <a:pt x="33921" y="67843"/>
                  </a:cubicBezTo>
                  <a:cubicBezTo>
                    <a:pt x="52628" y="67843"/>
                    <a:pt x="67843" y="52628"/>
                    <a:pt x="67843" y="33921"/>
                  </a:cubicBezTo>
                  <a:cubicBezTo>
                    <a:pt x="67843" y="15227"/>
                    <a:pt x="52628" y="0"/>
                    <a:pt x="33921" y="0"/>
                  </a:cubicBezTo>
                  <a:close/>
                  <a:moveTo>
                    <a:pt x="33921" y="65087"/>
                  </a:moveTo>
                  <a:cubicBezTo>
                    <a:pt x="16725" y="65087"/>
                    <a:pt x="2755" y="51104"/>
                    <a:pt x="2755" y="33921"/>
                  </a:cubicBezTo>
                  <a:cubicBezTo>
                    <a:pt x="2755" y="16738"/>
                    <a:pt x="16725" y="2755"/>
                    <a:pt x="33921" y="2755"/>
                  </a:cubicBezTo>
                  <a:cubicBezTo>
                    <a:pt x="51117" y="2755"/>
                    <a:pt x="65087" y="16738"/>
                    <a:pt x="65087" y="33921"/>
                  </a:cubicBezTo>
                  <a:cubicBezTo>
                    <a:pt x="65087" y="51104"/>
                    <a:pt x="51117" y="65087"/>
                    <a:pt x="33921" y="65087"/>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6" name="Google Shape;2477;p95">
              <a:extLst>
                <a:ext uri="{FF2B5EF4-FFF2-40B4-BE49-F238E27FC236}">
                  <a16:creationId xmlns:a16="http://schemas.microsoft.com/office/drawing/2014/main" id="{EFAA5C0B-913A-E62F-76ED-883903348B2C}"/>
                </a:ext>
              </a:extLst>
            </p:cNvPr>
            <p:cNvSpPr/>
            <p:nvPr/>
          </p:nvSpPr>
          <p:spPr>
            <a:xfrm>
              <a:off x="1671198" y="375413"/>
              <a:ext cx="15582" cy="15405"/>
            </a:xfrm>
            <a:custGeom>
              <a:avLst/>
              <a:gdLst/>
              <a:ahLst/>
              <a:cxnLst/>
              <a:rect l="l" t="t" r="r" b="b"/>
              <a:pathLst>
                <a:path w="15582" h="15405" extrusionOk="0">
                  <a:moveTo>
                    <a:pt x="7924" y="15405"/>
                  </a:moveTo>
                  <a:lnTo>
                    <a:pt x="7658" y="15405"/>
                  </a:lnTo>
                  <a:cubicBezTo>
                    <a:pt x="5689" y="15405"/>
                    <a:pt x="3924" y="14795"/>
                    <a:pt x="2578" y="13652"/>
                  </a:cubicBezTo>
                  <a:cubicBezTo>
                    <a:pt x="927" y="12255"/>
                    <a:pt x="0" y="10134"/>
                    <a:pt x="0" y="7708"/>
                  </a:cubicBezTo>
                  <a:cubicBezTo>
                    <a:pt x="0" y="3162"/>
                    <a:pt x="3162" y="0"/>
                    <a:pt x="7658" y="0"/>
                  </a:cubicBezTo>
                  <a:lnTo>
                    <a:pt x="7924" y="0"/>
                  </a:lnTo>
                  <a:cubicBezTo>
                    <a:pt x="12433" y="0"/>
                    <a:pt x="15582" y="3162"/>
                    <a:pt x="15582" y="7708"/>
                  </a:cubicBezTo>
                  <a:cubicBezTo>
                    <a:pt x="15582" y="10109"/>
                    <a:pt x="14681" y="12204"/>
                    <a:pt x="13055" y="13614"/>
                  </a:cubicBezTo>
                  <a:cubicBezTo>
                    <a:pt x="11696" y="14782"/>
                    <a:pt x="9931" y="15405"/>
                    <a:pt x="7924" y="15405"/>
                  </a:cubicBezTo>
                  <a:close/>
                  <a:moveTo>
                    <a:pt x="7658" y="2743"/>
                  </a:moveTo>
                  <a:cubicBezTo>
                    <a:pt x="4686" y="2743"/>
                    <a:pt x="2755" y="4686"/>
                    <a:pt x="2755" y="7708"/>
                  </a:cubicBezTo>
                  <a:cubicBezTo>
                    <a:pt x="2755" y="9309"/>
                    <a:pt x="3327" y="10680"/>
                    <a:pt x="4356" y="11557"/>
                  </a:cubicBezTo>
                  <a:cubicBezTo>
                    <a:pt x="5206" y="12280"/>
                    <a:pt x="6337" y="12661"/>
                    <a:pt x="7658" y="12661"/>
                  </a:cubicBezTo>
                  <a:lnTo>
                    <a:pt x="7924" y="12661"/>
                  </a:lnTo>
                  <a:cubicBezTo>
                    <a:pt x="9258" y="12661"/>
                    <a:pt x="10414" y="12268"/>
                    <a:pt x="11252" y="11531"/>
                  </a:cubicBezTo>
                  <a:cubicBezTo>
                    <a:pt x="12268" y="10655"/>
                    <a:pt x="12827" y="9296"/>
                    <a:pt x="12827" y="7708"/>
                  </a:cubicBezTo>
                  <a:cubicBezTo>
                    <a:pt x="12827" y="4686"/>
                    <a:pt x="10909" y="2743"/>
                    <a:pt x="7924" y="2743"/>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7" name="Google Shape;2478;p95">
              <a:extLst>
                <a:ext uri="{FF2B5EF4-FFF2-40B4-BE49-F238E27FC236}">
                  <a16:creationId xmlns:a16="http://schemas.microsoft.com/office/drawing/2014/main" id="{E92145C6-4404-0025-5FF0-AD7C629DEF57}"/>
                </a:ext>
              </a:extLst>
            </p:cNvPr>
            <p:cNvSpPr/>
            <p:nvPr/>
          </p:nvSpPr>
          <p:spPr>
            <a:xfrm>
              <a:off x="1630865" y="375413"/>
              <a:ext cx="15582" cy="15405"/>
            </a:xfrm>
            <a:custGeom>
              <a:avLst/>
              <a:gdLst/>
              <a:ahLst/>
              <a:cxnLst/>
              <a:rect l="l" t="t" r="r" b="b"/>
              <a:pathLst>
                <a:path w="15582" h="15405" extrusionOk="0">
                  <a:moveTo>
                    <a:pt x="7924" y="15405"/>
                  </a:moveTo>
                  <a:lnTo>
                    <a:pt x="7658" y="15405"/>
                  </a:lnTo>
                  <a:cubicBezTo>
                    <a:pt x="5689" y="15405"/>
                    <a:pt x="3924" y="14795"/>
                    <a:pt x="2590" y="13652"/>
                  </a:cubicBezTo>
                  <a:cubicBezTo>
                    <a:pt x="927" y="12242"/>
                    <a:pt x="0" y="10134"/>
                    <a:pt x="0" y="7708"/>
                  </a:cubicBezTo>
                  <a:cubicBezTo>
                    <a:pt x="0" y="3162"/>
                    <a:pt x="3162" y="0"/>
                    <a:pt x="7658" y="0"/>
                  </a:cubicBezTo>
                  <a:lnTo>
                    <a:pt x="7924" y="0"/>
                  </a:lnTo>
                  <a:cubicBezTo>
                    <a:pt x="12433" y="0"/>
                    <a:pt x="15582" y="3162"/>
                    <a:pt x="15582" y="7708"/>
                  </a:cubicBezTo>
                  <a:cubicBezTo>
                    <a:pt x="15582" y="10109"/>
                    <a:pt x="14681" y="12204"/>
                    <a:pt x="13055" y="13614"/>
                  </a:cubicBezTo>
                  <a:cubicBezTo>
                    <a:pt x="11696" y="14782"/>
                    <a:pt x="9931" y="15405"/>
                    <a:pt x="7924" y="15405"/>
                  </a:cubicBezTo>
                  <a:close/>
                  <a:moveTo>
                    <a:pt x="7658" y="2743"/>
                  </a:moveTo>
                  <a:cubicBezTo>
                    <a:pt x="4686" y="2743"/>
                    <a:pt x="2755" y="4686"/>
                    <a:pt x="2755" y="7708"/>
                  </a:cubicBezTo>
                  <a:cubicBezTo>
                    <a:pt x="2755" y="9309"/>
                    <a:pt x="3327" y="10680"/>
                    <a:pt x="4356" y="11557"/>
                  </a:cubicBezTo>
                  <a:cubicBezTo>
                    <a:pt x="5206" y="12280"/>
                    <a:pt x="6337" y="12661"/>
                    <a:pt x="7658" y="12661"/>
                  </a:cubicBezTo>
                  <a:lnTo>
                    <a:pt x="7924" y="12661"/>
                  </a:lnTo>
                  <a:cubicBezTo>
                    <a:pt x="9258" y="12661"/>
                    <a:pt x="10414" y="12268"/>
                    <a:pt x="11252" y="11531"/>
                  </a:cubicBezTo>
                  <a:cubicBezTo>
                    <a:pt x="12268" y="10655"/>
                    <a:pt x="12827" y="9296"/>
                    <a:pt x="12827" y="7708"/>
                  </a:cubicBezTo>
                  <a:cubicBezTo>
                    <a:pt x="12827" y="4686"/>
                    <a:pt x="10909" y="2743"/>
                    <a:pt x="7924" y="2743"/>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8" name="Google Shape;2479;p95">
              <a:extLst>
                <a:ext uri="{FF2B5EF4-FFF2-40B4-BE49-F238E27FC236}">
                  <a16:creationId xmlns:a16="http://schemas.microsoft.com/office/drawing/2014/main" id="{EDF67726-6ABC-FD26-76D7-48DEC6EE881C}"/>
                </a:ext>
              </a:extLst>
            </p:cNvPr>
            <p:cNvSpPr/>
            <p:nvPr/>
          </p:nvSpPr>
          <p:spPr>
            <a:xfrm>
              <a:off x="1648378" y="369912"/>
              <a:ext cx="20878" cy="20650"/>
            </a:xfrm>
            <a:custGeom>
              <a:avLst/>
              <a:gdLst/>
              <a:ahLst/>
              <a:cxnLst/>
              <a:rect l="l" t="t" r="r" b="b"/>
              <a:pathLst>
                <a:path w="20878" h="20650" extrusionOk="0">
                  <a:moveTo>
                    <a:pt x="10629" y="20650"/>
                  </a:moveTo>
                  <a:lnTo>
                    <a:pt x="10261" y="20650"/>
                  </a:lnTo>
                  <a:cubicBezTo>
                    <a:pt x="7607" y="20650"/>
                    <a:pt x="5245" y="19837"/>
                    <a:pt x="3441" y="18313"/>
                  </a:cubicBezTo>
                  <a:cubicBezTo>
                    <a:pt x="1231" y="16421"/>
                    <a:pt x="0" y="13589"/>
                    <a:pt x="0" y="10325"/>
                  </a:cubicBezTo>
                  <a:cubicBezTo>
                    <a:pt x="0" y="4241"/>
                    <a:pt x="4216" y="0"/>
                    <a:pt x="10261" y="0"/>
                  </a:cubicBezTo>
                  <a:lnTo>
                    <a:pt x="10629" y="0"/>
                  </a:lnTo>
                  <a:cubicBezTo>
                    <a:pt x="16675" y="0"/>
                    <a:pt x="20878" y="4241"/>
                    <a:pt x="20878" y="10325"/>
                  </a:cubicBezTo>
                  <a:cubicBezTo>
                    <a:pt x="20878" y="13550"/>
                    <a:pt x="19684" y="16370"/>
                    <a:pt x="17513" y="18249"/>
                  </a:cubicBezTo>
                  <a:cubicBezTo>
                    <a:pt x="15709" y="19824"/>
                    <a:pt x="13322" y="20650"/>
                    <a:pt x="10629" y="20650"/>
                  </a:cubicBezTo>
                  <a:close/>
                  <a:moveTo>
                    <a:pt x="10261" y="2743"/>
                  </a:moveTo>
                  <a:cubicBezTo>
                    <a:pt x="5714" y="2743"/>
                    <a:pt x="2755" y="5715"/>
                    <a:pt x="2755" y="10325"/>
                  </a:cubicBezTo>
                  <a:cubicBezTo>
                    <a:pt x="2755" y="12776"/>
                    <a:pt x="3644" y="14859"/>
                    <a:pt x="5232" y="16217"/>
                  </a:cubicBezTo>
                  <a:cubicBezTo>
                    <a:pt x="6527" y="17310"/>
                    <a:pt x="8267" y="17894"/>
                    <a:pt x="10261" y="17894"/>
                  </a:cubicBezTo>
                  <a:lnTo>
                    <a:pt x="10629" y="17894"/>
                  </a:lnTo>
                  <a:cubicBezTo>
                    <a:pt x="12649" y="17894"/>
                    <a:pt x="14414" y="17297"/>
                    <a:pt x="15722" y="16179"/>
                  </a:cubicBezTo>
                  <a:cubicBezTo>
                    <a:pt x="17271" y="14820"/>
                    <a:pt x="18135" y="12750"/>
                    <a:pt x="18135" y="10325"/>
                  </a:cubicBezTo>
                  <a:cubicBezTo>
                    <a:pt x="18135" y="5715"/>
                    <a:pt x="15189" y="2743"/>
                    <a:pt x="10629" y="2743"/>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9" name="Google Shape;2480;p95">
              <a:extLst>
                <a:ext uri="{FF2B5EF4-FFF2-40B4-BE49-F238E27FC236}">
                  <a16:creationId xmlns:a16="http://schemas.microsoft.com/office/drawing/2014/main" id="{76E1EE0F-A8D8-5B75-A53F-B92559822E0B}"/>
                </a:ext>
              </a:extLst>
            </p:cNvPr>
            <p:cNvSpPr/>
            <p:nvPr/>
          </p:nvSpPr>
          <p:spPr>
            <a:xfrm>
              <a:off x="1668870" y="388072"/>
              <a:ext cx="19608" cy="6032"/>
            </a:xfrm>
            <a:custGeom>
              <a:avLst/>
              <a:gdLst/>
              <a:ahLst/>
              <a:cxnLst/>
              <a:rect l="l" t="t" r="r" b="b"/>
              <a:pathLst>
                <a:path w="19608" h="6032" extrusionOk="0">
                  <a:moveTo>
                    <a:pt x="10121" y="0"/>
                  </a:moveTo>
                  <a:cubicBezTo>
                    <a:pt x="6197" y="0"/>
                    <a:pt x="2641" y="1549"/>
                    <a:pt x="0" y="4064"/>
                  </a:cubicBezTo>
                  <a:cubicBezTo>
                    <a:pt x="800" y="4559"/>
                    <a:pt x="1549" y="5118"/>
                    <a:pt x="2247" y="5727"/>
                  </a:cubicBezTo>
                  <a:cubicBezTo>
                    <a:pt x="4356" y="3886"/>
                    <a:pt x="7112" y="2743"/>
                    <a:pt x="10121" y="2743"/>
                  </a:cubicBezTo>
                  <a:cubicBezTo>
                    <a:pt x="13296" y="2743"/>
                    <a:pt x="16192" y="4000"/>
                    <a:pt x="18326" y="6032"/>
                  </a:cubicBezTo>
                  <a:cubicBezTo>
                    <a:pt x="18795" y="5206"/>
                    <a:pt x="19215" y="4356"/>
                    <a:pt x="19608" y="3492"/>
                  </a:cubicBezTo>
                  <a:cubicBezTo>
                    <a:pt x="17043" y="1320"/>
                    <a:pt x="13728" y="0"/>
                    <a:pt x="10121" y="0"/>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10" name="Google Shape;2481;p95">
              <a:extLst>
                <a:ext uri="{FF2B5EF4-FFF2-40B4-BE49-F238E27FC236}">
                  <a16:creationId xmlns:a16="http://schemas.microsoft.com/office/drawing/2014/main" id="{9169E51B-3CB0-01AA-DC22-DC7EE1C423BB}"/>
                </a:ext>
              </a:extLst>
            </p:cNvPr>
            <p:cNvSpPr/>
            <p:nvPr/>
          </p:nvSpPr>
          <p:spPr>
            <a:xfrm>
              <a:off x="1639039" y="387812"/>
              <a:ext cx="39573" cy="17932"/>
            </a:xfrm>
            <a:custGeom>
              <a:avLst/>
              <a:gdLst/>
              <a:ahLst/>
              <a:cxnLst/>
              <a:rect l="l" t="t" r="r" b="b"/>
              <a:pathLst>
                <a:path w="39573" h="17932" extrusionOk="0">
                  <a:moveTo>
                    <a:pt x="19786" y="0"/>
                  </a:moveTo>
                  <a:cubicBezTo>
                    <a:pt x="10007" y="0"/>
                    <a:pt x="1841" y="6972"/>
                    <a:pt x="0" y="16179"/>
                  </a:cubicBezTo>
                  <a:cubicBezTo>
                    <a:pt x="825" y="16802"/>
                    <a:pt x="1650" y="17386"/>
                    <a:pt x="2527" y="17932"/>
                  </a:cubicBezTo>
                  <a:cubicBezTo>
                    <a:pt x="3606" y="9385"/>
                    <a:pt x="10921" y="2743"/>
                    <a:pt x="19786" y="2743"/>
                  </a:cubicBezTo>
                  <a:cubicBezTo>
                    <a:pt x="28638" y="2743"/>
                    <a:pt x="35966" y="9385"/>
                    <a:pt x="37045" y="17932"/>
                  </a:cubicBezTo>
                  <a:cubicBezTo>
                    <a:pt x="37922" y="17386"/>
                    <a:pt x="38747" y="16802"/>
                    <a:pt x="39573" y="16179"/>
                  </a:cubicBezTo>
                  <a:cubicBezTo>
                    <a:pt x="37731" y="6972"/>
                    <a:pt x="29565" y="0"/>
                    <a:pt x="19786" y="0"/>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11" name="Google Shape;2482;p95">
              <a:extLst>
                <a:ext uri="{FF2B5EF4-FFF2-40B4-BE49-F238E27FC236}">
                  <a16:creationId xmlns:a16="http://schemas.microsoft.com/office/drawing/2014/main" id="{562DE60F-D276-2C56-B206-68413C59DC12}"/>
                </a:ext>
              </a:extLst>
            </p:cNvPr>
            <p:cNvSpPr/>
            <p:nvPr/>
          </p:nvSpPr>
          <p:spPr>
            <a:xfrm>
              <a:off x="1629173" y="388075"/>
              <a:ext cx="19596" cy="6019"/>
            </a:xfrm>
            <a:custGeom>
              <a:avLst/>
              <a:gdLst/>
              <a:ahLst/>
              <a:cxnLst/>
              <a:rect l="l" t="t" r="r" b="b"/>
              <a:pathLst>
                <a:path w="19596" h="6019" extrusionOk="0">
                  <a:moveTo>
                    <a:pt x="17360" y="5727"/>
                  </a:moveTo>
                  <a:cubicBezTo>
                    <a:pt x="18059" y="5118"/>
                    <a:pt x="18808" y="4559"/>
                    <a:pt x="19596" y="4064"/>
                  </a:cubicBezTo>
                  <a:cubicBezTo>
                    <a:pt x="16967" y="1549"/>
                    <a:pt x="13398" y="0"/>
                    <a:pt x="9486" y="0"/>
                  </a:cubicBezTo>
                  <a:cubicBezTo>
                    <a:pt x="5867" y="0"/>
                    <a:pt x="2565" y="1308"/>
                    <a:pt x="0" y="3492"/>
                  </a:cubicBezTo>
                  <a:cubicBezTo>
                    <a:pt x="393" y="4356"/>
                    <a:pt x="812" y="5194"/>
                    <a:pt x="1282" y="6019"/>
                  </a:cubicBezTo>
                  <a:cubicBezTo>
                    <a:pt x="3416" y="4000"/>
                    <a:pt x="6311" y="2743"/>
                    <a:pt x="9486" y="2743"/>
                  </a:cubicBezTo>
                  <a:cubicBezTo>
                    <a:pt x="12496" y="2743"/>
                    <a:pt x="15252" y="3873"/>
                    <a:pt x="17360" y="5727"/>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grpSp>
    </p:spTree>
    <p:extLst>
      <p:ext uri="{BB962C8B-B14F-4D97-AF65-F5344CB8AC3E}">
        <p14:creationId xmlns:p14="http://schemas.microsoft.com/office/powerpoint/2010/main" val="1351817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 Placeholder 6">
            <a:extLst>
              <a:ext uri="{FF2B5EF4-FFF2-40B4-BE49-F238E27FC236}">
                <a16:creationId xmlns:a16="http://schemas.microsoft.com/office/drawing/2014/main" id="{A57EDDF1-94B4-E241-B27B-7991DC810221}"/>
              </a:ext>
            </a:extLst>
          </p:cNvPr>
          <p:cNvSpPr txBox="1">
            <a:spLocks/>
          </p:cNvSpPr>
          <p:nvPr/>
        </p:nvSpPr>
        <p:spPr>
          <a:xfrm>
            <a:off x="933451" y="3600667"/>
            <a:ext cx="14100176" cy="1884207"/>
          </a:xfrm>
          <a:prstGeom prst="rect">
            <a:avLst/>
          </a:prstGeom>
        </p:spPr>
        <p:txBody>
          <a:bodyPr vert="horz" lIns="0" tIns="0" rIns="0" bIns="0" rtlCol="0">
            <a:noAutofit/>
          </a:bodyPr>
          <a:lstStyle>
            <a:defPPr marR="0" lvl="0" algn="l" rtl="0">
              <a:lnSpc>
                <a:spcPct val="100000"/>
              </a:lnSpc>
              <a:spcBef>
                <a:spcPts val="0"/>
              </a:spcBef>
              <a:spcAft>
                <a:spcPts val="0"/>
              </a:spcAft>
            </a:defPPr>
            <a:lvl1pPr marL="0" marR="0" lvl="0" indent="0" algn="l" rtl="0" eaLnBrk="1" hangingPunct="1">
              <a:lnSpc>
                <a:spcPct val="129000"/>
              </a:lnSpc>
              <a:spcBef>
                <a:spcPts val="0"/>
              </a:spcBef>
              <a:spcAft>
                <a:spcPts val="1200"/>
              </a:spcAft>
              <a:buClr>
                <a:srgbClr val="1C2B33"/>
              </a:buClr>
              <a:buSzPct val="25000"/>
              <a:buFontTx/>
              <a:buBlip>
                <a:blip r:embed="rId3"/>
              </a:buBlip>
              <a:tabLst/>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defTabSz="1828800" fontAlgn="base">
              <a:lnSpc>
                <a:spcPts val="7200"/>
              </a:lnSpc>
              <a:spcAft>
                <a:spcPts val="0"/>
              </a:spcAft>
              <a:buFont typeface="Optimistic Text"/>
              <a:buNone/>
              <a:defRPr/>
            </a:pPr>
            <a:r>
              <a:rPr lang="fr-FR" sz="6000" spc="260" dirty="0">
                <a:latin typeface="Optimistic Display" panose="020B0603020203020204" pitchFamily="34" charset="0"/>
                <a:cs typeface="Optimistic Display" panose="020B0603020203020204" pitchFamily="34" charset="0"/>
                <a:sym typeface="Arial"/>
              </a:rPr>
              <a:t>Comment utiliser la localisation en direct dans </a:t>
            </a:r>
            <a:r>
              <a:rPr lang="fr-FR" sz="6000" u="sng" spc="260" dirty="0" err="1">
                <a:solidFill>
                  <a:schemeClr val="accent2"/>
                </a:solidFill>
                <a:latin typeface="Optimistic Display" panose="020B0603020203020204" pitchFamily="34" charset="0"/>
                <a:cs typeface="Optimistic Display" panose="020B0603020203020204" pitchFamily="34" charset="0"/>
                <a:sym typeface="Arial"/>
              </a:rPr>
              <a:t>WhatsApp</a:t>
            </a:r>
            <a:r>
              <a:rPr lang="fr-FR" sz="6000" spc="260" dirty="0">
                <a:latin typeface="Optimistic Display" panose="020B0603020203020204" pitchFamily="34" charset="0"/>
                <a:cs typeface="Optimistic Display" panose="020B0603020203020204" pitchFamily="34" charset="0"/>
                <a:sym typeface="Arial"/>
              </a:rPr>
              <a:t> sur Android</a:t>
            </a:r>
            <a:endParaRPr lang="en-US" sz="6000" spc="260" dirty="0">
              <a:latin typeface="Optimistic Display" panose="020B0603020203020204" pitchFamily="34" charset="0"/>
              <a:cs typeface="Optimistic Display" panose="020B0603020203020204" pitchFamily="34" charset="0"/>
              <a:sym typeface="Arial"/>
            </a:endParaRPr>
          </a:p>
        </p:txBody>
      </p:sp>
      <p:sp>
        <p:nvSpPr>
          <p:cNvPr id="2" name="Subtitle 1">
            <a:extLst>
              <a:ext uri="{FF2B5EF4-FFF2-40B4-BE49-F238E27FC236}">
                <a16:creationId xmlns:a16="http://schemas.microsoft.com/office/drawing/2014/main" id="{3B429F7B-BF7F-A541-9B1D-E7BF2BA86BD4}"/>
              </a:ext>
            </a:extLst>
          </p:cNvPr>
          <p:cNvSpPr>
            <a:spLocks noGrp="1"/>
          </p:cNvSpPr>
          <p:nvPr>
            <p:ph type="subTitle" idx="2"/>
          </p:nvPr>
        </p:nvSpPr>
        <p:spPr>
          <a:xfrm>
            <a:off x="932821" y="909036"/>
            <a:ext cx="14689766" cy="463200"/>
          </a:xfrm>
        </p:spPr>
        <p:txBody>
          <a:bodyPr/>
          <a:lstStyle/>
          <a:p>
            <a:r>
              <a:rPr lang="en-US" dirty="0"/>
              <a:t>03 </a:t>
            </a:r>
            <a:r>
              <a:rPr lang="en-US" dirty="0" err="1"/>
              <a:t>gestion</a:t>
            </a:r>
            <a:r>
              <a:rPr lang="en-US" dirty="0"/>
              <a:t> des </a:t>
            </a:r>
            <a:r>
              <a:rPr lang="en-US" dirty="0" err="1"/>
              <a:t>comptes</a:t>
            </a:r>
            <a:r>
              <a:rPr lang="en-US" dirty="0"/>
              <a:t> en </a:t>
            </a:r>
            <a:r>
              <a:rPr lang="en-US" dirty="0" err="1"/>
              <a:t>ligne</a:t>
            </a:r>
            <a:endParaRPr lang="en-US" dirty="0"/>
          </a:p>
        </p:txBody>
      </p:sp>
      <p:sp>
        <p:nvSpPr>
          <p:cNvPr id="5" name="Text Placeholder 6">
            <a:extLst>
              <a:ext uri="{FF2B5EF4-FFF2-40B4-BE49-F238E27FC236}">
                <a16:creationId xmlns:a16="http://schemas.microsoft.com/office/drawing/2014/main" id="{93956707-4E41-CA49-B656-21C87D314238}"/>
              </a:ext>
            </a:extLst>
          </p:cNvPr>
          <p:cNvSpPr txBox="1">
            <a:spLocks/>
          </p:cNvSpPr>
          <p:nvPr/>
        </p:nvSpPr>
        <p:spPr>
          <a:xfrm>
            <a:off x="1123722" y="6352864"/>
            <a:ext cx="11260767" cy="6172200"/>
          </a:xfrm>
          <a:prstGeom prst="rect">
            <a:avLst/>
          </a:prstGeom>
        </p:spPr>
        <p:txBody>
          <a:bodyPr vert="horz" lIns="0" tIns="0" rIns="0" bIns="0" rtlCol="0">
            <a:noAutofit/>
          </a:bodyPr>
          <a:lstStyle>
            <a:defPPr marR="0" lvl="0" algn="l" rtl="0">
              <a:lnSpc>
                <a:spcPct val="100000"/>
              </a:lnSpc>
              <a:spcBef>
                <a:spcPts val="0"/>
              </a:spcBef>
              <a:spcAft>
                <a:spcPts val="0"/>
              </a:spcAft>
            </a:defPPr>
            <a:lvl1pPr marL="0" marR="0" lvl="0" indent="0" algn="l" rtl="0" eaLnBrk="1" hangingPunct="1">
              <a:lnSpc>
                <a:spcPct val="129000"/>
              </a:lnSpc>
              <a:spcBef>
                <a:spcPts val="0"/>
              </a:spcBef>
              <a:spcAft>
                <a:spcPts val="1200"/>
              </a:spcAft>
              <a:buClr>
                <a:srgbClr val="1C2B33"/>
              </a:buClr>
              <a:buSzPct val="25000"/>
              <a:buFontTx/>
              <a:buBlip>
                <a:blip r:embed="rId3"/>
              </a:buBlip>
              <a:tabLst/>
              <a:defRPr sz="24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4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4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4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4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fontAlgn="base">
              <a:lnSpc>
                <a:spcPts val="3000"/>
              </a:lnSpc>
              <a:buNone/>
            </a:pPr>
            <a:r>
              <a:rPr lang="en-US" sz="2000" b="1" dirty="0" err="1"/>
              <a:t>Partagez</a:t>
            </a:r>
            <a:r>
              <a:rPr lang="en-US" sz="2000" b="1" dirty="0"/>
              <a:t> </a:t>
            </a:r>
            <a:r>
              <a:rPr lang="en-US" sz="2000" b="1" dirty="0" err="1"/>
              <a:t>votre</a:t>
            </a:r>
            <a:r>
              <a:rPr lang="en-US" sz="2000" b="1" dirty="0"/>
              <a:t> </a:t>
            </a:r>
            <a:r>
              <a:rPr lang="en-US" sz="2000" b="1" dirty="0" err="1"/>
              <a:t>localisation</a:t>
            </a:r>
            <a:r>
              <a:rPr lang="en-US" sz="2000" b="1" dirty="0"/>
              <a:t> en direct:</a:t>
            </a:r>
          </a:p>
          <a:p>
            <a:pPr marL="457200" indent="-457200" fontAlgn="base">
              <a:lnSpc>
                <a:spcPts val="3000"/>
              </a:lnSpc>
              <a:buSzPct val="100000"/>
              <a:buFont typeface="+mj-lt"/>
              <a:buAutoNum type="arabicPeriod"/>
            </a:pPr>
            <a:r>
              <a:rPr lang="fr-FR" sz="2000" dirty="0"/>
              <a:t>Activez les autorisations de localisation pour </a:t>
            </a:r>
            <a:r>
              <a:rPr lang="fr-FR" sz="2000" dirty="0" err="1"/>
              <a:t>WhatsApp</a:t>
            </a:r>
            <a:r>
              <a:rPr lang="fr-FR" sz="2000" dirty="0"/>
              <a:t> dans les paramètres de votre téléphone &gt; Applications et notifications &gt; Avancé &gt; Autorisations des applications &gt; Localisation &gt; activez </a:t>
            </a:r>
            <a:r>
              <a:rPr lang="fr-FR" sz="2000" dirty="0" err="1"/>
              <a:t>WhatsApp</a:t>
            </a:r>
            <a:r>
              <a:rPr lang="fr-FR" sz="2000" dirty="0"/>
              <a:t>. Alternativement, si vous avez récemment ouvert </a:t>
            </a:r>
            <a:r>
              <a:rPr lang="fr-FR" sz="2000" dirty="0" err="1"/>
              <a:t>WhatsApp</a:t>
            </a:r>
            <a:r>
              <a:rPr lang="fr-FR" sz="2000" dirty="0"/>
              <a:t>, vous pouvez accéder aux paramètres de votre téléphone &gt; Applications et notifications &gt; </a:t>
            </a:r>
            <a:r>
              <a:rPr lang="fr-FR" sz="2000" dirty="0" err="1"/>
              <a:t>WhatsApp</a:t>
            </a:r>
            <a:r>
              <a:rPr lang="fr-FR" sz="2000" dirty="0"/>
              <a:t> &gt; Autorisations &gt; activer la localisation.</a:t>
            </a:r>
          </a:p>
          <a:p>
            <a:pPr marL="457200" indent="-457200" fontAlgn="base">
              <a:lnSpc>
                <a:spcPts val="3000"/>
              </a:lnSpc>
              <a:buSzPct val="100000"/>
              <a:buFont typeface="+mj-lt"/>
              <a:buAutoNum type="arabicPeriod"/>
            </a:pPr>
            <a:r>
              <a:rPr lang="fr-FR" sz="2000" dirty="0"/>
              <a:t>Ouvrir une conversation individuelle ou de groupe</a:t>
            </a:r>
          </a:p>
          <a:p>
            <a:pPr marL="457200" indent="-457200" fontAlgn="base">
              <a:lnSpc>
                <a:spcPts val="3000"/>
              </a:lnSpc>
              <a:buSzPct val="100000"/>
              <a:buFont typeface="+mj-lt"/>
              <a:buAutoNum type="arabicPeriod"/>
            </a:pPr>
            <a:r>
              <a:rPr lang="fr-FR" sz="2000" dirty="0"/>
              <a:t>Appuyez sur Joindre &gt; localisation &gt; Partager la localisation en direct</a:t>
            </a:r>
          </a:p>
          <a:p>
            <a:pPr marL="457200" indent="-457200" fontAlgn="base">
              <a:lnSpc>
                <a:spcPts val="3000"/>
              </a:lnSpc>
              <a:buSzPct val="100000"/>
              <a:buFont typeface="+mj-lt"/>
              <a:buAutoNum type="arabicPeriod"/>
            </a:pPr>
            <a:r>
              <a:rPr lang="fr-FR" sz="2000" dirty="0"/>
              <a:t>Sélectionnez la durée pendant laquelle vous souhaitez partager votre position en direct. Votre position en direct cessera d'être partagée après la durée sélectionnée. Ajoutez éventuellement un commentaire.</a:t>
            </a:r>
          </a:p>
          <a:p>
            <a:pPr marL="457200" indent="-457200" fontAlgn="base">
              <a:lnSpc>
                <a:spcPts val="3000"/>
              </a:lnSpc>
              <a:buSzPct val="100000"/>
              <a:buFont typeface="+mj-lt"/>
              <a:buAutoNum type="arabicPeriod"/>
            </a:pPr>
            <a:r>
              <a:rPr lang="fr-FR" sz="2000" dirty="0"/>
              <a:t>Appuyez sur Envoyer</a:t>
            </a:r>
            <a:endParaRPr lang="en-US" sz="2000" dirty="0"/>
          </a:p>
        </p:txBody>
      </p:sp>
      <p:sp>
        <p:nvSpPr>
          <p:cNvPr id="25" name="Rectangle 24">
            <a:extLst>
              <a:ext uri="{FF2B5EF4-FFF2-40B4-BE49-F238E27FC236}">
                <a16:creationId xmlns:a16="http://schemas.microsoft.com/office/drawing/2014/main" id="{D9388D7F-CD56-4041-9799-05F4D8324F99}"/>
              </a:ext>
            </a:extLst>
          </p:cNvPr>
          <p:cNvSpPr/>
          <p:nvPr/>
        </p:nvSpPr>
        <p:spPr>
          <a:xfrm>
            <a:off x="18773775" y="0"/>
            <a:ext cx="5613399" cy="137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US" sz="2400" spc="50" dirty="0">
              <a:solidFill>
                <a:srgbClr val="1C2B33"/>
              </a:solidFill>
              <a:cs typeface="Optimistic Text" panose="020B0503020203020204" pitchFamily="34" charset="0"/>
            </a:endParaRPr>
          </a:p>
        </p:txBody>
      </p:sp>
      <p:sp>
        <p:nvSpPr>
          <p:cNvPr id="26" name="Google Shape;648;p3">
            <a:extLst>
              <a:ext uri="{FF2B5EF4-FFF2-40B4-BE49-F238E27FC236}">
                <a16:creationId xmlns:a16="http://schemas.microsoft.com/office/drawing/2014/main" id="{76F555BB-305E-2B48-80E6-C1DEFB2068FC}"/>
              </a:ext>
            </a:extLst>
          </p:cNvPr>
          <p:cNvSpPr/>
          <p:nvPr/>
        </p:nvSpPr>
        <p:spPr>
          <a:xfrm>
            <a:off x="16892588" y="1435347"/>
            <a:ext cx="5635625" cy="11009576"/>
          </a:xfrm>
          <a:prstGeom prst="roundRect">
            <a:avLst>
              <a:gd name="adj" fmla="val 12084"/>
            </a:avLst>
          </a:prstGeom>
          <a:solidFill>
            <a:srgbClr val="FFFFFF"/>
          </a:solidFill>
          <a:ln w="9525" cap="flat" cmpd="sng">
            <a:solidFill>
              <a:srgbClr val="CBD2D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None/>
            </a:pPr>
            <a:endParaRPr sz="2489" b="0" i="0" u="none" strike="noStrike" cap="none">
              <a:solidFill>
                <a:srgbClr val="000000"/>
              </a:solidFill>
              <a:latin typeface="Arial"/>
              <a:ea typeface="Arial"/>
              <a:cs typeface="Arial"/>
              <a:sym typeface="Arial"/>
            </a:endParaRPr>
          </a:p>
        </p:txBody>
      </p:sp>
      <p:pic>
        <p:nvPicPr>
          <p:cNvPr id="30" name="Picture 29">
            <a:extLst>
              <a:ext uri="{FF2B5EF4-FFF2-40B4-BE49-F238E27FC236}">
                <a16:creationId xmlns:a16="http://schemas.microsoft.com/office/drawing/2014/main" id="{B43F206D-7D51-AB41-9810-1E9C65C3C8AA}"/>
              </a:ext>
            </a:extLst>
          </p:cNvPr>
          <p:cNvPicPr>
            <a:picLocks noChangeAspect="1"/>
          </p:cNvPicPr>
          <p:nvPr/>
        </p:nvPicPr>
        <p:blipFill rotWithShape="1">
          <a:blip r:embed="rId4"/>
          <a:srcRect t="20" b="93187"/>
          <a:stretch/>
        </p:blipFill>
        <p:spPr>
          <a:xfrm>
            <a:off x="17188711" y="2510368"/>
            <a:ext cx="5043378" cy="696245"/>
          </a:xfrm>
          <a:prstGeom prst="rect">
            <a:avLst/>
          </a:prstGeom>
          <a:solidFill>
            <a:srgbClr val="FFFFFF"/>
          </a:solidFill>
          <a:ln w="9525" cap="flat" cmpd="sng">
            <a:noFill/>
            <a:prstDash val="solid"/>
            <a:round/>
            <a:headEnd type="none" w="sm" len="sm"/>
            <a:tailEnd type="none" w="sm" len="sm"/>
          </a:ln>
        </p:spPr>
      </p:pic>
      <p:sp>
        <p:nvSpPr>
          <p:cNvPr id="20" name="TextBox 19">
            <a:extLst>
              <a:ext uri="{FF2B5EF4-FFF2-40B4-BE49-F238E27FC236}">
                <a16:creationId xmlns:a16="http://schemas.microsoft.com/office/drawing/2014/main" id="{02856209-6FBC-D046-870C-D5B32AAD3D7F}"/>
              </a:ext>
            </a:extLst>
          </p:cNvPr>
          <p:cNvSpPr txBox="1"/>
          <p:nvPr/>
        </p:nvSpPr>
        <p:spPr>
          <a:xfrm>
            <a:off x="22024975" y="12668250"/>
            <a:ext cx="1428750" cy="438150"/>
          </a:xfrm>
          <a:prstGeom prst="rect">
            <a:avLst/>
          </a:prstGeom>
        </p:spPr>
        <p:txBody>
          <a:bodyPr rIns="0">
            <a:noAutofit/>
          </a:bodyPr>
          <a:lstStyle>
            <a:defPPr marR="0" lvl="0" algn="l" rtl="0">
              <a:lnSpc>
                <a:spcPct val="100000"/>
              </a:lnSpc>
              <a:spcBef>
                <a:spcPts val="0"/>
              </a:spcBef>
              <a:spcAft>
                <a:spcPts val="0"/>
              </a:spcAft>
              <a:defRPr/>
            </a:defPPr>
            <a:lvl1pPr marL="45720" indent="-45720" algn="r" eaLnBrk="1" hangingPunct="1">
              <a:lnSpc>
                <a:spcPct val="129000"/>
              </a:lnSpc>
              <a:spcAft>
                <a:spcPts val="1200"/>
              </a:spcAft>
              <a:buSzPct val="25000"/>
              <a:buFontTx/>
              <a:buBlip>
                <a:blip r:embed="rId3"/>
              </a:buBlip>
              <a:tabLst/>
              <a:defRPr sz="1600" spc="50" baseline="0">
                <a:solidFill>
                  <a:schemeClr val="tx1"/>
                </a:solidFill>
              </a:defRPr>
            </a:lvl1pPr>
            <a:lvl2pPr marL="640080" indent="-365760" eaLnBrk="1" hangingPunct="1">
              <a:lnSpc>
                <a:spcPct val="129000"/>
              </a:lnSpc>
              <a:spcAft>
                <a:spcPts val="1200"/>
              </a:spcAft>
              <a:buClrTx/>
              <a:buSzPct val="85000"/>
              <a:buFont typeface="Optimistic Text" panose="020B0604020202020204" pitchFamily="34" charset="0"/>
              <a:buChar char="•"/>
              <a:defRPr spc="50" baseline="0">
                <a:solidFill>
                  <a:schemeClr val="tx1"/>
                </a:solidFill>
              </a:defRPr>
            </a:lvl2pPr>
            <a:lvl3pPr marL="1005840" indent="-365760" eaLnBrk="1" hangingPunct="1">
              <a:lnSpc>
                <a:spcPct val="129000"/>
              </a:lnSpc>
              <a:spcAft>
                <a:spcPts val="1200"/>
              </a:spcAft>
              <a:buClrTx/>
              <a:buSzPct val="85000"/>
              <a:buFont typeface=".PingFang SC Regular"/>
              <a:buChar char="﹘"/>
              <a:defRPr spc="50" baseline="0">
                <a:solidFill>
                  <a:schemeClr val="tx1"/>
                </a:solidFill>
              </a:defRPr>
            </a:lvl3pPr>
            <a:lvl4pPr marL="1371600" indent="-365760" eaLnBrk="1" hangingPunct="1">
              <a:lnSpc>
                <a:spcPct val="129000"/>
              </a:lnSpc>
              <a:spcAft>
                <a:spcPts val="1200"/>
              </a:spcAft>
              <a:buClrTx/>
              <a:buSzPct val="85000"/>
              <a:buFont typeface=".PingFang SC Regular"/>
              <a:buChar char="﹘"/>
              <a:defRPr spc="50" baseline="0">
                <a:solidFill>
                  <a:schemeClr val="tx1"/>
                </a:solidFill>
              </a:defRPr>
            </a:lvl4pPr>
            <a:lvl5pPr marL="1737360" indent="-365760" eaLnBrk="1" hangingPunct="1">
              <a:lnSpc>
                <a:spcPct val="129000"/>
              </a:lnSpc>
              <a:spcAft>
                <a:spcPts val="1200"/>
              </a:spcAft>
              <a:buClrTx/>
              <a:buSzPct val="85000"/>
              <a:buFont typeface=".PingFang SC Regular"/>
              <a:buChar char="﹘"/>
              <a:defRPr spc="50" baseline="0">
                <a:solidFill>
                  <a:schemeClr val="tx1"/>
                </a:solidFill>
              </a:defRPr>
            </a:lvl5pPr>
            <a:lvl6pPr eaLnBrk="1" hangingPunct="1"/>
            <a:lvl7pPr eaLnBrk="1" hangingPunct="1"/>
            <a:lvl8pPr eaLnBrk="1" hangingPunct="1"/>
            <a:lvl9pPr eaLnBrk="1" hangingPunct="1"/>
          </a:lstStyle>
          <a:p>
            <a:pPr lvl="0"/>
            <a:fld id="{FDB46036-B8C8-1B45-BC70-41893D8B3A8D}" type="slidenum">
              <a:rPr lang="en-US" smtClean="0"/>
              <a:pPr lvl="0"/>
              <a:t>65</a:t>
            </a:fld>
            <a:endParaRPr lang="en-US" dirty="0"/>
          </a:p>
        </p:txBody>
      </p:sp>
      <p:pic>
        <p:nvPicPr>
          <p:cNvPr id="3" name="Picture 2"/>
          <p:cNvPicPr>
            <a:picLocks noChangeAspect="1"/>
          </p:cNvPicPr>
          <p:nvPr/>
        </p:nvPicPr>
        <p:blipFill>
          <a:blip r:embed="rId5"/>
          <a:stretch>
            <a:fillRect/>
          </a:stretch>
        </p:blipFill>
        <p:spPr>
          <a:xfrm>
            <a:off x="17188711" y="3079670"/>
            <a:ext cx="5043378" cy="7735967"/>
          </a:xfrm>
          <a:prstGeom prst="rect">
            <a:avLst/>
          </a:prstGeom>
        </p:spPr>
      </p:pic>
      <p:grpSp>
        <p:nvGrpSpPr>
          <p:cNvPr id="4" name="Google Shape;2475;p95">
            <a:extLst>
              <a:ext uri="{FF2B5EF4-FFF2-40B4-BE49-F238E27FC236}">
                <a16:creationId xmlns:a16="http://schemas.microsoft.com/office/drawing/2014/main" id="{C7EA7F52-843C-AC4D-D3F6-5760F174DE9B}"/>
              </a:ext>
            </a:extLst>
          </p:cNvPr>
          <p:cNvGrpSpPr/>
          <p:nvPr/>
        </p:nvGrpSpPr>
        <p:grpSpPr>
          <a:xfrm>
            <a:off x="932690" y="2414587"/>
            <a:ext cx="916887" cy="916887"/>
            <a:chOff x="1624904" y="344237"/>
            <a:chExt cx="67843" cy="67843"/>
          </a:xfrm>
          <a:solidFill>
            <a:schemeClr val="accent2"/>
          </a:solidFill>
        </p:grpSpPr>
        <p:sp>
          <p:nvSpPr>
            <p:cNvPr id="6" name="Google Shape;2476;p95">
              <a:extLst>
                <a:ext uri="{FF2B5EF4-FFF2-40B4-BE49-F238E27FC236}">
                  <a16:creationId xmlns:a16="http://schemas.microsoft.com/office/drawing/2014/main" id="{8C2FBEA1-6B53-8F2B-C434-E6CD46DF3124}"/>
                </a:ext>
              </a:extLst>
            </p:cNvPr>
            <p:cNvSpPr/>
            <p:nvPr/>
          </p:nvSpPr>
          <p:spPr>
            <a:xfrm>
              <a:off x="1624904" y="344237"/>
              <a:ext cx="67843" cy="67843"/>
            </a:xfrm>
            <a:custGeom>
              <a:avLst/>
              <a:gdLst/>
              <a:ahLst/>
              <a:cxnLst/>
              <a:rect l="l" t="t" r="r" b="b"/>
              <a:pathLst>
                <a:path w="67843" h="67843" extrusionOk="0">
                  <a:moveTo>
                    <a:pt x="33921" y="0"/>
                  </a:moveTo>
                  <a:cubicBezTo>
                    <a:pt x="15214" y="0"/>
                    <a:pt x="0" y="15227"/>
                    <a:pt x="0" y="33921"/>
                  </a:cubicBezTo>
                  <a:cubicBezTo>
                    <a:pt x="0" y="52628"/>
                    <a:pt x="15214" y="67843"/>
                    <a:pt x="33921" y="67843"/>
                  </a:cubicBezTo>
                  <a:cubicBezTo>
                    <a:pt x="52628" y="67843"/>
                    <a:pt x="67843" y="52628"/>
                    <a:pt x="67843" y="33921"/>
                  </a:cubicBezTo>
                  <a:cubicBezTo>
                    <a:pt x="67843" y="15227"/>
                    <a:pt x="52628" y="0"/>
                    <a:pt x="33921" y="0"/>
                  </a:cubicBezTo>
                  <a:close/>
                  <a:moveTo>
                    <a:pt x="33921" y="65087"/>
                  </a:moveTo>
                  <a:cubicBezTo>
                    <a:pt x="16725" y="65087"/>
                    <a:pt x="2755" y="51104"/>
                    <a:pt x="2755" y="33921"/>
                  </a:cubicBezTo>
                  <a:cubicBezTo>
                    <a:pt x="2755" y="16738"/>
                    <a:pt x="16725" y="2755"/>
                    <a:pt x="33921" y="2755"/>
                  </a:cubicBezTo>
                  <a:cubicBezTo>
                    <a:pt x="51117" y="2755"/>
                    <a:pt x="65087" y="16738"/>
                    <a:pt x="65087" y="33921"/>
                  </a:cubicBezTo>
                  <a:cubicBezTo>
                    <a:pt x="65087" y="51104"/>
                    <a:pt x="51117" y="65087"/>
                    <a:pt x="33921" y="65087"/>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7" name="Google Shape;2477;p95">
              <a:extLst>
                <a:ext uri="{FF2B5EF4-FFF2-40B4-BE49-F238E27FC236}">
                  <a16:creationId xmlns:a16="http://schemas.microsoft.com/office/drawing/2014/main" id="{E6A18B86-DB9A-2A37-47B6-3FB468CB7593}"/>
                </a:ext>
              </a:extLst>
            </p:cNvPr>
            <p:cNvSpPr/>
            <p:nvPr/>
          </p:nvSpPr>
          <p:spPr>
            <a:xfrm>
              <a:off x="1671198" y="375413"/>
              <a:ext cx="15582" cy="15405"/>
            </a:xfrm>
            <a:custGeom>
              <a:avLst/>
              <a:gdLst/>
              <a:ahLst/>
              <a:cxnLst/>
              <a:rect l="l" t="t" r="r" b="b"/>
              <a:pathLst>
                <a:path w="15582" h="15405" extrusionOk="0">
                  <a:moveTo>
                    <a:pt x="7924" y="15405"/>
                  </a:moveTo>
                  <a:lnTo>
                    <a:pt x="7658" y="15405"/>
                  </a:lnTo>
                  <a:cubicBezTo>
                    <a:pt x="5689" y="15405"/>
                    <a:pt x="3924" y="14795"/>
                    <a:pt x="2578" y="13652"/>
                  </a:cubicBezTo>
                  <a:cubicBezTo>
                    <a:pt x="927" y="12255"/>
                    <a:pt x="0" y="10134"/>
                    <a:pt x="0" y="7708"/>
                  </a:cubicBezTo>
                  <a:cubicBezTo>
                    <a:pt x="0" y="3162"/>
                    <a:pt x="3162" y="0"/>
                    <a:pt x="7658" y="0"/>
                  </a:cubicBezTo>
                  <a:lnTo>
                    <a:pt x="7924" y="0"/>
                  </a:lnTo>
                  <a:cubicBezTo>
                    <a:pt x="12433" y="0"/>
                    <a:pt x="15582" y="3162"/>
                    <a:pt x="15582" y="7708"/>
                  </a:cubicBezTo>
                  <a:cubicBezTo>
                    <a:pt x="15582" y="10109"/>
                    <a:pt x="14681" y="12204"/>
                    <a:pt x="13055" y="13614"/>
                  </a:cubicBezTo>
                  <a:cubicBezTo>
                    <a:pt x="11696" y="14782"/>
                    <a:pt x="9931" y="15405"/>
                    <a:pt x="7924" y="15405"/>
                  </a:cubicBezTo>
                  <a:close/>
                  <a:moveTo>
                    <a:pt x="7658" y="2743"/>
                  </a:moveTo>
                  <a:cubicBezTo>
                    <a:pt x="4686" y="2743"/>
                    <a:pt x="2755" y="4686"/>
                    <a:pt x="2755" y="7708"/>
                  </a:cubicBezTo>
                  <a:cubicBezTo>
                    <a:pt x="2755" y="9309"/>
                    <a:pt x="3327" y="10680"/>
                    <a:pt x="4356" y="11557"/>
                  </a:cubicBezTo>
                  <a:cubicBezTo>
                    <a:pt x="5206" y="12280"/>
                    <a:pt x="6337" y="12661"/>
                    <a:pt x="7658" y="12661"/>
                  </a:cubicBezTo>
                  <a:lnTo>
                    <a:pt x="7924" y="12661"/>
                  </a:lnTo>
                  <a:cubicBezTo>
                    <a:pt x="9258" y="12661"/>
                    <a:pt x="10414" y="12268"/>
                    <a:pt x="11252" y="11531"/>
                  </a:cubicBezTo>
                  <a:cubicBezTo>
                    <a:pt x="12268" y="10655"/>
                    <a:pt x="12827" y="9296"/>
                    <a:pt x="12827" y="7708"/>
                  </a:cubicBezTo>
                  <a:cubicBezTo>
                    <a:pt x="12827" y="4686"/>
                    <a:pt x="10909" y="2743"/>
                    <a:pt x="7924" y="2743"/>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8" name="Google Shape;2478;p95">
              <a:extLst>
                <a:ext uri="{FF2B5EF4-FFF2-40B4-BE49-F238E27FC236}">
                  <a16:creationId xmlns:a16="http://schemas.microsoft.com/office/drawing/2014/main" id="{0CBC800F-8B55-BE6B-429D-9D92C6CAC4DA}"/>
                </a:ext>
              </a:extLst>
            </p:cNvPr>
            <p:cNvSpPr/>
            <p:nvPr/>
          </p:nvSpPr>
          <p:spPr>
            <a:xfrm>
              <a:off x="1630865" y="375413"/>
              <a:ext cx="15582" cy="15405"/>
            </a:xfrm>
            <a:custGeom>
              <a:avLst/>
              <a:gdLst/>
              <a:ahLst/>
              <a:cxnLst/>
              <a:rect l="l" t="t" r="r" b="b"/>
              <a:pathLst>
                <a:path w="15582" h="15405" extrusionOk="0">
                  <a:moveTo>
                    <a:pt x="7924" y="15405"/>
                  </a:moveTo>
                  <a:lnTo>
                    <a:pt x="7658" y="15405"/>
                  </a:lnTo>
                  <a:cubicBezTo>
                    <a:pt x="5689" y="15405"/>
                    <a:pt x="3924" y="14795"/>
                    <a:pt x="2590" y="13652"/>
                  </a:cubicBezTo>
                  <a:cubicBezTo>
                    <a:pt x="927" y="12242"/>
                    <a:pt x="0" y="10134"/>
                    <a:pt x="0" y="7708"/>
                  </a:cubicBezTo>
                  <a:cubicBezTo>
                    <a:pt x="0" y="3162"/>
                    <a:pt x="3162" y="0"/>
                    <a:pt x="7658" y="0"/>
                  </a:cubicBezTo>
                  <a:lnTo>
                    <a:pt x="7924" y="0"/>
                  </a:lnTo>
                  <a:cubicBezTo>
                    <a:pt x="12433" y="0"/>
                    <a:pt x="15582" y="3162"/>
                    <a:pt x="15582" y="7708"/>
                  </a:cubicBezTo>
                  <a:cubicBezTo>
                    <a:pt x="15582" y="10109"/>
                    <a:pt x="14681" y="12204"/>
                    <a:pt x="13055" y="13614"/>
                  </a:cubicBezTo>
                  <a:cubicBezTo>
                    <a:pt x="11696" y="14782"/>
                    <a:pt x="9931" y="15405"/>
                    <a:pt x="7924" y="15405"/>
                  </a:cubicBezTo>
                  <a:close/>
                  <a:moveTo>
                    <a:pt x="7658" y="2743"/>
                  </a:moveTo>
                  <a:cubicBezTo>
                    <a:pt x="4686" y="2743"/>
                    <a:pt x="2755" y="4686"/>
                    <a:pt x="2755" y="7708"/>
                  </a:cubicBezTo>
                  <a:cubicBezTo>
                    <a:pt x="2755" y="9309"/>
                    <a:pt x="3327" y="10680"/>
                    <a:pt x="4356" y="11557"/>
                  </a:cubicBezTo>
                  <a:cubicBezTo>
                    <a:pt x="5206" y="12280"/>
                    <a:pt x="6337" y="12661"/>
                    <a:pt x="7658" y="12661"/>
                  </a:cubicBezTo>
                  <a:lnTo>
                    <a:pt x="7924" y="12661"/>
                  </a:lnTo>
                  <a:cubicBezTo>
                    <a:pt x="9258" y="12661"/>
                    <a:pt x="10414" y="12268"/>
                    <a:pt x="11252" y="11531"/>
                  </a:cubicBezTo>
                  <a:cubicBezTo>
                    <a:pt x="12268" y="10655"/>
                    <a:pt x="12827" y="9296"/>
                    <a:pt x="12827" y="7708"/>
                  </a:cubicBezTo>
                  <a:cubicBezTo>
                    <a:pt x="12827" y="4686"/>
                    <a:pt x="10909" y="2743"/>
                    <a:pt x="7924" y="2743"/>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9" name="Google Shape;2479;p95">
              <a:extLst>
                <a:ext uri="{FF2B5EF4-FFF2-40B4-BE49-F238E27FC236}">
                  <a16:creationId xmlns:a16="http://schemas.microsoft.com/office/drawing/2014/main" id="{39F8D2F1-DB18-7C7E-7988-DF3D8AC95962}"/>
                </a:ext>
              </a:extLst>
            </p:cNvPr>
            <p:cNvSpPr/>
            <p:nvPr/>
          </p:nvSpPr>
          <p:spPr>
            <a:xfrm>
              <a:off x="1648378" y="369912"/>
              <a:ext cx="20878" cy="20650"/>
            </a:xfrm>
            <a:custGeom>
              <a:avLst/>
              <a:gdLst/>
              <a:ahLst/>
              <a:cxnLst/>
              <a:rect l="l" t="t" r="r" b="b"/>
              <a:pathLst>
                <a:path w="20878" h="20650" extrusionOk="0">
                  <a:moveTo>
                    <a:pt x="10629" y="20650"/>
                  </a:moveTo>
                  <a:lnTo>
                    <a:pt x="10261" y="20650"/>
                  </a:lnTo>
                  <a:cubicBezTo>
                    <a:pt x="7607" y="20650"/>
                    <a:pt x="5245" y="19837"/>
                    <a:pt x="3441" y="18313"/>
                  </a:cubicBezTo>
                  <a:cubicBezTo>
                    <a:pt x="1231" y="16421"/>
                    <a:pt x="0" y="13589"/>
                    <a:pt x="0" y="10325"/>
                  </a:cubicBezTo>
                  <a:cubicBezTo>
                    <a:pt x="0" y="4241"/>
                    <a:pt x="4216" y="0"/>
                    <a:pt x="10261" y="0"/>
                  </a:cubicBezTo>
                  <a:lnTo>
                    <a:pt x="10629" y="0"/>
                  </a:lnTo>
                  <a:cubicBezTo>
                    <a:pt x="16675" y="0"/>
                    <a:pt x="20878" y="4241"/>
                    <a:pt x="20878" y="10325"/>
                  </a:cubicBezTo>
                  <a:cubicBezTo>
                    <a:pt x="20878" y="13550"/>
                    <a:pt x="19684" y="16370"/>
                    <a:pt x="17513" y="18249"/>
                  </a:cubicBezTo>
                  <a:cubicBezTo>
                    <a:pt x="15709" y="19824"/>
                    <a:pt x="13322" y="20650"/>
                    <a:pt x="10629" y="20650"/>
                  </a:cubicBezTo>
                  <a:close/>
                  <a:moveTo>
                    <a:pt x="10261" y="2743"/>
                  </a:moveTo>
                  <a:cubicBezTo>
                    <a:pt x="5714" y="2743"/>
                    <a:pt x="2755" y="5715"/>
                    <a:pt x="2755" y="10325"/>
                  </a:cubicBezTo>
                  <a:cubicBezTo>
                    <a:pt x="2755" y="12776"/>
                    <a:pt x="3644" y="14859"/>
                    <a:pt x="5232" y="16217"/>
                  </a:cubicBezTo>
                  <a:cubicBezTo>
                    <a:pt x="6527" y="17310"/>
                    <a:pt x="8267" y="17894"/>
                    <a:pt x="10261" y="17894"/>
                  </a:cubicBezTo>
                  <a:lnTo>
                    <a:pt x="10629" y="17894"/>
                  </a:lnTo>
                  <a:cubicBezTo>
                    <a:pt x="12649" y="17894"/>
                    <a:pt x="14414" y="17297"/>
                    <a:pt x="15722" y="16179"/>
                  </a:cubicBezTo>
                  <a:cubicBezTo>
                    <a:pt x="17271" y="14820"/>
                    <a:pt x="18135" y="12750"/>
                    <a:pt x="18135" y="10325"/>
                  </a:cubicBezTo>
                  <a:cubicBezTo>
                    <a:pt x="18135" y="5715"/>
                    <a:pt x="15189" y="2743"/>
                    <a:pt x="10629" y="2743"/>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10" name="Google Shape;2480;p95">
              <a:extLst>
                <a:ext uri="{FF2B5EF4-FFF2-40B4-BE49-F238E27FC236}">
                  <a16:creationId xmlns:a16="http://schemas.microsoft.com/office/drawing/2014/main" id="{B9AB1993-D56E-6AE1-835C-AA85C1CC75A9}"/>
                </a:ext>
              </a:extLst>
            </p:cNvPr>
            <p:cNvSpPr/>
            <p:nvPr/>
          </p:nvSpPr>
          <p:spPr>
            <a:xfrm>
              <a:off x="1668870" y="388072"/>
              <a:ext cx="19608" cy="6032"/>
            </a:xfrm>
            <a:custGeom>
              <a:avLst/>
              <a:gdLst/>
              <a:ahLst/>
              <a:cxnLst/>
              <a:rect l="l" t="t" r="r" b="b"/>
              <a:pathLst>
                <a:path w="19608" h="6032" extrusionOk="0">
                  <a:moveTo>
                    <a:pt x="10121" y="0"/>
                  </a:moveTo>
                  <a:cubicBezTo>
                    <a:pt x="6197" y="0"/>
                    <a:pt x="2641" y="1549"/>
                    <a:pt x="0" y="4064"/>
                  </a:cubicBezTo>
                  <a:cubicBezTo>
                    <a:pt x="800" y="4559"/>
                    <a:pt x="1549" y="5118"/>
                    <a:pt x="2247" y="5727"/>
                  </a:cubicBezTo>
                  <a:cubicBezTo>
                    <a:pt x="4356" y="3886"/>
                    <a:pt x="7112" y="2743"/>
                    <a:pt x="10121" y="2743"/>
                  </a:cubicBezTo>
                  <a:cubicBezTo>
                    <a:pt x="13296" y="2743"/>
                    <a:pt x="16192" y="4000"/>
                    <a:pt x="18326" y="6032"/>
                  </a:cubicBezTo>
                  <a:cubicBezTo>
                    <a:pt x="18795" y="5206"/>
                    <a:pt x="19215" y="4356"/>
                    <a:pt x="19608" y="3492"/>
                  </a:cubicBezTo>
                  <a:cubicBezTo>
                    <a:pt x="17043" y="1320"/>
                    <a:pt x="13728" y="0"/>
                    <a:pt x="10121" y="0"/>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11" name="Google Shape;2481;p95">
              <a:extLst>
                <a:ext uri="{FF2B5EF4-FFF2-40B4-BE49-F238E27FC236}">
                  <a16:creationId xmlns:a16="http://schemas.microsoft.com/office/drawing/2014/main" id="{B43D5A4C-E6B9-B3B8-4597-A301F912A098}"/>
                </a:ext>
              </a:extLst>
            </p:cNvPr>
            <p:cNvSpPr/>
            <p:nvPr/>
          </p:nvSpPr>
          <p:spPr>
            <a:xfrm>
              <a:off x="1639039" y="387812"/>
              <a:ext cx="39573" cy="17932"/>
            </a:xfrm>
            <a:custGeom>
              <a:avLst/>
              <a:gdLst/>
              <a:ahLst/>
              <a:cxnLst/>
              <a:rect l="l" t="t" r="r" b="b"/>
              <a:pathLst>
                <a:path w="39573" h="17932" extrusionOk="0">
                  <a:moveTo>
                    <a:pt x="19786" y="0"/>
                  </a:moveTo>
                  <a:cubicBezTo>
                    <a:pt x="10007" y="0"/>
                    <a:pt x="1841" y="6972"/>
                    <a:pt x="0" y="16179"/>
                  </a:cubicBezTo>
                  <a:cubicBezTo>
                    <a:pt x="825" y="16802"/>
                    <a:pt x="1650" y="17386"/>
                    <a:pt x="2527" y="17932"/>
                  </a:cubicBezTo>
                  <a:cubicBezTo>
                    <a:pt x="3606" y="9385"/>
                    <a:pt x="10921" y="2743"/>
                    <a:pt x="19786" y="2743"/>
                  </a:cubicBezTo>
                  <a:cubicBezTo>
                    <a:pt x="28638" y="2743"/>
                    <a:pt x="35966" y="9385"/>
                    <a:pt x="37045" y="17932"/>
                  </a:cubicBezTo>
                  <a:cubicBezTo>
                    <a:pt x="37922" y="17386"/>
                    <a:pt x="38747" y="16802"/>
                    <a:pt x="39573" y="16179"/>
                  </a:cubicBezTo>
                  <a:cubicBezTo>
                    <a:pt x="37731" y="6972"/>
                    <a:pt x="29565" y="0"/>
                    <a:pt x="19786" y="0"/>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21" name="Google Shape;2482;p95">
              <a:extLst>
                <a:ext uri="{FF2B5EF4-FFF2-40B4-BE49-F238E27FC236}">
                  <a16:creationId xmlns:a16="http://schemas.microsoft.com/office/drawing/2014/main" id="{075010B4-C7DD-D881-500F-7C9AE1E70A3C}"/>
                </a:ext>
              </a:extLst>
            </p:cNvPr>
            <p:cNvSpPr/>
            <p:nvPr/>
          </p:nvSpPr>
          <p:spPr>
            <a:xfrm>
              <a:off x="1629173" y="388075"/>
              <a:ext cx="19596" cy="6019"/>
            </a:xfrm>
            <a:custGeom>
              <a:avLst/>
              <a:gdLst/>
              <a:ahLst/>
              <a:cxnLst/>
              <a:rect l="l" t="t" r="r" b="b"/>
              <a:pathLst>
                <a:path w="19596" h="6019" extrusionOk="0">
                  <a:moveTo>
                    <a:pt x="17360" y="5727"/>
                  </a:moveTo>
                  <a:cubicBezTo>
                    <a:pt x="18059" y="5118"/>
                    <a:pt x="18808" y="4559"/>
                    <a:pt x="19596" y="4064"/>
                  </a:cubicBezTo>
                  <a:cubicBezTo>
                    <a:pt x="16967" y="1549"/>
                    <a:pt x="13398" y="0"/>
                    <a:pt x="9486" y="0"/>
                  </a:cubicBezTo>
                  <a:cubicBezTo>
                    <a:pt x="5867" y="0"/>
                    <a:pt x="2565" y="1308"/>
                    <a:pt x="0" y="3492"/>
                  </a:cubicBezTo>
                  <a:cubicBezTo>
                    <a:pt x="393" y="4356"/>
                    <a:pt x="812" y="5194"/>
                    <a:pt x="1282" y="6019"/>
                  </a:cubicBezTo>
                  <a:cubicBezTo>
                    <a:pt x="3416" y="4000"/>
                    <a:pt x="6311" y="2743"/>
                    <a:pt x="9486" y="2743"/>
                  </a:cubicBezTo>
                  <a:cubicBezTo>
                    <a:pt x="12496" y="2743"/>
                    <a:pt x="15252" y="3873"/>
                    <a:pt x="17360" y="5727"/>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grpSp>
    </p:spTree>
    <p:extLst>
      <p:ext uri="{BB962C8B-B14F-4D97-AF65-F5344CB8AC3E}">
        <p14:creationId xmlns:p14="http://schemas.microsoft.com/office/powerpoint/2010/main" val="2676659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3B429F7B-BF7F-A541-9B1D-E7BF2BA86BD4}"/>
              </a:ext>
            </a:extLst>
          </p:cNvPr>
          <p:cNvSpPr>
            <a:spLocks noGrp="1"/>
          </p:cNvSpPr>
          <p:nvPr>
            <p:ph type="subTitle" idx="2"/>
          </p:nvPr>
        </p:nvSpPr>
        <p:spPr>
          <a:xfrm>
            <a:off x="932821" y="909036"/>
            <a:ext cx="14689766" cy="463200"/>
          </a:xfrm>
        </p:spPr>
        <p:txBody>
          <a:bodyPr/>
          <a:lstStyle/>
          <a:p>
            <a:r>
              <a:rPr lang="en-US" dirty="0"/>
              <a:t>03 </a:t>
            </a:r>
            <a:r>
              <a:rPr lang="en-US" dirty="0" err="1"/>
              <a:t>gestion</a:t>
            </a:r>
            <a:r>
              <a:rPr lang="en-US" dirty="0"/>
              <a:t> des </a:t>
            </a:r>
            <a:r>
              <a:rPr lang="en-US" dirty="0" err="1"/>
              <a:t>comptes</a:t>
            </a:r>
            <a:r>
              <a:rPr lang="en-US" dirty="0"/>
              <a:t> en </a:t>
            </a:r>
            <a:r>
              <a:rPr lang="en-US" dirty="0" err="1"/>
              <a:t>ligne</a:t>
            </a:r>
            <a:endParaRPr lang="en-US" dirty="0"/>
          </a:p>
        </p:txBody>
      </p:sp>
      <p:sp>
        <p:nvSpPr>
          <p:cNvPr id="18" name="Text Placeholder 6">
            <a:extLst>
              <a:ext uri="{FF2B5EF4-FFF2-40B4-BE49-F238E27FC236}">
                <a16:creationId xmlns:a16="http://schemas.microsoft.com/office/drawing/2014/main" id="{7D1A3D9B-9A14-ED4D-8B4D-F2853FBA7145}"/>
              </a:ext>
            </a:extLst>
          </p:cNvPr>
          <p:cNvSpPr txBox="1">
            <a:spLocks/>
          </p:cNvSpPr>
          <p:nvPr/>
        </p:nvSpPr>
        <p:spPr>
          <a:xfrm>
            <a:off x="933451" y="3526321"/>
            <a:ext cx="13873930" cy="1958553"/>
          </a:xfrm>
          <a:prstGeom prst="rect">
            <a:avLst/>
          </a:prstGeom>
        </p:spPr>
        <p:txBody>
          <a:bodyPr vert="horz" lIns="0" tIns="0" rIns="0" bIns="0" rtlCol="0">
            <a:noAutofit/>
          </a:bodyPr>
          <a:lstStyle>
            <a:defPPr marR="0" lvl="0" algn="l" rtl="0">
              <a:lnSpc>
                <a:spcPct val="100000"/>
              </a:lnSpc>
              <a:spcBef>
                <a:spcPts val="0"/>
              </a:spcBef>
              <a:spcAft>
                <a:spcPts val="0"/>
              </a:spcAft>
            </a:defPPr>
            <a:lvl1pPr marL="0" marR="0" lvl="0" indent="0" algn="l" rtl="0" eaLnBrk="1" hangingPunct="1">
              <a:lnSpc>
                <a:spcPct val="129000"/>
              </a:lnSpc>
              <a:spcBef>
                <a:spcPts val="0"/>
              </a:spcBef>
              <a:spcAft>
                <a:spcPts val="1200"/>
              </a:spcAft>
              <a:buClr>
                <a:srgbClr val="1C2B33"/>
              </a:buClr>
              <a:buSzPct val="25000"/>
              <a:buFontTx/>
              <a:buBlip>
                <a:blip r:embed="rId3"/>
              </a:buBlip>
              <a:tabLst/>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defTabSz="1828800" fontAlgn="base">
              <a:lnSpc>
                <a:spcPts val="7200"/>
              </a:lnSpc>
              <a:spcAft>
                <a:spcPts val="0"/>
              </a:spcAft>
              <a:buFont typeface="Optimistic Text"/>
              <a:buNone/>
              <a:defRPr/>
            </a:pPr>
            <a:r>
              <a:rPr lang="fr-FR" sz="6000" spc="260" dirty="0">
                <a:latin typeface="Optimistic Display" panose="020B0603020203020204" pitchFamily="34" charset="0"/>
                <a:cs typeface="Optimistic Display" panose="020B0603020203020204" pitchFamily="34" charset="0"/>
                <a:sym typeface="Arial"/>
              </a:rPr>
              <a:t>Comment utiliser la localisation en direct dans </a:t>
            </a:r>
            <a:r>
              <a:rPr lang="fr-FR" sz="6000" u="sng" spc="260" dirty="0" err="1">
                <a:solidFill>
                  <a:schemeClr val="accent2"/>
                </a:solidFill>
                <a:latin typeface="Optimistic Display" panose="020B0603020203020204" pitchFamily="34" charset="0"/>
                <a:cs typeface="Optimistic Display" panose="020B0603020203020204" pitchFamily="34" charset="0"/>
                <a:sym typeface="Arial"/>
              </a:rPr>
              <a:t>WhatsApp</a:t>
            </a:r>
            <a:r>
              <a:rPr lang="fr-FR" sz="6000" spc="260" dirty="0">
                <a:latin typeface="Optimistic Display" panose="020B0603020203020204" pitchFamily="34" charset="0"/>
                <a:cs typeface="Optimistic Display" panose="020B0603020203020204" pitchFamily="34" charset="0"/>
                <a:sym typeface="Arial"/>
              </a:rPr>
              <a:t> sur Android</a:t>
            </a:r>
            <a:endParaRPr lang="en-US" sz="6000" spc="260" dirty="0">
              <a:latin typeface="Optimistic Display" panose="020B0603020203020204" pitchFamily="34" charset="0"/>
              <a:cs typeface="Optimistic Display" panose="020B0603020203020204" pitchFamily="34" charset="0"/>
              <a:sym typeface="Arial"/>
            </a:endParaRPr>
          </a:p>
        </p:txBody>
      </p:sp>
      <p:sp>
        <p:nvSpPr>
          <p:cNvPr id="23" name="Text Placeholder 6">
            <a:extLst>
              <a:ext uri="{FF2B5EF4-FFF2-40B4-BE49-F238E27FC236}">
                <a16:creationId xmlns:a16="http://schemas.microsoft.com/office/drawing/2014/main" id="{40664C97-0F11-2447-914B-991A3ED740F7}"/>
              </a:ext>
            </a:extLst>
          </p:cNvPr>
          <p:cNvSpPr>
            <a:spLocks noGrp="1"/>
          </p:cNvSpPr>
          <p:nvPr>
            <p:ph type="body" sz="quarter" idx="10"/>
          </p:nvPr>
        </p:nvSpPr>
        <p:spPr>
          <a:xfrm>
            <a:off x="933449" y="6272723"/>
            <a:ext cx="12825081" cy="6172200"/>
          </a:xfrm>
        </p:spPr>
        <p:txBody>
          <a:bodyPr/>
          <a:lstStyle/>
          <a:p>
            <a:pPr fontAlgn="base">
              <a:lnSpc>
                <a:spcPts val="3000"/>
              </a:lnSpc>
              <a:buNone/>
            </a:pPr>
            <a:r>
              <a:rPr lang="en-US" b="1" dirty="0" err="1"/>
              <a:t>Arrêter</a:t>
            </a:r>
            <a:r>
              <a:rPr lang="en-US" b="1" dirty="0"/>
              <a:t> de </a:t>
            </a:r>
            <a:r>
              <a:rPr lang="en-US" b="1" dirty="0" err="1"/>
              <a:t>partager</a:t>
            </a:r>
            <a:r>
              <a:rPr lang="en-US" b="1" dirty="0"/>
              <a:t> la </a:t>
            </a:r>
            <a:r>
              <a:rPr lang="en-US" b="1" dirty="0" err="1"/>
              <a:t>localisation</a:t>
            </a:r>
            <a:r>
              <a:rPr lang="en-US" b="1" dirty="0"/>
              <a:t> en direct:</a:t>
            </a:r>
          </a:p>
          <a:p>
            <a:pPr marL="457200" indent="-457200" fontAlgn="base">
              <a:lnSpc>
                <a:spcPts val="3000"/>
              </a:lnSpc>
              <a:buSzPct val="100000"/>
              <a:buFont typeface="+mj-lt"/>
              <a:buAutoNum type="arabicPeriod"/>
            </a:pPr>
            <a:r>
              <a:rPr lang="fr-FR" dirty="0"/>
              <a:t>Arrêtez de partager votre localisation en direct dans une conversation ou un groupe spécifique</a:t>
            </a:r>
          </a:p>
          <a:p>
            <a:pPr marL="457200" indent="-457200" fontAlgn="base">
              <a:lnSpc>
                <a:spcPts val="3000"/>
              </a:lnSpc>
              <a:buSzPct val="100000"/>
              <a:buFont typeface="+mj-lt"/>
              <a:buAutoNum type="arabicPeriod"/>
            </a:pPr>
            <a:r>
              <a:rPr lang="fr-FR" dirty="0"/>
              <a:t>Ouvrir la conversation individuelle ou de groupe</a:t>
            </a:r>
          </a:p>
          <a:p>
            <a:pPr marL="457200" indent="-457200" fontAlgn="base">
              <a:lnSpc>
                <a:spcPts val="3000"/>
              </a:lnSpc>
              <a:buSzPct val="100000"/>
              <a:buFont typeface="+mj-lt"/>
              <a:buAutoNum type="arabicPeriod"/>
            </a:pPr>
            <a:r>
              <a:rPr lang="fr-FR" dirty="0"/>
              <a:t>Appuyez sur Arrêter le partage &gt; STOP</a:t>
            </a:r>
            <a:endParaRPr lang="en-US" b="1" dirty="0"/>
          </a:p>
          <a:p>
            <a:pPr fontAlgn="base">
              <a:lnSpc>
                <a:spcPts val="3000"/>
              </a:lnSpc>
              <a:buSzPct val="100000"/>
              <a:buNone/>
            </a:pPr>
            <a:r>
              <a:rPr lang="fr-FR" b="1" dirty="0"/>
              <a:t>Arrêter de partager votre localisation en direct dans toutes les conversations et groupes</a:t>
            </a:r>
            <a:r>
              <a:rPr lang="en-US" b="1" dirty="0"/>
              <a:t>:</a:t>
            </a:r>
          </a:p>
          <a:p>
            <a:pPr marL="457200" indent="-457200" fontAlgn="base">
              <a:lnSpc>
                <a:spcPts val="3000"/>
              </a:lnSpc>
              <a:buSzPct val="100000"/>
              <a:buFont typeface="+mj-lt"/>
              <a:buAutoNum type="arabicPeriod"/>
            </a:pPr>
            <a:r>
              <a:rPr lang="en-US" dirty="0" err="1"/>
              <a:t>Cliquez</a:t>
            </a:r>
            <a:r>
              <a:rPr lang="en-US" dirty="0"/>
              <a:t> </a:t>
            </a:r>
            <a:r>
              <a:rPr lang="en-US" dirty="0" err="1"/>
              <a:t>sur</a:t>
            </a:r>
            <a:r>
              <a:rPr lang="en-US" dirty="0"/>
              <a:t> </a:t>
            </a:r>
            <a:r>
              <a:rPr lang="en-US" b="1" u="sng" dirty="0">
                <a:solidFill>
                  <a:schemeClr val="accent2"/>
                </a:solidFill>
              </a:rPr>
              <a:t>Plus</a:t>
            </a:r>
            <a:r>
              <a:rPr lang="en-US" b="1" dirty="0">
                <a:hlinkClick r:id="rId4"/>
              </a:rPr>
              <a:t> </a:t>
            </a:r>
            <a:r>
              <a:rPr lang="en-US" b="1" dirty="0" err="1">
                <a:hlinkClick r:id="rId4"/>
              </a:rPr>
              <a:t>d’options</a:t>
            </a:r>
            <a:r>
              <a:rPr lang="en-US" b="1" dirty="0">
                <a:hlinkClick r:id="rId4"/>
              </a:rPr>
              <a:t> </a:t>
            </a:r>
            <a:r>
              <a:rPr lang="en-US" dirty="0"/>
              <a:t>&gt; </a:t>
            </a:r>
            <a:r>
              <a:rPr lang="en-US" b="1" dirty="0" err="1"/>
              <a:t>Paramètres</a:t>
            </a:r>
            <a:r>
              <a:rPr lang="en-US" dirty="0"/>
              <a:t> &gt; </a:t>
            </a:r>
            <a:r>
              <a:rPr lang="en-US" b="1" dirty="0" err="1"/>
              <a:t>Compte</a:t>
            </a:r>
            <a:r>
              <a:rPr lang="en-US" dirty="0"/>
              <a:t>&gt; </a:t>
            </a:r>
            <a:r>
              <a:rPr lang="en-US" b="1" dirty="0" err="1"/>
              <a:t>Confidentialité</a:t>
            </a:r>
            <a:r>
              <a:rPr lang="en-US" b="1" dirty="0"/>
              <a:t> </a:t>
            </a:r>
            <a:r>
              <a:rPr lang="en-US" dirty="0"/>
              <a:t>&gt; </a:t>
            </a:r>
            <a:r>
              <a:rPr lang="en-US" b="1" dirty="0" err="1"/>
              <a:t>Localisation</a:t>
            </a:r>
            <a:r>
              <a:rPr lang="en-US" b="1" dirty="0"/>
              <a:t> en direct</a:t>
            </a:r>
          </a:p>
          <a:p>
            <a:pPr marL="457200" indent="-457200" fontAlgn="base">
              <a:lnSpc>
                <a:spcPts val="3000"/>
              </a:lnSpc>
              <a:buSzPct val="100000"/>
              <a:buFont typeface="+mj-lt"/>
              <a:buAutoNum type="arabicPeriod"/>
            </a:pPr>
            <a:r>
              <a:rPr lang="en-US" dirty="0" err="1"/>
              <a:t>Cliquez</a:t>
            </a:r>
            <a:r>
              <a:rPr lang="en-US" dirty="0"/>
              <a:t> </a:t>
            </a:r>
            <a:r>
              <a:rPr lang="en-US" dirty="0" err="1"/>
              <a:t>sur</a:t>
            </a:r>
            <a:r>
              <a:rPr lang="en-US" dirty="0"/>
              <a:t> </a:t>
            </a:r>
            <a:r>
              <a:rPr lang="en-US" b="1" dirty="0" err="1"/>
              <a:t>Arrêter</a:t>
            </a:r>
            <a:r>
              <a:rPr lang="en-US" b="1" dirty="0"/>
              <a:t> de </a:t>
            </a:r>
            <a:r>
              <a:rPr lang="en-US" b="1" dirty="0" err="1"/>
              <a:t>partager</a:t>
            </a:r>
            <a:r>
              <a:rPr lang="en-US" b="1" dirty="0"/>
              <a:t> </a:t>
            </a:r>
            <a:r>
              <a:rPr lang="en-US" dirty="0"/>
              <a:t>&gt; </a:t>
            </a:r>
            <a:r>
              <a:rPr lang="en-US" b="1" dirty="0"/>
              <a:t>STOP</a:t>
            </a:r>
          </a:p>
          <a:p>
            <a:pPr fontAlgn="base">
              <a:lnSpc>
                <a:spcPts val="3000"/>
              </a:lnSpc>
              <a:buSzPct val="100000"/>
              <a:buNone/>
            </a:pPr>
            <a:r>
              <a:rPr lang="en-US" dirty="0"/>
              <a:t>Remarque:</a:t>
            </a:r>
          </a:p>
          <a:p>
            <a:pPr marL="342900" indent="-342900" fontAlgn="base">
              <a:lnSpc>
                <a:spcPts val="3000"/>
              </a:lnSpc>
              <a:buSzPct val="100000"/>
              <a:buFont typeface="Arial" panose="020B0604020202020204" pitchFamily="34" charset="0"/>
              <a:buChar char="•"/>
            </a:pPr>
            <a:r>
              <a:rPr lang="fr-FR" dirty="0"/>
              <a:t>Vous pouvez désactiver les autorisations de localisation pour </a:t>
            </a:r>
            <a:r>
              <a:rPr lang="fr-FR" dirty="0" err="1"/>
              <a:t>WhatsApp</a:t>
            </a:r>
            <a:r>
              <a:rPr lang="fr-FR" dirty="0"/>
              <a:t> à tout moment en accédant aux paramètres de votre téléphone &gt; Applications et notifications &gt; Avancé &gt; Autorisations des applications &gt; Localisation &gt; désactiver </a:t>
            </a:r>
            <a:r>
              <a:rPr lang="fr-FR" dirty="0" err="1"/>
              <a:t>WhatsApp</a:t>
            </a:r>
            <a:r>
              <a:rPr lang="fr-FR" dirty="0"/>
              <a:t>.</a:t>
            </a:r>
          </a:p>
          <a:p>
            <a:pPr marL="342900" indent="-342900" fontAlgn="base">
              <a:lnSpc>
                <a:spcPts val="3000"/>
              </a:lnSpc>
              <a:buSzPct val="100000"/>
              <a:buFont typeface="Arial" panose="020B0604020202020204" pitchFamily="34" charset="0"/>
              <a:buChar char="•"/>
            </a:pPr>
            <a:r>
              <a:rPr lang="fr-FR" dirty="0"/>
              <a:t>Sinon, si vous avez récemment ouvert </a:t>
            </a:r>
            <a:r>
              <a:rPr lang="fr-FR" dirty="0" err="1"/>
              <a:t>WhatsApp</a:t>
            </a:r>
            <a:r>
              <a:rPr lang="fr-FR" dirty="0"/>
              <a:t>, vous pouvez accéder aux paramètres de votre téléphone &gt; Applications et notifications &gt; </a:t>
            </a:r>
            <a:r>
              <a:rPr lang="fr-FR" dirty="0" err="1"/>
              <a:t>WhatsApp</a:t>
            </a:r>
            <a:r>
              <a:rPr lang="fr-FR" dirty="0"/>
              <a:t> &gt; Autorisations &gt; désactiver la localisation.</a:t>
            </a:r>
            <a:endParaRPr lang="en-US" b="1" dirty="0"/>
          </a:p>
        </p:txBody>
      </p:sp>
      <p:sp>
        <p:nvSpPr>
          <p:cNvPr id="25" name="Rectangle 24">
            <a:extLst>
              <a:ext uri="{FF2B5EF4-FFF2-40B4-BE49-F238E27FC236}">
                <a16:creationId xmlns:a16="http://schemas.microsoft.com/office/drawing/2014/main" id="{F7961C2E-01F6-454C-A13A-3F102C833780}"/>
              </a:ext>
            </a:extLst>
          </p:cNvPr>
          <p:cNvSpPr/>
          <p:nvPr/>
        </p:nvSpPr>
        <p:spPr>
          <a:xfrm>
            <a:off x="18773775" y="0"/>
            <a:ext cx="5613399" cy="137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US" sz="2400" spc="50" dirty="0">
              <a:solidFill>
                <a:srgbClr val="1C2B33"/>
              </a:solidFill>
              <a:cs typeface="Optimistic Text" panose="020B0503020203020204" pitchFamily="34" charset="0"/>
            </a:endParaRPr>
          </a:p>
        </p:txBody>
      </p:sp>
      <p:sp>
        <p:nvSpPr>
          <p:cNvPr id="26" name="Google Shape;648;p3">
            <a:extLst>
              <a:ext uri="{FF2B5EF4-FFF2-40B4-BE49-F238E27FC236}">
                <a16:creationId xmlns:a16="http://schemas.microsoft.com/office/drawing/2014/main" id="{B751C3B0-F64C-114C-ACE9-3FA83155A53A}"/>
              </a:ext>
            </a:extLst>
          </p:cNvPr>
          <p:cNvSpPr/>
          <p:nvPr/>
        </p:nvSpPr>
        <p:spPr>
          <a:xfrm>
            <a:off x="16892588" y="1438775"/>
            <a:ext cx="5635625" cy="11009576"/>
          </a:xfrm>
          <a:prstGeom prst="roundRect">
            <a:avLst>
              <a:gd name="adj" fmla="val 12084"/>
            </a:avLst>
          </a:prstGeom>
          <a:solidFill>
            <a:srgbClr val="FFFFFF"/>
          </a:solidFill>
          <a:ln w="9525" cap="flat" cmpd="sng">
            <a:solidFill>
              <a:srgbClr val="CBD2D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None/>
            </a:pPr>
            <a:endParaRPr sz="2489" b="0" i="0" u="none" strike="noStrike" cap="none">
              <a:solidFill>
                <a:srgbClr val="000000"/>
              </a:solidFill>
              <a:latin typeface="Arial"/>
              <a:ea typeface="Arial"/>
              <a:cs typeface="Arial"/>
              <a:sym typeface="Arial"/>
            </a:endParaRPr>
          </a:p>
        </p:txBody>
      </p:sp>
      <p:pic>
        <p:nvPicPr>
          <p:cNvPr id="30" name="Picture 29">
            <a:extLst>
              <a:ext uri="{FF2B5EF4-FFF2-40B4-BE49-F238E27FC236}">
                <a16:creationId xmlns:a16="http://schemas.microsoft.com/office/drawing/2014/main" id="{E294EEF6-6CB6-DF41-AC0B-792F382D5A0C}"/>
              </a:ext>
            </a:extLst>
          </p:cNvPr>
          <p:cNvPicPr>
            <a:picLocks noChangeAspect="1"/>
          </p:cNvPicPr>
          <p:nvPr/>
        </p:nvPicPr>
        <p:blipFill rotWithShape="1">
          <a:blip r:embed="rId5"/>
          <a:srcRect t="20" b="93187"/>
          <a:stretch/>
        </p:blipFill>
        <p:spPr>
          <a:xfrm>
            <a:off x="17188711" y="2510368"/>
            <a:ext cx="5043378" cy="696245"/>
          </a:xfrm>
          <a:prstGeom prst="rect">
            <a:avLst/>
          </a:prstGeom>
          <a:solidFill>
            <a:srgbClr val="FFFFFF"/>
          </a:solidFill>
          <a:ln w="9525" cap="flat" cmpd="sng">
            <a:noFill/>
            <a:prstDash val="solid"/>
            <a:round/>
            <a:headEnd type="none" w="sm" len="sm"/>
            <a:tailEnd type="none" w="sm" len="sm"/>
          </a:ln>
        </p:spPr>
      </p:pic>
      <p:sp>
        <p:nvSpPr>
          <p:cNvPr id="19" name="TextBox 18">
            <a:extLst>
              <a:ext uri="{FF2B5EF4-FFF2-40B4-BE49-F238E27FC236}">
                <a16:creationId xmlns:a16="http://schemas.microsoft.com/office/drawing/2014/main" id="{352212C3-C09F-C24F-9494-A3D9E20CC107}"/>
              </a:ext>
            </a:extLst>
          </p:cNvPr>
          <p:cNvSpPr txBox="1"/>
          <p:nvPr/>
        </p:nvSpPr>
        <p:spPr>
          <a:xfrm>
            <a:off x="22024975" y="12668250"/>
            <a:ext cx="1428750" cy="438150"/>
          </a:xfrm>
          <a:prstGeom prst="rect">
            <a:avLst/>
          </a:prstGeom>
        </p:spPr>
        <p:txBody>
          <a:bodyPr rIns="0">
            <a:noAutofit/>
          </a:bodyPr>
          <a:lstStyle>
            <a:defPPr marR="0" lvl="0" algn="l" rtl="0">
              <a:lnSpc>
                <a:spcPct val="100000"/>
              </a:lnSpc>
              <a:spcBef>
                <a:spcPts val="0"/>
              </a:spcBef>
              <a:spcAft>
                <a:spcPts val="0"/>
              </a:spcAft>
              <a:defRPr/>
            </a:defPPr>
            <a:lvl1pPr marL="45720" indent="-45720" algn="r" eaLnBrk="1" hangingPunct="1">
              <a:lnSpc>
                <a:spcPct val="129000"/>
              </a:lnSpc>
              <a:spcAft>
                <a:spcPts val="1200"/>
              </a:spcAft>
              <a:buSzPct val="25000"/>
              <a:buFontTx/>
              <a:buBlip>
                <a:blip r:embed="rId3"/>
              </a:buBlip>
              <a:tabLst/>
              <a:defRPr sz="1600" spc="50" baseline="0">
                <a:solidFill>
                  <a:schemeClr val="tx1"/>
                </a:solidFill>
              </a:defRPr>
            </a:lvl1pPr>
            <a:lvl2pPr marL="640080" indent="-365760" eaLnBrk="1" hangingPunct="1">
              <a:lnSpc>
                <a:spcPct val="129000"/>
              </a:lnSpc>
              <a:spcAft>
                <a:spcPts val="1200"/>
              </a:spcAft>
              <a:buClrTx/>
              <a:buSzPct val="85000"/>
              <a:buFont typeface="Optimistic Text" panose="020B0604020202020204" pitchFamily="34" charset="0"/>
              <a:buChar char="•"/>
              <a:defRPr spc="50" baseline="0">
                <a:solidFill>
                  <a:schemeClr val="tx1"/>
                </a:solidFill>
              </a:defRPr>
            </a:lvl2pPr>
            <a:lvl3pPr marL="1005840" indent="-365760" eaLnBrk="1" hangingPunct="1">
              <a:lnSpc>
                <a:spcPct val="129000"/>
              </a:lnSpc>
              <a:spcAft>
                <a:spcPts val="1200"/>
              </a:spcAft>
              <a:buClrTx/>
              <a:buSzPct val="85000"/>
              <a:buFont typeface=".PingFang SC Regular"/>
              <a:buChar char="﹘"/>
              <a:defRPr spc="50" baseline="0">
                <a:solidFill>
                  <a:schemeClr val="tx1"/>
                </a:solidFill>
              </a:defRPr>
            </a:lvl3pPr>
            <a:lvl4pPr marL="1371600" indent="-365760" eaLnBrk="1" hangingPunct="1">
              <a:lnSpc>
                <a:spcPct val="129000"/>
              </a:lnSpc>
              <a:spcAft>
                <a:spcPts val="1200"/>
              </a:spcAft>
              <a:buClrTx/>
              <a:buSzPct val="85000"/>
              <a:buFont typeface=".PingFang SC Regular"/>
              <a:buChar char="﹘"/>
              <a:defRPr spc="50" baseline="0">
                <a:solidFill>
                  <a:schemeClr val="tx1"/>
                </a:solidFill>
              </a:defRPr>
            </a:lvl4pPr>
            <a:lvl5pPr marL="1737360" indent="-365760" eaLnBrk="1" hangingPunct="1">
              <a:lnSpc>
                <a:spcPct val="129000"/>
              </a:lnSpc>
              <a:spcAft>
                <a:spcPts val="1200"/>
              </a:spcAft>
              <a:buClrTx/>
              <a:buSzPct val="85000"/>
              <a:buFont typeface=".PingFang SC Regular"/>
              <a:buChar char="﹘"/>
              <a:defRPr spc="50" baseline="0">
                <a:solidFill>
                  <a:schemeClr val="tx1"/>
                </a:solidFill>
              </a:defRPr>
            </a:lvl5pPr>
            <a:lvl6pPr eaLnBrk="1" hangingPunct="1"/>
            <a:lvl7pPr eaLnBrk="1" hangingPunct="1"/>
            <a:lvl8pPr eaLnBrk="1" hangingPunct="1"/>
            <a:lvl9pPr eaLnBrk="1" hangingPunct="1"/>
          </a:lstStyle>
          <a:p>
            <a:pPr lvl="0"/>
            <a:fld id="{FDB46036-B8C8-1B45-BC70-41893D8B3A8D}" type="slidenum">
              <a:rPr lang="en-US" smtClean="0"/>
              <a:pPr lvl="0"/>
              <a:t>66</a:t>
            </a:fld>
            <a:endParaRPr lang="en-US" dirty="0"/>
          </a:p>
        </p:txBody>
      </p:sp>
      <p:pic>
        <p:nvPicPr>
          <p:cNvPr id="3" name="Picture 2"/>
          <p:cNvPicPr>
            <a:picLocks noChangeAspect="1"/>
          </p:cNvPicPr>
          <p:nvPr/>
        </p:nvPicPr>
        <p:blipFill>
          <a:blip r:embed="rId6"/>
          <a:stretch>
            <a:fillRect/>
          </a:stretch>
        </p:blipFill>
        <p:spPr>
          <a:xfrm>
            <a:off x="17188711" y="3206613"/>
            <a:ext cx="5043378" cy="8680587"/>
          </a:xfrm>
          <a:prstGeom prst="rect">
            <a:avLst/>
          </a:prstGeom>
        </p:spPr>
      </p:pic>
      <p:grpSp>
        <p:nvGrpSpPr>
          <p:cNvPr id="4" name="Google Shape;2475;p95">
            <a:extLst>
              <a:ext uri="{FF2B5EF4-FFF2-40B4-BE49-F238E27FC236}">
                <a16:creationId xmlns:a16="http://schemas.microsoft.com/office/drawing/2014/main" id="{50317C76-FAC3-DAE4-80D8-C2D3622C5F89}"/>
              </a:ext>
            </a:extLst>
          </p:cNvPr>
          <p:cNvGrpSpPr/>
          <p:nvPr/>
        </p:nvGrpSpPr>
        <p:grpSpPr>
          <a:xfrm>
            <a:off x="932690" y="2414587"/>
            <a:ext cx="916887" cy="916887"/>
            <a:chOff x="1624904" y="344237"/>
            <a:chExt cx="67843" cy="67843"/>
          </a:xfrm>
          <a:solidFill>
            <a:schemeClr val="accent2"/>
          </a:solidFill>
        </p:grpSpPr>
        <p:sp>
          <p:nvSpPr>
            <p:cNvPr id="5" name="Google Shape;2476;p95">
              <a:extLst>
                <a:ext uri="{FF2B5EF4-FFF2-40B4-BE49-F238E27FC236}">
                  <a16:creationId xmlns:a16="http://schemas.microsoft.com/office/drawing/2014/main" id="{D3F03D03-CD29-946F-7B97-16F8F8582748}"/>
                </a:ext>
              </a:extLst>
            </p:cNvPr>
            <p:cNvSpPr/>
            <p:nvPr/>
          </p:nvSpPr>
          <p:spPr>
            <a:xfrm>
              <a:off x="1624904" y="344237"/>
              <a:ext cx="67843" cy="67843"/>
            </a:xfrm>
            <a:custGeom>
              <a:avLst/>
              <a:gdLst/>
              <a:ahLst/>
              <a:cxnLst/>
              <a:rect l="l" t="t" r="r" b="b"/>
              <a:pathLst>
                <a:path w="67843" h="67843" extrusionOk="0">
                  <a:moveTo>
                    <a:pt x="33921" y="0"/>
                  </a:moveTo>
                  <a:cubicBezTo>
                    <a:pt x="15214" y="0"/>
                    <a:pt x="0" y="15227"/>
                    <a:pt x="0" y="33921"/>
                  </a:cubicBezTo>
                  <a:cubicBezTo>
                    <a:pt x="0" y="52628"/>
                    <a:pt x="15214" y="67843"/>
                    <a:pt x="33921" y="67843"/>
                  </a:cubicBezTo>
                  <a:cubicBezTo>
                    <a:pt x="52628" y="67843"/>
                    <a:pt x="67843" y="52628"/>
                    <a:pt x="67843" y="33921"/>
                  </a:cubicBezTo>
                  <a:cubicBezTo>
                    <a:pt x="67843" y="15227"/>
                    <a:pt x="52628" y="0"/>
                    <a:pt x="33921" y="0"/>
                  </a:cubicBezTo>
                  <a:close/>
                  <a:moveTo>
                    <a:pt x="33921" y="65087"/>
                  </a:moveTo>
                  <a:cubicBezTo>
                    <a:pt x="16725" y="65087"/>
                    <a:pt x="2755" y="51104"/>
                    <a:pt x="2755" y="33921"/>
                  </a:cubicBezTo>
                  <a:cubicBezTo>
                    <a:pt x="2755" y="16738"/>
                    <a:pt x="16725" y="2755"/>
                    <a:pt x="33921" y="2755"/>
                  </a:cubicBezTo>
                  <a:cubicBezTo>
                    <a:pt x="51117" y="2755"/>
                    <a:pt x="65087" y="16738"/>
                    <a:pt x="65087" y="33921"/>
                  </a:cubicBezTo>
                  <a:cubicBezTo>
                    <a:pt x="65087" y="51104"/>
                    <a:pt x="51117" y="65087"/>
                    <a:pt x="33921" y="65087"/>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6" name="Google Shape;2477;p95">
              <a:extLst>
                <a:ext uri="{FF2B5EF4-FFF2-40B4-BE49-F238E27FC236}">
                  <a16:creationId xmlns:a16="http://schemas.microsoft.com/office/drawing/2014/main" id="{3D1B990D-732D-CD36-2BF2-B3939C9F0380}"/>
                </a:ext>
              </a:extLst>
            </p:cNvPr>
            <p:cNvSpPr/>
            <p:nvPr/>
          </p:nvSpPr>
          <p:spPr>
            <a:xfrm>
              <a:off x="1671198" y="375413"/>
              <a:ext cx="15582" cy="15405"/>
            </a:xfrm>
            <a:custGeom>
              <a:avLst/>
              <a:gdLst/>
              <a:ahLst/>
              <a:cxnLst/>
              <a:rect l="l" t="t" r="r" b="b"/>
              <a:pathLst>
                <a:path w="15582" h="15405" extrusionOk="0">
                  <a:moveTo>
                    <a:pt x="7924" y="15405"/>
                  </a:moveTo>
                  <a:lnTo>
                    <a:pt x="7658" y="15405"/>
                  </a:lnTo>
                  <a:cubicBezTo>
                    <a:pt x="5689" y="15405"/>
                    <a:pt x="3924" y="14795"/>
                    <a:pt x="2578" y="13652"/>
                  </a:cubicBezTo>
                  <a:cubicBezTo>
                    <a:pt x="927" y="12255"/>
                    <a:pt x="0" y="10134"/>
                    <a:pt x="0" y="7708"/>
                  </a:cubicBezTo>
                  <a:cubicBezTo>
                    <a:pt x="0" y="3162"/>
                    <a:pt x="3162" y="0"/>
                    <a:pt x="7658" y="0"/>
                  </a:cubicBezTo>
                  <a:lnTo>
                    <a:pt x="7924" y="0"/>
                  </a:lnTo>
                  <a:cubicBezTo>
                    <a:pt x="12433" y="0"/>
                    <a:pt x="15582" y="3162"/>
                    <a:pt x="15582" y="7708"/>
                  </a:cubicBezTo>
                  <a:cubicBezTo>
                    <a:pt x="15582" y="10109"/>
                    <a:pt x="14681" y="12204"/>
                    <a:pt x="13055" y="13614"/>
                  </a:cubicBezTo>
                  <a:cubicBezTo>
                    <a:pt x="11696" y="14782"/>
                    <a:pt x="9931" y="15405"/>
                    <a:pt x="7924" y="15405"/>
                  </a:cubicBezTo>
                  <a:close/>
                  <a:moveTo>
                    <a:pt x="7658" y="2743"/>
                  </a:moveTo>
                  <a:cubicBezTo>
                    <a:pt x="4686" y="2743"/>
                    <a:pt x="2755" y="4686"/>
                    <a:pt x="2755" y="7708"/>
                  </a:cubicBezTo>
                  <a:cubicBezTo>
                    <a:pt x="2755" y="9309"/>
                    <a:pt x="3327" y="10680"/>
                    <a:pt x="4356" y="11557"/>
                  </a:cubicBezTo>
                  <a:cubicBezTo>
                    <a:pt x="5206" y="12280"/>
                    <a:pt x="6337" y="12661"/>
                    <a:pt x="7658" y="12661"/>
                  </a:cubicBezTo>
                  <a:lnTo>
                    <a:pt x="7924" y="12661"/>
                  </a:lnTo>
                  <a:cubicBezTo>
                    <a:pt x="9258" y="12661"/>
                    <a:pt x="10414" y="12268"/>
                    <a:pt x="11252" y="11531"/>
                  </a:cubicBezTo>
                  <a:cubicBezTo>
                    <a:pt x="12268" y="10655"/>
                    <a:pt x="12827" y="9296"/>
                    <a:pt x="12827" y="7708"/>
                  </a:cubicBezTo>
                  <a:cubicBezTo>
                    <a:pt x="12827" y="4686"/>
                    <a:pt x="10909" y="2743"/>
                    <a:pt x="7924" y="2743"/>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7" name="Google Shape;2478;p95">
              <a:extLst>
                <a:ext uri="{FF2B5EF4-FFF2-40B4-BE49-F238E27FC236}">
                  <a16:creationId xmlns:a16="http://schemas.microsoft.com/office/drawing/2014/main" id="{9818CF11-A717-7D94-732E-4DB71B71B25F}"/>
                </a:ext>
              </a:extLst>
            </p:cNvPr>
            <p:cNvSpPr/>
            <p:nvPr/>
          </p:nvSpPr>
          <p:spPr>
            <a:xfrm>
              <a:off x="1630865" y="375413"/>
              <a:ext cx="15582" cy="15405"/>
            </a:xfrm>
            <a:custGeom>
              <a:avLst/>
              <a:gdLst/>
              <a:ahLst/>
              <a:cxnLst/>
              <a:rect l="l" t="t" r="r" b="b"/>
              <a:pathLst>
                <a:path w="15582" h="15405" extrusionOk="0">
                  <a:moveTo>
                    <a:pt x="7924" y="15405"/>
                  </a:moveTo>
                  <a:lnTo>
                    <a:pt x="7658" y="15405"/>
                  </a:lnTo>
                  <a:cubicBezTo>
                    <a:pt x="5689" y="15405"/>
                    <a:pt x="3924" y="14795"/>
                    <a:pt x="2590" y="13652"/>
                  </a:cubicBezTo>
                  <a:cubicBezTo>
                    <a:pt x="927" y="12242"/>
                    <a:pt x="0" y="10134"/>
                    <a:pt x="0" y="7708"/>
                  </a:cubicBezTo>
                  <a:cubicBezTo>
                    <a:pt x="0" y="3162"/>
                    <a:pt x="3162" y="0"/>
                    <a:pt x="7658" y="0"/>
                  </a:cubicBezTo>
                  <a:lnTo>
                    <a:pt x="7924" y="0"/>
                  </a:lnTo>
                  <a:cubicBezTo>
                    <a:pt x="12433" y="0"/>
                    <a:pt x="15582" y="3162"/>
                    <a:pt x="15582" y="7708"/>
                  </a:cubicBezTo>
                  <a:cubicBezTo>
                    <a:pt x="15582" y="10109"/>
                    <a:pt x="14681" y="12204"/>
                    <a:pt x="13055" y="13614"/>
                  </a:cubicBezTo>
                  <a:cubicBezTo>
                    <a:pt x="11696" y="14782"/>
                    <a:pt x="9931" y="15405"/>
                    <a:pt x="7924" y="15405"/>
                  </a:cubicBezTo>
                  <a:close/>
                  <a:moveTo>
                    <a:pt x="7658" y="2743"/>
                  </a:moveTo>
                  <a:cubicBezTo>
                    <a:pt x="4686" y="2743"/>
                    <a:pt x="2755" y="4686"/>
                    <a:pt x="2755" y="7708"/>
                  </a:cubicBezTo>
                  <a:cubicBezTo>
                    <a:pt x="2755" y="9309"/>
                    <a:pt x="3327" y="10680"/>
                    <a:pt x="4356" y="11557"/>
                  </a:cubicBezTo>
                  <a:cubicBezTo>
                    <a:pt x="5206" y="12280"/>
                    <a:pt x="6337" y="12661"/>
                    <a:pt x="7658" y="12661"/>
                  </a:cubicBezTo>
                  <a:lnTo>
                    <a:pt x="7924" y="12661"/>
                  </a:lnTo>
                  <a:cubicBezTo>
                    <a:pt x="9258" y="12661"/>
                    <a:pt x="10414" y="12268"/>
                    <a:pt x="11252" y="11531"/>
                  </a:cubicBezTo>
                  <a:cubicBezTo>
                    <a:pt x="12268" y="10655"/>
                    <a:pt x="12827" y="9296"/>
                    <a:pt x="12827" y="7708"/>
                  </a:cubicBezTo>
                  <a:cubicBezTo>
                    <a:pt x="12827" y="4686"/>
                    <a:pt x="10909" y="2743"/>
                    <a:pt x="7924" y="2743"/>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8" name="Google Shape;2479;p95">
              <a:extLst>
                <a:ext uri="{FF2B5EF4-FFF2-40B4-BE49-F238E27FC236}">
                  <a16:creationId xmlns:a16="http://schemas.microsoft.com/office/drawing/2014/main" id="{401DF1DE-3488-D06D-277C-310EA5CB425C}"/>
                </a:ext>
              </a:extLst>
            </p:cNvPr>
            <p:cNvSpPr/>
            <p:nvPr/>
          </p:nvSpPr>
          <p:spPr>
            <a:xfrm>
              <a:off x="1648378" y="369912"/>
              <a:ext cx="20878" cy="20650"/>
            </a:xfrm>
            <a:custGeom>
              <a:avLst/>
              <a:gdLst/>
              <a:ahLst/>
              <a:cxnLst/>
              <a:rect l="l" t="t" r="r" b="b"/>
              <a:pathLst>
                <a:path w="20878" h="20650" extrusionOk="0">
                  <a:moveTo>
                    <a:pt x="10629" y="20650"/>
                  </a:moveTo>
                  <a:lnTo>
                    <a:pt x="10261" y="20650"/>
                  </a:lnTo>
                  <a:cubicBezTo>
                    <a:pt x="7607" y="20650"/>
                    <a:pt x="5245" y="19837"/>
                    <a:pt x="3441" y="18313"/>
                  </a:cubicBezTo>
                  <a:cubicBezTo>
                    <a:pt x="1231" y="16421"/>
                    <a:pt x="0" y="13589"/>
                    <a:pt x="0" y="10325"/>
                  </a:cubicBezTo>
                  <a:cubicBezTo>
                    <a:pt x="0" y="4241"/>
                    <a:pt x="4216" y="0"/>
                    <a:pt x="10261" y="0"/>
                  </a:cubicBezTo>
                  <a:lnTo>
                    <a:pt x="10629" y="0"/>
                  </a:lnTo>
                  <a:cubicBezTo>
                    <a:pt x="16675" y="0"/>
                    <a:pt x="20878" y="4241"/>
                    <a:pt x="20878" y="10325"/>
                  </a:cubicBezTo>
                  <a:cubicBezTo>
                    <a:pt x="20878" y="13550"/>
                    <a:pt x="19684" y="16370"/>
                    <a:pt x="17513" y="18249"/>
                  </a:cubicBezTo>
                  <a:cubicBezTo>
                    <a:pt x="15709" y="19824"/>
                    <a:pt x="13322" y="20650"/>
                    <a:pt x="10629" y="20650"/>
                  </a:cubicBezTo>
                  <a:close/>
                  <a:moveTo>
                    <a:pt x="10261" y="2743"/>
                  </a:moveTo>
                  <a:cubicBezTo>
                    <a:pt x="5714" y="2743"/>
                    <a:pt x="2755" y="5715"/>
                    <a:pt x="2755" y="10325"/>
                  </a:cubicBezTo>
                  <a:cubicBezTo>
                    <a:pt x="2755" y="12776"/>
                    <a:pt x="3644" y="14859"/>
                    <a:pt x="5232" y="16217"/>
                  </a:cubicBezTo>
                  <a:cubicBezTo>
                    <a:pt x="6527" y="17310"/>
                    <a:pt x="8267" y="17894"/>
                    <a:pt x="10261" y="17894"/>
                  </a:cubicBezTo>
                  <a:lnTo>
                    <a:pt x="10629" y="17894"/>
                  </a:lnTo>
                  <a:cubicBezTo>
                    <a:pt x="12649" y="17894"/>
                    <a:pt x="14414" y="17297"/>
                    <a:pt x="15722" y="16179"/>
                  </a:cubicBezTo>
                  <a:cubicBezTo>
                    <a:pt x="17271" y="14820"/>
                    <a:pt x="18135" y="12750"/>
                    <a:pt x="18135" y="10325"/>
                  </a:cubicBezTo>
                  <a:cubicBezTo>
                    <a:pt x="18135" y="5715"/>
                    <a:pt x="15189" y="2743"/>
                    <a:pt x="10629" y="2743"/>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9" name="Google Shape;2480;p95">
              <a:extLst>
                <a:ext uri="{FF2B5EF4-FFF2-40B4-BE49-F238E27FC236}">
                  <a16:creationId xmlns:a16="http://schemas.microsoft.com/office/drawing/2014/main" id="{9C04F162-08B5-71A2-2D3F-13B68A2EE95F}"/>
                </a:ext>
              </a:extLst>
            </p:cNvPr>
            <p:cNvSpPr/>
            <p:nvPr/>
          </p:nvSpPr>
          <p:spPr>
            <a:xfrm>
              <a:off x="1668870" y="388072"/>
              <a:ext cx="19608" cy="6032"/>
            </a:xfrm>
            <a:custGeom>
              <a:avLst/>
              <a:gdLst/>
              <a:ahLst/>
              <a:cxnLst/>
              <a:rect l="l" t="t" r="r" b="b"/>
              <a:pathLst>
                <a:path w="19608" h="6032" extrusionOk="0">
                  <a:moveTo>
                    <a:pt x="10121" y="0"/>
                  </a:moveTo>
                  <a:cubicBezTo>
                    <a:pt x="6197" y="0"/>
                    <a:pt x="2641" y="1549"/>
                    <a:pt x="0" y="4064"/>
                  </a:cubicBezTo>
                  <a:cubicBezTo>
                    <a:pt x="800" y="4559"/>
                    <a:pt x="1549" y="5118"/>
                    <a:pt x="2247" y="5727"/>
                  </a:cubicBezTo>
                  <a:cubicBezTo>
                    <a:pt x="4356" y="3886"/>
                    <a:pt x="7112" y="2743"/>
                    <a:pt x="10121" y="2743"/>
                  </a:cubicBezTo>
                  <a:cubicBezTo>
                    <a:pt x="13296" y="2743"/>
                    <a:pt x="16192" y="4000"/>
                    <a:pt x="18326" y="6032"/>
                  </a:cubicBezTo>
                  <a:cubicBezTo>
                    <a:pt x="18795" y="5206"/>
                    <a:pt x="19215" y="4356"/>
                    <a:pt x="19608" y="3492"/>
                  </a:cubicBezTo>
                  <a:cubicBezTo>
                    <a:pt x="17043" y="1320"/>
                    <a:pt x="13728" y="0"/>
                    <a:pt x="10121" y="0"/>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20" name="Google Shape;2481;p95">
              <a:extLst>
                <a:ext uri="{FF2B5EF4-FFF2-40B4-BE49-F238E27FC236}">
                  <a16:creationId xmlns:a16="http://schemas.microsoft.com/office/drawing/2014/main" id="{B65FFCFA-3624-9623-07DB-30A695E39270}"/>
                </a:ext>
              </a:extLst>
            </p:cNvPr>
            <p:cNvSpPr/>
            <p:nvPr/>
          </p:nvSpPr>
          <p:spPr>
            <a:xfrm>
              <a:off x="1639039" y="387812"/>
              <a:ext cx="39573" cy="17932"/>
            </a:xfrm>
            <a:custGeom>
              <a:avLst/>
              <a:gdLst/>
              <a:ahLst/>
              <a:cxnLst/>
              <a:rect l="l" t="t" r="r" b="b"/>
              <a:pathLst>
                <a:path w="39573" h="17932" extrusionOk="0">
                  <a:moveTo>
                    <a:pt x="19786" y="0"/>
                  </a:moveTo>
                  <a:cubicBezTo>
                    <a:pt x="10007" y="0"/>
                    <a:pt x="1841" y="6972"/>
                    <a:pt x="0" y="16179"/>
                  </a:cubicBezTo>
                  <a:cubicBezTo>
                    <a:pt x="825" y="16802"/>
                    <a:pt x="1650" y="17386"/>
                    <a:pt x="2527" y="17932"/>
                  </a:cubicBezTo>
                  <a:cubicBezTo>
                    <a:pt x="3606" y="9385"/>
                    <a:pt x="10921" y="2743"/>
                    <a:pt x="19786" y="2743"/>
                  </a:cubicBezTo>
                  <a:cubicBezTo>
                    <a:pt x="28638" y="2743"/>
                    <a:pt x="35966" y="9385"/>
                    <a:pt x="37045" y="17932"/>
                  </a:cubicBezTo>
                  <a:cubicBezTo>
                    <a:pt x="37922" y="17386"/>
                    <a:pt x="38747" y="16802"/>
                    <a:pt x="39573" y="16179"/>
                  </a:cubicBezTo>
                  <a:cubicBezTo>
                    <a:pt x="37731" y="6972"/>
                    <a:pt x="29565" y="0"/>
                    <a:pt x="19786" y="0"/>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21" name="Google Shape;2482;p95">
              <a:extLst>
                <a:ext uri="{FF2B5EF4-FFF2-40B4-BE49-F238E27FC236}">
                  <a16:creationId xmlns:a16="http://schemas.microsoft.com/office/drawing/2014/main" id="{651646B9-2221-010F-A63E-C31AF25200DF}"/>
                </a:ext>
              </a:extLst>
            </p:cNvPr>
            <p:cNvSpPr/>
            <p:nvPr/>
          </p:nvSpPr>
          <p:spPr>
            <a:xfrm>
              <a:off x="1629173" y="388075"/>
              <a:ext cx="19596" cy="6019"/>
            </a:xfrm>
            <a:custGeom>
              <a:avLst/>
              <a:gdLst/>
              <a:ahLst/>
              <a:cxnLst/>
              <a:rect l="l" t="t" r="r" b="b"/>
              <a:pathLst>
                <a:path w="19596" h="6019" extrusionOk="0">
                  <a:moveTo>
                    <a:pt x="17360" y="5727"/>
                  </a:moveTo>
                  <a:cubicBezTo>
                    <a:pt x="18059" y="5118"/>
                    <a:pt x="18808" y="4559"/>
                    <a:pt x="19596" y="4064"/>
                  </a:cubicBezTo>
                  <a:cubicBezTo>
                    <a:pt x="16967" y="1549"/>
                    <a:pt x="13398" y="0"/>
                    <a:pt x="9486" y="0"/>
                  </a:cubicBezTo>
                  <a:cubicBezTo>
                    <a:pt x="5867" y="0"/>
                    <a:pt x="2565" y="1308"/>
                    <a:pt x="0" y="3492"/>
                  </a:cubicBezTo>
                  <a:cubicBezTo>
                    <a:pt x="393" y="4356"/>
                    <a:pt x="812" y="5194"/>
                    <a:pt x="1282" y="6019"/>
                  </a:cubicBezTo>
                  <a:cubicBezTo>
                    <a:pt x="3416" y="4000"/>
                    <a:pt x="6311" y="2743"/>
                    <a:pt x="9486" y="2743"/>
                  </a:cubicBezTo>
                  <a:cubicBezTo>
                    <a:pt x="12496" y="2743"/>
                    <a:pt x="15252" y="3873"/>
                    <a:pt x="17360" y="5727"/>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grpSp>
    </p:spTree>
    <p:extLst>
      <p:ext uri="{BB962C8B-B14F-4D97-AF65-F5344CB8AC3E}">
        <p14:creationId xmlns:p14="http://schemas.microsoft.com/office/powerpoint/2010/main" val="255880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3B429F7B-BF7F-A541-9B1D-E7BF2BA86BD4}"/>
              </a:ext>
            </a:extLst>
          </p:cNvPr>
          <p:cNvSpPr>
            <a:spLocks noGrp="1"/>
          </p:cNvSpPr>
          <p:nvPr>
            <p:ph type="subTitle" idx="2"/>
          </p:nvPr>
        </p:nvSpPr>
        <p:spPr>
          <a:xfrm>
            <a:off x="932821" y="909036"/>
            <a:ext cx="14689766" cy="463200"/>
          </a:xfrm>
        </p:spPr>
        <p:txBody>
          <a:bodyPr/>
          <a:lstStyle/>
          <a:p>
            <a:r>
              <a:rPr lang="en-US" dirty="0"/>
              <a:t>03 </a:t>
            </a:r>
            <a:r>
              <a:rPr lang="en-US" dirty="0" err="1"/>
              <a:t>gestion</a:t>
            </a:r>
            <a:r>
              <a:rPr lang="en-US" dirty="0"/>
              <a:t> des </a:t>
            </a:r>
            <a:r>
              <a:rPr lang="en-US" dirty="0" err="1"/>
              <a:t>comptes</a:t>
            </a:r>
            <a:r>
              <a:rPr lang="en-US" dirty="0"/>
              <a:t> en </a:t>
            </a:r>
            <a:r>
              <a:rPr lang="en-US" dirty="0" err="1"/>
              <a:t>ligne</a:t>
            </a:r>
            <a:endParaRPr lang="en-US" dirty="0"/>
          </a:p>
        </p:txBody>
      </p:sp>
      <p:sp>
        <p:nvSpPr>
          <p:cNvPr id="9" name="Text Placeholder 6">
            <a:extLst>
              <a:ext uri="{FF2B5EF4-FFF2-40B4-BE49-F238E27FC236}">
                <a16:creationId xmlns:a16="http://schemas.microsoft.com/office/drawing/2014/main" id="{AD776A7D-3CBA-5840-B338-A4C2DD59C0D2}"/>
              </a:ext>
            </a:extLst>
          </p:cNvPr>
          <p:cNvSpPr txBox="1">
            <a:spLocks/>
          </p:cNvSpPr>
          <p:nvPr/>
        </p:nvSpPr>
        <p:spPr>
          <a:xfrm>
            <a:off x="933449" y="6272723"/>
            <a:ext cx="12204701" cy="6172200"/>
          </a:xfrm>
          <a:prstGeom prst="rect">
            <a:avLst/>
          </a:prstGeom>
        </p:spPr>
        <p:txBody>
          <a:bodyPr vert="horz" lIns="0" tIns="0" rIns="0" bIns="0" rtlCol="0">
            <a:noAutofit/>
          </a:bodyPr>
          <a:lstStyle>
            <a:defPPr marR="0" lvl="0" algn="l" rtl="0">
              <a:lnSpc>
                <a:spcPct val="100000"/>
              </a:lnSpc>
              <a:spcBef>
                <a:spcPts val="0"/>
              </a:spcBef>
              <a:spcAft>
                <a:spcPts val="0"/>
              </a:spcAft>
            </a:defPPr>
            <a:lvl1pPr marL="0" marR="0" lvl="0" indent="0" algn="l" rtl="0" eaLnBrk="1" hangingPunct="1">
              <a:lnSpc>
                <a:spcPct val="129000"/>
              </a:lnSpc>
              <a:spcBef>
                <a:spcPts val="0"/>
              </a:spcBef>
              <a:spcAft>
                <a:spcPts val="1200"/>
              </a:spcAft>
              <a:buClr>
                <a:srgbClr val="1C2B33"/>
              </a:buClr>
              <a:buSzPct val="25000"/>
              <a:buFontTx/>
              <a:buBlip>
                <a:blip r:embed="rId3"/>
              </a:buBlip>
              <a:tabLst/>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fontAlgn="base">
              <a:lnSpc>
                <a:spcPts val="3000"/>
              </a:lnSpc>
              <a:buNone/>
            </a:pPr>
            <a:r>
              <a:rPr lang="fr-CA" b="1" dirty="0"/>
              <a:t>Comment utiliser la localisation en direct</a:t>
            </a:r>
            <a:endParaRPr lang="en-US" b="1" dirty="0"/>
          </a:p>
          <a:p>
            <a:pPr fontAlgn="base">
              <a:lnSpc>
                <a:spcPts val="3000"/>
              </a:lnSpc>
              <a:buNone/>
            </a:pPr>
            <a:r>
              <a:rPr lang="fr-FR" dirty="0"/>
              <a:t>La fonction de localisation en direct vous permet de partager votre position en temps réel pendant une durée spécifique avec les participants d'une conversation individuelle ou de groupe. Vous pouvez décider de partager votre emplacement en direct et pendant combien de temps. Vous pouvez également arrêter de partager votre position en direct à tout moment. Une fois arrêtée ou expirée, votre position en direct n'est plus partagée. Les personnes avec qui vous avez partagé votre position en direct continueront de voir la position que vous avez partagée sous forme de vignette statique et pourront cliquer sur l'image pour voir votre dernière position mise à jour.</a:t>
            </a:r>
          </a:p>
          <a:p>
            <a:pPr fontAlgn="base">
              <a:lnSpc>
                <a:spcPts val="3000"/>
              </a:lnSpc>
              <a:buNone/>
            </a:pPr>
            <a:r>
              <a:rPr lang="fr-FR" dirty="0"/>
              <a:t>Cette fonctionnalité est cryptée de bout en bout, ce qui signifie que personne ne peut voir votre position en direct, à l'exception des personnes avec lesquelles vous l'avez partagée. Pour en savoir plus sur votre sécurité sur </a:t>
            </a:r>
            <a:r>
              <a:rPr lang="fr-FR" dirty="0" err="1"/>
              <a:t>WhatsApp</a:t>
            </a:r>
            <a:r>
              <a:rPr lang="fr-FR" dirty="0"/>
              <a:t>, veuillez visiter </a:t>
            </a:r>
            <a:r>
              <a:rPr lang="fr-FR" dirty="0" err="1"/>
              <a:t>WhatsApp</a:t>
            </a:r>
            <a:r>
              <a:rPr lang="fr-FR" dirty="0"/>
              <a:t> Sécurité. Vous pouvez également lire notre politique de confidentialité pour plus d'informations sur les pratiques de confidentialité de </a:t>
            </a:r>
            <a:r>
              <a:rPr lang="fr-FR" dirty="0" err="1"/>
              <a:t>WhatsApp</a:t>
            </a:r>
            <a:r>
              <a:rPr lang="en-US" dirty="0"/>
              <a:t>.</a:t>
            </a:r>
          </a:p>
        </p:txBody>
      </p:sp>
      <p:sp>
        <p:nvSpPr>
          <p:cNvPr id="19" name="Text Placeholder 6">
            <a:extLst>
              <a:ext uri="{FF2B5EF4-FFF2-40B4-BE49-F238E27FC236}">
                <a16:creationId xmlns:a16="http://schemas.microsoft.com/office/drawing/2014/main" id="{1964E8DA-CE2C-A34E-AA88-FDE9F8C71BC8}"/>
              </a:ext>
            </a:extLst>
          </p:cNvPr>
          <p:cNvSpPr txBox="1">
            <a:spLocks/>
          </p:cNvSpPr>
          <p:nvPr/>
        </p:nvSpPr>
        <p:spPr>
          <a:xfrm>
            <a:off x="933451" y="3577611"/>
            <a:ext cx="13873930" cy="1907264"/>
          </a:xfrm>
          <a:prstGeom prst="rect">
            <a:avLst/>
          </a:prstGeom>
        </p:spPr>
        <p:txBody>
          <a:bodyPr vert="horz" lIns="0" tIns="0" rIns="0" bIns="0" rtlCol="0">
            <a:noAutofit/>
          </a:bodyPr>
          <a:lstStyle>
            <a:defPPr marR="0" lvl="0" algn="l" rtl="0">
              <a:lnSpc>
                <a:spcPct val="100000"/>
              </a:lnSpc>
              <a:spcBef>
                <a:spcPts val="0"/>
              </a:spcBef>
              <a:spcAft>
                <a:spcPts val="0"/>
              </a:spcAft>
            </a:defPPr>
            <a:lvl1pPr marL="0" marR="0" lvl="0" indent="0" algn="l" rtl="0" eaLnBrk="1" hangingPunct="1">
              <a:lnSpc>
                <a:spcPct val="129000"/>
              </a:lnSpc>
              <a:spcBef>
                <a:spcPts val="0"/>
              </a:spcBef>
              <a:spcAft>
                <a:spcPts val="1200"/>
              </a:spcAft>
              <a:buClr>
                <a:srgbClr val="1C2B33"/>
              </a:buClr>
              <a:buSzPct val="25000"/>
              <a:buFontTx/>
              <a:buBlip>
                <a:blip r:embed="rId3"/>
              </a:buBlip>
              <a:tabLst/>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defTabSz="1828800" fontAlgn="base">
              <a:lnSpc>
                <a:spcPts val="7200"/>
              </a:lnSpc>
              <a:spcAft>
                <a:spcPts val="0"/>
              </a:spcAft>
              <a:buFont typeface="Optimistic Text"/>
              <a:buNone/>
              <a:defRPr/>
            </a:pPr>
            <a:r>
              <a:rPr lang="fr-FR" sz="6000" spc="260" dirty="0">
                <a:latin typeface="Optimistic Display" panose="020B0603020203020204" pitchFamily="34" charset="0"/>
                <a:cs typeface="Optimistic Display" panose="020B0603020203020204" pitchFamily="34" charset="0"/>
                <a:sym typeface="Arial"/>
              </a:rPr>
              <a:t>Comment utiliser la localisation en direct dans </a:t>
            </a:r>
            <a:r>
              <a:rPr lang="fr-FR" sz="6000" u="sng" spc="260" dirty="0" err="1">
                <a:solidFill>
                  <a:schemeClr val="accent2"/>
                </a:solidFill>
                <a:latin typeface="Optimistic Display" panose="020B0603020203020204" pitchFamily="34" charset="0"/>
                <a:cs typeface="Optimistic Display" panose="020B0603020203020204" pitchFamily="34" charset="0"/>
                <a:sym typeface="Arial"/>
              </a:rPr>
              <a:t>WhatsApp</a:t>
            </a:r>
            <a:r>
              <a:rPr lang="fr-FR" sz="6000" spc="260" dirty="0">
                <a:latin typeface="Optimistic Display" panose="020B0603020203020204" pitchFamily="34" charset="0"/>
                <a:cs typeface="Optimistic Display" panose="020B0603020203020204" pitchFamily="34" charset="0"/>
                <a:sym typeface="Arial"/>
              </a:rPr>
              <a:t> sur iPhone</a:t>
            </a:r>
            <a:endParaRPr lang="en-US" sz="6000" spc="260" dirty="0">
              <a:latin typeface="Optimistic Display" panose="020B0603020203020204" pitchFamily="34" charset="0"/>
              <a:cs typeface="Optimistic Display" panose="020B0603020203020204" pitchFamily="34" charset="0"/>
              <a:sym typeface="Arial"/>
            </a:endParaRPr>
          </a:p>
        </p:txBody>
      </p:sp>
      <p:sp>
        <p:nvSpPr>
          <p:cNvPr id="22" name="Rectangle 21">
            <a:extLst>
              <a:ext uri="{FF2B5EF4-FFF2-40B4-BE49-F238E27FC236}">
                <a16:creationId xmlns:a16="http://schemas.microsoft.com/office/drawing/2014/main" id="{8E27B1A8-3AB3-0946-B55D-3169BCF11958}"/>
              </a:ext>
            </a:extLst>
          </p:cNvPr>
          <p:cNvSpPr/>
          <p:nvPr/>
        </p:nvSpPr>
        <p:spPr>
          <a:xfrm>
            <a:off x="18773775" y="0"/>
            <a:ext cx="5613399" cy="137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US" sz="2400" spc="50" dirty="0">
              <a:solidFill>
                <a:srgbClr val="1C2B33"/>
              </a:solidFill>
              <a:cs typeface="Optimistic Text" panose="020B0503020203020204" pitchFamily="34" charset="0"/>
            </a:endParaRPr>
          </a:p>
        </p:txBody>
      </p:sp>
      <p:sp>
        <p:nvSpPr>
          <p:cNvPr id="24" name="Google Shape;648;p3">
            <a:extLst>
              <a:ext uri="{FF2B5EF4-FFF2-40B4-BE49-F238E27FC236}">
                <a16:creationId xmlns:a16="http://schemas.microsoft.com/office/drawing/2014/main" id="{997343A6-5477-864D-BE51-2FF162B117CD}"/>
              </a:ext>
            </a:extLst>
          </p:cNvPr>
          <p:cNvSpPr/>
          <p:nvPr/>
        </p:nvSpPr>
        <p:spPr>
          <a:xfrm>
            <a:off x="16892588" y="1438775"/>
            <a:ext cx="5635625" cy="11009576"/>
          </a:xfrm>
          <a:prstGeom prst="roundRect">
            <a:avLst>
              <a:gd name="adj" fmla="val 12084"/>
            </a:avLst>
          </a:prstGeom>
          <a:solidFill>
            <a:srgbClr val="FFFFFF"/>
          </a:solidFill>
          <a:ln w="9525" cap="flat" cmpd="sng">
            <a:solidFill>
              <a:srgbClr val="CBD2D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None/>
            </a:pPr>
            <a:endParaRPr sz="2489" b="0" i="0" u="none" strike="noStrike" cap="none">
              <a:solidFill>
                <a:srgbClr val="000000"/>
              </a:solidFill>
              <a:latin typeface="Arial"/>
              <a:ea typeface="Arial"/>
              <a:cs typeface="Arial"/>
              <a:sym typeface="Arial"/>
            </a:endParaRPr>
          </a:p>
        </p:txBody>
      </p:sp>
      <p:pic>
        <p:nvPicPr>
          <p:cNvPr id="29" name="Picture 28">
            <a:extLst>
              <a:ext uri="{FF2B5EF4-FFF2-40B4-BE49-F238E27FC236}">
                <a16:creationId xmlns:a16="http://schemas.microsoft.com/office/drawing/2014/main" id="{5960CE9B-6221-734F-BE6F-C25F97B0ABA6}"/>
              </a:ext>
            </a:extLst>
          </p:cNvPr>
          <p:cNvPicPr>
            <a:picLocks noChangeAspect="1"/>
          </p:cNvPicPr>
          <p:nvPr/>
        </p:nvPicPr>
        <p:blipFill rotWithShape="1">
          <a:blip r:embed="rId4"/>
          <a:srcRect t="20" b="93187"/>
          <a:stretch/>
        </p:blipFill>
        <p:spPr>
          <a:xfrm>
            <a:off x="17188711" y="2510368"/>
            <a:ext cx="5043378" cy="696245"/>
          </a:xfrm>
          <a:prstGeom prst="rect">
            <a:avLst/>
          </a:prstGeom>
          <a:solidFill>
            <a:srgbClr val="FFFFFF"/>
          </a:solidFill>
          <a:ln w="9525" cap="flat" cmpd="sng">
            <a:noFill/>
            <a:prstDash val="solid"/>
            <a:round/>
            <a:headEnd type="none" w="sm" len="sm"/>
            <a:tailEnd type="none" w="sm" len="sm"/>
          </a:ln>
        </p:spPr>
      </p:pic>
      <p:sp>
        <p:nvSpPr>
          <p:cNvPr id="20" name="TextBox 19">
            <a:extLst>
              <a:ext uri="{FF2B5EF4-FFF2-40B4-BE49-F238E27FC236}">
                <a16:creationId xmlns:a16="http://schemas.microsoft.com/office/drawing/2014/main" id="{2E90DFB7-EBCC-B042-BA11-07187D8746B5}"/>
              </a:ext>
            </a:extLst>
          </p:cNvPr>
          <p:cNvSpPr txBox="1"/>
          <p:nvPr/>
        </p:nvSpPr>
        <p:spPr>
          <a:xfrm>
            <a:off x="22024975" y="12668250"/>
            <a:ext cx="1428750" cy="438150"/>
          </a:xfrm>
          <a:prstGeom prst="rect">
            <a:avLst/>
          </a:prstGeom>
        </p:spPr>
        <p:txBody>
          <a:bodyPr rIns="0">
            <a:noAutofit/>
          </a:bodyPr>
          <a:lstStyle>
            <a:defPPr marR="0" lvl="0" algn="l" rtl="0">
              <a:lnSpc>
                <a:spcPct val="100000"/>
              </a:lnSpc>
              <a:spcBef>
                <a:spcPts val="0"/>
              </a:spcBef>
              <a:spcAft>
                <a:spcPts val="0"/>
              </a:spcAft>
              <a:defRPr/>
            </a:defPPr>
            <a:lvl1pPr marL="45720" indent="-45720" algn="r" eaLnBrk="1" hangingPunct="1">
              <a:lnSpc>
                <a:spcPct val="129000"/>
              </a:lnSpc>
              <a:spcAft>
                <a:spcPts val="1200"/>
              </a:spcAft>
              <a:buSzPct val="25000"/>
              <a:buFontTx/>
              <a:buBlip>
                <a:blip r:embed="rId3"/>
              </a:buBlip>
              <a:tabLst/>
              <a:defRPr sz="1600" spc="50" baseline="0">
                <a:solidFill>
                  <a:schemeClr val="tx1"/>
                </a:solidFill>
              </a:defRPr>
            </a:lvl1pPr>
            <a:lvl2pPr marL="640080" indent="-365760" eaLnBrk="1" hangingPunct="1">
              <a:lnSpc>
                <a:spcPct val="129000"/>
              </a:lnSpc>
              <a:spcAft>
                <a:spcPts val="1200"/>
              </a:spcAft>
              <a:buClrTx/>
              <a:buSzPct val="85000"/>
              <a:buFont typeface="Optimistic Text" panose="020B0604020202020204" pitchFamily="34" charset="0"/>
              <a:buChar char="•"/>
              <a:defRPr spc="50" baseline="0">
                <a:solidFill>
                  <a:schemeClr val="tx1"/>
                </a:solidFill>
              </a:defRPr>
            </a:lvl2pPr>
            <a:lvl3pPr marL="1005840" indent="-365760" eaLnBrk="1" hangingPunct="1">
              <a:lnSpc>
                <a:spcPct val="129000"/>
              </a:lnSpc>
              <a:spcAft>
                <a:spcPts val="1200"/>
              </a:spcAft>
              <a:buClrTx/>
              <a:buSzPct val="85000"/>
              <a:buFont typeface=".PingFang SC Regular"/>
              <a:buChar char="﹘"/>
              <a:defRPr spc="50" baseline="0">
                <a:solidFill>
                  <a:schemeClr val="tx1"/>
                </a:solidFill>
              </a:defRPr>
            </a:lvl3pPr>
            <a:lvl4pPr marL="1371600" indent="-365760" eaLnBrk="1" hangingPunct="1">
              <a:lnSpc>
                <a:spcPct val="129000"/>
              </a:lnSpc>
              <a:spcAft>
                <a:spcPts val="1200"/>
              </a:spcAft>
              <a:buClrTx/>
              <a:buSzPct val="85000"/>
              <a:buFont typeface=".PingFang SC Regular"/>
              <a:buChar char="﹘"/>
              <a:defRPr spc="50" baseline="0">
                <a:solidFill>
                  <a:schemeClr val="tx1"/>
                </a:solidFill>
              </a:defRPr>
            </a:lvl4pPr>
            <a:lvl5pPr marL="1737360" indent="-365760" eaLnBrk="1" hangingPunct="1">
              <a:lnSpc>
                <a:spcPct val="129000"/>
              </a:lnSpc>
              <a:spcAft>
                <a:spcPts val="1200"/>
              </a:spcAft>
              <a:buClrTx/>
              <a:buSzPct val="85000"/>
              <a:buFont typeface=".PingFang SC Regular"/>
              <a:buChar char="﹘"/>
              <a:defRPr spc="50" baseline="0">
                <a:solidFill>
                  <a:schemeClr val="tx1"/>
                </a:solidFill>
              </a:defRPr>
            </a:lvl5pPr>
            <a:lvl6pPr eaLnBrk="1" hangingPunct="1"/>
            <a:lvl7pPr eaLnBrk="1" hangingPunct="1"/>
            <a:lvl8pPr eaLnBrk="1" hangingPunct="1"/>
            <a:lvl9pPr eaLnBrk="1" hangingPunct="1"/>
          </a:lstStyle>
          <a:p>
            <a:pPr lvl="0"/>
            <a:fld id="{FDB46036-B8C8-1B45-BC70-41893D8B3A8D}" type="slidenum">
              <a:rPr lang="en-US" smtClean="0"/>
              <a:pPr lvl="0"/>
              <a:t>67</a:t>
            </a:fld>
            <a:endParaRPr lang="en-US" dirty="0"/>
          </a:p>
        </p:txBody>
      </p:sp>
      <p:pic>
        <p:nvPicPr>
          <p:cNvPr id="3" name="Picture 2"/>
          <p:cNvPicPr>
            <a:picLocks noChangeAspect="1"/>
          </p:cNvPicPr>
          <p:nvPr/>
        </p:nvPicPr>
        <p:blipFill>
          <a:blip r:embed="rId5"/>
          <a:stretch>
            <a:fillRect/>
          </a:stretch>
        </p:blipFill>
        <p:spPr>
          <a:xfrm>
            <a:off x="17188711" y="2117558"/>
            <a:ext cx="5339502" cy="9269579"/>
          </a:xfrm>
          <a:prstGeom prst="rect">
            <a:avLst/>
          </a:prstGeom>
        </p:spPr>
      </p:pic>
      <p:grpSp>
        <p:nvGrpSpPr>
          <p:cNvPr id="4" name="Google Shape;2475;p95">
            <a:extLst>
              <a:ext uri="{FF2B5EF4-FFF2-40B4-BE49-F238E27FC236}">
                <a16:creationId xmlns:a16="http://schemas.microsoft.com/office/drawing/2014/main" id="{4936F533-8323-338F-E757-D35FF0179AF8}"/>
              </a:ext>
            </a:extLst>
          </p:cNvPr>
          <p:cNvGrpSpPr/>
          <p:nvPr/>
        </p:nvGrpSpPr>
        <p:grpSpPr>
          <a:xfrm>
            <a:off x="932690" y="2414587"/>
            <a:ext cx="916887" cy="916887"/>
            <a:chOff x="1624904" y="344237"/>
            <a:chExt cx="67843" cy="67843"/>
          </a:xfrm>
          <a:solidFill>
            <a:schemeClr val="accent2"/>
          </a:solidFill>
        </p:grpSpPr>
        <p:sp>
          <p:nvSpPr>
            <p:cNvPr id="5" name="Google Shape;2476;p95">
              <a:extLst>
                <a:ext uri="{FF2B5EF4-FFF2-40B4-BE49-F238E27FC236}">
                  <a16:creationId xmlns:a16="http://schemas.microsoft.com/office/drawing/2014/main" id="{940A1249-F690-C82C-0390-AB03C19C2413}"/>
                </a:ext>
              </a:extLst>
            </p:cNvPr>
            <p:cNvSpPr/>
            <p:nvPr/>
          </p:nvSpPr>
          <p:spPr>
            <a:xfrm>
              <a:off x="1624904" y="344237"/>
              <a:ext cx="67843" cy="67843"/>
            </a:xfrm>
            <a:custGeom>
              <a:avLst/>
              <a:gdLst/>
              <a:ahLst/>
              <a:cxnLst/>
              <a:rect l="l" t="t" r="r" b="b"/>
              <a:pathLst>
                <a:path w="67843" h="67843" extrusionOk="0">
                  <a:moveTo>
                    <a:pt x="33921" y="0"/>
                  </a:moveTo>
                  <a:cubicBezTo>
                    <a:pt x="15214" y="0"/>
                    <a:pt x="0" y="15227"/>
                    <a:pt x="0" y="33921"/>
                  </a:cubicBezTo>
                  <a:cubicBezTo>
                    <a:pt x="0" y="52628"/>
                    <a:pt x="15214" y="67843"/>
                    <a:pt x="33921" y="67843"/>
                  </a:cubicBezTo>
                  <a:cubicBezTo>
                    <a:pt x="52628" y="67843"/>
                    <a:pt x="67843" y="52628"/>
                    <a:pt x="67843" y="33921"/>
                  </a:cubicBezTo>
                  <a:cubicBezTo>
                    <a:pt x="67843" y="15227"/>
                    <a:pt x="52628" y="0"/>
                    <a:pt x="33921" y="0"/>
                  </a:cubicBezTo>
                  <a:close/>
                  <a:moveTo>
                    <a:pt x="33921" y="65087"/>
                  </a:moveTo>
                  <a:cubicBezTo>
                    <a:pt x="16725" y="65087"/>
                    <a:pt x="2755" y="51104"/>
                    <a:pt x="2755" y="33921"/>
                  </a:cubicBezTo>
                  <a:cubicBezTo>
                    <a:pt x="2755" y="16738"/>
                    <a:pt x="16725" y="2755"/>
                    <a:pt x="33921" y="2755"/>
                  </a:cubicBezTo>
                  <a:cubicBezTo>
                    <a:pt x="51117" y="2755"/>
                    <a:pt x="65087" y="16738"/>
                    <a:pt x="65087" y="33921"/>
                  </a:cubicBezTo>
                  <a:cubicBezTo>
                    <a:pt x="65087" y="51104"/>
                    <a:pt x="51117" y="65087"/>
                    <a:pt x="33921" y="65087"/>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6" name="Google Shape;2477;p95">
              <a:extLst>
                <a:ext uri="{FF2B5EF4-FFF2-40B4-BE49-F238E27FC236}">
                  <a16:creationId xmlns:a16="http://schemas.microsoft.com/office/drawing/2014/main" id="{1A837259-52D3-F5E8-E176-75CD62B83EEB}"/>
                </a:ext>
              </a:extLst>
            </p:cNvPr>
            <p:cNvSpPr/>
            <p:nvPr/>
          </p:nvSpPr>
          <p:spPr>
            <a:xfrm>
              <a:off x="1671198" y="375413"/>
              <a:ext cx="15582" cy="15405"/>
            </a:xfrm>
            <a:custGeom>
              <a:avLst/>
              <a:gdLst/>
              <a:ahLst/>
              <a:cxnLst/>
              <a:rect l="l" t="t" r="r" b="b"/>
              <a:pathLst>
                <a:path w="15582" h="15405" extrusionOk="0">
                  <a:moveTo>
                    <a:pt x="7924" y="15405"/>
                  </a:moveTo>
                  <a:lnTo>
                    <a:pt x="7658" y="15405"/>
                  </a:lnTo>
                  <a:cubicBezTo>
                    <a:pt x="5689" y="15405"/>
                    <a:pt x="3924" y="14795"/>
                    <a:pt x="2578" y="13652"/>
                  </a:cubicBezTo>
                  <a:cubicBezTo>
                    <a:pt x="927" y="12255"/>
                    <a:pt x="0" y="10134"/>
                    <a:pt x="0" y="7708"/>
                  </a:cubicBezTo>
                  <a:cubicBezTo>
                    <a:pt x="0" y="3162"/>
                    <a:pt x="3162" y="0"/>
                    <a:pt x="7658" y="0"/>
                  </a:cubicBezTo>
                  <a:lnTo>
                    <a:pt x="7924" y="0"/>
                  </a:lnTo>
                  <a:cubicBezTo>
                    <a:pt x="12433" y="0"/>
                    <a:pt x="15582" y="3162"/>
                    <a:pt x="15582" y="7708"/>
                  </a:cubicBezTo>
                  <a:cubicBezTo>
                    <a:pt x="15582" y="10109"/>
                    <a:pt x="14681" y="12204"/>
                    <a:pt x="13055" y="13614"/>
                  </a:cubicBezTo>
                  <a:cubicBezTo>
                    <a:pt x="11696" y="14782"/>
                    <a:pt x="9931" y="15405"/>
                    <a:pt x="7924" y="15405"/>
                  </a:cubicBezTo>
                  <a:close/>
                  <a:moveTo>
                    <a:pt x="7658" y="2743"/>
                  </a:moveTo>
                  <a:cubicBezTo>
                    <a:pt x="4686" y="2743"/>
                    <a:pt x="2755" y="4686"/>
                    <a:pt x="2755" y="7708"/>
                  </a:cubicBezTo>
                  <a:cubicBezTo>
                    <a:pt x="2755" y="9309"/>
                    <a:pt x="3327" y="10680"/>
                    <a:pt x="4356" y="11557"/>
                  </a:cubicBezTo>
                  <a:cubicBezTo>
                    <a:pt x="5206" y="12280"/>
                    <a:pt x="6337" y="12661"/>
                    <a:pt x="7658" y="12661"/>
                  </a:cubicBezTo>
                  <a:lnTo>
                    <a:pt x="7924" y="12661"/>
                  </a:lnTo>
                  <a:cubicBezTo>
                    <a:pt x="9258" y="12661"/>
                    <a:pt x="10414" y="12268"/>
                    <a:pt x="11252" y="11531"/>
                  </a:cubicBezTo>
                  <a:cubicBezTo>
                    <a:pt x="12268" y="10655"/>
                    <a:pt x="12827" y="9296"/>
                    <a:pt x="12827" y="7708"/>
                  </a:cubicBezTo>
                  <a:cubicBezTo>
                    <a:pt x="12827" y="4686"/>
                    <a:pt x="10909" y="2743"/>
                    <a:pt x="7924" y="2743"/>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7" name="Google Shape;2478;p95">
              <a:extLst>
                <a:ext uri="{FF2B5EF4-FFF2-40B4-BE49-F238E27FC236}">
                  <a16:creationId xmlns:a16="http://schemas.microsoft.com/office/drawing/2014/main" id="{41FCBB98-64A2-1401-2D56-7FDEECEE5798}"/>
                </a:ext>
              </a:extLst>
            </p:cNvPr>
            <p:cNvSpPr/>
            <p:nvPr/>
          </p:nvSpPr>
          <p:spPr>
            <a:xfrm>
              <a:off x="1630865" y="375413"/>
              <a:ext cx="15582" cy="15405"/>
            </a:xfrm>
            <a:custGeom>
              <a:avLst/>
              <a:gdLst/>
              <a:ahLst/>
              <a:cxnLst/>
              <a:rect l="l" t="t" r="r" b="b"/>
              <a:pathLst>
                <a:path w="15582" h="15405" extrusionOk="0">
                  <a:moveTo>
                    <a:pt x="7924" y="15405"/>
                  </a:moveTo>
                  <a:lnTo>
                    <a:pt x="7658" y="15405"/>
                  </a:lnTo>
                  <a:cubicBezTo>
                    <a:pt x="5689" y="15405"/>
                    <a:pt x="3924" y="14795"/>
                    <a:pt x="2590" y="13652"/>
                  </a:cubicBezTo>
                  <a:cubicBezTo>
                    <a:pt x="927" y="12242"/>
                    <a:pt x="0" y="10134"/>
                    <a:pt x="0" y="7708"/>
                  </a:cubicBezTo>
                  <a:cubicBezTo>
                    <a:pt x="0" y="3162"/>
                    <a:pt x="3162" y="0"/>
                    <a:pt x="7658" y="0"/>
                  </a:cubicBezTo>
                  <a:lnTo>
                    <a:pt x="7924" y="0"/>
                  </a:lnTo>
                  <a:cubicBezTo>
                    <a:pt x="12433" y="0"/>
                    <a:pt x="15582" y="3162"/>
                    <a:pt x="15582" y="7708"/>
                  </a:cubicBezTo>
                  <a:cubicBezTo>
                    <a:pt x="15582" y="10109"/>
                    <a:pt x="14681" y="12204"/>
                    <a:pt x="13055" y="13614"/>
                  </a:cubicBezTo>
                  <a:cubicBezTo>
                    <a:pt x="11696" y="14782"/>
                    <a:pt x="9931" y="15405"/>
                    <a:pt x="7924" y="15405"/>
                  </a:cubicBezTo>
                  <a:close/>
                  <a:moveTo>
                    <a:pt x="7658" y="2743"/>
                  </a:moveTo>
                  <a:cubicBezTo>
                    <a:pt x="4686" y="2743"/>
                    <a:pt x="2755" y="4686"/>
                    <a:pt x="2755" y="7708"/>
                  </a:cubicBezTo>
                  <a:cubicBezTo>
                    <a:pt x="2755" y="9309"/>
                    <a:pt x="3327" y="10680"/>
                    <a:pt x="4356" y="11557"/>
                  </a:cubicBezTo>
                  <a:cubicBezTo>
                    <a:pt x="5206" y="12280"/>
                    <a:pt x="6337" y="12661"/>
                    <a:pt x="7658" y="12661"/>
                  </a:cubicBezTo>
                  <a:lnTo>
                    <a:pt x="7924" y="12661"/>
                  </a:lnTo>
                  <a:cubicBezTo>
                    <a:pt x="9258" y="12661"/>
                    <a:pt x="10414" y="12268"/>
                    <a:pt x="11252" y="11531"/>
                  </a:cubicBezTo>
                  <a:cubicBezTo>
                    <a:pt x="12268" y="10655"/>
                    <a:pt x="12827" y="9296"/>
                    <a:pt x="12827" y="7708"/>
                  </a:cubicBezTo>
                  <a:cubicBezTo>
                    <a:pt x="12827" y="4686"/>
                    <a:pt x="10909" y="2743"/>
                    <a:pt x="7924" y="2743"/>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8" name="Google Shape;2479;p95">
              <a:extLst>
                <a:ext uri="{FF2B5EF4-FFF2-40B4-BE49-F238E27FC236}">
                  <a16:creationId xmlns:a16="http://schemas.microsoft.com/office/drawing/2014/main" id="{C7D6FD12-C998-40D8-9429-DE6DC3868FCE}"/>
                </a:ext>
              </a:extLst>
            </p:cNvPr>
            <p:cNvSpPr/>
            <p:nvPr/>
          </p:nvSpPr>
          <p:spPr>
            <a:xfrm>
              <a:off x="1648378" y="369912"/>
              <a:ext cx="20878" cy="20650"/>
            </a:xfrm>
            <a:custGeom>
              <a:avLst/>
              <a:gdLst/>
              <a:ahLst/>
              <a:cxnLst/>
              <a:rect l="l" t="t" r="r" b="b"/>
              <a:pathLst>
                <a:path w="20878" h="20650" extrusionOk="0">
                  <a:moveTo>
                    <a:pt x="10629" y="20650"/>
                  </a:moveTo>
                  <a:lnTo>
                    <a:pt x="10261" y="20650"/>
                  </a:lnTo>
                  <a:cubicBezTo>
                    <a:pt x="7607" y="20650"/>
                    <a:pt x="5245" y="19837"/>
                    <a:pt x="3441" y="18313"/>
                  </a:cubicBezTo>
                  <a:cubicBezTo>
                    <a:pt x="1231" y="16421"/>
                    <a:pt x="0" y="13589"/>
                    <a:pt x="0" y="10325"/>
                  </a:cubicBezTo>
                  <a:cubicBezTo>
                    <a:pt x="0" y="4241"/>
                    <a:pt x="4216" y="0"/>
                    <a:pt x="10261" y="0"/>
                  </a:cubicBezTo>
                  <a:lnTo>
                    <a:pt x="10629" y="0"/>
                  </a:lnTo>
                  <a:cubicBezTo>
                    <a:pt x="16675" y="0"/>
                    <a:pt x="20878" y="4241"/>
                    <a:pt x="20878" y="10325"/>
                  </a:cubicBezTo>
                  <a:cubicBezTo>
                    <a:pt x="20878" y="13550"/>
                    <a:pt x="19684" y="16370"/>
                    <a:pt x="17513" y="18249"/>
                  </a:cubicBezTo>
                  <a:cubicBezTo>
                    <a:pt x="15709" y="19824"/>
                    <a:pt x="13322" y="20650"/>
                    <a:pt x="10629" y="20650"/>
                  </a:cubicBezTo>
                  <a:close/>
                  <a:moveTo>
                    <a:pt x="10261" y="2743"/>
                  </a:moveTo>
                  <a:cubicBezTo>
                    <a:pt x="5714" y="2743"/>
                    <a:pt x="2755" y="5715"/>
                    <a:pt x="2755" y="10325"/>
                  </a:cubicBezTo>
                  <a:cubicBezTo>
                    <a:pt x="2755" y="12776"/>
                    <a:pt x="3644" y="14859"/>
                    <a:pt x="5232" y="16217"/>
                  </a:cubicBezTo>
                  <a:cubicBezTo>
                    <a:pt x="6527" y="17310"/>
                    <a:pt x="8267" y="17894"/>
                    <a:pt x="10261" y="17894"/>
                  </a:cubicBezTo>
                  <a:lnTo>
                    <a:pt x="10629" y="17894"/>
                  </a:lnTo>
                  <a:cubicBezTo>
                    <a:pt x="12649" y="17894"/>
                    <a:pt x="14414" y="17297"/>
                    <a:pt x="15722" y="16179"/>
                  </a:cubicBezTo>
                  <a:cubicBezTo>
                    <a:pt x="17271" y="14820"/>
                    <a:pt x="18135" y="12750"/>
                    <a:pt x="18135" y="10325"/>
                  </a:cubicBezTo>
                  <a:cubicBezTo>
                    <a:pt x="18135" y="5715"/>
                    <a:pt x="15189" y="2743"/>
                    <a:pt x="10629" y="2743"/>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10" name="Google Shape;2480;p95">
              <a:extLst>
                <a:ext uri="{FF2B5EF4-FFF2-40B4-BE49-F238E27FC236}">
                  <a16:creationId xmlns:a16="http://schemas.microsoft.com/office/drawing/2014/main" id="{DB2DDBDF-44E8-3191-5434-ECC01CCE2AB9}"/>
                </a:ext>
              </a:extLst>
            </p:cNvPr>
            <p:cNvSpPr/>
            <p:nvPr/>
          </p:nvSpPr>
          <p:spPr>
            <a:xfrm>
              <a:off x="1668870" y="388072"/>
              <a:ext cx="19608" cy="6032"/>
            </a:xfrm>
            <a:custGeom>
              <a:avLst/>
              <a:gdLst/>
              <a:ahLst/>
              <a:cxnLst/>
              <a:rect l="l" t="t" r="r" b="b"/>
              <a:pathLst>
                <a:path w="19608" h="6032" extrusionOk="0">
                  <a:moveTo>
                    <a:pt x="10121" y="0"/>
                  </a:moveTo>
                  <a:cubicBezTo>
                    <a:pt x="6197" y="0"/>
                    <a:pt x="2641" y="1549"/>
                    <a:pt x="0" y="4064"/>
                  </a:cubicBezTo>
                  <a:cubicBezTo>
                    <a:pt x="800" y="4559"/>
                    <a:pt x="1549" y="5118"/>
                    <a:pt x="2247" y="5727"/>
                  </a:cubicBezTo>
                  <a:cubicBezTo>
                    <a:pt x="4356" y="3886"/>
                    <a:pt x="7112" y="2743"/>
                    <a:pt x="10121" y="2743"/>
                  </a:cubicBezTo>
                  <a:cubicBezTo>
                    <a:pt x="13296" y="2743"/>
                    <a:pt x="16192" y="4000"/>
                    <a:pt x="18326" y="6032"/>
                  </a:cubicBezTo>
                  <a:cubicBezTo>
                    <a:pt x="18795" y="5206"/>
                    <a:pt x="19215" y="4356"/>
                    <a:pt x="19608" y="3492"/>
                  </a:cubicBezTo>
                  <a:cubicBezTo>
                    <a:pt x="17043" y="1320"/>
                    <a:pt x="13728" y="0"/>
                    <a:pt x="10121" y="0"/>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21" name="Google Shape;2481;p95">
              <a:extLst>
                <a:ext uri="{FF2B5EF4-FFF2-40B4-BE49-F238E27FC236}">
                  <a16:creationId xmlns:a16="http://schemas.microsoft.com/office/drawing/2014/main" id="{F3A73197-D035-C125-DE5E-98D01F58CFA6}"/>
                </a:ext>
              </a:extLst>
            </p:cNvPr>
            <p:cNvSpPr/>
            <p:nvPr/>
          </p:nvSpPr>
          <p:spPr>
            <a:xfrm>
              <a:off x="1639039" y="387812"/>
              <a:ext cx="39573" cy="17932"/>
            </a:xfrm>
            <a:custGeom>
              <a:avLst/>
              <a:gdLst/>
              <a:ahLst/>
              <a:cxnLst/>
              <a:rect l="l" t="t" r="r" b="b"/>
              <a:pathLst>
                <a:path w="39573" h="17932" extrusionOk="0">
                  <a:moveTo>
                    <a:pt x="19786" y="0"/>
                  </a:moveTo>
                  <a:cubicBezTo>
                    <a:pt x="10007" y="0"/>
                    <a:pt x="1841" y="6972"/>
                    <a:pt x="0" y="16179"/>
                  </a:cubicBezTo>
                  <a:cubicBezTo>
                    <a:pt x="825" y="16802"/>
                    <a:pt x="1650" y="17386"/>
                    <a:pt x="2527" y="17932"/>
                  </a:cubicBezTo>
                  <a:cubicBezTo>
                    <a:pt x="3606" y="9385"/>
                    <a:pt x="10921" y="2743"/>
                    <a:pt x="19786" y="2743"/>
                  </a:cubicBezTo>
                  <a:cubicBezTo>
                    <a:pt x="28638" y="2743"/>
                    <a:pt x="35966" y="9385"/>
                    <a:pt x="37045" y="17932"/>
                  </a:cubicBezTo>
                  <a:cubicBezTo>
                    <a:pt x="37922" y="17386"/>
                    <a:pt x="38747" y="16802"/>
                    <a:pt x="39573" y="16179"/>
                  </a:cubicBezTo>
                  <a:cubicBezTo>
                    <a:pt x="37731" y="6972"/>
                    <a:pt x="29565" y="0"/>
                    <a:pt x="19786" y="0"/>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23" name="Google Shape;2482;p95">
              <a:extLst>
                <a:ext uri="{FF2B5EF4-FFF2-40B4-BE49-F238E27FC236}">
                  <a16:creationId xmlns:a16="http://schemas.microsoft.com/office/drawing/2014/main" id="{43CEF694-DCEF-CC73-789A-F6AD869A92CB}"/>
                </a:ext>
              </a:extLst>
            </p:cNvPr>
            <p:cNvSpPr/>
            <p:nvPr/>
          </p:nvSpPr>
          <p:spPr>
            <a:xfrm>
              <a:off x="1629173" y="388075"/>
              <a:ext cx="19596" cy="6019"/>
            </a:xfrm>
            <a:custGeom>
              <a:avLst/>
              <a:gdLst/>
              <a:ahLst/>
              <a:cxnLst/>
              <a:rect l="l" t="t" r="r" b="b"/>
              <a:pathLst>
                <a:path w="19596" h="6019" extrusionOk="0">
                  <a:moveTo>
                    <a:pt x="17360" y="5727"/>
                  </a:moveTo>
                  <a:cubicBezTo>
                    <a:pt x="18059" y="5118"/>
                    <a:pt x="18808" y="4559"/>
                    <a:pt x="19596" y="4064"/>
                  </a:cubicBezTo>
                  <a:cubicBezTo>
                    <a:pt x="16967" y="1549"/>
                    <a:pt x="13398" y="0"/>
                    <a:pt x="9486" y="0"/>
                  </a:cubicBezTo>
                  <a:cubicBezTo>
                    <a:pt x="5867" y="0"/>
                    <a:pt x="2565" y="1308"/>
                    <a:pt x="0" y="3492"/>
                  </a:cubicBezTo>
                  <a:cubicBezTo>
                    <a:pt x="393" y="4356"/>
                    <a:pt x="812" y="5194"/>
                    <a:pt x="1282" y="6019"/>
                  </a:cubicBezTo>
                  <a:cubicBezTo>
                    <a:pt x="3416" y="4000"/>
                    <a:pt x="6311" y="2743"/>
                    <a:pt x="9486" y="2743"/>
                  </a:cubicBezTo>
                  <a:cubicBezTo>
                    <a:pt x="12496" y="2743"/>
                    <a:pt x="15252" y="3873"/>
                    <a:pt x="17360" y="5727"/>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grpSp>
    </p:spTree>
    <p:extLst>
      <p:ext uri="{BB962C8B-B14F-4D97-AF65-F5344CB8AC3E}">
        <p14:creationId xmlns:p14="http://schemas.microsoft.com/office/powerpoint/2010/main" val="55234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3B429F7B-BF7F-A541-9B1D-E7BF2BA86BD4}"/>
              </a:ext>
            </a:extLst>
          </p:cNvPr>
          <p:cNvSpPr>
            <a:spLocks noGrp="1"/>
          </p:cNvSpPr>
          <p:nvPr>
            <p:ph type="subTitle" idx="2"/>
          </p:nvPr>
        </p:nvSpPr>
        <p:spPr>
          <a:xfrm>
            <a:off x="932821" y="909036"/>
            <a:ext cx="14689766" cy="463200"/>
          </a:xfrm>
        </p:spPr>
        <p:txBody>
          <a:bodyPr/>
          <a:lstStyle/>
          <a:p>
            <a:r>
              <a:rPr lang="en-US" dirty="0"/>
              <a:t>03 </a:t>
            </a:r>
            <a:r>
              <a:rPr lang="en-US" dirty="0" err="1"/>
              <a:t>gestion</a:t>
            </a:r>
            <a:r>
              <a:rPr lang="en-US" dirty="0"/>
              <a:t> des </a:t>
            </a:r>
            <a:r>
              <a:rPr lang="en-US" dirty="0" err="1"/>
              <a:t>comptes</a:t>
            </a:r>
            <a:r>
              <a:rPr lang="en-US" dirty="0"/>
              <a:t> en </a:t>
            </a:r>
            <a:r>
              <a:rPr lang="en-US" dirty="0" err="1"/>
              <a:t>ligne</a:t>
            </a:r>
            <a:endParaRPr lang="en-US" dirty="0"/>
          </a:p>
        </p:txBody>
      </p:sp>
      <p:sp>
        <p:nvSpPr>
          <p:cNvPr id="9" name="Text Placeholder 6">
            <a:extLst>
              <a:ext uri="{FF2B5EF4-FFF2-40B4-BE49-F238E27FC236}">
                <a16:creationId xmlns:a16="http://schemas.microsoft.com/office/drawing/2014/main" id="{AD776A7D-3CBA-5840-B338-A4C2DD59C0D2}"/>
              </a:ext>
            </a:extLst>
          </p:cNvPr>
          <p:cNvSpPr txBox="1">
            <a:spLocks/>
          </p:cNvSpPr>
          <p:nvPr/>
        </p:nvSpPr>
        <p:spPr>
          <a:xfrm>
            <a:off x="933449" y="6272723"/>
            <a:ext cx="14082714" cy="6172200"/>
          </a:xfrm>
          <a:prstGeom prst="rect">
            <a:avLst/>
          </a:prstGeom>
        </p:spPr>
        <p:txBody>
          <a:bodyPr vert="horz" lIns="0" tIns="0" rIns="0" bIns="0" rtlCol="0">
            <a:noAutofit/>
          </a:bodyPr>
          <a:lstStyle>
            <a:defPPr marR="0" lvl="0" algn="l" rtl="0">
              <a:lnSpc>
                <a:spcPct val="100000"/>
              </a:lnSpc>
              <a:spcBef>
                <a:spcPts val="0"/>
              </a:spcBef>
              <a:spcAft>
                <a:spcPts val="0"/>
              </a:spcAft>
            </a:defPPr>
            <a:lvl1pPr marL="0" marR="0" lvl="0" indent="0" algn="l" rtl="0" eaLnBrk="1" hangingPunct="1">
              <a:lnSpc>
                <a:spcPct val="129000"/>
              </a:lnSpc>
              <a:spcBef>
                <a:spcPts val="0"/>
              </a:spcBef>
              <a:spcAft>
                <a:spcPts val="1200"/>
              </a:spcAft>
              <a:buClr>
                <a:srgbClr val="1C2B33"/>
              </a:buClr>
              <a:buSzPct val="25000"/>
              <a:buFontTx/>
              <a:buBlip>
                <a:blip r:embed="rId3"/>
              </a:buBlip>
              <a:tabLst/>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fontAlgn="base">
              <a:lnSpc>
                <a:spcPts val="3000"/>
              </a:lnSpc>
              <a:buSzPct val="100000"/>
              <a:buNone/>
            </a:pPr>
            <a:r>
              <a:rPr lang="fr-FR" b="1" dirty="0"/>
              <a:t>Partagez votre localisation en direct</a:t>
            </a:r>
            <a:r>
              <a:rPr lang="en-US" b="1" dirty="0"/>
              <a:t>:</a:t>
            </a:r>
          </a:p>
          <a:p>
            <a:pPr marL="457200" indent="-457200" fontAlgn="base">
              <a:lnSpc>
                <a:spcPts val="3000"/>
              </a:lnSpc>
              <a:buSzPct val="100000"/>
              <a:buFont typeface="+mj-lt"/>
              <a:buAutoNum type="arabicPeriod"/>
            </a:pPr>
            <a:r>
              <a:rPr lang="fr-FR" dirty="0"/>
              <a:t>Activez les autorisations de localisation pour </a:t>
            </a:r>
            <a:r>
              <a:rPr lang="fr-FR" dirty="0" err="1"/>
              <a:t>WhatsApp</a:t>
            </a:r>
            <a:r>
              <a:rPr lang="fr-FR" dirty="0"/>
              <a:t> dans les paramètres de votre iPhone en appuyant sur Confidentialité &gt; Services de localisation &gt; </a:t>
            </a:r>
            <a:r>
              <a:rPr lang="fr-FR" dirty="0" err="1"/>
              <a:t>WhatsApp</a:t>
            </a:r>
            <a:r>
              <a:rPr lang="fr-FR" dirty="0"/>
              <a:t> &gt; Toujours. Vous pouvez également accéder aux paramètres de votre téléphone &gt; </a:t>
            </a:r>
            <a:r>
              <a:rPr lang="fr-FR" dirty="0" err="1"/>
              <a:t>WhatsApp</a:t>
            </a:r>
            <a:r>
              <a:rPr lang="fr-FR" dirty="0"/>
              <a:t> &gt; Localisation &gt; Toujours.</a:t>
            </a:r>
          </a:p>
          <a:p>
            <a:pPr marL="457200" indent="-457200" fontAlgn="base">
              <a:lnSpc>
                <a:spcPts val="3000"/>
              </a:lnSpc>
              <a:buSzPct val="100000"/>
              <a:buFont typeface="+mj-lt"/>
              <a:buAutoNum type="arabicPeriod"/>
            </a:pPr>
            <a:r>
              <a:rPr lang="fr-FR" dirty="0"/>
              <a:t>Ouvrir une conversation individuelle ou de groupe</a:t>
            </a:r>
          </a:p>
          <a:p>
            <a:pPr marL="457200" indent="-457200" fontAlgn="base">
              <a:lnSpc>
                <a:spcPts val="3000"/>
              </a:lnSpc>
              <a:buSzPct val="100000"/>
              <a:buFont typeface="+mj-lt"/>
              <a:buAutoNum type="arabicPeriod"/>
            </a:pPr>
            <a:r>
              <a:rPr lang="fr-FR" dirty="0"/>
              <a:t>Appuyez sur Joindre &gt; Emplacement &gt; Partager l'emplacement en direct</a:t>
            </a:r>
          </a:p>
          <a:p>
            <a:pPr marL="457200" indent="-457200" fontAlgn="base">
              <a:lnSpc>
                <a:spcPts val="3000"/>
              </a:lnSpc>
              <a:buSzPct val="100000"/>
              <a:buFont typeface="+mj-lt"/>
              <a:buAutoNum type="arabicPeriod"/>
            </a:pPr>
            <a:r>
              <a:rPr lang="fr-FR" dirty="0"/>
              <a:t>Sélectionnez la durée pendant laquelle vous souhaitez partager votre position en direct. Votre position en direct cessera d'être partagée après la durée sélectionnée. Ajoutez éventuellement un commentaire.</a:t>
            </a:r>
          </a:p>
          <a:p>
            <a:pPr marL="457200" indent="-457200" fontAlgn="base">
              <a:lnSpc>
                <a:spcPts val="3000"/>
              </a:lnSpc>
              <a:buSzPct val="100000"/>
              <a:buFont typeface="+mj-lt"/>
              <a:buAutoNum type="arabicPeriod"/>
            </a:pPr>
            <a:r>
              <a:rPr lang="fr-FR" dirty="0"/>
              <a:t>Appuyez sur Envoyer</a:t>
            </a:r>
            <a:endParaRPr lang="en-US" b="1" dirty="0"/>
          </a:p>
        </p:txBody>
      </p:sp>
      <p:sp>
        <p:nvSpPr>
          <p:cNvPr id="19" name="Text Placeholder 6">
            <a:extLst>
              <a:ext uri="{FF2B5EF4-FFF2-40B4-BE49-F238E27FC236}">
                <a16:creationId xmlns:a16="http://schemas.microsoft.com/office/drawing/2014/main" id="{1964E8DA-CE2C-A34E-AA88-FDE9F8C71BC8}"/>
              </a:ext>
            </a:extLst>
          </p:cNvPr>
          <p:cNvSpPr txBox="1">
            <a:spLocks/>
          </p:cNvSpPr>
          <p:nvPr/>
        </p:nvSpPr>
        <p:spPr>
          <a:xfrm>
            <a:off x="933451" y="3563935"/>
            <a:ext cx="14689136" cy="1920940"/>
          </a:xfrm>
          <a:prstGeom prst="rect">
            <a:avLst/>
          </a:prstGeom>
        </p:spPr>
        <p:txBody>
          <a:bodyPr vert="horz" lIns="0" tIns="0" rIns="0" bIns="0" rtlCol="0">
            <a:noAutofit/>
          </a:bodyPr>
          <a:lstStyle>
            <a:defPPr marR="0" lvl="0" algn="l" rtl="0">
              <a:lnSpc>
                <a:spcPct val="100000"/>
              </a:lnSpc>
              <a:spcBef>
                <a:spcPts val="0"/>
              </a:spcBef>
              <a:spcAft>
                <a:spcPts val="0"/>
              </a:spcAft>
            </a:defPPr>
            <a:lvl1pPr marL="0" marR="0" lvl="0" indent="0" algn="l" rtl="0" eaLnBrk="1" hangingPunct="1">
              <a:lnSpc>
                <a:spcPct val="129000"/>
              </a:lnSpc>
              <a:spcBef>
                <a:spcPts val="0"/>
              </a:spcBef>
              <a:spcAft>
                <a:spcPts val="1200"/>
              </a:spcAft>
              <a:buClr>
                <a:srgbClr val="1C2B33"/>
              </a:buClr>
              <a:buSzPct val="25000"/>
              <a:buFontTx/>
              <a:buBlip>
                <a:blip r:embed="rId3"/>
              </a:buBlip>
              <a:tabLst/>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defTabSz="1828800" fontAlgn="base">
              <a:lnSpc>
                <a:spcPts val="7200"/>
              </a:lnSpc>
              <a:spcAft>
                <a:spcPts val="0"/>
              </a:spcAft>
              <a:buFont typeface="Optimistic Text"/>
              <a:buNone/>
              <a:defRPr/>
            </a:pPr>
            <a:r>
              <a:rPr lang="fr-FR" sz="6000" spc="260" dirty="0">
                <a:latin typeface="Optimistic Display" panose="020B0603020203020204" pitchFamily="34" charset="0"/>
                <a:cs typeface="Optimistic Display" panose="020B0603020203020204" pitchFamily="34" charset="0"/>
                <a:sym typeface="Arial"/>
              </a:rPr>
              <a:t>Comment utiliser la localisation en direct dans </a:t>
            </a:r>
            <a:r>
              <a:rPr lang="fr-FR" sz="6000" u="sng" spc="260" dirty="0" err="1">
                <a:solidFill>
                  <a:schemeClr val="accent2"/>
                </a:solidFill>
                <a:latin typeface="Optimistic Display" panose="020B0603020203020204" pitchFamily="34" charset="0"/>
                <a:cs typeface="Optimistic Display" panose="020B0603020203020204" pitchFamily="34" charset="0"/>
                <a:sym typeface="Arial"/>
              </a:rPr>
              <a:t>WhatsApp</a:t>
            </a:r>
            <a:r>
              <a:rPr lang="fr-FR" sz="6000" spc="260" dirty="0">
                <a:latin typeface="Optimistic Display" panose="020B0603020203020204" pitchFamily="34" charset="0"/>
                <a:cs typeface="Optimistic Display" panose="020B0603020203020204" pitchFamily="34" charset="0"/>
                <a:sym typeface="Arial"/>
              </a:rPr>
              <a:t> sur iPhone</a:t>
            </a:r>
            <a:endParaRPr lang="en-US" sz="6000" spc="260" dirty="0">
              <a:latin typeface="Optimistic Display" panose="020B0603020203020204" pitchFamily="34" charset="0"/>
              <a:cs typeface="Optimistic Display" panose="020B0603020203020204" pitchFamily="34" charset="0"/>
              <a:sym typeface="Arial"/>
            </a:endParaRPr>
          </a:p>
        </p:txBody>
      </p:sp>
      <p:sp>
        <p:nvSpPr>
          <p:cNvPr id="22" name="Rectangle 21">
            <a:extLst>
              <a:ext uri="{FF2B5EF4-FFF2-40B4-BE49-F238E27FC236}">
                <a16:creationId xmlns:a16="http://schemas.microsoft.com/office/drawing/2014/main" id="{2A3A2110-C983-B242-8BA5-1293783494C9}"/>
              </a:ext>
            </a:extLst>
          </p:cNvPr>
          <p:cNvSpPr/>
          <p:nvPr/>
        </p:nvSpPr>
        <p:spPr>
          <a:xfrm>
            <a:off x="18773775" y="0"/>
            <a:ext cx="5613399" cy="137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US" sz="2400" spc="50" dirty="0">
              <a:solidFill>
                <a:srgbClr val="1C2B33"/>
              </a:solidFill>
              <a:cs typeface="Optimistic Text" panose="020B0503020203020204" pitchFamily="34" charset="0"/>
            </a:endParaRPr>
          </a:p>
        </p:txBody>
      </p:sp>
      <p:sp>
        <p:nvSpPr>
          <p:cNvPr id="23" name="Google Shape;648;p3">
            <a:extLst>
              <a:ext uri="{FF2B5EF4-FFF2-40B4-BE49-F238E27FC236}">
                <a16:creationId xmlns:a16="http://schemas.microsoft.com/office/drawing/2014/main" id="{F4818CDD-ADCA-1247-BCC0-D245EB2CE36C}"/>
              </a:ext>
            </a:extLst>
          </p:cNvPr>
          <p:cNvSpPr/>
          <p:nvPr/>
        </p:nvSpPr>
        <p:spPr>
          <a:xfrm>
            <a:off x="16892588" y="1438775"/>
            <a:ext cx="5635625" cy="11009576"/>
          </a:xfrm>
          <a:prstGeom prst="roundRect">
            <a:avLst>
              <a:gd name="adj" fmla="val 12084"/>
            </a:avLst>
          </a:prstGeom>
          <a:solidFill>
            <a:srgbClr val="FFFFFF"/>
          </a:solidFill>
          <a:ln w="9525" cap="flat" cmpd="sng">
            <a:solidFill>
              <a:srgbClr val="CBD2D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None/>
            </a:pPr>
            <a:endParaRPr sz="2489" b="0" i="0" u="none" strike="noStrike" cap="none">
              <a:solidFill>
                <a:srgbClr val="000000"/>
              </a:solidFill>
              <a:latin typeface="Arial"/>
              <a:ea typeface="Arial"/>
              <a:cs typeface="Arial"/>
              <a:sym typeface="Arial"/>
            </a:endParaRPr>
          </a:p>
        </p:txBody>
      </p:sp>
      <p:pic>
        <p:nvPicPr>
          <p:cNvPr id="29" name="Picture 28">
            <a:extLst>
              <a:ext uri="{FF2B5EF4-FFF2-40B4-BE49-F238E27FC236}">
                <a16:creationId xmlns:a16="http://schemas.microsoft.com/office/drawing/2014/main" id="{5517CACD-569F-5041-9047-B4B0C51F380F}"/>
              </a:ext>
            </a:extLst>
          </p:cNvPr>
          <p:cNvPicPr>
            <a:picLocks noChangeAspect="1"/>
          </p:cNvPicPr>
          <p:nvPr/>
        </p:nvPicPr>
        <p:blipFill rotWithShape="1">
          <a:blip r:embed="rId4"/>
          <a:srcRect t="20" b="93187"/>
          <a:stretch/>
        </p:blipFill>
        <p:spPr>
          <a:xfrm>
            <a:off x="17188711" y="2510368"/>
            <a:ext cx="5043378" cy="696245"/>
          </a:xfrm>
          <a:prstGeom prst="rect">
            <a:avLst/>
          </a:prstGeom>
          <a:solidFill>
            <a:srgbClr val="FFFFFF"/>
          </a:solidFill>
          <a:ln w="9525" cap="flat" cmpd="sng">
            <a:noFill/>
            <a:prstDash val="solid"/>
            <a:round/>
            <a:headEnd type="none" w="sm" len="sm"/>
            <a:tailEnd type="none" w="sm" len="sm"/>
          </a:ln>
        </p:spPr>
      </p:pic>
      <p:sp>
        <p:nvSpPr>
          <p:cNvPr id="20" name="TextBox 19">
            <a:extLst>
              <a:ext uri="{FF2B5EF4-FFF2-40B4-BE49-F238E27FC236}">
                <a16:creationId xmlns:a16="http://schemas.microsoft.com/office/drawing/2014/main" id="{23D64E36-44D6-534C-96F5-94B4447D59FB}"/>
              </a:ext>
            </a:extLst>
          </p:cNvPr>
          <p:cNvSpPr txBox="1"/>
          <p:nvPr/>
        </p:nvSpPr>
        <p:spPr>
          <a:xfrm>
            <a:off x="22024975" y="12668250"/>
            <a:ext cx="1428750" cy="438150"/>
          </a:xfrm>
          <a:prstGeom prst="rect">
            <a:avLst/>
          </a:prstGeom>
        </p:spPr>
        <p:txBody>
          <a:bodyPr rIns="0">
            <a:noAutofit/>
          </a:bodyPr>
          <a:lstStyle>
            <a:defPPr marR="0" lvl="0" algn="l" rtl="0">
              <a:lnSpc>
                <a:spcPct val="100000"/>
              </a:lnSpc>
              <a:spcBef>
                <a:spcPts val="0"/>
              </a:spcBef>
              <a:spcAft>
                <a:spcPts val="0"/>
              </a:spcAft>
              <a:defRPr/>
            </a:defPPr>
            <a:lvl1pPr marL="45720" indent="-45720" algn="r" eaLnBrk="1" hangingPunct="1">
              <a:lnSpc>
                <a:spcPct val="129000"/>
              </a:lnSpc>
              <a:spcAft>
                <a:spcPts val="1200"/>
              </a:spcAft>
              <a:buSzPct val="25000"/>
              <a:buFontTx/>
              <a:buBlip>
                <a:blip r:embed="rId3"/>
              </a:buBlip>
              <a:tabLst/>
              <a:defRPr sz="1600" spc="50" baseline="0">
                <a:solidFill>
                  <a:schemeClr val="tx1"/>
                </a:solidFill>
              </a:defRPr>
            </a:lvl1pPr>
            <a:lvl2pPr marL="640080" indent="-365760" eaLnBrk="1" hangingPunct="1">
              <a:lnSpc>
                <a:spcPct val="129000"/>
              </a:lnSpc>
              <a:spcAft>
                <a:spcPts val="1200"/>
              </a:spcAft>
              <a:buClrTx/>
              <a:buSzPct val="85000"/>
              <a:buFont typeface="Optimistic Text" panose="020B0604020202020204" pitchFamily="34" charset="0"/>
              <a:buChar char="•"/>
              <a:defRPr spc="50" baseline="0">
                <a:solidFill>
                  <a:schemeClr val="tx1"/>
                </a:solidFill>
              </a:defRPr>
            </a:lvl2pPr>
            <a:lvl3pPr marL="1005840" indent="-365760" eaLnBrk="1" hangingPunct="1">
              <a:lnSpc>
                <a:spcPct val="129000"/>
              </a:lnSpc>
              <a:spcAft>
                <a:spcPts val="1200"/>
              </a:spcAft>
              <a:buClrTx/>
              <a:buSzPct val="85000"/>
              <a:buFont typeface=".PingFang SC Regular"/>
              <a:buChar char="﹘"/>
              <a:defRPr spc="50" baseline="0">
                <a:solidFill>
                  <a:schemeClr val="tx1"/>
                </a:solidFill>
              </a:defRPr>
            </a:lvl3pPr>
            <a:lvl4pPr marL="1371600" indent="-365760" eaLnBrk="1" hangingPunct="1">
              <a:lnSpc>
                <a:spcPct val="129000"/>
              </a:lnSpc>
              <a:spcAft>
                <a:spcPts val="1200"/>
              </a:spcAft>
              <a:buClrTx/>
              <a:buSzPct val="85000"/>
              <a:buFont typeface=".PingFang SC Regular"/>
              <a:buChar char="﹘"/>
              <a:defRPr spc="50" baseline="0">
                <a:solidFill>
                  <a:schemeClr val="tx1"/>
                </a:solidFill>
              </a:defRPr>
            </a:lvl4pPr>
            <a:lvl5pPr marL="1737360" indent="-365760" eaLnBrk="1" hangingPunct="1">
              <a:lnSpc>
                <a:spcPct val="129000"/>
              </a:lnSpc>
              <a:spcAft>
                <a:spcPts val="1200"/>
              </a:spcAft>
              <a:buClrTx/>
              <a:buSzPct val="85000"/>
              <a:buFont typeface=".PingFang SC Regular"/>
              <a:buChar char="﹘"/>
              <a:defRPr spc="50" baseline="0">
                <a:solidFill>
                  <a:schemeClr val="tx1"/>
                </a:solidFill>
              </a:defRPr>
            </a:lvl5pPr>
            <a:lvl6pPr eaLnBrk="1" hangingPunct="1"/>
            <a:lvl7pPr eaLnBrk="1" hangingPunct="1"/>
            <a:lvl8pPr eaLnBrk="1" hangingPunct="1"/>
            <a:lvl9pPr eaLnBrk="1" hangingPunct="1"/>
          </a:lstStyle>
          <a:p>
            <a:pPr lvl="0"/>
            <a:fld id="{FDB46036-B8C8-1B45-BC70-41893D8B3A8D}" type="slidenum">
              <a:rPr lang="en-US" smtClean="0"/>
              <a:pPr lvl="0"/>
              <a:t>68</a:t>
            </a:fld>
            <a:endParaRPr lang="en-US" dirty="0"/>
          </a:p>
        </p:txBody>
      </p:sp>
      <p:pic>
        <p:nvPicPr>
          <p:cNvPr id="3" name="Picture 2"/>
          <p:cNvPicPr>
            <a:picLocks noChangeAspect="1"/>
          </p:cNvPicPr>
          <p:nvPr/>
        </p:nvPicPr>
        <p:blipFill>
          <a:blip r:embed="rId5"/>
          <a:stretch>
            <a:fillRect/>
          </a:stretch>
        </p:blipFill>
        <p:spPr>
          <a:xfrm>
            <a:off x="17188711" y="3071812"/>
            <a:ext cx="5339501" cy="8791325"/>
          </a:xfrm>
          <a:prstGeom prst="rect">
            <a:avLst/>
          </a:prstGeom>
        </p:spPr>
      </p:pic>
      <p:grpSp>
        <p:nvGrpSpPr>
          <p:cNvPr id="4" name="Google Shape;2475;p95">
            <a:extLst>
              <a:ext uri="{FF2B5EF4-FFF2-40B4-BE49-F238E27FC236}">
                <a16:creationId xmlns:a16="http://schemas.microsoft.com/office/drawing/2014/main" id="{948CCAD1-B04D-BCE1-A94F-01C63A8EECE5}"/>
              </a:ext>
            </a:extLst>
          </p:cNvPr>
          <p:cNvGrpSpPr/>
          <p:nvPr/>
        </p:nvGrpSpPr>
        <p:grpSpPr>
          <a:xfrm>
            <a:off x="932690" y="2414587"/>
            <a:ext cx="916887" cy="916887"/>
            <a:chOff x="1624904" y="344237"/>
            <a:chExt cx="67843" cy="67843"/>
          </a:xfrm>
          <a:solidFill>
            <a:schemeClr val="accent2"/>
          </a:solidFill>
        </p:grpSpPr>
        <p:sp>
          <p:nvSpPr>
            <p:cNvPr id="5" name="Google Shape;2476;p95">
              <a:extLst>
                <a:ext uri="{FF2B5EF4-FFF2-40B4-BE49-F238E27FC236}">
                  <a16:creationId xmlns:a16="http://schemas.microsoft.com/office/drawing/2014/main" id="{04DC9399-6651-B508-BF40-221F3A29B616}"/>
                </a:ext>
              </a:extLst>
            </p:cNvPr>
            <p:cNvSpPr/>
            <p:nvPr/>
          </p:nvSpPr>
          <p:spPr>
            <a:xfrm>
              <a:off x="1624904" y="344237"/>
              <a:ext cx="67843" cy="67843"/>
            </a:xfrm>
            <a:custGeom>
              <a:avLst/>
              <a:gdLst/>
              <a:ahLst/>
              <a:cxnLst/>
              <a:rect l="l" t="t" r="r" b="b"/>
              <a:pathLst>
                <a:path w="67843" h="67843" extrusionOk="0">
                  <a:moveTo>
                    <a:pt x="33921" y="0"/>
                  </a:moveTo>
                  <a:cubicBezTo>
                    <a:pt x="15214" y="0"/>
                    <a:pt x="0" y="15227"/>
                    <a:pt x="0" y="33921"/>
                  </a:cubicBezTo>
                  <a:cubicBezTo>
                    <a:pt x="0" y="52628"/>
                    <a:pt x="15214" y="67843"/>
                    <a:pt x="33921" y="67843"/>
                  </a:cubicBezTo>
                  <a:cubicBezTo>
                    <a:pt x="52628" y="67843"/>
                    <a:pt x="67843" y="52628"/>
                    <a:pt x="67843" y="33921"/>
                  </a:cubicBezTo>
                  <a:cubicBezTo>
                    <a:pt x="67843" y="15227"/>
                    <a:pt x="52628" y="0"/>
                    <a:pt x="33921" y="0"/>
                  </a:cubicBezTo>
                  <a:close/>
                  <a:moveTo>
                    <a:pt x="33921" y="65087"/>
                  </a:moveTo>
                  <a:cubicBezTo>
                    <a:pt x="16725" y="65087"/>
                    <a:pt x="2755" y="51104"/>
                    <a:pt x="2755" y="33921"/>
                  </a:cubicBezTo>
                  <a:cubicBezTo>
                    <a:pt x="2755" y="16738"/>
                    <a:pt x="16725" y="2755"/>
                    <a:pt x="33921" y="2755"/>
                  </a:cubicBezTo>
                  <a:cubicBezTo>
                    <a:pt x="51117" y="2755"/>
                    <a:pt x="65087" y="16738"/>
                    <a:pt x="65087" y="33921"/>
                  </a:cubicBezTo>
                  <a:cubicBezTo>
                    <a:pt x="65087" y="51104"/>
                    <a:pt x="51117" y="65087"/>
                    <a:pt x="33921" y="65087"/>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6" name="Google Shape;2477;p95">
              <a:extLst>
                <a:ext uri="{FF2B5EF4-FFF2-40B4-BE49-F238E27FC236}">
                  <a16:creationId xmlns:a16="http://schemas.microsoft.com/office/drawing/2014/main" id="{CD9119B1-F678-B7A4-EAFF-C6E4464536C8}"/>
                </a:ext>
              </a:extLst>
            </p:cNvPr>
            <p:cNvSpPr/>
            <p:nvPr/>
          </p:nvSpPr>
          <p:spPr>
            <a:xfrm>
              <a:off x="1671198" y="375413"/>
              <a:ext cx="15582" cy="15405"/>
            </a:xfrm>
            <a:custGeom>
              <a:avLst/>
              <a:gdLst/>
              <a:ahLst/>
              <a:cxnLst/>
              <a:rect l="l" t="t" r="r" b="b"/>
              <a:pathLst>
                <a:path w="15582" h="15405" extrusionOk="0">
                  <a:moveTo>
                    <a:pt x="7924" y="15405"/>
                  </a:moveTo>
                  <a:lnTo>
                    <a:pt x="7658" y="15405"/>
                  </a:lnTo>
                  <a:cubicBezTo>
                    <a:pt x="5689" y="15405"/>
                    <a:pt x="3924" y="14795"/>
                    <a:pt x="2578" y="13652"/>
                  </a:cubicBezTo>
                  <a:cubicBezTo>
                    <a:pt x="927" y="12255"/>
                    <a:pt x="0" y="10134"/>
                    <a:pt x="0" y="7708"/>
                  </a:cubicBezTo>
                  <a:cubicBezTo>
                    <a:pt x="0" y="3162"/>
                    <a:pt x="3162" y="0"/>
                    <a:pt x="7658" y="0"/>
                  </a:cubicBezTo>
                  <a:lnTo>
                    <a:pt x="7924" y="0"/>
                  </a:lnTo>
                  <a:cubicBezTo>
                    <a:pt x="12433" y="0"/>
                    <a:pt x="15582" y="3162"/>
                    <a:pt x="15582" y="7708"/>
                  </a:cubicBezTo>
                  <a:cubicBezTo>
                    <a:pt x="15582" y="10109"/>
                    <a:pt x="14681" y="12204"/>
                    <a:pt x="13055" y="13614"/>
                  </a:cubicBezTo>
                  <a:cubicBezTo>
                    <a:pt x="11696" y="14782"/>
                    <a:pt x="9931" y="15405"/>
                    <a:pt x="7924" y="15405"/>
                  </a:cubicBezTo>
                  <a:close/>
                  <a:moveTo>
                    <a:pt x="7658" y="2743"/>
                  </a:moveTo>
                  <a:cubicBezTo>
                    <a:pt x="4686" y="2743"/>
                    <a:pt x="2755" y="4686"/>
                    <a:pt x="2755" y="7708"/>
                  </a:cubicBezTo>
                  <a:cubicBezTo>
                    <a:pt x="2755" y="9309"/>
                    <a:pt x="3327" y="10680"/>
                    <a:pt x="4356" y="11557"/>
                  </a:cubicBezTo>
                  <a:cubicBezTo>
                    <a:pt x="5206" y="12280"/>
                    <a:pt x="6337" y="12661"/>
                    <a:pt x="7658" y="12661"/>
                  </a:cubicBezTo>
                  <a:lnTo>
                    <a:pt x="7924" y="12661"/>
                  </a:lnTo>
                  <a:cubicBezTo>
                    <a:pt x="9258" y="12661"/>
                    <a:pt x="10414" y="12268"/>
                    <a:pt x="11252" y="11531"/>
                  </a:cubicBezTo>
                  <a:cubicBezTo>
                    <a:pt x="12268" y="10655"/>
                    <a:pt x="12827" y="9296"/>
                    <a:pt x="12827" y="7708"/>
                  </a:cubicBezTo>
                  <a:cubicBezTo>
                    <a:pt x="12827" y="4686"/>
                    <a:pt x="10909" y="2743"/>
                    <a:pt x="7924" y="2743"/>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7" name="Google Shape;2478;p95">
              <a:extLst>
                <a:ext uri="{FF2B5EF4-FFF2-40B4-BE49-F238E27FC236}">
                  <a16:creationId xmlns:a16="http://schemas.microsoft.com/office/drawing/2014/main" id="{C9D4B672-E41C-3CF9-4D99-8078A7869DF1}"/>
                </a:ext>
              </a:extLst>
            </p:cNvPr>
            <p:cNvSpPr/>
            <p:nvPr/>
          </p:nvSpPr>
          <p:spPr>
            <a:xfrm>
              <a:off x="1630865" y="375413"/>
              <a:ext cx="15582" cy="15405"/>
            </a:xfrm>
            <a:custGeom>
              <a:avLst/>
              <a:gdLst/>
              <a:ahLst/>
              <a:cxnLst/>
              <a:rect l="l" t="t" r="r" b="b"/>
              <a:pathLst>
                <a:path w="15582" h="15405" extrusionOk="0">
                  <a:moveTo>
                    <a:pt x="7924" y="15405"/>
                  </a:moveTo>
                  <a:lnTo>
                    <a:pt x="7658" y="15405"/>
                  </a:lnTo>
                  <a:cubicBezTo>
                    <a:pt x="5689" y="15405"/>
                    <a:pt x="3924" y="14795"/>
                    <a:pt x="2590" y="13652"/>
                  </a:cubicBezTo>
                  <a:cubicBezTo>
                    <a:pt x="927" y="12242"/>
                    <a:pt x="0" y="10134"/>
                    <a:pt x="0" y="7708"/>
                  </a:cubicBezTo>
                  <a:cubicBezTo>
                    <a:pt x="0" y="3162"/>
                    <a:pt x="3162" y="0"/>
                    <a:pt x="7658" y="0"/>
                  </a:cubicBezTo>
                  <a:lnTo>
                    <a:pt x="7924" y="0"/>
                  </a:lnTo>
                  <a:cubicBezTo>
                    <a:pt x="12433" y="0"/>
                    <a:pt x="15582" y="3162"/>
                    <a:pt x="15582" y="7708"/>
                  </a:cubicBezTo>
                  <a:cubicBezTo>
                    <a:pt x="15582" y="10109"/>
                    <a:pt x="14681" y="12204"/>
                    <a:pt x="13055" y="13614"/>
                  </a:cubicBezTo>
                  <a:cubicBezTo>
                    <a:pt x="11696" y="14782"/>
                    <a:pt x="9931" y="15405"/>
                    <a:pt x="7924" y="15405"/>
                  </a:cubicBezTo>
                  <a:close/>
                  <a:moveTo>
                    <a:pt x="7658" y="2743"/>
                  </a:moveTo>
                  <a:cubicBezTo>
                    <a:pt x="4686" y="2743"/>
                    <a:pt x="2755" y="4686"/>
                    <a:pt x="2755" y="7708"/>
                  </a:cubicBezTo>
                  <a:cubicBezTo>
                    <a:pt x="2755" y="9309"/>
                    <a:pt x="3327" y="10680"/>
                    <a:pt x="4356" y="11557"/>
                  </a:cubicBezTo>
                  <a:cubicBezTo>
                    <a:pt x="5206" y="12280"/>
                    <a:pt x="6337" y="12661"/>
                    <a:pt x="7658" y="12661"/>
                  </a:cubicBezTo>
                  <a:lnTo>
                    <a:pt x="7924" y="12661"/>
                  </a:lnTo>
                  <a:cubicBezTo>
                    <a:pt x="9258" y="12661"/>
                    <a:pt x="10414" y="12268"/>
                    <a:pt x="11252" y="11531"/>
                  </a:cubicBezTo>
                  <a:cubicBezTo>
                    <a:pt x="12268" y="10655"/>
                    <a:pt x="12827" y="9296"/>
                    <a:pt x="12827" y="7708"/>
                  </a:cubicBezTo>
                  <a:cubicBezTo>
                    <a:pt x="12827" y="4686"/>
                    <a:pt x="10909" y="2743"/>
                    <a:pt x="7924" y="2743"/>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8" name="Google Shape;2479;p95">
              <a:extLst>
                <a:ext uri="{FF2B5EF4-FFF2-40B4-BE49-F238E27FC236}">
                  <a16:creationId xmlns:a16="http://schemas.microsoft.com/office/drawing/2014/main" id="{50E1EDE4-681B-2244-0DAB-EC83075B387B}"/>
                </a:ext>
              </a:extLst>
            </p:cNvPr>
            <p:cNvSpPr/>
            <p:nvPr/>
          </p:nvSpPr>
          <p:spPr>
            <a:xfrm>
              <a:off x="1648378" y="369912"/>
              <a:ext cx="20878" cy="20650"/>
            </a:xfrm>
            <a:custGeom>
              <a:avLst/>
              <a:gdLst/>
              <a:ahLst/>
              <a:cxnLst/>
              <a:rect l="l" t="t" r="r" b="b"/>
              <a:pathLst>
                <a:path w="20878" h="20650" extrusionOk="0">
                  <a:moveTo>
                    <a:pt x="10629" y="20650"/>
                  </a:moveTo>
                  <a:lnTo>
                    <a:pt x="10261" y="20650"/>
                  </a:lnTo>
                  <a:cubicBezTo>
                    <a:pt x="7607" y="20650"/>
                    <a:pt x="5245" y="19837"/>
                    <a:pt x="3441" y="18313"/>
                  </a:cubicBezTo>
                  <a:cubicBezTo>
                    <a:pt x="1231" y="16421"/>
                    <a:pt x="0" y="13589"/>
                    <a:pt x="0" y="10325"/>
                  </a:cubicBezTo>
                  <a:cubicBezTo>
                    <a:pt x="0" y="4241"/>
                    <a:pt x="4216" y="0"/>
                    <a:pt x="10261" y="0"/>
                  </a:cubicBezTo>
                  <a:lnTo>
                    <a:pt x="10629" y="0"/>
                  </a:lnTo>
                  <a:cubicBezTo>
                    <a:pt x="16675" y="0"/>
                    <a:pt x="20878" y="4241"/>
                    <a:pt x="20878" y="10325"/>
                  </a:cubicBezTo>
                  <a:cubicBezTo>
                    <a:pt x="20878" y="13550"/>
                    <a:pt x="19684" y="16370"/>
                    <a:pt x="17513" y="18249"/>
                  </a:cubicBezTo>
                  <a:cubicBezTo>
                    <a:pt x="15709" y="19824"/>
                    <a:pt x="13322" y="20650"/>
                    <a:pt x="10629" y="20650"/>
                  </a:cubicBezTo>
                  <a:close/>
                  <a:moveTo>
                    <a:pt x="10261" y="2743"/>
                  </a:moveTo>
                  <a:cubicBezTo>
                    <a:pt x="5714" y="2743"/>
                    <a:pt x="2755" y="5715"/>
                    <a:pt x="2755" y="10325"/>
                  </a:cubicBezTo>
                  <a:cubicBezTo>
                    <a:pt x="2755" y="12776"/>
                    <a:pt x="3644" y="14859"/>
                    <a:pt x="5232" y="16217"/>
                  </a:cubicBezTo>
                  <a:cubicBezTo>
                    <a:pt x="6527" y="17310"/>
                    <a:pt x="8267" y="17894"/>
                    <a:pt x="10261" y="17894"/>
                  </a:cubicBezTo>
                  <a:lnTo>
                    <a:pt x="10629" y="17894"/>
                  </a:lnTo>
                  <a:cubicBezTo>
                    <a:pt x="12649" y="17894"/>
                    <a:pt x="14414" y="17297"/>
                    <a:pt x="15722" y="16179"/>
                  </a:cubicBezTo>
                  <a:cubicBezTo>
                    <a:pt x="17271" y="14820"/>
                    <a:pt x="18135" y="12750"/>
                    <a:pt x="18135" y="10325"/>
                  </a:cubicBezTo>
                  <a:cubicBezTo>
                    <a:pt x="18135" y="5715"/>
                    <a:pt x="15189" y="2743"/>
                    <a:pt x="10629" y="2743"/>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10" name="Google Shape;2480;p95">
              <a:extLst>
                <a:ext uri="{FF2B5EF4-FFF2-40B4-BE49-F238E27FC236}">
                  <a16:creationId xmlns:a16="http://schemas.microsoft.com/office/drawing/2014/main" id="{96C82D8A-1247-6F06-907C-A9311EE591CB}"/>
                </a:ext>
              </a:extLst>
            </p:cNvPr>
            <p:cNvSpPr/>
            <p:nvPr/>
          </p:nvSpPr>
          <p:spPr>
            <a:xfrm>
              <a:off x="1668870" y="388072"/>
              <a:ext cx="19608" cy="6032"/>
            </a:xfrm>
            <a:custGeom>
              <a:avLst/>
              <a:gdLst/>
              <a:ahLst/>
              <a:cxnLst/>
              <a:rect l="l" t="t" r="r" b="b"/>
              <a:pathLst>
                <a:path w="19608" h="6032" extrusionOk="0">
                  <a:moveTo>
                    <a:pt x="10121" y="0"/>
                  </a:moveTo>
                  <a:cubicBezTo>
                    <a:pt x="6197" y="0"/>
                    <a:pt x="2641" y="1549"/>
                    <a:pt x="0" y="4064"/>
                  </a:cubicBezTo>
                  <a:cubicBezTo>
                    <a:pt x="800" y="4559"/>
                    <a:pt x="1549" y="5118"/>
                    <a:pt x="2247" y="5727"/>
                  </a:cubicBezTo>
                  <a:cubicBezTo>
                    <a:pt x="4356" y="3886"/>
                    <a:pt x="7112" y="2743"/>
                    <a:pt x="10121" y="2743"/>
                  </a:cubicBezTo>
                  <a:cubicBezTo>
                    <a:pt x="13296" y="2743"/>
                    <a:pt x="16192" y="4000"/>
                    <a:pt x="18326" y="6032"/>
                  </a:cubicBezTo>
                  <a:cubicBezTo>
                    <a:pt x="18795" y="5206"/>
                    <a:pt x="19215" y="4356"/>
                    <a:pt x="19608" y="3492"/>
                  </a:cubicBezTo>
                  <a:cubicBezTo>
                    <a:pt x="17043" y="1320"/>
                    <a:pt x="13728" y="0"/>
                    <a:pt x="10121" y="0"/>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21" name="Google Shape;2481;p95">
              <a:extLst>
                <a:ext uri="{FF2B5EF4-FFF2-40B4-BE49-F238E27FC236}">
                  <a16:creationId xmlns:a16="http://schemas.microsoft.com/office/drawing/2014/main" id="{5460EF16-2C1D-EE63-AA44-9D6F215AD542}"/>
                </a:ext>
              </a:extLst>
            </p:cNvPr>
            <p:cNvSpPr/>
            <p:nvPr/>
          </p:nvSpPr>
          <p:spPr>
            <a:xfrm>
              <a:off x="1639039" y="387812"/>
              <a:ext cx="39573" cy="17932"/>
            </a:xfrm>
            <a:custGeom>
              <a:avLst/>
              <a:gdLst/>
              <a:ahLst/>
              <a:cxnLst/>
              <a:rect l="l" t="t" r="r" b="b"/>
              <a:pathLst>
                <a:path w="39573" h="17932" extrusionOk="0">
                  <a:moveTo>
                    <a:pt x="19786" y="0"/>
                  </a:moveTo>
                  <a:cubicBezTo>
                    <a:pt x="10007" y="0"/>
                    <a:pt x="1841" y="6972"/>
                    <a:pt x="0" y="16179"/>
                  </a:cubicBezTo>
                  <a:cubicBezTo>
                    <a:pt x="825" y="16802"/>
                    <a:pt x="1650" y="17386"/>
                    <a:pt x="2527" y="17932"/>
                  </a:cubicBezTo>
                  <a:cubicBezTo>
                    <a:pt x="3606" y="9385"/>
                    <a:pt x="10921" y="2743"/>
                    <a:pt x="19786" y="2743"/>
                  </a:cubicBezTo>
                  <a:cubicBezTo>
                    <a:pt x="28638" y="2743"/>
                    <a:pt x="35966" y="9385"/>
                    <a:pt x="37045" y="17932"/>
                  </a:cubicBezTo>
                  <a:cubicBezTo>
                    <a:pt x="37922" y="17386"/>
                    <a:pt x="38747" y="16802"/>
                    <a:pt x="39573" y="16179"/>
                  </a:cubicBezTo>
                  <a:cubicBezTo>
                    <a:pt x="37731" y="6972"/>
                    <a:pt x="29565" y="0"/>
                    <a:pt x="19786" y="0"/>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24" name="Google Shape;2482;p95">
              <a:extLst>
                <a:ext uri="{FF2B5EF4-FFF2-40B4-BE49-F238E27FC236}">
                  <a16:creationId xmlns:a16="http://schemas.microsoft.com/office/drawing/2014/main" id="{80E281AD-A65C-F85A-3548-42467F27B68D}"/>
                </a:ext>
              </a:extLst>
            </p:cNvPr>
            <p:cNvSpPr/>
            <p:nvPr/>
          </p:nvSpPr>
          <p:spPr>
            <a:xfrm>
              <a:off x="1629173" y="388075"/>
              <a:ext cx="19596" cy="6019"/>
            </a:xfrm>
            <a:custGeom>
              <a:avLst/>
              <a:gdLst/>
              <a:ahLst/>
              <a:cxnLst/>
              <a:rect l="l" t="t" r="r" b="b"/>
              <a:pathLst>
                <a:path w="19596" h="6019" extrusionOk="0">
                  <a:moveTo>
                    <a:pt x="17360" y="5727"/>
                  </a:moveTo>
                  <a:cubicBezTo>
                    <a:pt x="18059" y="5118"/>
                    <a:pt x="18808" y="4559"/>
                    <a:pt x="19596" y="4064"/>
                  </a:cubicBezTo>
                  <a:cubicBezTo>
                    <a:pt x="16967" y="1549"/>
                    <a:pt x="13398" y="0"/>
                    <a:pt x="9486" y="0"/>
                  </a:cubicBezTo>
                  <a:cubicBezTo>
                    <a:pt x="5867" y="0"/>
                    <a:pt x="2565" y="1308"/>
                    <a:pt x="0" y="3492"/>
                  </a:cubicBezTo>
                  <a:cubicBezTo>
                    <a:pt x="393" y="4356"/>
                    <a:pt x="812" y="5194"/>
                    <a:pt x="1282" y="6019"/>
                  </a:cubicBezTo>
                  <a:cubicBezTo>
                    <a:pt x="3416" y="4000"/>
                    <a:pt x="6311" y="2743"/>
                    <a:pt x="9486" y="2743"/>
                  </a:cubicBezTo>
                  <a:cubicBezTo>
                    <a:pt x="12496" y="2743"/>
                    <a:pt x="15252" y="3873"/>
                    <a:pt x="17360" y="5727"/>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grpSp>
    </p:spTree>
    <p:extLst>
      <p:ext uri="{BB962C8B-B14F-4D97-AF65-F5344CB8AC3E}">
        <p14:creationId xmlns:p14="http://schemas.microsoft.com/office/powerpoint/2010/main" val="657842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3B429F7B-BF7F-A541-9B1D-E7BF2BA86BD4}"/>
              </a:ext>
            </a:extLst>
          </p:cNvPr>
          <p:cNvSpPr>
            <a:spLocks noGrp="1"/>
          </p:cNvSpPr>
          <p:nvPr>
            <p:ph type="subTitle" idx="2"/>
          </p:nvPr>
        </p:nvSpPr>
        <p:spPr>
          <a:xfrm>
            <a:off x="932821" y="909036"/>
            <a:ext cx="14689766" cy="463200"/>
          </a:xfrm>
        </p:spPr>
        <p:txBody>
          <a:bodyPr/>
          <a:lstStyle/>
          <a:p>
            <a:r>
              <a:rPr lang="en-US" dirty="0"/>
              <a:t>03 </a:t>
            </a:r>
            <a:r>
              <a:rPr lang="en-US" dirty="0" err="1"/>
              <a:t>gestion</a:t>
            </a:r>
            <a:r>
              <a:rPr lang="en-US" dirty="0"/>
              <a:t> des </a:t>
            </a:r>
            <a:r>
              <a:rPr lang="en-US" dirty="0" err="1"/>
              <a:t>comptes</a:t>
            </a:r>
            <a:r>
              <a:rPr lang="en-US" dirty="0"/>
              <a:t> en </a:t>
            </a:r>
            <a:r>
              <a:rPr lang="en-US" dirty="0" err="1"/>
              <a:t>ligne</a:t>
            </a:r>
            <a:endParaRPr lang="en-US" dirty="0"/>
          </a:p>
        </p:txBody>
      </p:sp>
      <p:sp>
        <p:nvSpPr>
          <p:cNvPr id="18" name="Text Placeholder 6">
            <a:extLst>
              <a:ext uri="{FF2B5EF4-FFF2-40B4-BE49-F238E27FC236}">
                <a16:creationId xmlns:a16="http://schemas.microsoft.com/office/drawing/2014/main" id="{EAE49681-F81C-B241-AF9C-7E3754437EBE}"/>
              </a:ext>
            </a:extLst>
          </p:cNvPr>
          <p:cNvSpPr txBox="1">
            <a:spLocks/>
          </p:cNvSpPr>
          <p:nvPr/>
        </p:nvSpPr>
        <p:spPr>
          <a:xfrm>
            <a:off x="933450" y="3577611"/>
            <a:ext cx="13835177" cy="1907264"/>
          </a:xfrm>
          <a:prstGeom prst="rect">
            <a:avLst/>
          </a:prstGeom>
        </p:spPr>
        <p:txBody>
          <a:bodyPr vert="horz" lIns="0" tIns="0" rIns="0" bIns="0" rtlCol="0">
            <a:noAutofit/>
          </a:bodyPr>
          <a:lstStyle>
            <a:defPPr marR="0" lvl="0" algn="l" rtl="0">
              <a:lnSpc>
                <a:spcPct val="100000"/>
              </a:lnSpc>
              <a:spcBef>
                <a:spcPts val="0"/>
              </a:spcBef>
              <a:spcAft>
                <a:spcPts val="0"/>
              </a:spcAft>
            </a:defPPr>
            <a:lvl1pPr marL="0" marR="0" lvl="0" indent="0" algn="l" rtl="0" eaLnBrk="1" hangingPunct="1">
              <a:lnSpc>
                <a:spcPct val="129000"/>
              </a:lnSpc>
              <a:spcBef>
                <a:spcPts val="0"/>
              </a:spcBef>
              <a:spcAft>
                <a:spcPts val="1200"/>
              </a:spcAft>
              <a:buClr>
                <a:srgbClr val="1C2B33"/>
              </a:buClr>
              <a:buSzPct val="25000"/>
              <a:buFontTx/>
              <a:buBlip>
                <a:blip r:embed="rId3"/>
              </a:buBlip>
              <a:tabLst/>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defTabSz="1828800" fontAlgn="base">
              <a:lnSpc>
                <a:spcPts val="7200"/>
              </a:lnSpc>
              <a:spcAft>
                <a:spcPts val="0"/>
              </a:spcAft>
              <a:buFont typeface="Optimistic Text"/>
              <a:buNone/>
              <a:defRPr/>
            </a:pPr>
            <a:r>
              <a:rPr lang="fr-FR" sz="6000" spc="260" dirty="0">
                <a:latin typeface="Optimistic Display" panose="020B0603020203020204" pitchFamily="34" charset="0"/>
                <a:cs typeface="Optimistic Display" panose="020B0603020203020204" pitchFamily="34" charset="0"/>
                <a:sym typeface="Arial"/>
              </a:rPr>
              <a:t>Comment utiliser la localisation en direct dans </a:t>
            </a:r>
            <a:r>
              <a:rPr lang="fr-FR" sz="6000" u="sng" spc="260" dirty="0" err="1">
                <a:solidFill>
                  <a:schemeClr val="accent2"/>
                </a:solidFill>
                <a:latin typeface="Optimistic Display" panose="020B0603020203020204" pitchFamily="34" charset="0"/>
                <a:cs typeface="Optimistic Display" panose="020B0603020203020204" pitchFamily="34" charset="0"/>
                <a:sym typeface="Arial"/>
              </a:rPr>
              <a:t>WhatsApp</a:t>
            </a:r>
            <a:r>
              <a:rPr lang="fr-FR" sz="6000" spc="260" dirty="0">
                <a:latin typeface="Optimistic Display" panose="020B0603020203020204" pitchFamily="34" charset="0"/>
                <a:cs typeface="Optimistic Display" panose="020B0603020203020204" pitchFamily="34" charset="0"/>
                <a:sym typeface="Arial"/>
              </a:rPr>
              <a:t> sur iPhone</a:t>
            </a:r>
            <a:endParaRPr lang="en-US" sz="6000" spc="260" dirty="0">
              <a:latin typeface="Optimistic Display" panose="020B0603020203020204" pitchFamily="34" charset="0"/>
              <a:cs typeface="Optimistic Display" panose="020B0603020203020204" pitchFamily="34" charset="0"/>
              <a:sym typeface="Arial"/>
            </a:endParaRPr>
          </a:p>
        </p:txBody>
      </p:sp>
      <p:sp>
        <p:nvSpPr>
          <p:cNvPr id="22" name="Text Placeholder 6">
            <a:extLst>
              <a:ext uri="{FF2B5EF4-FFF2-40B4-BE49-F238E27FC236}">
                <a16:creationId xmlns:a16="http://schemas.microsoft.com/office/drawing/2014/main" id="{C653DDBE-2E67-0047-B476-700BDBF50B7B}"/>
              </a:ext>
            </a:extLst>
          </p:cNvPr>
          <p:cNvSpPr>
            <a:spLocks noGrp="1"/>
          </p:cNvSpPr>
          <p:nvPr>
            <p:ph type="body" sz="quarter" idx="10"/>
          </p:nvPr>
        </p:nvSpPr>
        <p:spPr>
          <a:xfrm>
            <a:off x="933449" y="6272723"/>
            <a:ext cx="12204701" cy="6172200"/>
          </a:xfrm>
        </p:spPr>
        <p:txBody>
          <a:bodyPr/>
          <a:lstStyle/>
          <a:p>
            <a:pPr fontAlgn="base">
              <a:buNone/>
            </a:pPr>
            <a:r>
              <a:rPr lang="fr-FR" b="1" dirty="0"/>
              <a:t>Arrêtez de partager votre emplacement en direct dans une conversation individuelle ou de groupe spécifique</a:t>
            </a:r>
            <a:r>
              <a:rPr lang="en-US" b="1" dirty="0"/>
              <a:t>:</a:t>
            </a:r>
          </a:p>
          <a:p>
            <a:pPr marL="457200" indent="-457200" fontAlgn="base">
              <a:buSzPct val="100000"/>
              <a:buFont typeface="+mj-lt"/>
              <a:buAutoNum type="arabicPeriod"/>
            </a:pPr>
            <a:r>
              <a:rPr lang="fr-FR" dirty="0"/>
              <a:t>Ouvrir la conversation individuelle ou de groupe</a:t>
            </a:r>
          </a:p>
          <a:p>
            <a:pPr marL="457200" indent="-457200" fontAlgn="base">
              <a:buSzPct val="100000"/>
              <a:buFont typeface="+mj-lt"/>
              <a:buAutoNum type="arabicPeriod"/>
            </a:pPr>
            <a:r>
              <a:rPr lang="fr-FR" dirty="0"/>
              <a:t>Appuyez sur Arrêter le partage &gt; Arrêter le partage</a:t>
            </a:r>
            <a:endParaRPr lang="en-US" b="1" dirty="0"/>
          </a:p>
          <a:p>
            <a:pPr fontAlgn="base">
              <a:buNone/>
            </a:pPr>
            <a:r>
              <a:rPr lang="fr-FR" b="1" dirty="0"/>
              <a:t>Arrêtez de partager votre position en direct dans toutes les conversations individuelles ou de groupe</a:t>
            </a:r>
            <a:r>
              <a:rPr lang="en-US" b="1" dirty="0"/>
              <a:t>:</a:t>
            </a:r>
          </a:p>
          <a:p>
            <a:pPr marL="457200" indent="-457200" fontAlgn="base">
              <a:buSzPct val="100000"/>
              <a:buFont typeface="+mj-lt"/>
              <a:buAutoNum type="arabicPeriod"/>
            </a:pPr>
            <a:r>
              <a:rPr lang="fr-FR" dirty="0"/>
              <a:t>Allez dans Paramètres </a:t>
            </a:r>
            <a:r>
              <a:rPr lang="fr-FR" dirty="0" err="1"/>
              <a:t>WhatsApp</a:t>
            </a:r>
            <a:r>
              <a:rPr lang="fr-FR" dirty="0"/>
              <a:t>&gt; Compte&gt; Confidentialité&gt; Emplacement en direct</a:t>
            </a:r>
          </a:p>
          <a:p>
            <a:pPr marL="457200" indent="-457200" fontAlgn="base">
              <a:buSzPct val="100000"/>
              <a:buFont typeface="+mj-lt"/>
              <a:buAutoNum type="arabicPeriod"/>
            </a:pPr>
            <a:r>
              <a:rPr lang="fr-FR" dirty="0"/>
              <a:t>Appuyez sur Arrêter le partage &gt; Arrêter le partage</a:t>
            </a:r>
          </a:p>
          <a:p>
            <a:pPr fontAlgn="base">
              <a:buSzPct val="100000"/>
              <a:buNone/>
            </a:pPr>
            <a:r>
              <a:rPr lang="fr-FR" dirty="0"/>
              <a:t>Remarque:</a:t>
            </a:r>
          </a:p>
          <a:p>
            <a:pPr fontAlgn="base">
              <a:buSzPct val="100000"/>
              <a:buNone/>
            </a:pPr>
            <a:r>
              <a:rPr lang="fr-FR" dirty="0"/>
              <a:t>Vous pouvez désactiver les autorisations de localisation pour </a:t>
            </a:r>
            <a:r>
              <a:rPr lang="fr-FR" dirty="0" err="1"/>
              <a:t>WhatsApp</a:t>
            </a:r>
            <a:r>
              <a:rPr lang="fr-FR" dirty="0"/>
              <a:t> à tout moment en accédant aux paramètres de votre iPhone &gt; Confidentialité &gt; Services de localisation &gt; </a:t>
            </a:r>
            <a:r>
              <a:rPr lang="fr-FR" dirty="0" err="1"/>
              <a:t>WhatsApp</a:t>
            </a:r>
            <a:r>
              <a:rPr lang="fr-FR" dirty="0"/>
              <a:t> &gt; Jamais.</a:t>
            </a:r>
          </a:p>
          <a:p>
            <a:pPr fontAlgn="base">
              <a:buSzPct val="100000"/>
              <a:buNone/>
            </a:pPr>
            <a:r>
              <a:rPr lang="fr-FR" dirty="0"/>
              <a:t>Vous pouvez également accéder aux paramètres de votre téléphone &gt; </a:t>
            </a:r>
            <a:r>
              <a:rPr lang="fr-FR" dirty="0" err="1"/>
              <a:t>WhatsApp</a:t>
            </a:r>
            <a:r>
              <a:rPr lang="fr-FR" dirty="0"/>
              <a:t> &gt; Localisation &gt; Jamais</a:t>
            </a:r>
            <a:r>
              <a:rPr lang="en-US" dirty="0"/>
              <a:t>.</a:t>
            </a:r>
          </a:p>
        </p:txBody>
      </p:sp>
      <p:sp>
        <p:nvSpPr>
          <p:cNvPr id="23" name="Rectangle 22">
            <a:extLst>
              <a:ext uri="{FF2B5EF4-FFF2-40B4-BE49-F238E27FC236}">
                <a16:creationId xmlns:a16="http://schemas.microsoft.com/office/drawing/2014/main" id="{5868C95D-0223-344A-A3EE-B0079AE83B02}"/>
              </a:ext>
            </a:extLst>
          </p:cNvPr>
          <p:cNvSpPr/>
          <p:nvPr/>
        </p:nvSpPr>
        <p:spPr>
          <a:xfrm>
            <a:off x="18773775" y="0"/>
            <a:ext cx="5613399" cy="137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US" sz="2400" spc="50" dirty="0">
              <a:solidFill>
                <a:srgbClr val="1C2B33"/>
              </a:solidFill>
              <a:cs typeface="Optimistic Text" panose="020B0503020203020204" pitchFamily="34" charset="0"/>
            </a:endParaRPr>
          </a:p>
        </p:txBody>
      </p:sp>
      <p:sp>
        <p:nvSpPr>
          <p:cNvPr id="25" name="Google Shape;648;p3">
            <a:extLst>
              <a:ext uri="{FF2B5EF4-FFF2-40B4-BE49-F238E27FC236}">
                <a16:creationId xmlns:a16="http://schemas.microsoft.com/office/drawing/2014/main" id="{05020FAE-7A3C-CD45-AD4B-A743F5B8A0AA}"/>
              </a:ext>
            </a:extLst>
          </p:cNvPr>
          <p:cNvSpPr/>
          <p:nvPr/>
        </p:nvSpPr>
        <p:spPr>
          <a:xfrm>
            <a:off x="16892588" y="1438775"/>
            <a:ext cx="5635625" cy="11009576"/>
          </a:xfrm>
          <a:prstGeom prst="roundRect">
            <a:avLst>
              <a:gd name="adj" fmla="val 12084"/>
            </a:avLst>
          </a:prstGeom>
          <a:solidFill>
            <a:srgbClr val="FFFFFF"/>
          </a:solidFill>
          <a:ln w="9525" cap="flat" cmpd="sng">
            <a:solidFill>
              <a:srgbClr val="CBD2D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None/>
            </a:pPr>
            <a:endParaRPr sz="2489" b="0" i="0" u="none" strike="noStrike" cap="none">
              <a:solidFill>
                <a:srgbClr val="000000"/>
              </a:solidFill>
              <a:latin typeface="Arial"/>
              <a:ea typeface="Arial"/>
              <a:cs typeface="Arial"/>
              <a:sym typeface="Arial"/>
            </a:endParaRPr>
          </a:p>
        </p:txBody>
      </p:sp>
      <p:pic>
        <p:nvPicPr>
          <p:cNvPr id="29" name="Picture 28">
            <a:extLst>
              <a:ext uri="{FF2B5EF4-FFF2-40B4-BE49-F238E27FC236}">
                <a16:creationId xmlns:a16="http://schemas.microsoft.com/office/drawing/2014/main" id="{FF5B4533-3F29-5642-8BCE-19A36ABBE3EF}"/>
              </a:ext>
            </a:extLst>
          </p:cNvPr>
          <p:cNvPicPr>
            <a:picLocks noChangeAspect="1"/>
          </p:cNvPicPr>
          <p:nvPr/>
        </p:nvPicPr>
        <p:blipFill rotWithShape="1">
          <a:blip r:embed="rId4"/>
          <a:srcRect t="20" b="93187"/>
          <a:stretch/>
        </p:blipFill>
        <p:spPr>
          <a:xfrm>
            <a:off x="17188711" y="2510368"/>
            <a:ext cx="5043378" cy="696245"/>
          </a:xfrm>
          <a:prstGeom prst="rect">
            <a:avLst/>
          </a:prstGeom>
          <a:solidFill>
            <a:srgbClr val="FFFFFF"/>
          </a:solidFill>
          <a:ln w="9525" cap="flat" cmpd="sng">
            <a:noFill/>
            <a:prstDash val="solid"/>
            <a:round/>
            <a:headEnd type="none" w="sm" len="sm"/>
            <a:tailEnd type="none" w="sm" len="sm"/>
          </a:ln>
        </p:spPr>
      </p:pic>
      <p:sp>
        <p:nvSpPr>
          <p:cNvPr id="19" name="TextBox 18">
            <a:extLst>
              <a:ext uri="{FF2B5EF4-FFF2-40B4-BE49-F238E27FC236}">
                <a16:creationId xmlns:a16="http://schemas.microsoft.com/office/drawing/2014/main" id="{E31E6325-FDF6-6C4B-BD1C-E06D7B8C21A9}"/>
              </a:ext>
            </a:extLst>
          </p:cNvPr>
          <p:cNvSpPr txBox="1"/>
          <p:nvPr/>
        </p:nvSpPr>
        <p:spPr>
          <a:xfrm>
            <a:off x="22024975" y="12668250"/>
            <a:ext cx="1428750" cy="438150"/>
          </a:xfrm>
          <a:prstGeom prst="rect">
            <a:avLst/>
          </a:prstGeom>
        </p:spPr>
        <p:txBody>
          <a:bodyPr rIns="0">
            <a:noAutofit/>
          </a:bodyPr>
          <a:lstStyle>
            <a:defPPr marR="0" lvl="0" algn="l" rtl="0">
              <a:lnSpc>
                <a:spcPct val="100000"/>
              </a:lnSpc>
              <a:spcBef>
                <a:spcPts val="0"/>
              </a:spcBef>
              <a:spcAft>
                <a:spcPts val="0"/>
              </a:spcAft>
              <a:defRPr/>
            </a:defPPr>
            <a:lvl1pPr marL="45720" indent="-45720" algn="r" eaLnBrk="1" hangingPunct="1">
              <a:lnSpc>
                <a:spcPct val="129000"/>
              </a:lnSpc>
              <a:spcAft>
                <a:spcPts val="1200"/>
              </a:spcAft>
              <a:buSzPct val="25000"/>
              <a:buFontTx/>
              <a:buBlip>
                <a:blip r:embed="rId3"/>
              </a:buBlip>
              <a:tabLst/>
              <a:defRPr sz="1600" spc="50" baseline="0">
                <a:solidFill>
                  <a:schemeClr val="tx1"/>
                </a:solidFill>
              </a:defRPr>
            </a:lvl1pPr>
            <a:lvl2pPr marL="640080" indent="-365760" eaLnBrk="1" hangingPunct="1">
              <a:lnSpc>
                <a:spcPct val="129000"/>
              </a:lnSpc>
              <a:spcAft>
                <a:spcPts val="1200"/>
              </a:spcAft>
              <a:buClrTx/>
              <a:buSzPct val="85000"/>
              <a:buFont typeface="Optimistic Text" panose="020B0604020202020204" pitchFamily="34" charset="0"/>
              <a:buChar char="•"/>
              <a:defRPr spc="50" baseline="0">
                <a:solidFill>
                  <a:schemeClr val="tx1"/>
                </a:solidFill>
              </a:defRPr>
            </a:lvl2pPr>
            <a:lvl3pPr marL="1005840" indent="-365760" eaLnBrk="1" hangingPunct="1">
              <a:lnSpc>
                <a:spcPct val="129000"/>
              </a:lnSpc>
              <a:spcAft>
                <a:spcPts val="1200"/>
              </a:spcAft>
              <a:buClrTx/>
              <a:buSzPct val="85000"/>
              <a:buFont typeface=".PingFang SC Regular"/>
              <a:buChar char="﹘"/>
              <a:defRPr spc="50" baseline="0">
                <a:solidFill>
                  <a:schemeClr val="tx1"/>
                </a:solidFill>
              </a:defRPr>
            </a:lvl3pPr>
            <a:lvl4pPr marL="1371600" indent="-365760" eaLnBrk="1" hangingPunct="1">
              <a:lnSpc>
                <a:spcPct val="129000"/>
              </a:lnSpc>
              <a:spcAft>
                <a:spcPts val="1200"/>
              </a:spcAft>
              <a:buClrTx/>
              <a:buSzPct val="85000"/>
              <a:buFont typeface=".PingFang SC Regular"/>
              <a:buChar char="﹘"/>
              <a:defRPr spc="50" baseline="0">
                <a:solidFill>
                  <a:schemeClr val="tx1"/>
                </a:solidFill>
              </a:defRPr>
            </a:lvl4pPr>
            <a:lvl5pPr marL="1737360" indent="-365760" eaLnBrk="1" hangingPunct="1">
              <a:lnSpc>
                <a:spcPct val="129000"/>
              </a:lnSpc>
              <a:spcAft>
                <a:spcPts val="1200"/>
              </a:spcAft>
              <a:buClrTx/>
              <a:buSzPct val="85000"/>
              <a:buFont typeface=".PingFang SC Regular"/>
              <a:buChar char="﹘"/>
              <a:defRPr spc="50" baseline="0">
                <a:solidFill>
                  <a:schemeClr val="tx1"/>
                </a:solidFill>
              </a:defRPr>
            </a:lvl5pPr>
            <a:lvl6pPr eaLnBrk="1" hangingPunct="1"/>
            <a:lvl7pPr eaLnBrk="1" hangingPunct="1"/>
            <a:lvl8pPr eaLnBrk="1" hangingPunct="1"/>
            <a:lvl9pPr eaLnBrk="1" hangingPunct="1"/>
          </a:lstStyle>
          <a:p>
            <a:pPr lvl="0"/>
            <a:fld id="{FDB46036-B8C8-1B45-BC70-41893D8B3A8D}" type="slidenum">
              <a:rPr lang="en-US" smtClean="0"/>
              <a:pPr lvl="0"/>
              <a:t>69</a:t>
            </a:fld>
            <a:endParaRPr lang="en-US" dirty="0"/>
          </a:p>
        </p:txBody>
      </p:sp>
      <p:pic>
        <p:nvPicPr>
          <p:cNvPr id="3" name="Picture 2"/>
          <p:cNvPicPr>
            <a:picLocks noChangeAspect="1"/>
          </p:cNvPicPr>
          <p:nvPr/>
        </p:nvPicPr>
        <p:blipFill>
          <a:blip r:embed="rId5"/>
          <a:stretch>
            <a:fillRect/>
          </a:stretch>
        </p:blipFill>
        <p:spPr>
          <a:xfrm>
            <a:off x="17188712" y="3206613"/>
            <a:ext cx="5043378" cy="7751899"/>
          </a:xfrm>
          <a:prstGeom prst="rect">
            <a:avLst/>
          </a:prstGeom>
        </p:spPr>
      </p:pic>
      <p:grpSp>
        <p:nvGrpSpPr>
          <p:cNvPr id="4" name="Google Shape;2475;p95">
            <a:extLst>
              <a:ext uri="{FF2B5EF4-FFF2-40B4-BE49-F238E27FC236}">
                <a16:creationId xmlns:a16="http://schemas.microsoft.com/office/drawing/2014/main" id="{D674DE24-1B34-2E76-62E8-EDE4B003D268}"/>
              </a:ext>
            </a:extLst>
          </p:cNvPr>
          <p:cNvGrpSpPr/>
          <p:nvPr/>
        </p:nvGrpSpPr>
        <p:grpSpPr>
          <a:xfrm>
            <a:off x="932690" y="2414587"/>
            <a:ext cx="916887" cy="916887"/>
            <a:chOff x="1624904" y="344237"/>
            <a:chExt cx="67843" cy="67843"/>
          </a:xfrm>
          <a:solidFill>
            <a:schemeClr val="accent2"/>
          </a:solidFill>
        </p:grpSpPr>
        <p:sp>
          <p:nvSpPr>
            <p:cNvPr id="5" name="Google Shape;2476;p95">
              <a:extLst>
                <a:ext uri="{FF2B5EF4-FFF2-40B4-BE49-F238E27FC236}">
                  <a16:creationId xmlns:a16="http://schemas.microsoft.com/office/drawing/2014/main" id="{23369F07-C11A-180C-1712-A5D781211FDA}"/>
                </a:ext>
              </a:extLst>
            </p:cNvPr>
            <p:cNvSpPr/>
            <p:nvPr/>
          </p:nvSpPr>
          <p:spPr>
            <a:xfrm>
              <a:off x="1624904" y="344237"/>
              <a:ext cx="67843" cy="67843"/>
            </a:xfrm>
            <a:custGeom>
              <a:avLst/>
              <a:gdLst/>
              <a:ahLst/>
              <a:cxnLst/>
              <a:rect l="l" t="t" r="r" b="b"/>
              <a:pathLst>
                <a:path w="67843" h="67843" extrusionOk="0">
                  <a:moveTo>
                    <a:pt x="33921" y="0"/>
                  </a:moveTo>
                  <a:cubicBezTo>
                    <a:pt x="15214" y="0"/>
                    <a:pt x="0" y="15227"/>
                    <a:pt x="0" y="33921"/>
                  </a:cubicBezTo>
                  <a:cubicBezTo>
                    <a:pt x="0" y="52628"/>
                    <a:pt x="15214" y="67843"/>
                    <a:pt x="33921" y="67843"/>
                  </a:cubicBezTo>
                  <a:cubicBezTo>
                    <a:pt x="52628" y="67843"/>
                    <a:pt x="67843" y="52628"/>
                    <a:pt x="67843" y="33921"/>
                  </a:cubicBezTo>
                  <a:cubicBezTo>
                    <a:pt x="67843" y="15227"/>
                    <a:pt x="52628" y="0"/>
                    <a:pt x="33921" y="0"/>
                  </a:cubicBezTo>
                  <a:close/>
                  <a:moveTo>
                    <a:pt x="33921" y="65087"/>
                  </a:moveTo>
                  <a:cubicBezTo>
                    <a:pt x="16725" y="65087"/>
                    <a:pt x="2755" y="51104"/>
                    <a:pt x="2755" y="33921"/>
                  </a:cubicBezTo>
                  <a:cubicBezTo>
                    <a:pt x="2755" y="16738"/>
                    <a:pt x="16725" y="2755"/>
                    <a:pt x="33921" y="2755"/>
                  </a:cubicBezTo>
                  <a:cubicBezTo>
                    <a:pt x="51117" y="2755"/>
                    <a:pt x="65087" y="16738"/>
                    <a:pt x="65087" y="33921"/>
                  </a:cubicBezTo>
                  <a:cubicBezTo>
                    <a:pt x="65087" y="51104"/>
                    <a:pt x="51117" y="65087"/>
                    <a:pt x="33921" y="65087"/>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6" name="Google Shape;2477;p95">
              <a:extLst>
                <a:ext uri="{FF2B5EF4-FFF2-40B4-BE49-F238E27FC236}">
                  <a16:creationId xmlns:a16="http://schemas.microsoft.com/office/drawing/2014/main" id="{4C40640F-E23D-3700-A2D0-97CE0A19103E}"/>
                </a:ext>
              </a:extLst>
            </p:cNvPr>
            <p:cNvSpPr/>
            <p:nvPr/>
          </p:nvSpPr>
          <p:spPr>
            <a:xfrm>
              <a:off x="1671198" y="375413"/>
              <a:ext cx="15582" cy="15405"/>
            </a:xfrm>
            <a:custGeom>
              <a:avLst/>
              <a:gdLst/>
              <a:ahLst/>
              <a:cxnLst/>
              <a:rect l="l" t="t" r="r" b="b"/>
              <a:pathLst>
                <a:path w="15582" h="15405" extrusionOk="0">
                  <a:moveTo>
                    <a:pt x="7924" y="15405"/>
                  </a:moveTo>
                  <a:lnTo>
                    <a:pt x="7658" y="15405"/>
                  </a:lnTo>
                  <a:cubicBezTo>
                    <a:pt x="5689" y="15405"/>
                    <a:pt x="3924" y="14795"/>
                    <a:pt x="2578" y="13652"/>
                  </a:cubicBezTo>
                  <a:cubicBezTo>
                    <a:pt x="927" y="12255"/>
                    <a:pt x="0" y="10134"/>
                    <a:pt x="0" y="7708"/>
                  </a:cubicBezTo>
                  <a:cubicBezTo>
                    <a:pt x="0" y="3162"/>
                    <a:pt x="3162" y="0"/>
                    <a:pt x="7658" y="0"/>
                  </a:cubicBezTo>
                  <a:lnTo>
                    <a:pt x="7924" y="0"/>
                  </a:lnTo>
                  <a:cubicBezTo>
                    <a:pt x="12433" y="0"/>
                    <a:pt x="15582" y="3162"/>
                    <a:pt x="15582" y="7708"/>
                  </a:cubicBezTo>
                  <a:cubicBezTo>
                    <a:pt x="15582" y="10109"/>
                    <a:pt x="14681" y="12204"/>
                    <a:pt x="13055" y="13614"/>
                  </a:cubicBezTo>
                  <a:cubicBezTo>
                    <a:pt x="11696" y="14782"/>
                    <a:pt x="9931" y="15405"/>
                    <a:pt x="7924" y="15405"/>
                  </a:cubicBezTo>
                  <a:close/>
                  <a:moveTo>
                    <a:pt x="7658" y="2743"/>
                  </a:moveTo>
                  <a:cubicBezTo>
                    <a:pt x="4686" y="2743"/>
                    <a:pt x="2755" y="4686"/>
                    <a:pt x="2755" y="7708"/>
                  </a:cubicBezTo>
                  <a:cubicBezTo>
                    <a:pt x="2755" y="9309"/>
                    <a:pt x="3327" y="10680"/>
                    <a:pt x="4356" y="11557"/>
                  </a:cubicBezTo>
                  <a:cubicBezTo>
                    <a:pt x="5206" y="12280"/>
                    <a:pt x="6337" y="12661"/>
                    <a:pt x="7658" y="12661"/>
                  </a:cubicBezTo>
                  <a:lnTo>
                    <a:pt x="7924" y="12661"/>
                  </a:lnTo>
                  <a:cubicBezTo>
                    <a:pt x="9258" y="12661"/>
                    <a:pt x="10414" y="12268"/>
                    <a:pt x="11252" y="11531"/>
                  </a:cubicBezTo>
                  <a:cubicBezTo>
                    <a:pt x="12268" y="10655"/>
                    <a:pt x="12827" y="9296"/>
                    <a:pt x="12827" y="7708"/>
                  </a:cubicBezTo>
                  <a:cubicBezTo>
                    <a:pt x="12827" y="4686"/>
                    <a:pt x="10909" y="2743"/>
                    <a:pt x="7924" y="2743"/>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7" name="Google Shape;2478;p95">
              <a:extLst>
                <a:ext uri="{FF2B5EF4-FFF2-40B4-BE49-F238E27FC236}">
                  <a16:creationId xmlns:a16="http://schemas.microsoft.com/office/drawing/2014/main" id="{04E4E470-7565-74BF-F7BE-33DB2AD6197E}"/>
                </a:ext>
              </a:extLst>
            </p:cNvPr>
            <p:cNvSpPr/>
            <p:nvPr/>
          </p:nvSpPr>
          <p:spPr>
            <a:xfrm>
              <a:off x="1630865" y="375413"/>
              <a:ext cx="15582" cy="15405"/>
            </a:xfrm>
            <a:custGeom>
              <a:avLst/>
              <a:gdLst/>
              <a:ahLst/>
              <a:cxnLst/>
              <a:rect l="l" t="t" r="r" b="b"/>
              <a:pathLst>
                <a:path w="15582" h="15405" extrusionOk="0">
                  <a:moveTo>
                    <a:pt x="7924" y="15405"/>
                  </a:moveTo>
                  <a:lnTo>
                    <a:pt x="7658" y="15405"/>
                  </a:lnTo>
                  <a:cubicBezTo>
                    <a:pt x="5689" y="15405"/>
                    <a:pt x="3924" y="14795"/>
                    <a:pt x="2590" y="13652"/>
                  </a:cubicBezTo>
                  <a:cubicBezTo>
                    <a:pt x="927" y="12242"/>
                    <a:pt x="0" y="10134"/>
                    <a:pt x="0" y="7708"/>
                  </a:cubicBezTo>
                  <a:cubicBezTo>
                    <a:pt x="0" y="3162"/>
                    <a:pt x="3162" y="0"/>
                    <a:pt x="7658" y="0"/>
                  </a:cubicBezTo>
                  <a:lnTo>
                    <a:pt x="7924" y="0"/>
                  </a:lnTo>
                  <a:cubicBezTo>
                    <a:pt x="12433" y="0"/>
                    <a:pt x="15582" y="3162"/>
                    <a:pt x="15582" y="7708"/>
                  </a:cubicBezTo>
                  <a:cubicBezTo>
                    <a:pt x="15582" y="10109"/>
                    <a:pt x="14681" y="12204"/>
                    <a:pt x="13055" y="13614"/>
                  </a:cubicBezTo>
                  <a:cubicBezTo>
                    <a:pt x="11696" y="14782"/>
                    <a:pt x="9931" y="15405"/>
                    <a:pt x="7924" y="15405"/>
                  </a:cubicBezTo>
                  <a:close/>
                  <a:moveTo>
                    <a:pt x="7658" y="2743"/>
                  </a:moveTo>
                  <a:cubicBezTo>
                    <a:pt x="4686" y="2743"/>
                    <a:pt x="2755" y="4686"/>
                    <a:pt x="2755" y="7708"/>
                  </a:cubicBezTo>
                  <a:cubicBezTo>
                    <a:pt x="2755" y="9309"/>
                    <a:pt x="3327" y="10680"/>
                    <a:pt x="4356" y="11557"/>
                  </a:cubicBezTo>
                  <a:cubicBezTo>
                    <a:pt x="5206" y="12280"/>
                    <a:pt x="6337" y="12661"/>
                    <a:pt x="7658" y="12661"/>
                  </a:cubicBezTo>
                  <a:lnTo>
                    <a:pt x="7924" y="12661"/>
                  </a:lnTo>
                  <a:cubicBezTo>
                    <a:pt x="9258" y="12661"/>
                    <a:pt x="10414" y="12268"/>
                    <a:pt x="11252" y="11531"/>
                  </a:cubicBezTo>
                  <a:cubicBezTo>
                    <a:pt x="12268" y="10655"/>
                    <a:pt x="12827" y="9296"/>
                    <a:pt x="12827" y="7708"/>
                  </a:cubicBezTo>
                  <a:cubicBezTo>
                    <a:pt x="12827" y="4686"/>
                    <a:pt x="10909" y="2743"/>
                    <a:pt x="7924" y="2743"/>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8" name="Google Shape;2479;p95">
              <a:extLst>
                <a:ext uri="{FF2B5EF4-FFF2-40B4-BE49-F238E27FC236}">
                  <a16:creationId xmlns:a16="http://schemas.microsoft.com/office/drawing/2014/main" id="{40AC8FB3-6893-7FB9-134F-B6468C49A0A4}"/>
                </a:ext>
              </a:extLst>
            </p:cNvPr>
            <p:cNvSpPr/>
            <p:nvPr/>
          </p:nvSpPr>
          <p:spPr>
            <a:xfrm>
              <a:off x="1648378" y="369912"/>
              <a:ext cx="20878" cy="20650"/>
            </a:xfrm>
            <a:custGeom>
              <a:avLst/>
              <a:gdLst/>
              <a:ahLst/>
              <a:cxnLst/>
              <a:rect l="l" t="t" r="r" b="b"/>
              <a:pathLst>
                <a:path w="20878" h="20650" extrusionOk="0">
                  <a:moveTo>
                    <a:pt x="10629" y="20650"/>
                  </a:moveTo>
                  <a:lnTo>
                    <a:pt x="10261" y="20650"/>
                  </a:lnTo>
                  <a:cubicBezTo>
                    <a:pt x="7607" y="20650"/>
                    <a:pt x="5245" y="19837"/>
                    <a:pt x="3441" y="18313"/>
                  </a:cubicBezTo>
                  <a:cubicBezTo>
                    <a:pt x="1231" y="16421"/>
                    <a:pt x="0" y="13589"/>
                    <a:pt x="0" y="10325"/>
                  </a:cubicBezTo>
                  <a:cubicBezTo>
                    <a:pt x="0" y="4241"/>
                    <a:pt x="4216" y="0"/>
                    <a:pt x="10261" y="0"/>
                  </a:cubicBezTo>
                  <a:lnTo>
                    <a:pt x="10629" y="0"/>
                  </a:lnTo>
                  <a:cubicBezTo>
                    <a:pt x="16675" y="0"/>
                    <a:pt x="20878" y="4241"/>
                    <a:pt x="20878" y="10325"/>
                  </a:cubicBezTo>
                  <a:cubicBezTo>
                    <a:pt x="20878" y="13550"/>
                    <a:pt x="19684" y="16370"/>
                    <a:pt x="17513" y="18249"/>
                  </a:cubicBezTo>
                  <a:cubicBezTo>
                    <a:pt x="15709" y="19824"/>
                    <a:pt x="13322" y="20650"/>
                    <a:pt x="10629" y="20650"/>
                  </a:cubicBezTo>
                  <a:close/>
                  <a:moveTo>
                    <a:pt x="10261" y="2743"/>
                  </a:moveTo>
                  <a:cubicBezTo>
                    <a:pt x="5714" y="2743"/>
                    <a:pt x="2755" y="5715"/>
                    <a:pt x="2755" y="10325"/>
                  </a:cubicBezTo>
                  <a:cubicBezTo>
                    <a:pt x="2755" y="12776"/>
                    <a:pt x="3644" y="14859"/>
                    <a:pt x="5232" y="16217"/>
                  </a:cubicBezTo>
                  <a:cubicBezTo>
                    <a:pt x="6527" y="17310"/>
                    <a:pt x="8267" y="17894"/>
                    <a:pt x="10261" y="17894"/>
                  </a:cubicBezTo>
                  <a:lnTo>
                    <a:pt x="10629" y="17894"/>
                  </a:lnTo>
                  <a:cubicBezTo>
                    <a:pt x="12649" y="17894"/>
                    <a:pt x="14414" y="17297"/>
                    <a:pt x="15722" y="16179"/>
                  </a:cubicBezTo>
                  <a:cubicBezTo>
                    <a:pt x="17271" y="14820"/>
                    <a:pt x="18135" y="12750"/>
                    <a:pt x="18135" y="10325"/>
                  </a:cubicBezTo>
                  <a:cubicBezTo>
                    <a:pt x="18135" y="5715"/>
                    <a:pt x="15189" y="2743"/>
                    <a:pt x="10629" y="2743"/>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10" name="Google Shape;2480;p95">
              <a:extLst>
                <a:ext uri="{FF2B5EF4-FFF2-40B4-BE49-F238E27FC236}">
                  <a16:creationId xmlns:a16="http://schemas.microsoft.com/office/drawing/2014/main" id="{4F1278C6-03BA-B268-782A-55C434213201}"/>
                </a:ext>
              </a:extLst>
            </p:cNvPr>
            <p:cNvSpPr/>
            <p:nvPr/>
          </p:nvSpPr>
          <p:spPr>
            <a:xfrm>
              <a:off x="1668870" y="388072"/>
              <a:ext cx="19608" cy="6032"/>
            </a:xfrm>
            <a:custGeom>
              <a:avLst/>
              <a:gdLst/>
              <a:ahLst/>
              <a:cxnLst/>
              <a:rect l="l" t="t" r="r" b="b"/>
              <a:pathLst>
                <a:path w="19608" h="6032" extrusionOk="0">
                  <a:moveTo>
                    <a:pt x="10121" y="0"/>
                  </a:moveTo>
                  <a:cubicBezTo>
                    <a:pt x="6197" y="0"/>
                    <a:pt x="2641" y="1549"/>
                    <a:pt x="0" y="4064"/>
                  </a:cubicBezTo>
                  <a:cubicBezTo>
                    <a:pt x="800" y="4559"/>
                    <a:pt x="1549" y="5118"/>
                    <a:pt x="2247" y="5727"/>
                  </a:cubicBezTo>
                  <a:cubicBezTo>
                    <a:pt x="4356" y="3886"/>
                    <a:pt x="7112" y="2743"/>
                    <a:pt x="10121" y="2743"/>
                  </a:cubicBezTo>
                  <a:cubicBezTo>
                    <a:pt x="13296" y="2743"/>
                    <a:pt x="16192" y="4000"/>
                    <a:pt x="18326" y="6032"/>
                  </a:cubicBezTo>
                  <a:cubicBezTo>
                    <a:pt x="18795" y="5206"/>
                    <a:pt x="19215" y="4356"/>
                    <a:pt x="19608" y="3492"/>
                  </a:cubicBezTo>
                  <a:cubicBezTo>
                    <a:pt x="17043" y="1320"/>
                    <a:pt x="13728" y="0"/>
                    <a:pt x="10121" y="0"/>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20" name="Google Shape;2481;p95">
              <a:extLst>
                <a:ext uri="{FF2B5EF4-FFF2-40B4-BE49-F238E27FC236}">
                  <a16:creationId xmlns:a16="http://schemas.microsoft.com/office/drawing/2014/main" id="{2FFB7E41-43F2-48DB-AF5B-AA1187EEA464}"/>
                </a:ext>
              </a:extLst>
            </p:cNvPr>
            <p:cNvSpPr/>
            <p:nvPr/>
          </p:nvSpPr>
          <p:spPr>
            <a:xfrm>
              <a:off x="1639039" y="387812"/>
              <a:ext cx="39573" cy="17932"/>
            </a:xfrm>
            <a:custGeom>
              <a:avLst/>
              <a:gdLst/>
              <a:ahLst/>
              <a:cxnLst/>
              <a:rect l="l" t="t" r="r" b="b"/>
              <a:pathLst>
                <a:path w="39573" h="17932" extrusionOk="0">
                  <a:moveTo>
                    <a:pt x="19786" y="0"/>
                  </a:moveTo>
                  <a:cubicBezTo>
                    <a:pt x="10007" y="0"/>
                    <a:pt x="1841" y="6972"/>
                    <a:pt x="0" y="16179"/>
                  </a:cubicBezTo>
                  <a:cubicBezTo>
                    <a:pt x="825" y="16802"/>
                    <a:pt x="1650" y="17386"/>
                    <a:pt x="2527" y="17932"/>
                  </a:cubicBezTo>
                  <a:cubicBezTo>
                    <a:pt x="3606" y="9385"/>
                    <a:pt x="10921" y="2743"/>
                    <a:pt x="19786" y="2743"/>
                  </a:cubicBezTo>
                  <a:cubicBezTo>
                    <a:pt x="28638" y="2743"/>
                    <a:pt x="35966" y="9385"/>
                    <a:pt x="37045" y="17932"/>
                  </a:cubicBezTo>
                  <a:cubicBezTo>
                    <a:pt x="37922" y="17386"/>
                    <a:pt x="38747" y="16802"/>
                    <a:pt x="39573" y="16179"/>
                  </a:cubicBezTo>
                  <a:cubicBezTo>
                    <a:pt x="37731" y="6972"/>
                    <a:pt x="29565" y="0"/>
                    <a:pt x="19786" y="0"/>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21" name="Google Shape;2482;p95">
              <a:extLst>
                <a:ext uri="{FF2B5EF4-FFF2-40B4-BE49-F238E27FC236}">
                  <a16:creationId xmlns:a16="http://schemas.microsoft.com/office/drawing/2014/main" id="{C08D8EE7-CD6D-2CF0-CA3B-1B4AA1216D8D}"/>
                </a:ext>
              </a:extLst>
            </p:cNvPr>
            <p:cNvSpPr/>
            <p:nvPr/>
          </p:nvSpPr>
          <p:spPr>
            <a:xfrm>
              <a:off x="1629173" y="388075"/>
              <a:ext cx="19596" cy="6019"/>
            </a:xfrm>
            <a:custGeom>
              <a:avLst/>
              <a:gdLst/>
              <a:ahLst/>
              <a:cxnLst/>
              <a:rect l="l" t="t" r="r" b="b"/>
              <a:pathLst>
                <a:path w="19596" h="6019" extrusionOk="0">
                  <a:moveTo>
                    <a:pt x="17360" y="5727"/>
                  </a:moveTo>
                  <a:cubicBezTo>
                    <a:pt x="18059" y="5118"/>
                    <a:pt x="18808" y="4559"/>
                    <a:pt x="19596" y="4064"/>
                  </a:cubicBezTo>
                  <a:cubicBezTo>
                    <a:pt x="16967" y="1549"/>
                    <a:pt x="13398" y="0"/>
                    <a:pt x="9486" y="0"/>
                  </a:cubicBezTo>
                  <a:cubicBezTo>
                    <a:pt x="5867" y="0"/>
                    <a:pt x="2565" y="1308"/>
                    <a:pt x="0" y="3492"/>
                  </a:cubicBezTo>
                  <a:cubicBezTo>
                    <a:pt x="393" y="4356"/>
                    <a:pt x="812" y="5194"/>
                    <a:pt x="1282" y="6019"/>
                  </a:cubicBezTo>
                  <a:cubicBezTo>
                    <a:pt x="3416" y="4000"/>
                    <a:pt x="6311" y="2743"/>
                    <a:pt x="9486" y="2743"/>
                  </a:cubicBezTo>
                  <a:cubicBezTo>
                    <a:pt x="12496" y="2743"/>
                    <a:pt x="15252" y="3873"/>
                    <a:pt x="17360" y="5727"/>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grpSp>
    </p:spTree>
    <p:extLst>
      <p:ext uri="{BB962C8B-B14F-4D97-AF65-F5344CB8AC3E}">
        <p14:creationId xmlns:p14="http://schemas.microsoft.com/office/powerpoint/2010/main" val="439999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A7C7E1E-AACF-CD4D-BDA7-C5CE8C49F1A7}"/>
              </a:ext>
            </a:extLst>
          </p:cNvPr>
          <p:cNvSpPr>
            <a:spLocks noGrp="1"/>
          </p:cNvSpPr>
          <p:nvPr>
            <p:ph type="body" sz="quarter" idx="4294967295"/>
          </p:nvPr>
        </p:nvSpPr>
        <p:spPr>
          <a:xfrm>
            <a:off x="932822" y="2971800"/>
            <a:ext cx="14083342" cy="2286000"/>
          </a:xfrm>
        </p:spPr>
        <p:txBody>
          <a:bodyPr anchor="b">
            <a:noAutofit/>
          </a:bodyPr>
          <a:lstStyle/>
          <a:p>
            <a:pPr>
              <a:lnSpc>
                <a:spcPts val="8640"/>
              </a:lnSpc>
              <a:spcAft>
                <a:spcPts val="0"/>
              </a:spcAft>
              <a:buNone/>
            </a:pPr>
            <a:r>
              <a:rPr lang="fr-CA" sz="7200" spc="220" dirty="0">
                <a:latin typeface="+mj-lt"/>
                <a:cs typeface="Optimistic Display Medium"/>
                <a:sym typeface="Optimistic Display Medium"/>
              </a:rPr>
              <a:t>Mesures de protection</a:t>
            </a:r>
            <a:endParaRPr lang="en-US" sz="7200" spc="220" dirty="0">
              <a:latin typeface="+mj-lt"/>
              <a:cs typeface="Optimistic Display Medium"/>
              <a:sym typeface="Optimistic Display Medium"/>
            </a:endParaRPr>
          </a:p>
        </p:txBody>
      </p:sp>
      <p:sp>
        <p:nvSpPr>
          <p:cNvPr id="3" name="Subtitle 3">
            <a:extLst>
              <a:ext uri="{FF2B5EF4-FFF2-40B4-BE49-F238E27FC236}">
                <a16:creationId xmlns:a16="http://schemas.microsoft.com/office/drawing/2014/main" id="{1607A818-0AD8-CA4B-B644-AA3632EC5532}"/>
              </a:ext>
            </a:extLst>
          </p:cNvPr>
          <p:cNvSpPr>
            <a:spLocks noGrp="1"/>
          </p:cNvSpPr>
          <p:nvPr>
            <p:ph type="subTitle" idx="2"/>
          </p:nvPr>
        </p:nvSpPr>
        <p:spPr>
          <a:xfrm>
            <a:off x="932821" y="909036"/>
            <a:ext cx="10328145" cy="463200"/>
          </a:xfrm>
        </p:spPr>
        <p:txBody>
          <a:bodyPr/>
          <a:lstStyle/>
          <a:p>
            <a:r>
              <a:rPr lang="en-US" dirty="0"/>
              <a:t>01 </a:t>
            </a:r>
            <a:r>
              <a:rPr lang="en-US" dirty="0" err="1"/>
              <a:t>présentation</a:t>
            </a:r>
            <a:r>
              <a:rPr lang="en-US" dirty="0"/>
              <a:t> de la </a:t>
            </a:r>
            <a:r>
              <a:rPr lang="en-US" dirty="0" err="1"/>
              <a:t>sécurité</a:t>
            </a:r>
            <a:r>
              <a:rPr lang="en-US" dirty="0"/>
              <a:t> en </a:t>
            </a:r>
            <a:r>
              <a:rPr lang="en-US" dirty="0" err="1"/>
              <a:t>ligne</a:t>
            </a:r>
            <a:endParaRPr lang="en-US" dirty="0"/>
          </a:p>
        </p:txBody>
      </p:sp>
      <p:sp>
        <p:nvSpPr>
          <p:cNvPr id="51" name="TextBox 50">
            <a:extLst>
              <a:ext uri="{FF2B5EF4-FFF2-40B4-BE49-F238E27FC236}">
                <a16:creationId xmlns:a16="http://schemas.microsoft.com/office/drawing/2014/main" id="{E2A14336-C1F2-5841-A4EF-B3AEE5252777}"/>
              </a:ext>
            </a:extLst>
          </p:cNvPr>
          <p:cNvSpPr txBox="1"/>
          <p:nvPr/>
        </p:nvSpPr>
        <p:spPr>
          <a:xfrm>
            <a:off x="435539" y="9046018"/>
            <a:ext cx="3810000" cy="647198"/>
          </a:xfrm>
          <a:prstGeom prst="rect">
            <a:avLst/>
          </a:prstGeom>
          <a:noFill/>
        </p:spPr>
        <p:txBody>
          <a:bodyPr wrap="square" lIns="0" tIns="0" rIns="0" bIns="0" rtlCol="0" anchor="t">
            <a:noAutofit/>
          </a:bodyPr>
          <a:lstStyle/>
          <a:p>
            <a:pPr algn="ctr">
              <a:lnSpc>
                <a:spcPts val="4200"/>
              </a:lnSpc>
              <a:spcBef>
                <a:spcPts val="2400"/>
              </a:spcBef>
              <a:spcAft>
                <a:spcPts val="1200"/>
              </a:spcAft>
              <a:defRPr/>
            </a:pPr>
            <a:r>
              <a:rPr lang="fr-CA" sz="2800" b="1" cap="all" spc="250" dirty="0">
                <a:latin typeface="Optimistic Text" panose="020B0503020203020204" pitchFamily="34" charset="0"/>
              </a:rPr>
              <a:t>éviter</a:t>
            </a:r>
            <a:endParaRPr lang="en-US" sz="2800" b="1" cap="all" spc="250" dirty="0">
              <a:latin typeface="Optimistic Text" panose="020B0503020203020204" pitchFamily="34" charset="0"/>
            </a:endParaRPr>
          </a:p>
        </p:txBody>
      </p:sp>
      <p:sp>
        <p:nvSpPr>
          <p:cNvPr id="53" name="TextBox 52">
            <a:extLst>
              <a:ext uri="{FF2B5EF4-FFF2-40B4-BE49-F238E27FC236}">
                <a16:creationId xmlns:a16="http://schemas.microsoft.com/office/drawing/2014/main" id="{AF12839F-2CF2-2F43-8466-72798F12DF4A}"/>
              </a:ext>
            </a:extLst>
          </p:cNvPr>
          <p:cNvSpPr txBox="1"/>
          <p:nvPr/>
        </p:nvSpPr>
        <p:spPr>
          <a:xfrm>
            <a:off x="4376758" y="9046018"/>
            <a:ext cx="3810000" cy="647198"/>
          </a:xfrm>
          <a:prstGeom prst="rect">
            <a:avLst/>
          </a:prstGeom>
          <a:noFill/>
        </p:spPr>
        <p:txBody>
          <a:bodyPr wrap="square" lIns="0" tIns="0" rIns="0" bIns="0" rtlCol="0" anchor="t">
            <a:noAutofit/>
          </a:bodyPr>
          <a:lstStyle/>
          <a:p>
            <a:pPr algn="ctr">
              <a:lnSpc>
                <a:spcPts val="4200"/>
              </a:lnSpc>
              <a:spcBef>
                <a:spcPts val="2400"/>
              </a:spcBef>
              <a:spcAft>
                <a:spcPts val="1200"/>
              </a:spcAft>
              <a:defRPr/>
            </a:pPr>
            <a:r>
              <a:rPr lang="en-US" sz="2800" b="1" cap="all" spc="250" dirty="0" err="1">
                <a:latin typeface="Optimistic Text" panose="020B0503020203020204" pitchFamily="34" charset="0"/>
              </a:rPr>
              <a:t>Corriger</a:t>
            </a:r>
            <a:endParaRPr lang="en-US" sz="2800" b="1" cap="all" spc="250" dirty="0">
              <a:latin typeface="Optimistic Text" panose="020B0503020203020204" pitchFamily="34" charset="0"/>
            </a:endParaRPr>
          </a:p>
        </p:txBody>
      </p:sp>
      <p:sp>
        <p:nvSpPr>
          <p:cNvPr id="55" name="TextBox 54">
            <a:extLst>
              <a:ext uri="{FF2B5EF4-FFF2-40B4-BE49-F238E27FC236}">
                <a16:creationId xmlns:a16="http://schemas.microsoft.com/office/drawing/2014/main" id="{D6AF59DC-11C4-1A41-AFD9-BA8EE8A7C59C}"/>
              </a:ext>
            </a:extLst>
          </p:cNvPr>
          <p:cNvSpPr txBox="1"/>
          <p:nvPr/>
        </p:nvSpPr>
        <p:spPr>
          <a:xfrm>
            <a:off x="8317977" y="9046018"/>
            <a:ext cx="3810000" cy="647198"/>
          </a:xfrm>
          <a:prstGeom prst="rect">
            <a:avLst/>
          </a:prstGeom>
          <a:noFill/>
        </p:spPr>
        <p:txBody>
          <a:bodyPr wrap="square" lIns="0" tIns="0" rIns="0" bIns="0" rtlCol="0" anchor="t">
            <a:noAutofit/>
          </a:bodyPr>
          <a:lstStyle/>
          <a:p>
            <a:pPr algn="ctr">
              <a:lnSpc>
                <a:spcPts val="4200"/>
              </a:lnSpc>
              <a:spcBef>
                <a:spcPts val="2400"/>
              </a:spcBef>
              <a:spcAft>
                <a:spcPts val="1200"/>
              </a:spcAft>
              <a:defRPr/>
            </a:pPr>
            <a:r>
              <a:rPr lang="en-US" sz="2800" b="1" cap="all" spc="250" dirty="0">
                <a:latin typeface="Optimistic Text" panose="020B0503020203020204" pitchFamily="34" charset="0"/>
              </a:rPr>
              <a:t>Dissuader</a:t>
            </a:r>
          </a:p>
        </p:txBody>
      </p:sp>
      <p:sp>
        <p:nvSpPr>
          <p:cNvPr id="57" name="TextBox 56">
            <a:extLst>
              <a:ext uri="{FF2B5EF4-FFF2-40B4-BE49-F238E27FC236}">
                <a16:creationId xmlns:a16="http://schemas.microsoft.com/office/drawing/2014/main" id="{B30CC3EA-05C8-3C40-8A14-E35B14A7EC4F}"/>
              </a:ext>
            </a:extLst>
          </p:cNvPr>
          <p:cNvSpPr txBox="1"/>
          <p:nvPr/>
        </p:nvSpPr>
        <p:spPr>
          <a:xfrm>
            <a:off x="12259196" y="9046018"/>
            <a:ext cx="3810000" cy="647198"/>
          </a:xfrm>
          <a:prstGeom prst="rect">
            <a:avLst/>
          </a:prstGeom>
          <a:noFill/>
        </p:spPr>
        <p:txBody>
          <a:bodyPr wrap="square" lIns="0" tIns="0" rIns="0" bIns="0" rtlCol="0" anchor="t">
            <a:noAutofit/>
          </a:bodyPr>
          <a:lstStyle/>
          <a:p>
            <a:pPr algn="ctr">
              <a:lnSpc>
                <a:spcPts val="4200"/>
              </a:lnSpc>
              <a:spcBef>
                <a:spcPts val="2400"/>
              </a:spcBef>
              <a:spcAft>
                <a:spcPts val="1200"/>
              </a:spcAft>
              <a:defRPr/>
            </a:pPr>
            <a:r>
              <a:rPr lang="en-US" sz="2800" b="1" cap="all" spc="250" dirty="0" err="1">
                <a:latin typeface="Optimistic Text" panose="020B0503020203020204" pitchFamily="34" charset="0"/>
              </a:rPr>
              <a:t>Détecter</a:t>
            </a:r>
            <a:endParaRPr lang="en-US" sz="2800" b="1" cap="all" spc="250" dirty="0">
              <a:latin typeface="Optimistic Text" panose="020B0503020203020204" pitchFamily="34" charset="0"/>
            </a:endParaRPr>
          </a:p>
        </p:txBody>
      </p:sp>
      <p:sp>
        <p:nvSpPr>
          <p:cNvPr id="59" name="TextBox 58">
            <a:extLst>
              <a:ext uri="{FF2B5EF4-FFF2-40B4-BE49-F238E27FC236}">
                <a16:creationId xmlns:a16="http://schemas.microsoft.com/office/drawing/2014/main" id="{DB73C0EA-6A04-E145-A31D-2815E9D50B4E}"/>
              </a:ext>
            </a:extLst>
          </p:cNvPr>
          <p:cNvSpPr txBox="1"/>
          <p:nvPr/>
        </p:nvSpPr>
        <p:spPr>
          <a:xfrm>
            <a:off x="16200415" y="9046018"/>
            <a:ext cx="3810000" cy="647198"/>
          </a:xfrm>
          <a:prstGeom prst="rect">
            <a:avLst/>
          </a:prstGeom>
          <a:noFill/>
        </p:spPr>
        <p:txBody>
          <a:bodyPr wrap="square" lIns="0" tIns="0" rIns="0" bIns="0" rtlCol="0" anchor="t">
            <a:noAutofit/>
          </a:bodyPr>
          <a:lstStyle/>
          <a:p>
            <a:pPr algn="ctr">
              <a:lnSpc>
                <a:spcPts val="4200"/>
              </a:lnSpc>
              <a:spcBef>
                <a:spcPts val="2400"/>
              </a:spcBef>
              <a:spcAft>
                <a:spcPts val="1200"/>
              </a:spcAft>
              <a:defRPr/>
            </a:pPr>
            <a:r>
              <a:rPr lang="en-US" sz="2800" b="1" cap="all" spc="250" dirty="0" err="1">
                <a:latin typeface="Optimistic Text" panose="020B0503020203020204" pitchFamily="34" charset="0"/>
              </a:rPr>
              <a:t>Prévenir</a:t>
            </a:r>
            <a:endParaRPr lang="en-US" sz="2800" b="1" cap="all" spc="250" dirty="0">
              <a:latin typeface="Optimistic Text" panose="020B0503020203020204" pitchFamily="34" charset="0"/>
            </a:endParaRPr>
          </a:p>
        </p:txBody>
      </p:sp>
      <p:sp>
        <p:nvSpPr>
          <p:cNvPr id="61" name="TextBox 60">
            <a:extLst>
              <a:ext uri="{FF2B5EF4-FFF2-40B4-BE49-F238E27FC236}">
                <a16:creationId xmlns:a16="http://schemas.microsoft.com/office/drawing/2014/main" id="{DD473AC9-A8FE-0F43-AB4F-DEB46C475989}"/>
              </a:ext>
            </a:extLst>
          </p:cNvPr>
          <p:cNvSpPr txBox="1"/>
          <p:nvPr/>
        </p:nvSpPr>
        <p:spPr>
          <a:xfrm>
            <a:off x="20121960" y="9046018"/>
            <a:ext cx="3810000" cy="647198"/>
          </a:xfrm>
          <a:prstGeom prst="rect">
            <a:avLst/>
          </a:prstGeom>
          <a:noFill/>
        </p:spPr>
        <p:txBody>
          <a:bodyPr wrap="square" lIns="0" tIns="0" rIns="0" bIns="0" rtlCol="0" anchor="t">
            <a:noAutofit/>
          </a:bodyPr>
          <a:lstStyle/>
          <a:p>
            <a:pPr algn="ctr">
              <a:lnSpc>
                <a:spcPts val="4200"/>
              </a:lnSpc>
              <a:spcBef>
                <a:spcPts val="2400"/>
              </a:spcBef>
              <a:spcAft>
                <a:spcPts val="1200"/>
              </a:spcAft>
              <a:defRPr/>
            </a:pPr>
            <a:r>
              <a:rPr lang="en-US" sz="2800" b="1" cap="all" spc="250" dirty="0" err="1">
                <a:latin typeface="Optimistic Text" panose="020B0503020203020204" pitchFamily="34" charset="0"/>
              </a:rPr>
              <a:t>Rétablir</a:t>
            </a:r>
            <a:endParaRPr lang="en-US" sz="2800" b="1" cap="all" spc="250" dirty="0">
              <a:latin typeface="Optimistic Text" panose="020B0503020203020204" pitchFamily="34" charset="0"/>
            </a:endParaRPr>
          </a:p>
        </p:txBody>
      </p:sp>
      <p:grpSp>
        <p:nvGrpSpPr>
          <p:cNvPr id="14" name="Group 13">
            <a:extLst>
              <a:ext uri="{FF2B5EF4-FFF2-40B4-BE49-F238E27FC236}">
                <a16:creationId xmlns:a16="http://schemas.microsoft.com/office/drawing/2014/main" id="{C568DF0B-71AF-A04F-9293-6CA98E61B42D}"/>
              </a:ext>
            </a:extLst>
          </p:cNvPr>
          <p:cNvGrpSpPr/>
          <p:nvPr/>
        </p:nvGrpSpPr>
        <p:grpSpPr>
          <a:xfrm>
            <a:off x="9253651" y="6549656"/>
            <a:ext cx="1938652" cy="1907416"/>
            <a:chOff x="9095491" y="6366636"/>
            <a:chExt cx="2310688" cy="2273456"/>
          </a:xfrm>
        </p:grpSpPr>
        <p:sp>
          <p:nvSpPr>
            <p:cNvPr id="54" name="Google Shape;984;p86">
              <a:extLst>
                <a:ext uri="{FF2B5EF4-FFF2-40B4-BE49-F238E27FC236}">
                  <a16:creationId xmlns:a16="http://schemas.microsoft.com/office/drawing/2014/main" id="{61E6CC09-9A28-2C46-8347-21A60519155B}"/>
                </a:ext>
              </a:extLst>
            </p:cNvPr>
            <p:cNvSpPr/>
            <p:nvPr/>
          </p:nvSpPr>
          <p:spPr>
            <a:xfrm>
              <a:off x="9095491" y="6366636"/>
              <a:ext cx="2310688" cy="2273456"/>
            </a:xfrm>
            <a:custGeom>
              <a:avLst/>
              <a:gdLst/>
              <a:ahLst/>
              <a:cxnLst/>
              <a:rect l="l" t="t" r="r" b="b"/>
              <a:pathLst>
                <a:path w="528091" h="519582" extrusionOk="0">
                  <a:moveTo>
                    <a:pt x="0" y="259791"/>
                  </a:moveTo>
                  <a:cubicBezTo>
                    <a:pt x="0" y="108788"/>
                    <a:pt x="100584" y="0"/>
                    <a:pt x="258660" y="0"/>
                  </a:cubicBezTo>
                  <a:lnTo>
                    <a:pt x="269430" y="0"/>
                  </a:lnTo>
                  <a:cubicBezTo>
                    <a:pt x="427494" y="0"/>
                    <a:pt x="528091" y="108788"/>
                    <a:pt x="528091" y="259791"/>
                  </a:cubicBezTo>
                  <a:cubicBezTo>
                    <a:pt x="528091" y="410794"/>
                    <a:pt x="427494" y="519582"/>
                    <a:pt x="269430" y="519582"/>
                  </a:cubicBezTo>
                  <a:lnTo>
                    <a:pt x="258660" y="519582"/>
                  </a:lnTo>
                  <a:cubicBezTo>
                    <a:pt x="100584" y="519582"/>
                    <a:pt x="0" y="410794"/>
                    <a:pt x="0" y="259791"/>
                  </a:cubicBezTo>
                  <a:close/>
                </a:path>
              </a:pathLst>
            </a:custGeom>
            <a:solidFill>
              <a:schemeClr val="accent2"/>
            </a:solidFill>
            <a:ln w="9525" cap="flat" cmpd="sng">
              <a:noFill/>
              <a:prstDash val="solid"/>
              <a:round/>
              <a:headEnd type="none" w="sm" len="sm"/>
              <a:tailEnd type="none" w="sm" len="sm"/>
            </a:ln>
          </p:spPr>
          <p:txBody>
            <a:bodyPr spcFirstLastPara="1" wrap="square" lIns="457125" tIns="228500" rIns="457125" bIns="228500" anchor="ctr" anchorCtr="0">
              <a:noAutofit/>
            </a:bodyPr>
            <a:lstStyle/>
            <a:p>
              <a:pPr marL="0" marR="0" lvl="0" indent="0" algn="ctr" rtl="0">
                <a:spcBef>
                  <a:spcPts val="0"/>
                </a:spcBef>
                <a:spcAft>
                  <a:spcPts val="0"/>
                </a:spcAft>
                <a:buNone/>
              </a:pPr>
              <a:endParaRPr sz="9000" b="0" i="0" u="none" strike="noStrike" cap="none">
                <a:solidFill>
                  <a:srgbClr val="000000"/>
                </a:solidFill>
                <a:latin typeface="Calibri"/>
                <a:ea typeface="Calibri"/>
                <a:cs typeface="Calibri"/>
                <a:sym typeface="Calibri"/>
              </a:endParaRPr>
            </a:p>
          </p:txBody>
        </p:sp>
        <p:grpSp>
          <p:nvGrpSpPr>
            <p:cNvPr id="4" name="Google Shape;1202;p90">
              <a:extLst>
                <a:ext uri="{FF2B5EF4-FFF2-40B4-BE49-F238E27FC236}">
                  <a16:creationId xmlns:a16="http://schemas.microsoft.com/office/drawing/2014/main" id="{0532E275-76EF-C04F-A116-E4F3B9D96FD5}"/>
                </a:ext>
              </a:extLst>
            </p:cNvPr>
            <p:cNvGrpSpPr/>
            <p:nvPr/>
          </p:nvGrpSpPr>
          <p:grpSpPr>
            <a:xfrm>
              <a:off x="9632613" y="6892338"/>
              <a:ext cx="1236444" cy="1222052"/>
              <a:chOff x="1624462" y="131357"/>
              <a:chExt cx="72078" cy="71239"/>
            </a:xfrm>
            <a:solidFill>
              <a:schemeClr val="bg1"/>
            </a:solidFill>
          </p:grpSpPr>
          <p:sp>
            <p:nvSpPr>
              <p:cNvPr id="6" name="Google Shape;1203;p90">
                <a:extLst>
                  <a:ext uri="{FF2B5EF4-FFF2-40B4-BE49-F238E27FC236}">
                    <a16:creationId xmlns:a16="http://schemas.microsoft.com/office/drawing/2014/main" id="{9DA620C5-28D1-7840-890C-DCF0F6215BD9}"/>
                  </a:ext>
                </a:extLst>
              </p:cNvPr>
              <p:cNvSpPr/>
              <p:nvPr/>
            </p:nvSpPr>
            <p:spPr>
              <a:xfrm>
                <a:off x="1665236" y="188845"/>
                <a:ext cx="20167" cy="9169"/>
              </a:xfrm>
              <a:custGeom>
                <a:avLst/>
                <a:gdLst/>
                <a:ahLst/>
                <a:cxnLst/>
                <a:rect l="l" t="t" r="r" b="b"/>
                <a:pathLst>
                  <a:path w="20167" h="9169" extrusionOk="0">
                    <a:moveTo>
                      <a:pt x="16967" y="9169"/>
                    </a:moveTo>
                    <a:lnTo>
                      <a:pt x="3213" y="9169"/>
                    </a:lnTo>
                    <a:cubicBezTo>
                      <a:pt x="1435" y="9169"/>
                      <a:pt x="0" y="7734"/>
                      <a:pt x="0" y="5956"/>
                    </a:cubicBezTo>
                    <a:lnTo>
                      <a:pt x="0" y="3213"/>
                    </a:lnTo>
                    <a:cubicBezTo>
                      <a:pt x="0" y="1447"/>
                      <a:pt x="1435" y="0"/>
                      <a:pt x="3213" y="0"/>
                    </a:cubicBezTo>
                    <a:lnTo>
                      <a:pt x="16967" y="0"/>
                    </a:lnTo>
                    <a:cubicBezTo>
                      <a:pt x="18732" y="0"/>
                      <a:pt x="20167" y="1447"/>
                      <a:pt x="20167" y="3213"/>
                    </a:cubicBezTo>
                    <a:lnTo>
                      <a:pt x="20167" y="5956"/>
                    </a:lnTo>
                    <a:cubicBezTo>
                      <a:pt x="20167" y="7734"/>
                      <a:pt x="18732" y="9169"/>
                      <a:pt x="16967" y="9169"/>
                    </a:cubicBezTo>
                    <a:close/>
                    <a:moveTo>
                      <a:pt x="3213" y="2755"/>
                    </a:moveTo>
                    <a:cubicBezTo>
                      <a:pt x="2959" y="2755"/>
                      <a:pt x="2755" y="2959"/>
                      <a:pt x="2755" y="3213"/>
                    </a:cubicBezTo>
                    <a:lnTo>
                      <a:pt x="2755" y="5956"/>
                    </a:lnTo>
                    <a:cubicBezTo>
                      <a:pt x="2755" y="6210"/>
                      <a:pt x="2959" y="6426"/>
                      <a:pt x="3213" y="6426"/>
                    </a:cubicBezTo>
                    <a:lnTo>
                      <a:pt x="16967" y="6426"/>
                    </a:lnTo>
                    <a:cubicBezTo>
                      <a:pt x="17221" y="6426"/>
                      <a:pt x="17424" y="6210"/>
                      <a:pt x="17424" y="5956"/>
                    </a:cubicBezTo>
                    <a:lnTo>
                      <a:pt x="17424" y="3213"/>
                    </a:lnTo>
                    <a:cubicBezTo>
                      <a:pt x="17424" y="2959"/>
                      <a:pt x="17221" y="2755"/>
                      <a:pt x="16967" y="2755"/>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7" name="Google Shape;1204;p90">
                <a:extLst>
                  <a:ext uri="{FF2B5EF4-FFF2-40B4-BE49-F238E27FC236}">
                    <a16:creationId xmlns:a16="http://schemas.microsoft.com/office/drawing/2014/main" id="{5524C77D-24D0-A04F-AD71-7FA04AFDDA71}"/>
                  </a:ext>
                </a:extLst>
              </p:cNvPr>
              <p:cNvSpPr/>
              <p:nvPr/>
            </p:nvSpPr>
            <p:spPr>
              <a:xfrm>
                <a:off x="1645996" y="143024"/>
                <a:ext cx="19240" cy="2743"/>
              </a:xfrm>
              <a:custGeom>
                <a:avLst/>
                <a:gdLst/>
                <a:ahLst/>
                <a:cxnLst/>
                <a:rect l="l" t="t" r="r" b="b"/>
                <a:pathLst>
                  <a:path w="19240" h="2743" extrusionOk="0">
                    <a:moveTo>
                      <a:pt x="18783" y="2743"/>
                    </a:moveTo>
                    <a:lnTo>
                      <a:pt x="457" y="2743"/>
                    </a:lnTo>
                    <a:cubicBezTo>
                      <a:pt x="203" y="2743"/>
                      <a:pt x="0" y="2539"/>
                      <a:pt x="0" y="2285"/>
                    </a:cubicBezTo>
                    <a:lnTo>
                      <a:pt x="0" y="457"/>
                    </a:lnTo>
                    <a:cubicBezTo>
                      <a:pt x="0" y="203"/>
                      <a:pt x="203" y="0"/>
                      <a:pt x="457" y="0"/>
                    </a:cubicBezTo>
                    <a:lnTo>
                      <a:pt x="18783" y="0"/>
                    </a:lnTo>
                    <a:cubicBezTo>
                      <a:pt x="19050" y="0"/>
                      <a:pt x="19240" y="203"/>
                      <a:pt x="19240" y="457"/>
                    </a:cubicBezTo>
                    <a:lnTo>
                      <a:pt x="19240" y="2285"/>
                    </a:lnTo>
                    <a:cubicBezTo>
                      <a:pt x="19240" y="2539"/>
                      <a:pt x="19050" y="2743"/>
                      <a:pt x="18783" y="2743"/>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8" name="Google Shape;1205;p90">
                <a:extLst>
                  <a:ext uri="{FF2B5EF4-FFF2-40B4-BE49-F238E27FC236}">
                    <a16:creationId xmlns:a16="http://schemas.microsoft.com/office/drawing/2014/main" id="{77F81C28-B470-BC49-8F94-481FBAD4FAC5}"/>
                  </a:ext>
                </a:extLst>
              </p:cNvPr>
              <p:cNvSpPr/>
              <p:nvPr/>
            </p:nvSpPr>
            <p:spPr>
              <a:xfrm>
                <a:off x="1632253" y="139346"/>
                <a:ext cx="10071" cy="10083"/>
              </a:xfrm>
              <a:custGeom>
                <a:avLst/>
                <a:gdLst/>
                <a:ahLst/>
                <a:cxnLst/>
                <a:rect l="l" t="t" r="r" b="b"/>
                <a:pathLst>
                  <a:path w="10071" h="10083" extrusionOk="0">
                    <a:moveTo>
                      <a:pt x="5029" y="10083"/>
                    </a:moveTo>
                    <a:cubicBezTo>
                      <a:pt x="2247" y="10083"/>
                      <a:pt x="0" y="7823"/>
                      <a:pt x="0" y="5041"/>
                    </a:cubicBezTo>
                    <a:cubicBezTo>
                      <a:pt x="0" y="2260"/>
                      <a:pt x="2247" y="0"/>
                      <a:pt x="5029" y="0"/>
                    </a:cubicBezTo>
                    <a:cubicBezTo>
                      <a:pt x="7810" y="0"/>
                      <a:pt x="10071" y="2260"/>
                      <a:pt x="10071" y="5041"/>
                    </a:cubicBezTo>
                    <a:cubicBezTo>
                      <a:pt x="10071" y="7823"/>
                      <a:pt x="7810" y="10083"/>
                      <a:pt x="5029" y="10083"/>
                    </a:cubicBezTo>
                    <a:close/>
                    <a:moveTo>
                      <a:pt x="5029" y="2755"/>
                    </a:moveTo>
                    <a:cubicBezTo>
                      <a:pt x="3759" y="2755"/>
                      <a:pt x="2730" y="3784"/>
                      <a:pt x="2730" y="5041"/>
                    </a:cubicBezTo>
                    <a:cubicBezTo>
                      <a:pt x="2730" y="6311"/>
                      <a:pt x="3759" y="7340"/>
                      <a:pt x="5029" y="7340"/>
                    </a:cubicBezTo>
                    <a:cubicBezTo>
                      <a:pt x="6299" y="7340"/>
                      <a:pt x="7327" y="6311"/>
                      <a:pt x="7327" y="5041"/>
                    </a:cubicBezTo>
                    <a:cubicBezTo>
                      <a:pt x="7327" y="3784"/>
                      <a:pt x="6299" y="2755"/>
                      <a:pt x="5029" y="2755"/>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9" name="Google Shape;1206;p90">
                <a:extLst>
                  <a:ext uri="{FF2B5EF4-FFF2-40B4-BE49-F238E27FC236}">
                    <a16:creationId xmlns:a16="http://schemas.microsoft.com/office/drawing/2014/main" id="{67DCFD9D-0B62-BB46-AD5D-337B5EC9A65C}"/>
                  </a:ext>
                </a:extLst>
              </p:cNvPr>
              <p:cNvSpPr/>
              <p:nvPr/>
            </p:nvSpPr>
            <p:spPr>
              <a:xfrm>
                <a:off x="1664181" y="131357"/>
                <a:ext cx="32359" cy="28155"/>
              </a:xfrm>
              <a:custGeom>
                <a:avLst/>
                <a:gdLst/>
                <a:ahLst/>
                <a:cxnLst/>
                <a:rect l="l" t="t" r="r" b="b"/>
                <a:pathLst>
                  <a:path w="32359" h="28155" extrusionOk="0">
                    <a:moveTo>
                      <a:pt x="29260" y="28155"/>
                    </a:moveTo>
                    <a:lnTo>
                      <a:pt x="3098" y="28155"/>
                    </a:lnTo>
                    <a:cubicBezTo>
                      <a:pt x="2019" y="28155"/>
                      <a:pt x="1066" y="27609"/>
                      <a:pt x="533" y="26669"/>
                    </a:cubicBezTo>
                    <a:cubicBezTo>
                      <a:pt x="0" y="25742"/>
                      <a:pt x="0" y="24625"/>
                      <a:pt x="546" y="23698"/>
                    </a:cubicBezTo>
                    <a:lnTo>
                      <a:pt x="13627" y="1473"/>
                    </a:lnTo>
                    <a:cubicBezTo>
                      <a:pt x="14160" y="546"/>
                      <a:pt x="15125" y="0"/>
                      <a:pt x="16192" y="0"/>
                    </a:cubicBezTo>
                    <a:cubicBezTo>
                      <a:pt x="17246" y="0"/>
                      <a:pt x="18199" y="546"/>
                      <a:pt x="18732" y="1473"/>
                    </a:cubicBezTo>
                    <a:lnTo>
                      <a:pt x="31813" y="23698"/>
                    </a:lnTo>
                    <a:cubicBezTo>
                      <a:pt x="32359" y="24625"/>
                      <a:pt x="32359" y="25742"/>
                      <a:pt x="31826" y="26669"/>
                    </a:cubicBezTo>
                    <a:cubicBezTo>
                      <a:pt x="31292" y="27609"/>
                      <a:pt x="30340" y="28155"/>
                      <a:pt x="29260" y="28155"/>
                    </a:cubicBezTo>
                    <a:close/>
                    <a:moveTo>
                      <a:pt x="16001" y="2857"/>
                    </a:moveTo>
                    <a:lnTo>
                      <a:pt x="2920" y="25095"/>
                    </a:lnTo>
                    <a:cubicBezTo>
                      <a:pt x="2908" y="25120"/>
                      <a:pt x="2857" y="25196"/>
                      <a:pt x="2920" y="25311"/>
                    </a:cubicBezTo>
                    <a:cubicBezTo>
                      <a:pt x="2984" y="25412"/>
                      <a:pt x="3073" y="25412"/>
                      <a:pt x="3098" y="25412"/>
                    </a:cubicBezTo>
                    <a:lnTo>
                      <a:pt x="29260" y="25412"/>
                    </a:lnTo>
                    <a:cubicBezTo>
                      <a:pt x="29298" y="25412"/>
                      <a:pt x="29387" y="25412"/>
                      <a:pt x="29451" y="25311"/>
                    </a:cubicBezTo>
                    <a:cubicBezTo>
                      <a:pt x="29502" y="25196"/>
                      <a:pt x="29463" y="25120"/>
                      <a:pt x="29451" y="25095"/>
                    </a:cubicBezTo>
                    <a:lnTo>
                      <a:pt x="16357" y="2857"/>
                    </a:lnTo>
                    <a:cubicBezTo>
                      <a:pt x="16344" y="2832"/>
                      <a:pt x="16294" y="2755"/>
                      <a:pt x="16192" y="2755"/>
                    </a:cubicBezTo>
                    <a:cubicBezTo>
                      <a:pt x="16065" y="2755"/>
                      <a:pt x="16014" y="2832"/>
                      <a:pt x="16001" y="2857"/>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10" name="Google Shape;1207;p90">
                <a:extLst>
                  <a:ext uri="{FF2B5EF4-FFF2-40B4-BE49-F238E27FC236}">
                    <a16:creationId xmlns:a16="http://schemas.microsoft.com/office/drawing/2014/main" id="{6AF84150-DA2B-DD44-8FC9-350137B20BD5}"/>
                  </a:ext>
                </a:extLst>
              </p:cNvPr>
              <p:cNvSpPr/>
              <p:nvPr/>
            </p:nvSpPr>
            <p:spPr>
              <a:xfrm>
                <a:off x="1678992" y="140268"/>
                <a:ext cx="2743" cy="9169"/>
              </a:xfrm>
              <a:custGeom>
                <a:avLst/>
                <a:gdLst/>
                <a:ahLst/>
                <a:cxnLst/>
                <a:rect l="l" t="t" r="r" b="b"/>
                <a:pathLst>
                  <a:path w="2743" h="9169" extrusionOk="0">
                    <a:moveTo>
                      <a:pt x="0" y="457"/>
                    </a:moveTo>
                    <a:lnTo>
                      <a:pt x="0" y="8699"/>
                    </a:lnTo>
                    <a:cubicBezTo>
                      <a:pt x="0" y="8953"/>
                      <a:pt x="203" y="9169"/>
                      <a:pt x="457" y="9169"/>
                    </a:cubicBezTo>
                    <a:lnTo>
                      <a:pt x="2286" y="9169"/>
                    </a:lnTo>
                    <a:cubicBezTo>
                      <a:pt x="2539" y="9169"/>
                      <a:pt x="2743" y="8953"/>
                      <a:pt x="2743" y="8699"/>
                    </a:cubicBezTo>
                    <a:lnTo>
                      <a:pt x="2743" y="457"/>
                    </a:lnTo>
                    <a:cubicBezTo>
                      <a:pt x="2743" y="203"/>
                      <a:pt x="2539" y="0"/>
                      <a:pt x="2286" y="0"/>
                    </a:cubicBezTo>
                    <a:lnTo>
                      <a:pt x="457" y="0"/>
                    </a:lnTo>
                    <a:cubicBezTo>
                      <a:pt x="203" y="0"/>
                      <a:pt x="0" y="203"/>
                      <a:pt x="0" y="457"/>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11" name="Google Shape;1208;p90">
                <a:extLst>
                  <a:ext uri="{FF2B5EF4-FFF2-40B4-BE49-F238E27FC236}">
                    <a16:creationId xmlns:a16="http://schemas.microsoft.com/office/drawing/2014/main" id="{BD7376E7-29A2-CC41-8831-6B5000FA7C33}"/>
                  </a:ext>
                </a:extLst>
              </p:cNvPr>
              <p:cNvSpPr/>
              <p:nvPr/>
            </p:nvSpPr>
            <p:spPr>
              <a:xfrm>
                <a:off x="1678993" y="151272"/>
                <a:ext cx="2743" cy="2743"/>
              </a:xfrm>
              <a:custGeom>
                <a:avLst/>
                <a:gdLst/>
                <a:ahLst/>
                <a:cxnLst/>
                <a:rect l="l" t="t" r="r" b="b"/>
                <a:pathLst>
                  <a:path w="2743" h="2743" extrusionOk="0">
                    <a:moveTo>
                      <a:pt x="457" y="2743"/>
                    </a:moveTo>
                    <a:lnTo>
                      <a:pt x="2286" y="2743"/>
                    </a:lnTo>
                    <a:cubicBezTo>
                      <a:pt x="2539" y="2743"/>
                      <a:pt x="2743" y="2539"/>
                      <a:pt x="2743" y="2285"/>
                    </a:cubicBezTo>
                    <a:lnTo>
                      <a:pt x="2743" y="457"/>
                    </a:lnTo>
                    <a:cubicBezTo>
                      <a:pt x="2743" y="203"/>
                      <a:pt x="2539" y="0"/>
                      <a:pt x="2286" y="0"/>
                    </a:cubicBezTo>
                    <a:lnTo>
                      <a:pt x="457" y="0"/>
                    </a:lnTo>
                    <a:cubicBezTo>
                      <a:pt x="190" y="0"/>
                      <a:pt x="0" y="203"/>
                      <a:pt x="0" y="457"/>
                    </a:cubicBezTo>
                    <a:lnTo>
                      <a:pt x="0" y="2285"/>
                    </a:lnTo>
                    <a:cubicBezTo>
                      <a:pt x="0" y="2539"/>
                      <a:pt x="190" y="2743"/>
                      <a:pt x="457" y="2743"/>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12" name="Google Shape;1209;p90">
                <a:extLst>
                  <a:ext uri="{FF2B5EF4-FFF2-40B4-BE49-F238E27FC236}">
                    <a16:creationId xmlns:a16="http://schemas.microsoft.com/office/drawing/2014/main" id="{01245B2B-1AC1-4A4B-91BE-1ADD95388E67}"/>
                  </a:ext>
                </a:extLst>
              </p:cNvPr>
              <p:cNvSpPr/>
              <p:nvPr/>
            </p:nvSpPr>
            <p:spPr>
              <a:xfrm>
                <a:off x="1624462" y="134766"/>
                <a:ext cx="68389" cy="67830"/>
              </a:xfrm>
              <a:custGeom>
                <a:avLst/>
                <a:gdLst/>
                <a:ahLst/>
                <a:cxnLst/>
                <a:rect l="l" t="t" r="r" b="b"/>
                <a:pathLst>
                  <a:path w="68389" h="67830" extrusionOk="0">
                    <a:moveTo>
                      <a:pt x="65468" y="28879"/>
                    </a:moveTo>
                    <a:cubicBezTo>
                      <a:pt x="65646" y="40779"/>
                      <a:pt x="65214" y="52692"/>
                      <a:pt x="64160" y="64503"/>
                    </a:cubicBezTo>
                    <a:cubicBezTo>
                      <a:pt x="64147" y="64820"/>
                      <a:pt x="63855" y="65087"/>
                      <a:pt x="63538" y="65087"/>
                    </a:cubicBezTo>
                    <a:lnTo>
                      <a:pt x="5194" y="65087"/>
                    </a:lnTo>
                    <a:cubicBezTo>
                      <a:pt x="4876" y="65087"/>
                      <a:pt x="4584" y="64808"/>
                      <a:pt x="4559" y="64503"/>
                    </a:cubicBezTo>
                    <a:cubicBezTo>
                      <a:pt x="2755" y="44208"/>
                      <a:pt x="2755" y="23621"/>
                      <a:pt x="4559" y="3327"/>
                    </a:cubicBezTo>
                    <a:cubicBezTo>
                      <a:pt x="4584" y="3009"/>
                      <a:pt x="4876" y="2755"/>
                      <a:pt x="5194" y="2755"/>
                    </a:cubicBezTo>
                    <a:lnTo>
                      <a:pt x="45808" y="2755"/>
                    </a:lnTo>
                    <a:cubicBezTo>
                      <a:pt x="46139" y="2755"/>
                      <a:pt x="46431" y="2578"/>
                      <a:pt x="46608" y="2298"/>
                    </a:cubicBezTo>
                    <a:lnTo>
                      <a:pt x="47548" y="698"/>
                    </a:lnTo>
                    <a:cubicBezTo>
                      <a:pt x="47726" y="393"/>
                      <a:pt x="47510" y="0"/>
                      <a:pt x="47155" y="0"/>
                    </a:cubicBezTo>
                    <a:lnTo>
                      <a:pt x="5194" y="0"/>
                    </a:lnTo>
                    <a:cubicBezTo>
                      <a:pt x="3454" y="0"/>
                      <a:pt x="1981" y="1358"/>
                      <a:pt x="1816" y="3086"/>
                    </a:cubicBezTo>
                    <a:cubicBezTo>
                      <a:pt x="0" y="23545"/>
                      <a:pt x="0" y="44284"/>
                      <a:pt x="1816" y="64757"/>
                    </a:cubicBezTo>
                    <a:cubicBezTo>
                      <a:pt x="1981" y="66471"/>
                      <a:pt x="3454" y="67830"/>
                      <a:pt x="5194" y="67830"/>
                    </a:cubicBezTo>
                    <a:lnTo>
                      <a:pt x="63538" y="67830"/>
                    </a:lnTo>
                    <a:cubicBezTo>
                      <a:pt x="65278" y="67830"/>
                      <a:pt x="66751" y="66497"/>
                      <a:pt x="66903" y="64769"/>
                    </a:cubicBezTo>
                    <a:cubicBezTo>
                      <a:pt x="67970" y="52857"/>
                      <a:pt x="68389" y="40855"/>
                      <a:pt x="68224" y="28879"/>
                    </a:cubicBezTo>
                    <a:cubicBezTo>
                      <a:pt x="68224" y="28613"/>
                      <a:pt x="68008" y="28422"/>
                      <a:pt x="67767" y="28422"/>
                    </a:cubicBezTo>
                    <a:lnTo>
                      <a:pt x="65925" y="28422"/>
                    </a:lnTo>
                    <a:cubicBezTo>
                      <a:pt x="65671" y="28422"/>
                      <a:pt x="65468" y="28625"/>
                      <a:pt x="65468" y="28879"/>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grpSp>
      </p:grpSp>
      <p:grpSp>
        <p:nvGrpSpPr>
          <p:cNvPr id="13" name="Group 12">
            <a:extLst>
              <a:ext uri="{FF2B5EF4-FFF2-40B4-BE49-F238E27FC236}">
                <a16:creationId xmlns:a16="http://schemas.microsoft.com/office/drawing/2014/main" id="{B22AD54C-378D-FC40-946E-7586699AF80D}"/>
              </a:ext>
            </a:extLst>
          </p:cNvPr>
          <p:cNvGrpSpPr/>
          <p:nvPr/>
        </p:nvGrpSpPr>
        <p:grpSpPr>
          <a:xfrm>
            <a:off x="5312432" y="6549656"/>
            <a:ext cx="1938652" cy="1907416"/>
            <a:chOff x="5154272" y="6366636"/>
            <a:chExt cx="2310688" cy="2273456"/>
          </a:xfrm>
        </p:grpSpPr>
        <p:sp>
          <p:nvSpPr>
            <p:cNvPr id="52" name="Google Shape;984;p86">
              <a:extLst>
                <a:ext uri="{FF2B5EF4-FFF2-40B4-BE49-F238E27FC236}">
                  <a16:creationId xmlns:a16="http://schemas.microsoft.com/office/drawing/2014/main" id="{DDDDDFF5-6C65-4C46-B861-5CDF495848C6}"/>
                </a:ext>
              </a:extLst>
            </p:cNvPr>
            <p:cNvSpPr/>
            <p:nvPr/>
          </p:nvSpPr>
          <p:spPr>
            <a:xfrm>
              <a:off x="5154272" y="6366636"/>
              <a:ext cx="2310688" cy="2273456"/>
            </a:xfrm>
            <a:custGeom>
              <a:avLst/>
              <a:gdLst/>
              <a:ahLst/>
              <a:cxnLst/>
              <a:rect l="l" t="t" r="r" b="b"/>
              <a:pathLst>
                <a:path w="528091" h="519582" extrusionOk="0">
                  <a:moveTo>
                    <a:pt x="0" y="259791"/>
                  </a:moveTo>
                  <a:cubicBezTo>
                    <a:pt x="0" y="108788"/>
                    <a:pt x="100584" y="0"/>
                    <a:pt x="258660" y="0"/>
                  </a:cubicBezTo>
                  <a:lnTo>
                    <a:pt x="269430" y="0"/>
                  </a:lnTo>
                  <a:cubicBezTo>
                    <a:pt x="427494" y="0"/>
                    <a:pt x="528091" y="108788"/>
                    <a:pt x="528091" y="259791"/>
                  </a:cubicBezTo>
                  <a:cubicBezTo>
                    <a:pt x="528091" y="410794"/>
                    <a:pt x="427494" y="519582"/>
                    <a:pt x="269430" y="519582"/>
                  </a:cubicBezTo>
                  <a:lnTo>
                    <a:pt x="258660" y="519582"/>
                  </a:lnTo>
                  <a:cubicBezTo>
                    <a:pt x="100584" y="519582"/>
                    <a:pt x="0" y="410794"/>
                    <a:pt x="0" y="259791"/>
                  </a:cubicBezTo>
                  <a:close/>
                </a:path>
              </a:pathLst>
            </a:custGeom>
            <a:solidFill>
              <a:schemeClr val="accent2"/>
            </a:solidFill>
            <a:ln w="9525" cap="flat" cmpd="sng">
              <a:noFill/>
              <a:prstDash val="solid"/>
              <a:round/>
              <a:headEnd type="none" w="sm" len="sm"/>
              <a:tailEnd type="none" w="sm" len="sm"/>
            </a:ln>
          </p:spPr>
          <p:txBody>
            <a:bodyPr spcFirstLastPara="1" wrap="square" lIns="457125" tIns="228500" rIns="457125" bIns="228500" anchor="ctr" anchorCtr="0">
              <a:noAutofit/>
            </a:bodyPr>
            <a:lstStyle/>
            <a:p>
              <a:pPr marL="0" marR="0" lvl="0" indent="0" algn="ctr" rtl="0">
                <a:spcBef>
                  <a:spcPts val="0"/>
                </a:spcBef>
                <a:spcAft>
                  <a:spcPts val="0"/>
                </a:spcAft>
                <a:buNone/>
              </a:pPr>
              <a:endParaRPr sz="9000" b="0" i="0" u="none" strike="noStrike" cap="none">
                <a:solidFill>
                  <a:srgbClr val="000000"/>
                </a:solidFill>
                <a:latin typeface="Calibri"/>
                <a:ea typeface="Calibri"/>
                <a:cs typeface="Calibri"/>
                <a:sym typeface="Calibri"/>
              </a:endParaRPr>
            </a:p>
          </p:txBody>
        </p:sp>
        <p:grpSp>
          <p:nvGrpSpPr>
            <p:cNvPr id="23" name="Google Shape;1700;p92">
              <a:extLst>
                <a:ext uri="{FF2B5EF4-FFF2-40B4-BE49-F238E27FC236}">
                  <a16:creationId xmlns:a16="http://schemas.microsoft.com/office/drawing/2014/main" id="{AEFCEBED-2496-2949-86A5-13206C4C2783}"/>
                </a:ext>
              </a:extLst>
            </p:cNvPr>
            <p:cNvGrpSpPr/>
            <p:nvPr/>
          </p:nvGrpSpPr>
          <p:grpSpPr>
            <a:xfrm>
              <a:off x="5727829" y="6921465"/>
              <a:ext cx="1163574" cy="1163798"/>
              <a:chOff x="9962790" y="3442390"/>
              <a:chExt cx="678300" cy="678430"/>
            </a:xfrm>
            <a:solidFill>
              <a:schemeClr val="bg1"/>
            </a:solidFill>
          </p:grpSpPr>
          <p:sp>
            <p:nvSpPr>
              <p:cNvPr id="24" name="Google Shape;1701;p92">
                <a:extLst>
                  <a:ext uri="{FF2B5EF4-FFF2-40B4-BE49-F238E27FC236}">
                    <a16:creationId xmlns:a16="http://schemas.microsoft.com/office/drawing/2014/main" id="{F38B9963-3C54-0F42-907E-76B3EE9EA249}"/>
                  </a:ext>
                </a:extLst>
              </p:cNvPr>
              <p:cNvSpPr/>
              <p:nvPr/>
            </p:nvSpPr>
            <p:spPr>
              <a:xfrm>
                <a:off x="9962790" y="3442390"/>
                <a:ext cx="678300" cy="678430"/>
              </a:xfrm>
              <a:custGeom>
                <a:avLst/>
                <a:gdLst/>
                <a:ahLst/>
                <a:cxnLst/>
                <a:rect l="l" t="t" r="r" b="b"/>
                <a:pathLst>
                  <a:path w="67830" h="67843" extrusionOk="0">
                    <a:moveTo>
                      <a:pt x="33921" y="67843"/>
                    </a:moveTo>
                    <a:cubicBezTo>
                      <a:pt x="15214" y="67843"/>
                      <a:pt x="0" y="52616"/>
                      <a:pt x="0" y="33921"/>
                    </a:cubicBezTo>
                    <a:cubicBezTo>
                      <a:pt x="0" y="15214"/>
                      <a:pt x="15214" y="0"/>
                      <a:pt x="33921" y="0"/>
                    </a:cubicBezTo>
                    <a:cubicBezTo>
                      <a:pt x="52628" y="0"/>
                      <a:pt x="67830" y="15214"/>
                      <a:pt x="67830" y="33921"/>
                    </a:cubicBezTo>
                    <a:cubicBezTo>
                      <a:pt x="67830" y="52616"/>
                      <a:pt x="52628" y="67843"/>
                      <a:pt x="33921" y="67843"/>
                    </a:cubicBezTo>
                    <a:close/>
                    <a:moveTo>
                      <a:pt x="33921" y="2755"/>
                    </a:moveTo>
                    <a:cubicBezTo>
                      <a:pt x="16725" y="2755"/>
                      <a:pt x="2755" y="16738"/>
                      <a:pt x="2755" y="33921"/>
                    </a:cubicBezTo>
                    <a:cubicBezTo>
                      <a:pt x="2755" y="51104"/>
                      <a:pt x="16725" y="65087"/>
                      <a:pt x="33921" y="65087"/>
                    </a:cubicBezTo>
                    <a:cubicBezTo>
                      <a:pt x="51117" y="65087"/>
                      <a:pt x="65087" y="51104"/>
                      <a:pt x="65087" y="33921"/>
                    </a:cubicBezTo>
                    <a:cubicBezTo>
                      <a:pt x="65087" y="16738"/>
                      <a:pt x="51117" y="2755"/>
                      <a:pt x="33921" y="2755"/>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25" name="Google Shape;1702;p92">
                <a:extLst>
                  <a:ext uri="{FF2B5EF4-FFF2-40B4-BE49-F238E27FC236}">
                    <a16:creationId xmlns:a16="http://schemas.microsoft.com/office/drawing/2014/main" id="{479116F2-9E45-DA42-A604-0FE8BDD39D82}"/>
                  </a:ext>
                </a:extLst>
              </p:cNvPr>
              <p:cNvSpPr/>
              <p:nvPr/>
            </p:nvSpPr>
            <p:spPr>
              <a:xfrm>
                <a:off x="10132170" y="3664000"/>
                <a:ext cx="338830" cy="245870"/>
              </a:xfrm>
              <a:custGeom>
                <a:avLst/>
                <a:gdLst/>
                <a:ahLst/>
                <a:cxnLst/>
                <a:rect l="l" t="t" r="r" b="b"/>
                <a:pathLst>
                  <a:path w="33883" h="24587" extrusionOk="0">
                    <a:moveTo>
                      <a:pt x="9740" y="24587"/>
                    </a:moveTo>
                    <a:cubicBezTo>
                      <a:pt x="8940" y="24549"/>
                      <a:pt x="8178" y="24206"/>
                      <a:pt x="7607" y="23647"/>
                    </a:cubicBezTo>
                    <a:lnTo>
                      <a:pt x="190" y="16357"/>
                    </a:lnTo>
                    <a:cubicBezTo>
                      <a:pt x="0" y="16167"/>
                      <a:pt x="0" y="15887"/>
                      <a:pt x="177" y="15709"/>
                    </a:cubicBezTo>
                    <a:lnTo>
                      <a:pt x="1473" y="14389"/>
                    </a:lnTo>
                    <a:cubicBezTo>
                      <a:pt x="1638" y="14211"/>
                      <a:pt x="1930" y="14211"/>
                      <a:pt x="2108" y="14389"/>
                    </a:cubicBezTo>
                    <a:lnTo>
                      <a:pt x="9563" y="21704"/>
                    </a:lnTo>
                    <a:cubicBezTo>
                      <a:pt x="9677" y="21831"/>
                      <a:pt x="9817" y="21856"/>
                      <a:pt x="9906" y="21843"/>
                    </a:cubicBezTo>
                    <a:cubicBezTo>
                      <a:pt x="9982" y="21843"/>
                      <a:pt x="10109" y="21818"/>
                      <a:pt x="10236" y="21678"/>
                    </a:cubicBezTo>
                    <a:cubicBezTo>
                      <a:pt x="17322" y="13487"/>
                      <a:pt x="24409" y="6438"/>
                      <a:pt x="31902" y="165"/>
                    </a:cubicBezTo>
                    <a:cubicBezTo>
                      <a:pt x="32105" y="0"/>
                      <a:pt x="32397" y="25"/>
                      <a:pt x="32562" y="215"/>
                    </a:cubicBezTo>
                    <a:lnTo>
                      <a:pt x="33731" y="1625"/>
                    </a:lnTo>
                    <a:cubicBezTo>
                      <a:pt x="33883" y="1828"/>
                      <a:pt x="33858" y="2108"/>
                      <a:pt x="33680" y="2273"/>
                    </a:cubicBezTo>
                    <a:cubicBezTo>
                      <a:pt x="26327" y="8432"/>
                      <a:pt x="19354" y="15341"/>
                      <a:pt x="12382" y="23393"/>
                    </a:cubicBezTo>
                    <a:cubicBezTo>
                      <a:pt x="11785" y="24091"/>
                      <a:pt x="10934" y="24549"/>
                      <a:pt x="10007" y="24587"/>
                    </a:cubicBezTo>
                    <a:cubicBezTo>
                      <a:pt x="9931" y="24587"/>
                      <a:pt x="9829" y="24587"/>
                      <a:pt x="9740" y="24587"/>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grpSp>
      </p:grpSp>
      <p:grpSp>
        <p:nvGrpSpPr>
          <p:cNvPr id="2" name="Group 1">
            <a:extLst>
              <a:ext uri="{FF2B5EF4-FFF2-40B4-BE49-F238E27FC236}">
                <a16:creationId xmlns:a16="http://schemas.microsoft.com/office/drawing/2014/main" id="{0F394063-DC3A-D84C-82A7-9370E01B516D}"/>
              </a:ext>
            </a:extLst>
          </p:cNvPr>
          <p:cNvGrpSpPr/>
          <p:nvPr/>
        </p:nvGrpSpPr>
        <p:grpSpPr>
          <a:xfrm>
            <a:off x="1371213" y="6549656"/>
            <a:ext cx="1938652" cy="1907416"/>
            <a:chOff x="1213053" y="6366636"/>
            <a:chExt cx="2310688" cy="2273456"/>
          </a:xfrm>
        </p:grpSpPr>
        <p:sp>
          <p:nvSpPr>
            <p:cNvPr id="50" name="Google Shape;984;p86">
              <a:extLst>
                <a:ext uri="{FF2B5EF4-FFF2-40B4-BE49-F238E27FC236}">
                  <a16:creationId xmlns:a16="http://schemas.microsoft.com/office/drawing/2014/main" id="{A050B30C-592F-264B-ABA7-132A06C3F1BA}"/>
                </a:ext>
              </a:extLst>
            </p:cNvPr>
            <p:cNvSpPr/>
            <p:nvPr/>
          </p:nvSpPr>
          <p:spPr>
            <a:xfrm>
              <a:off x="1213053" y="6366636"/>
              <a:ext cx="2310688" cy="2273456"/>
            </a:xfrm>
            <a:custGeom>
              <a:avLst/>
              <a:gdLst/>
              <a:ahLst/>
              <a:cxnLst/>
              <a:rect l="l" t="t" r="r" b="b"/>
              <a:pathLst>
                <a:path w="528091" h="519582" extrusionOk="0">
                  <a:moveTo>
                    <a:pt x="0" y="259791"/>
                  </a:moveTo>
                  <a:cubicBezTo>
                    <a:pt x="0" y="108788"/>
                    <a:pt x="100584" y="0"/>
                    <a:pt x="258660" y="0"/>
                  </a:cubicBezTo>
                  <a:lnTo>
                    <a:pt x="269430" y="0"/>
                  </a:lnTo>
                  <a:cubicBezTo>
                    <a:pt x="427494" y="0"/>
                    <a:pt x="528091" y="108788"/>
                    <a:pt x="528091" y="259791"/>
                  </a:cubicBezTo>
                  <a:cubicBezTo>
                    <a:pt x="528091" y="410794"/>
                    <a:pt x="427494" y="519582"/>
                    <a:pt x="269430" y="519582"/>
                  </a:cubicBezTo>
                  <a:lnTo>
                    <a:pt x="258660" y="519582"/>
                  </a:lnTo>
                  <a:cubicBezTo>
                    <a:pt x="100584" y="519582"/>
                    <a:pt x="0" y="410794"/>
                    <a:pt x="0" y="259791"/>
                  </a:cubicBezTo>
                  <a:close/>
                </a:path>
              </a:pathLst>
            </a:custGeom>
            <a:solidFill>
              <a:schemeClr val="accent2"/>
            </a:solidFill>
            <a:ln w="9525" cap="flat" cmpd="sng">
              <a:noFill/>
              <a:prstDash val="solid"/>
              <a:round/>
              <a:headEnd type="none" w="sm" len="sm"/>
              <a:tailEnd type="none" w="sm" len="sm"/>
            </a:ln>
          </p:spPr>
          <p:txBody>
            <a:bodyPr spcFirstLastPara="1" wrap="square" lIns="457125" tIns="228500" rIns="457125" bIns="228500" anchor="ctr" anchorCtr="0">
              <a:noAutofit/>
            </a:bodyPr>
            <a:lstStyle/>
            <a:p>
              <a:pPr marL="0" marR="0" lvl="0" indent="0" algn="ctr" rtl="0">
                <a:spcBef>
                  <a:spcPts val="0"/>
                </a:spcBef>
                <a:spcAft>
                  <a:spcPts val="0"/>
                </a:spcAft>
                <a:buNone/>
              </a:pPr>
              <a:endParaRPr sz="9000" b="0" i="0" u="none" strike="noStrike" cap="none" dirty="0">
                <a:solidFill>
                  <a:srgbClr val="000000"/>
                </a:solidFill>
                <a:latin typeface="Calibri"/>
                <a:ea typeface="Calibri"/>
                <a:cs typeface="Calibri"/>
                <a:sym typeface="Calibri"/>
              </a:endParaRPr>
            </a:p>
          </p:txBody>
        </p:sp>
        <p:grpSp>
          <p:nvGrpSpPr>
            <p:cNvPr id="26" name="Google Shape;1742;p92">
              <a:extLst>
                <a:ext uri="{FF2B5EF4-FFF2-40B4-BE49-F238E27FC236}">
                  <a16:creationId xmlns:a16="http://schemas.microsoft.com/office/drawing/2014/main" id="{D179C3AF-5B06-FA4D-AF8B-B1D39FDCF66D}"/>
                </a:ext>
              </a:extLst>
            </p:cNvPr>
            <p:cNvGrpSpPr/>
            <p:nvPr/>
          </p:nvGrpSpPr>
          <p:grpSpPr>
            <a:xfrm>
              <a:off x="1930766" y="7062920"/>
              <a:ext cx="875262" cy="880888"/>
              <a:chOff x="1423750" y="560687"/>
              <a:chExt cx="51023" cy="51351"/>
            </a:xfrm>
            <a:solidFill>
              <a:schemeClr val="bg1"/>
            </a:solidFill>
          </p:grpSpPr>
          <p:sp>
            <p:nvSpPr>
              <p:cNvPr id="27" name="Google Shape;1743;p92">
                <a:extLst>
                  <a:ext uri="{FF2B5EF4-FFF2-40B4-BE49-F238E27FC236}">
                    <a16:creationId xmlns:a16="http://schemas.microsoft.com/office/drawing/2014/main" id="{A3BB5F7E-AEE4-EE49-9210-00B73DC96A93}"/>
                  </a:ext>
                </a:extLst>
              </p:cNvPr>
              <p:cNvSpPr/>
              <p:nvPr/>
            </p:nvSpPr>
            <p:spPr>
              <a:xfrm>
                <a:off x="1423750" y="560687"/>
                <a:ext cx="51015" cy="27812"/>
              </a:xfrm>
              <a:custGeom>
                <a:avLst/>
                <a:gdLst/>
                <a:ahLst/>
                <a:cxnLst/>
                <a:rect l="l" t="t" r="r" b="b"/>
                <a:pathLst>
                  <a:path w="51015" h="27812" extrusionOk="0">
                    <a:moveTo>
                      <a:pt x="25501" y="27812"/>
                    </a:moveTo>
                    <a:lnTo>
                      <a:pt x="24460" y="26555"/>
                    </a:lnTo>
                    <a:cubicBezTo>
                      <a:pt x="17475" y="18173"/>
                      <a:pt x="9537" y="10236"/>
                      <a:pt x="228" y="2273"/>
                    </a:cubicBezTo>
                    <a:cubicBezTo>
                      <a:pt x="25" y="2108"/>
                      <a:pt x="0" y="1816"/>
                      <a:pt x="177" y="1625"/>
                    </a:cubicBezTo>
                    <a:lnTo>
                      <a:pt x="1358" y="228"/>
                    </a:lnTo>
                    <a:cubicBezTo>
                      <a:pt x="1523" y="38"/>
                      <a:pt x="1816" y="12"/>
                      <a:pt x="2006" y="177"/>
                    </a:cubicBezTo>
                    <a:cubicBezTo>
                      <a:pt x="10985" y="7848"/>
                      <a:pt x="18694" y="15506"/>
                      <a:pt x="25526" y="23558"/>
                    </a:cubicBezTo>
                    <a:cubicBezTo>
                      <a:pt x="33223" y="14617"/>
                      <a:pt x="40932" y="6959"/>
                      <a:pt x="49034" y="165"/>
                    </a:cubicBezTo>
                    <a:cubicBezTo>
                      <a:pt x="49225" y="0"/>
                      <a:pt x="49517" y="25"/>
                      <a:pt x="49669" y="228"/>
                    </a:cubicBezTo>
                    <a:lnTo>
                      <a:pt x="50850" y="1625"/>
                    </a:lnTo>
                    <a:cubicBezTo>
                      <a:pt x="51015" y="1828"/>
                      <a:pt x="50990" y="2108"/>
                      <a:pt x="50800" y="2273"/>
                    </a:cubicBezTo>
                    <a:cubicBezTo>
                      <a:pt x="42443" y="9283"/>
                      <a:pt x="34518" y="17233"/>
                      <a:pt x="26568" y="26568"/>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28" name="Google Shape;1744;p92">
                <a:extLst>
                  <a:ext uri="{FF2B5EF4-FFF2-40B4-BE49-F238E27FC236}">
                    <a16:creationId xmlns:a16="http://schemas.microsoft.com/office/drawing/2014/main" id="{60EC18CE-8196-D748-AFB7-4153630B4BFE}"/>
                  </a:ext>
                </a:extLst>
              </p:cNvPr>
              <p:cNvSpPr/>
              <p:nvPr/>
            </p:nvSpPr>
            <p:spPr>
              <a:xfrm>
                <a:off x="1423770" y="584226"/>
                <a:ext cx="51003" cy="27812"/>
              </a:xfrm>
              <a:custGeom>
                <a:avLst/>
                <a:gdLst/>
                <a:ahLst/>
                <a:cxnLst/>
                <a:rect l="l" t="t" r="r" b="b"/>
                <a:pathLst>
                  <a:path w="51003" h="27812" extrusionOk="0">
                    <a:moveTo>
                      <a:pt x="1333" y="27584"/>
                    </a:moveTo>
                    <a:lnTo>
                      <a:pt x="152" y="26174"/>
                    </a:lnTo>
                    <a:cubicBezTo>
                      <a:pt x="0" y="25984"/>
                      <a:pt x="12" y="25704"/>
                      <a:pt x="215" y="25539"/>
                    </a:cubicBezTo>
                    <a:cubicBezTo>
                      <a:pt x="8559" y="18541"/>
                      <a:pt x="16497" y="10591"/>
                      <a:pt x="24447" y="1244"/>
                    </a:cubicBezTo>
                    <a:lnTo>
                      <a:pt x="25501" y="0"/>
                    </a:lnTo>
                    <a:lnTo>
                      <a:pt x="26543" y="1257"/>
                    </a:lnTo>
                    <a:cubicBezTo>
                      <a:pt x="33528" y="9626"/>
                      <a:pt x="41465" y="17576"/>
                      <a:pt x="50787" y="25539"/>
                    </a:cubicBezTo>
                    <a:cubicBezTo>
                      <a:pt x="50977" y="25704"/>
                      <a:pt x="51003" y="25996"/>
                      <a:pt x="50838" y="26187"/>
                    </a:cubicBezTo>
                    <a:lnTo>
                      <a:pt x="49657" y="27584"/>
                    </a:lnTo>
                    <a:cubicBezTo>
                      <a:pt x="49491" y="27774"/>
                      <a:pt x="49199" y="27800"/>
                      <a:pt x="48996" y="27635"/>
                    </a:cubicBezTo>
                    <a:cubicBezTo>
                      <a:pt x="40017" y="19964"/>
                      <a:pt x="32308" y="12293"/>
                      <a:pt x="25476" y="4267"/>
                    </a:cubicBezTo>
                    <a:cubicBezTo>
                      <a:pt x="17792" y="13195"/>
                      <a:pt x="10083" y="20853"/>
                      <a:pt x="1981" y="27647"/>
                    </a:cubicBezTo>
                    <a:cubicBezTo>
                      <a:pt x="1778" y="27812"/>
                      <a:pt x="1498" y="27787"/>
                      <a:pt x="1333" y="27584"/>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grpSp>
      </p:grpSp>
      <p:grpSp>
        <p:nvGrpSpPr>
          <p:cNvPr id="15" name="Group 14">
            <a:extLst>
              <a:ext uri="{FF2B5EF4-FFF2-40B4-BE49-F238E27FC236}">
                <a16:creationId xmlns:a16="http://schemas.microsoft.com/office/drawing/2014/main" id="{D8719C1A-08E4-0D4D-B91C-C922E3B16189}"/>
              </a:ext>
            </a:extLst>
          </p:cNvPr>
          <p:cNvGrpSpPr/>
          <p:nvPr/>
        </p:nvGrpSpPr>
        <p:grpSpPr>
          <a:xfrm>
            <a:off x="13194870" y="6549656"/>
            <a:ext cx="1938652" cy="1907416"/>
            <a:chOff x="13036710" y="6366636"/>
            <a:chExt cx="2310688" cy="2273456"/>
          </a:xfrm>
        </p:grpSpPr>
        <p:sp>
          <p:nvSpPr>
            <p:cNvPr id="56" name="Google Shape;984;p86">
              <a:extLst>
                <a:ext uri="{FF2B5EF4-FFF2-40B4-BE49-F238E27FC236}">
                  <a16:creationId xmlns:a16="http://schemas.microsoft.com/office/drawing/2014/main" id="{F9569546-C7CB-574C-B142-45267ED84DC7}"/>
                </a:ext>
              </a:extLst>
            </p:cNvPr>
            <p:cNvSpPr/>
            <p:nvPr/>
          </p:nvSpPr>
          <p:spPr>
            <a:xfrm>
              <a:off x="13036710" y="6366636"/>
              <a:ext cx="2310688" cy="2273456"/>
            </a:xfrm>
            <a:custGeom>
              <a:avLst/>
              <a:gdLst/>
              <a:ahLst/>
              <a:cxnLst/>
              <a:rect l="l" t="t" r="r" b="b"/>
              <a:pathLst>
                <a:path w="528091" h="519582" extrusionOk="0">
                  <a:moveTo>
                    <a:pt x="0" y="259791"/>
                  </a:moveTo>
                  <a:cubicBezTo>
                    <a:pt x="0" y="108788"/>
                    <a:pt x="100584" y="0"/>
                    <a:pt x="258660" y="0"/>
                  </a:cubicBezTo>
                  <a:lnTo>
                    <a:pt x="269430" y="0"/>
                  </a:lnTo>
                  <a:cubicBezTo>
                    <a:pt x="427494" y="0"/>
                    <a:pt x="528091" y="108788"/>
                    <a:pt x="528091" y="259791"/>
                  </a:cubicBezTo>
                  <a:cubicBezTo>
                    <a:pt x="528091" y="410794"/>
                    <a:pt x="427494" y="519582"/>
                    <a:pt x="269430" y="519582"/>
                  </a:cubicBezTo>
                  <a:lnTo>
                    <a:pt x="258660" y="519582"/>
                  </a:lnTo>
                  <a:cubicBezTo>
                    <a:pt x="100584" y="519582"/>
                    <a:pt x="0" y="410794"/>
                    <a:pt x="0" y="259791"/>
                  </a:cubicBezTo>
                  <a:close/>
                </a:path>
              </a:pathLst>
            </a:custGeom>
            <a:solidFill>
              <a:schemeClr val="accent2"/>
            </a:solidFill>
            <a:ln w="9525" cap="flat" cmpd="sng">
              <a:noFill/>
              <a:prstDash val="solid"/>
              <a:round/>
              <a:headEnd type="none" w="sm" len="sm"/>
              <a:tailEnd type="none" w="sm" len="sm"/>
            </a:ln>
          </p:spPr>
          <p:txBody>
            <a:bodyPr spcFirstLastPara="1" wrap="square" lIns="457125" tIns="228500" rIns="457125" bIns="228500" anchor="ctr" anchorCtr="0">
              <a:noAutofit/>
            </a:bodyPr>
            <a:lstStyle/>
            <a:p>
              <a:pPr marL="0" marR="0" lvl="0" indent="0" algn="ctr" rtl="0">
                <a:spcBef>
                  <a:spcPts val="0"/>
                </a:spcBef>
                <a:spcAft>
                  <a:spcPts val="0"/>
                </a:spcAft>
                <a:buNone/>
              </a:pPr>
              <a:endParaRPr sz="9000" b="0" i="0" u="none" strike="noStrike" cap="none">
                <a:solidFill>
                  <a:srgbClr val="000000"/>
                </a:solidFill>
                <a:latin typeface="Calibri"/>
                <a:ea typeface="Calibri"/>
                <a:cs typeface="Calibri"/>
                <a:sym typeface="Calibri"/>
              </a:endParaRPr>
            </a:p>
          </p:txBody>
        </p:sp>
        <p:grpSp>
          <p:nvGrpSpPr>
            <p:cNvPr id="29" name="Google Shape;1869;p93">
              <a:extLst>
                <a:ext uri="{FF2B5EF4-FFF2-40B4-BE49-F238E27FC236}">
                  <a16:creationId xmlns:a16="http://schemas.microsoft.com/office/drawing/2014/main" id="{0A237842-292A-8444-9F7F-B8C29888F410}"/>
                </a:ext>
              </a:extLst>
            </p:cNvPr>
            <p:cNvGrpSpPr/>
            <p:nvPr/>
          </p:nvGrpSpPr>
          <p:grpSpPr>
            <a:xfrm>
              <a:off x="13612599" y="7002639"/>
              <a:ext cx="1158910" cy="1001450"/>
              <a:chOff x="9962740" y="1402660"/>
              <a:chExt cx="675580" cy="583790"/>
            </a:xfrm>
            <a:solidFill>
              <a:schemeClr val="bg1"/>
            </a:solidFill>
          </p:grpSpPr>
          <p:sp>
            <p:nvSpPr>
              <p:cNvPr id="30" name="Google Shape;1870;p93">
                <a:extLst>
                  <a:ext uri="{FF2B5EF4-FFF2-40B4-BE49-F238E27FC236}">
                    <a16:creationId xmlns:a16="http://schemas.microsoft.com/office/drawing/2014/main" id="{E850B4A2-DAE1-5D4F-9948-28F7ED0F889A}"/>
                  </a:ext>
                </a:extLst>
              </p:cNvPr>
              <p:cNvSpPr/>
              <p:nvPr/>
            </p:nvSpPr>
            <p:spPr>
              <a:xfrm>
                <a:off x="10425090" y="1772460"/>
                <a:ext cx="213230" cy="213990"/>
              </a:xfrm>
              <a:custGeom>
                <a:avLst/>
                <a:gdLst/>
                <a:ahLst/>
                <a:cxnLst/>
                <a:rect l="l" t="t" r="r" b="b"/>
                <a:pathLst>
                  <a:path w="21323" h="21399" extrusionOk="0">
                    <a:moveTo>
                      <a:pt x="16141" y="21399"/>
                    </a:moveTo>
                    <a:cubicBezTo>
                      <a:pt x="15379" y="21399"/>
                      <a:pt x="14643" y="21120"/>
                      <a:pt x="14058" y="20548"/>
                    </a:cubicBezTo>
                    <a:lnTo>
                      <a:pt x="0" y="6502"/>
                    </a:lnTo>
                    <a:lnTo>
                      <a:pt x="1930" y="4546"/>
                    </a:lnTo>
                    <a:lnTo>
                      <a:pt x="16002" y="18592"/>
                    </a:lnTo>
                    <a:cubicBezTo>
                      <a:pt x="16078" y="18668"/>
                      <a:pt x="16205" y="18668"/>
                      <a:pt x="16294" y="18592"/>
                    </a:cubicBezTo>
                    <a:lnTo>
                      <a:pt x="18516" y="16383"/>
                    </a:lnTo>
                    <a:cubicBezTo>
                      <a:pt x="18554" y="16344"/>
                      <a:pt x="18567" y="16294"/>
                      <a:pt x="18567" y="16243"/>
                    </a:cubicBezTo>
                    <a:cubicBezTo>
                      <a:pt x="18567" y="16205"/>
                      <a:pt x="18554" y="16154"/>
                      <a:pt x="18516" y="16103"/>
                    </a:cubicBezTo>
                    <a:lnTo>
                      <a:pt x="4318" y="1943"/>
                    </a:lnTo>
                    <a:lnTo>
                      <a:pt x="6273" y="0"/>
                    </a:lnTo>
                    <a:lnTo>
                      <a:pt x="20459" y="14160"/>
                    </a:lnTo>
                    <a:cubicBezTo>
                      <a:pt x="21018" y="14719"/>
                      <a:pt x="21323" y="15468"/>
                      <a:pt x="21323" y="16256"/>
                    </a:cubicBezTo>
                    <a:cubicBezTo>
                      <a:pt x="21323" y="17043"/>
                      <a:pt x="21018" y="17792"/>
                      <a:pt x="20446" y="18351"/>
                    </a:cubicBezTo>
                    <a:lnTo>
                      <a:pt x="18211" y="20548"/>
                    </a:lnTo>
                    <a:cubicBezTo>
                      <a:pt x="17640" y="21120"/>
                      <a:pt x="16903" y="21399"/>
                      <a:pt x="16141" y="21399"/>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31" name="Google Shape;1871;p93">
                <a:extLst>
                  <a:ext uri="{FF2B5EF4-FFF2-40B4-BE49-F238E27FC236}">
                    <a16:creationId xmlns:a16="http://schemas.microsoft.com/office/drawing/2014/main" id="{D9AF633A-077A-3847-A946-6B43C7113B16}"/>
                  </a:ext>
                </a:extLst>
              </p:cNvPr>
              <p:cNvSpPr/>
              <p:nvPr/>
            </p:nvSpPr>
            <p:spPr>
              <a:xfrm>
                <a:off x="10054460" y="1402660"/>
                <a:ext cx="485770" cy="485770"/>
              </a:xfrm>
              <a:custGeom>
                <a:avLst/>
                <a:gdLst/>
                <a:ahLst/>
                <a:cxnLst/>
                <a:rect l="l" t="t" r="r" b="b"/>
                <a:pathLst>
                  <a:path w="48577" h="48577" extrusionOk="0">
                    <a:moveTo>
                      <a:pt x="24295" y="0"/>
                    </a:moveTo>
                    <a:cubicBezTo>
                      <a:pt x="10909" y="0"/>
                      <a:pt x="0" y="10934"/>
                      <a:pt x="0" y="24320"/>
                    </a:cubicBezTo>
                    <a:cubicBezTo>
                      <a:pt x="0" y="37706"/>
                      <a:pt x="10934" y="48577"/>
                      <a:pt x="24333" y="48577"/>
                    </a:cubicBezTo>
                    <a:cubicBezTo>
                      <a:pt x="37718" y="48577"/>
                      <a:pt x="48577" y="37706"/>
                      <a:pt x="48577" y="24320"/>
                    </a:cubicBezTo>
                    <a:cubicBezTo>
                      <a:pt x="48577" y="10934"/>
                      <a:pt x="37680" y="0"/>
                      <a:pt x="24295" y="0"/>
                    </a:cubicBezTo>
                    <a:close/>
                    <a:moveTo>
                      <a:pt x="24333" y="45834"/>
                    </a:moveTo>
                    <a:cubicBezTo>
                      <a:pt x="12458" y="45834"/>
                      <a:pt x="2755" y="36194"/>
                      <a:pt x="2755" y="24320"/>
                    </a:cubicBezTo>
                    <a:cubicBezTo>
                      <a:pt x="2755" y="12458"/>
                      <a:pt x="12433" y="2755"/>
                      <a:pt x="24295" y="2755"/>
                    </a:cubicBezTo>
                    <a:cubicBezTo>
                      <a:pt x="36169" y="2755"/>
                      <a:pt x="45834" y="12458"/>
                      <a:pt x="45834" y="24320"/>
                    </a:cubicBezTo>
                    <a:cubicBezTo>
                      <a:pt x="45834" y="36194"/>
                      <a:pt x="36207" y="45834"/>
                      <a:pt x="24333" y="45834"/>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32" name="Google Shape;1872;p93">
                <a:extLst>
                  <a:ext uri="{FF2B5EF4-FFF2-40B4-BE49-F238E27FC236}">
                    <a16:creationId xmlns:a16="http://schemas.microsoft.com/office/drawing/2014/main" id="{6240C449-7899-F441-BBC2-2C23F4D43387}"/>
                  </a:ext>
                </a:extLst>
              </p:cNvPr>
              <p:cNvSpPr/>
              <p:nvPr/>
            </p:nvSpPr>
            <p:spPr>
              <a:xfrm>
                <a:off x="10091140" y="1531080"/>
                <a:ext cx="201670" cy="27430"/>
              </a:xfrm>
              <a:custGeom>
                <a:avLst/>
                <a:gdLst/>
                <a:ahLst/>
                <a:cxnLst/>
                <a:rect l="l" t="t" r="r" b="b"/>
                <a:pathLst>
                  <a:path w="20167" h="2743" extrusionOk="0">
                    <a:moveTo>
                      <a:pt x="19710" y="2743"/>
                    </a:moveTo>
                    <a:lnTo>
                      <a:pt x="0" y="2743"/>
                    </a:lnTo>
                    <a:lnTo>
                      <a:pt x="0" y="0"/>
                    </a:lnTo>
                    <a:lnTo>
                      <a:pt x="19710" y="0"/>
                    </a:lnTo>
                    <a:cubicBezTo>
                      <a:pt x="19964" y="0"/>
                      <a:pt x="20167" y="203"/>
                      <a:pt x="20167" y="457"/>
                    </a:cubicBezTo>
                    <a:lnTo>
                      <a:pt x="20167" y="2285"/>
                    </a:lnTo>
                    <a:cubicBezTo>
                      <a:pt x="20167" y="2539"/>
                      <a:pt x="19964" y="2743"/>
                      <a:pt x="19710" y="2743"/>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33" name="Google Shape;1873;p93">
                <a:extLst>
                  <a:ext uri="{FF2B5EF4-FFF2-40B4-BE49-F238E27FC236}">
                    <a16:creationId xmlns:a16="http://schemas.microsoft.com/office/drawing/2014/main" id="{75E700B4-3AD0-3F49-8770-5E1965410983}"/>
                  </a:ext>
                </a:extLst>
              </p:cNvPr>
              <p:cNvSpPr/>
              <p:nvPr/>
            </p:nvSpPr>
            <p:spPr>
              <a:xfrm>
                <a:off x="10072850" y="1631910"/>
                <a:ext cx="219960" cy="27430"/>
              </a:xfrm>
              <a:custGeom>
                <a:avLst/>
                <a:gdLst/>
                <a:ahLst/>
                <a:cxnLst/>
                <a:rect l="l" t="t" r="r" b="b"/>
                <a:pathLst>
                  <a:path w="21996" h="2743" extrusionOk="0">
                    <a:moveTo>
                      <a:pt x="21539" y="2743"/>
                    </a:moveTo>
                    <a:lnTo>
                      <a:pt x="0" y="2743"/>
                    </a:lnTo>
                    <a:lnTo>
                      <a:pt x="0" y="0"/>
                    </a:lnTo>
                    <a:lnTo>
                      <a:pt x="21539" y="0"/>
                    </a:lnTo>
                    <a:cubicBezTo>
                      <a:pt x="21793" y="0"/>
                      <a:pt x="21996" y="203"/>
                      <a:pt x="21996" y="457"/>
                    </a:cubicBezTo>
                    <a:lnTo>
                      <a:pt x="21996" y="2285"/>
                    </a:lnTo>
                    <a:cubicBezTo>
                      <a:pt x="21996" y="2539"/>
                      <a:pt x="21793" y="2743"/>
                      <a:pt x="21539" y="2743"/>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34" name="Google Shape;1874;p93">
                <a:extLst>
                  <a:ext uri="{FF2B5EF4-FFF2-40B4-BE49-F238E27FC236}">
                    <a16:creationId xmlns:a16="http://schemas.microsoft.com/office/drawing/2014/main" id="{E330F93C-D4C2-9246-AC2D-4322DE776D8E}"/>
                  </a:ext>
                </a:extLst>
              </p:cNvPr>
              <p:cNvSpPr/>
              <p:nvPr/>
            </p:nvSpPr>
            <p:spPr>
              <a:xfrm>
                <a:off x="10091140" y="1732730"/>
                <a:ext cx="201670" cy="27430"/>
              </a:xfrm>
              <a:custGeom>
                <a:avLst/>
                <a:gdLst/>
                <a:ahLst/>
                <a:cxnLst/>
                <a:rect l="l" t="t" r="r" b="b"/>
                <a:pathLst>
                  <a:path w="20167" h="2743" extrusionOk="0">
                    <a:moveTo>
                      <a:pt x="19710" y="2743"/>
                    </a:moveTo>
                    <a:lnTo>
                      <a:pt x="0" y="2743"/>
                    </a:lnTo>
                    <a:lnTo>
                      <a:pt x="0" y="0"/>
                    </a:lnTo>
                    <a:lnTo>
                      <a:pt x="19710" y="0"/>
                    </a:lnTo>
                    <a:cubicBezTo>
                      <a:pt x="19964" y="0"/>
                      <a:pt x="20167" y="203"/>
                      <a:pt x="20167" y="444"/>
                    </a:cubicBezTo>
                    <a:lnTo>
                      <a:pt x="20167" y="2285"/>
                    </a:lnTo>
                    <a:cubicBezTo>
                      <a:pt x="20167" y="2539"/>
                      <a:pt x="19964" y="2743"/>
                      <a:pt x="19710" y="2743"/>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35" name="Google Shape;1875;p93">
                <a:extLst>
                  <a:ext uri="{FF2B5EF4-FFF2-40B4-BE49-F238E27FC236}">
                    <a16:creationId xmlns:a16="http://schemas.microsoft.com/office/drawing/2014/main" id="{09DA3A53-3355-1343-AA73-B765187651E9}"/>
                  </a:ext>
                </a:extLst>
              </p:cNvPr>
              <p:cNvSpPr/>
              <p:nvPr/>
            </p:nvSpPr>
            <p:spPr>
              <a:xfrm>
                <a:off x="9962830" y="1567720"/>
                <a:ext cx="109980" cy="27430"/>
              </a:xfrm>
              <a:custGeom>
                <a:avLst/>
                <a:gdLst/>
                <a:ahLst/>
                <a:cxnLst/>
                <a:rect l="l" t="t" r="r" b="b"/>
                <a:pathLst>
                  <a:path w="10998" h="2743" extrusionOk="0">
                    <a:moveTo>
                      <a:pt x="10998" y="2743"/>
                    </a:moveTo>
                    <a:lnTo>
                      <a:pt x="457" y="2743"/>
                    </a:lnTo>
                    <a:cubicBezTo>
                      <a:pt x="203" y="2743"/>
                      <a:pt x="0" y="2539"/>
                      <a:pt x="0" y="2285"/>
                    </a:cubicBezTo>
                    <a:lnTo>
                      <a:pt x="0" y="457"/>
                    </a:lnTo>
                    <a:cubicBezTo>
                      <a:pt x="0" y="203"/>
                      <a:pt x="203" y="0"/>
                      <a:pt x="457" y="0"/>
                    </a:cubicBezTo>
                    <a:lnTo>
                      <a:pt x="10998" y="0"/>
                    </a:ln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36" name="Google Shape;1876;p93">
                <a:extLst>
                  <a:ext uri="{FF2B5EF4-FFF2-40B4-BE49-F238E27FC236}">
                    <a16:creationId xmlns:a16="http://schemas.microsoft.com/office/drawing/2014/main" id="{43DC31B5-9729-144F-83BC-3A3D76A87D18}"/>
                  </a:ext>
                </a:extLst>
              </p:cNvPr>
              <p:cNvSpPr/>
              <p:nvPr/>
            </p:nvSpPr>
            <p:spPr>
              <a:xfrm>
                <a:off x="9962790" y="1668560"/>
                <a:ext cx="100830" cy="27430"/>
              </a:xfrm>
              <a:custGeom>
                <a:avLst/>
                <a:gdLst/>
                <a:ahLst/>
                <a:cxnLst/>
                <a:rect l="l" t="t" r="r" b="b"/>
                <a:pathLst>
                  <a:path w="10083" h="2743" extrusionOk="0">
                    <a:moveTo>
                      <a:pt x="10083" y="2743"/>
                    </a:moveTo>
                    <a:lnTo>
                      <a:pt x="457" y="2743"/>
                    </a:lnTo>
                    <a:cubicBezTo>
                      <a:pt x="215" y="2743"/>
                      <a:pt x="0" y="2539"/>
                      <a:pt x="0" y="2285"/>
                    </a:cubicBezTo>
                    <a:lnTo>
                      <a:pt x="0" y="457"/>
                    </a:lnTo>
                    <a:cubicBezTo>
                      <a:pt x="0" y="203"/>
                      <a:pt x="215" y="0"/>
                      <a:pt x="457" y="0"/>
                    </a:cubicBezTo>
                    <a:lnTo>
                      <a:pt x="10083" y="0"/>
                    </a:ln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37" name="Google Shape;1877;p93">
                <a:extLst>
                  <a:ext uri="{FF2B5EF4-FFF2-40B4-BE49-F238E27FC236}">
                    <a16:creationId xmlns:a16="http://schemas.microsoft.com/office/drawing/2014/main" id="{293490F3-EF84-7C41-9EDA-65B2B405C1DF}"/>
                  </a:ext>
                </a:extLst>
              </p:cNvPr>
              <p:cNvSpPr/>
              <p:nvPr/>
            </p:nvSpPr>
            <p:spPr>
              <a:xfrm>
                <a:off x="9962740" y="1769380"/>
                <a:ext cx="155950" cy="27437"/>
              </a:xfrm>
              <a:custGeom>
                <a:avLst/>
                <a:gdLst/>
                <a:ahLst/>
                <a:cxnLst/>
                <a:rect l="l" t="t" r="r" b="b"/>
                <a:pathLst>
                  <a:path w="15595" h="2743" extrusionOk="0">
                    <a:moveTo>
                      <a:pt x="15595" y="2743"/>
                    </a:moveTo>
                    <a:lnTo>
                      <a:pt x="469" y="2743"/>
                    </a:lnTo>
                    <a:cubicBezTo>
                      <a:pt x="215" y="2743"/>
                      <a:pt x="0" y="2539"/>
                      <a:pt x="0" y="2285"/>
                    </a:cubicBezTo>
                    <a:lnTo>
                      <a:pt x="0" y="457"/>
                    </a:lnTo>
                    <a:cubicBezTo>
                      <a:pt x="0" y="203"/>
                      <a:pt x="215" y="0"/>
                      <a:pt x="469" y="0"/>
                    </a:cubicBezTo>
                    <a:lnTo>
                      <a:pt x="15595" y="0"/>
                    </a:ln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grpSp>
      </p:grpSp>
      <p:grpSp>
        <p:nvGrpSpPr>
          <p:cNvPr id="17" name="Group 16">
            <a:extLst>
              <a:ext uri="{FF2B5EF4-FFF2-40B4-BE49-F238E27FC236}">
                <a16:creationId xmlns:a16="http://schemas.microsoft.com/office/drawing/2014/main" id="{4832A496-0ED5-D846-B9F7-6DA5960F2DFA}"/>
              </a:ext>
            </a:extLst>
          </p:cNvPr>
          <p:cNvGrpSpPr/>
          <p:nvPr/>
        </p:nvGrpSpPr>
        <p:grpSpPr>
          <a:xfrm>
            <a:off x="21077309" y="6549656"/>
            <a:ext cx="1938652" cy="1907416"/>
            <a:chOff x="20919149" y="6366636"/>
            <a:chExt cx="2310688" cy="2273456"/>
          </a:xfrm>
        </p:grpSpPr>
        <p:sp>
          <p:nvSpPr>
            <p:cNvPr id="60" name="Google Shape;984;p86">
              <a:extLst>
                <a:ext uri="{FF2B5EF4-FFF2-40B4-BE49-F238E27FC236}">
                  <a16:creationId xmlns:a16="http://schemas.microsoft.com/office/drawing/2014/main" id="{7278F8D0-7E7C-F846-9BE8-4A1E58583BD3}"/>
                </a:ext>
              </a:extLst>
            </p:cNvPr>
            <p:cNvSpPr/>
            <p:nvPr/>
          </p:nvSpPr>
          <p:spPr>
            <a:xfrm>
              <a:off x="20919149" y="6366636"/>
              <a:ext cx="2310688" cy="2273456"/>
            </a:xfrm>
            <a:custGeom>
              <a:avLst/>
              <a:gdLst/>
              <a:ahLst/>
              <a:cxnLst/>
              <a:rect l="l" t="t" r="r" b="b"/>
              <a:pathLst>
                <a:path w="528091" h="519582" extrusionOk="0">
                  <a:moveTo>
                    <a:pt x="0" y="259791"/>
                  </a:moveTo>
                  <a:cubicBezTo>
                    <a:pt x="0" y="108788"/>
                    <a:pt x="100584" y="0"/>
                    <a:pt x="258660" y="0"/>
                  </a:cubicBezTo>
                  <a:lnTo>
                    <a:pt x="269430" y="0"/>
                  </a:lnTo>
                  <a:cubicBezTo>
                    <a:pt x="427494" y="0"/>
                    <a:pt x="528091" y="108788"/>
                    <a:pt x="528091" y="259791"/>
                  </a:cubicBezTo>
                  <a:cubicBezTo>
                    <a:pt x="528091" y="410794"/>
                    <a:pt x="427494" y="519582"/>
                    <a:pt x="269430" y="519582"/>
                  </a:cubicBezTo>
                  <a:lnTo>
                    <a:pt x="258660" y="519582"/>
                  </a:lnTo>
                  <a:cubicBezTo>
                    <a:pt x="100584" y="519582"/>
                    <a:pt x="0" y="410794"/>
                    <a:pt x="0" y="259791"/>
                  </a:cubicBezTo>
                  <a:close/>
                </a:path>
              </a:pathLst>
            </a:custGeom>
            <a:solidFill>
              <a:schemeClr val="accent2"/>
            </a:solidFill>
            <a:ln w="9525" cap="flat" cmpd="sng">
              <a:noFill/>
              <a:prstDash val="solid"/>
              <a:round/>
              <a:headEnd type="none" w="sm" len="sm"/>
              <a:tailEnd type="none" w="sm" len="sm"/>
            </a:ln>
          </p:spPr>
          <p:txBody>
            <a:bodyPr spcFirstLastPara="1" wrap="square" lIns="457125" tIns="228500" rIns="457125" bIns="228500" anchor="ctr" anchorCtr="0">
              <a:noAutofit/>
            </a:bodyPr>
            <a:lstStyle/>
            <a:p>
              <a:pPr marL="0" marR="0" lvl="0" indent="0" algn="ctr" rtl="0">
                <a:spcBef>
                  <a:spcPts val="0"/>
                </a:spcBef>
                <a:spcAft>
                  <a:spcPts val="0"/>
                </a:spcAft>
                <a:buNone/>
              </a:pPr>
              <a:endParaRPr sz="9000" b="0" i="0" u="none" strike="noStrike" cap="none">
                <a:solidFill>
                  <a:srgbClr val="000000"/>
                </a:solidFill>
                <a:latin typeface="Calibri"/>
                <a:ea typeface="Calibri"/>
                <a:cs typeface="Calibri"/>
                <a:sym typeface="Calibri"/>
              </a:endParaRPr>
            </a:p>
          </p:txBody>
        </p:sp>
        <p:grpSp>
          <p:nvGrpSpPr>
            <p:cNvPr id="38" name="Google Shape;1999;p93">
              <a:extLst>
                <a:ext uri="{FF2B5EF4-FFF2-40B4-BE49-F238E27FC236}">
                  <a16:creationId xmlns:a16="http://schemas.microsoft.com/office/drawing/2014/main" id="{7CD55418-C03D-2944-B21E-0204981EA814}"/>
                </a:ext>
              </a:extLst>
            </p:cNvPr>
            <p:cNvGrpSpPr/>
            <p:nvPr/>
          </p:nvGrpSpPr>
          <p:grpSpPr>
            <a:xfrm>
              <a:off x="21500545" y="6929528"/>
              <a:ext cx="1147896" cy="1147672"/>
              <a:chOff x="1589200" y="7628440"/>
              <a:chExt cx="669160" cy="669030"/>
            </a:xfrm>
            <a:solidFill>
              <a:schemeClr val="bg1"/>
            </a:solidFill>
          </p:grpSpPr>
          <p:sp>
            <p:nvSpPr>
              <p:cNvPr id="39" name="Google Shape;2000;p93">
                <a:extLst>
                  <a:ext uri="{FF2B5EF4-FFF2-40B4-BE49-F238E27FC236}">
                    <a16:creationId xmlns:a16="http://schemas.microsoft.com/office/drawing/2014/main" id="{C086C342-A0A7-E74E-B726-B6175574AA63}"/>
                  </a:ext>
                </a:extLst>
              </p:cNvPr>
              <p:cNvSpPr/>
              <p:nvPr/>
            </p:nvSpPr>
            <p:spPr>
              <a:xfrm>
                <a:off x="1910110" y="7765890"/>
                <a:ext cx="27437" cy="293240"/>
              </a:xfrm>
              <a:custGeom>
                <a:avLst/>
                <a:gdLst/>
                <a:ahLst/>
                <a:cxnLst/>
                <a:rect l="l" t="t" r="r" b="b"/>
                <a:pathLst>
                  <a:path w="2743" h="29324" extrusionOk="0">
                    <a:moveTo>
                      <a:pt x="2743" y="457"/>
                    </a:moveTo>
                    <a:lnTo>
                      <a:pt x="2743" y="29324"/>
                    </a:lnTo>
                    <a:lnTo>
                      <a:pt x="0" y="29324"/>
                    </a:lnTo>
                    <a:lnTo>
                      <a:pt x="0" y="457"/>
                    </a:lnTo>
                    <a:cubicBezTo>
                      <a:pt x="0" y="203"/>
                      <a:pt x="203" y="0"/>
                      <a:pt x="457" y="0"/>
                    </a:cubicBezTo>
                    <a:lnTo>
                      <a:pt x="2285" y="0"/>
                    </a:lnTo>
                    <a:cubicBezTo>
                      <a:pt x="2539" y="0"/>
                      <a:pt x="2743" y="203"/>
                      <a:pt x="2743" y="457"/>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40" name="Google Shape;2001;p93">
                <a:extLst>
                  <a:ext uri="{FF2B5EF4-FFF2-40B4-BE49-F238E27FC236}">
                    <a16:creationId xmlns:a16="http://schemas.microsoft.com/office/drawing/2014/main" id="{D5241D53-EDE5-8C4D-9C7F-4F10CE7AC4D1}"/>
                  </a:ext>
                </a:extLst>
              </p:cNvPr>
              <p:cNvSpPr/>
              <p:nvPr/>
            </p:nvSpPr>
            <p:spPr>
              <a:xfrm>
                <a:off x="1760710" y="7899750"/>
                <a:ext cx="326260" cy="168650"/>
              </a:xfrm>
              <a:custGeom>
                <a:avLst/>
                <a:gdLst/>
                <a:ahLst/>
                <a:cxnLst/>
                <a:rect l="l" t="t" r="r" b="b"/>
                <a:pathLst>
                  <a:path w="32626" h="16865" extrusionOk="0">
                    <a:moveTo>
                      <a:pt x="32461" y="1625"/>
                    </a:moveTo>
                    <a:cubicBezTo>
                      <a:pt x="32626" y="1816"/>
                      <a:pt x="32600" y="2108"/>
                      <a:pt x="32410" y="2260"/>
                    </a:cubicBezTo>
                    <a:cubicBezTo>
                      <a:pt x="27685" y="6235"/>
                      <a:pt x="23202" y="10655"/>
                      <a:pt x="18732" y="15773"/>
                    </a:cubicBezTo>
                    <a:cubicBezTo>
                      <a:pt x="18122" y="16471"/>
                      <a:pt x="17246" y="16865"/>
                      <a:pt x="16332" y="16865"/>
                    </a:cubicBezTo>
                    <a:cubicBezTo>
                      <a:pt x="15392" y="16865"/>
                      <a:pt x="14503" y="16446"/>
                      <a:pt x="13893" y="15735"/>
                    </a:cubicBezTo>
                    <a:cubicBezTo>
                      <a:pt x="9893" y="11125"/>
                      <a:pt x="5410" y="6705"/>
                      <a:pt x="215" y="2260"/>
                    </a:cubicBezTo>
                    <a:cubicBezTo>
                      <a:pt x="25" y="2095"/>
                      <a:pt x="0" y="1816"/>
                      <a:pt x="165" y="1625"/>
                    </a:cubicBezTo>
                    <a:lnTo>
                      <a:pt x="1346" y="215"/>
                    </a:lnTo>
                    <a:cubicBezTo>
                      <a:pt x="1511" y="25"/>
                      <a:pt x="1803" y="12"/>
                      <a:pt x="2006" y="177"/>
                    </a:cubicBezTo>
                    <a:cubicBezTo>
                      <a:pt x="7315" y="4711"/>
                      <a:pt x="11874" y="9220"/>
                      <a:pt x="15963" y="13944"/>
                    </a:cubicBezTo>
                    <a:cubicBezTo>
                      <a:pt x="16090" y="14084"/>
                      <a:pt x="16256" y="14109"/>
                      <a:pt x="16332" y="14109"/>
                    </a:cubicBezTo>
                    <a:cubicBezTo>
                      <a:pt x="16421" y="14109"/>
                      <a:pt x="16560" y="14084"/>
                      <a:pt x="16662" y="13970"/>
                    </a:cubicBezTo>
                    <a:cubicBezTo>
                      <a:pt x="21234" y="8737"/>
                      <a:pt x="25806" y="4216"/>
                      <a:pt x="30632" y="152"/>
                    </a:cubicBezTo>
                    <a:cubicBezTo>
                      <a:pt x="30835" y="0"/>
                      <a:pt x="31127" y="25"/>
                      <a:pt x="31292" y="215"/>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41" name="Google Shape;2002;p93">
                <a:extLst>
                  <a:ext uri="{FF2B5EF4-FFF2-40B4-BE49-F238E27FC236}">
                    <a16:creationId xmlns:a16="http://schemas.microsoft.com/office/drawing/2014/main" id="{B8109F59-38D4-164B-9D8B-250D4ED06725}"/>
                  </a:ext>
                </a:extLst>
              </p:cNvPr>
              <p:cNvSpPr/>
              <p:nvPr/>
            </p:nvSpPr>
            <p:spPr>
              <a:xfrm>
                <a:off x="1589200" y="7628440"/>
                <a:ext cx="669160" cy="669030"/>
              </a:xfrm>
              <a:custGeom>
                <a:avLst/>
                <a:gdLst/>
                <a:ahLst/>
                <a:cxnLst/>
                <a:rect l="l" t="t" r="r" b="b"/>
                <a:pathLst>
                  <a:path w="66916" h="66903" extrusionOk="0">
                    <a:moveTo>
                      <a:pt x="33464" y="66903"/>
                    </a:moveTo>
                    <a:cubicBezTo>
                      <a:pt x="15011" y="66903"/>
                      <a:pt x="0" y="51904"/>
                      <a:pt x="0" y="33451"/>
                    </a:cubicBezTo>
                    <a:cubicBezTo>
                      <a:pt x="0" y="14998"/>
                      <a:pt x="15011" y="0"/>
                      <a:pt x="33464" y="0"/>
                    </a:cubicBezTo>
                    <a:cubicBezTo>
                      <a:pt x="51917" y="0"/>
                      <a:pt x="66916" y="14998"/>
                      <a:pt x="66916" y="33451"/>
                    </a:cubicBezTo>
                    <a:cubicBezTo>
                      <a:pt x="66916" y="51904"/>
                      <a:pt x="51917" y="66903"/>
                      <a:pt x="33464" y="66903"/>
                    </a:cubicBezTo>
                    <a:close/>
                    <a:moveTo>
                      <a:pt x="33464" y="2743"/>
                    </a:moveTo>
                    <a:cubicBezTo>
                      <a:pt x="16535" y="2743"/>
                      <a:pt x="2755" y="16522"/>
                      <a:pt x="2755" y="33451"/>
                    </a:cubicBezTo>
                    <a:cubicBezTo>
                      <a:pt x="2755" y="50380"/>
                      <a:pt x="16535" y="64160"/>
                      <a:pt x="33464" y="64160"/>
                    </a:cubicBezTo>
                    <a:cubicBezTo>
                      <a:pt x="50393" y="64160"/>
                      <a:pt x="64173" y="50380"/>
                      <a:pt x="64173" y="33451"/>
                    </a:cubicBezTo>
                    <a:cubicBezTo>
                      <a:pt x="64173" y="16522"/>
                      <a:pt x="50393" y="2743"/>
                      <a:pt x="33464" y="2743"/>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42" name="Google Shape;2003;p93">
                <a:extLst>
                  <a:ext uri="{FF2B5EF4-FFF2-40B4-BE49-F238E27FC236}">
                    <a16:creationId xmlns:a16="http://schemas.microsoft.com/office/drawing/2014/main" id="{860BFA04-A271-B748-8511-244621B660F6}"/>
                  </a:ext>
                </a:extLst>
              </p:cNvPr>
              <p:cNvSpPr/>
              <p:nvPr/>
            </p:nvSpPr>
            <p:spPr>
              <a:xfrm>
                <a:off x="1809260" y="8132590"/>
                <a:ext cx="229100" cy="27430"/>
              </a:xfrm>
              <a:custGeom>
                <a:avLst/>
                <a:gdLst/>
                <a:ahLst/>
                <a:cxnLst/>
                <a:rect l="l" t="t" r="r" b="b"/>
                <a:pathLst>
                  <a:path w="22910" h="2743" extrusionOk="0">
                    <a:moveTo>
                      <a:pt x="22453" y="2743"/>
                    </a:moveTo>
                    <a:lnTo>
                      <a:pt x="457" y="2743"/>
                    </a:lnTo>
                    <a:cubicBezTo>
                      <a:pt x="203" y="2743"/>
                      <a:pt x="0" y="2539"/>
                      <a:pt x="0" y="2285"/>
                    </a:cubicBezTo>
                    <a:lnTo>
                      <a:pt x="0" y="457"/>
                    </a:lnTo>
                    <a:cubicBezTo>
                      <a:pt x="0" y="203"/>
                      <a:pt x="203" y="0"/>
                      <a:pt x="457" y="0"/>
                    </a:cubicBezTo>
                    <a:lnTo>
                      <a:pt x="22453" y="0"/>
                    </a:lnTo>
                    <a:cubicBezTo>
                      <a:pt x="22707" y="0"/>
                      <a:pt x="22910" y="203"/>
                      <a:pt x="22910" y="457"/>
                    </a:cubicBezTo>
                    <a:lnTo>
                      <a:pt x="22910" y="2285"/>
                    </a:lnTo>
                    <a:cubicBezTo>
                      <a:pt x="22910" y="2539"/>
                      <a:pt x="22707" y="2743"/>
                      <a:pt x="22453" y="2743"/>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grpSp>
      </p:grpSp>
      <p:grpSp>
        <p:nvGrpSpPr>
          <p:cNvPr id="16" name="Group 15">
            <a:extLst>
              <a:ext uri="{FF2B5EF4-FFF2-40B4-BE49-F238E27FC236}">
                <a16:creationId xmlns:a16="http://schemas.microsoft.com/office/drawing/2014/main" id="{C7B0CEA4-C58E-254F-A393-DA481C51EE08}"/>
              </a:ext>
            </a:extLst>
          </p:cNvPr>
          <p:cNvGrpSpPr/>
          <p:nvPr/>
        </p:nvGrpSpPr>
        <p:grpSpPr>
          <a:xfrm>
            <a:off x="17136089" y="6549656"/>
            <a:ext cx="1938652" cy="1907416"/>
            <a:chOff x="16977929" y="6366636"/>
            <a:chExt cx="2310688" cy="2273456"/>
          </a:xfrm>
        </p:grpSpPr>
        <p:sp>
          <p:nvSpPr>
            <p:cNvPr id="58" name="Google Shape;984;p86">
              <a:extLst>
                <a:ext uri="{FF2B5EF4-FFF2-40B4-BE49-F238E27FC236}">
                  <a16:creationId xmlns:a16="http://schemas.microsoft.com/office/drawing/2014/main" id="{16C9898A-1494-864B-842E-DFB066F4F5ED}"/>
                </a:ext>
              </a:extLst>
            </p:cNvPr>
            <p:cNvSpPr/>
            <p:nvPr/>
          </p:nvSpPr>
          <p:spPr>
            <a:xfrm>
              <a:off x="16977929" y="6366636"/>
              <a:ext cx="2310688" cy="2273456"/>
            </a:xfrm>
            <a:custGeom>
              <a:avLst/>
              <a:gdLst/>
              <a:ahLst/>
              <a:cxnLst/>
              <a:rect l="l" t="t" r="r" b="b"/>
              <a:pathLst>
                <a:path w="528091" h="519582" extrusionOk="0">
                  <a:moveTo>
                    <a:pt x="0" y="259791"/>
                  </a:moveTo>
                  <a:cubicBezTo>
                    <a:pt x="0" y="108788"/>
                    <a:pt x="100584" y="0"/>
                    <a:pt x="258660" y="0"/>
                  </a:cubicBezTo>
                  <a:lnTo>
                    <a:pt x="269430" y="0"/>
                  </a:lnTo>
                  <a:cubicBezTo>
                    <a:pt x="427494" y="0"/>
                    <a:pt x="528091" y="108788"/>
                    <a:pt x="528091" y="259791"/>
                  </a:cubicBezTo>
                  <a:cubicBezTo>
                    <a:pt x="528091" y="410794"/>
                    <a:pt x="427494" y="519582"/>
                    <a:pt x="269430" y="519582"/>
                  </a:cubicBezTo>
                  <a:lnTo>
                    <a:pt x="258660" y="519582"/>
                  </a:lnTo>
                  <a:cubicBezTo>
                    <a:pt x="100584" y="519582"/>
                    <a:pt x="0" y="410794"/>
                    <a:pt x="0" y="259791"/>
                  </a:cubicBezTo>
                  <a:close/>
                </a:path>
              </a:pathLst>
            </a:custGeom>
            <a:solidFill>
              <a:schemeClr val="accent2"/>
            </a:solidFill>
            <a:ln w="9525" cap="flat" cmpd="sng">
              <a:noFill/>
              <a:prstDash val="solid"/>
              <a:round/>
              <a:headEnd type="none" w="sm" len="sm"/>
              <a:tailEnd type="none" w="sm" len="sm"/>
            </a:ln>
          </p:spPr>
          <p:txBody>
            <a:bodyPr spcFirstLastPara="1" wrap="square" lIns="457125" tIns="228500" rIns="457125" bIns="228500" anchor="ctr" anchorCtr="0">
              <a:noAutofit/>
            </a:bodyPr>
            <a:lstStyle/>
            <a:p>
              <a:pPr marL="0" marR="0" lvl="0" indent="0" algn="ctr" rtl="0">
                <a:spcBef>
                  <a:spcPts val="0"/>
                </a:spcBef>
                <a:spcAft>
                  <a:spcPts val="0"/>
                </a:spcAft>
                <a:buNone/>
              </a:pPr>
              <a:endParaRPr sz="9000" b="0" i="0" u="none" strike="noStrike" cap="none">
                <a:solidFill>
                  <a:srgbClr val="000000"/>
                </a:solidFill>
                <a:latin typeface="Calibri"/>
                <a:ea typeface="Calibri"/>
                <a:cs typeface="Calibri"/>
                <a:sym typeface="Calibri"/>
              </a:endParaRPr>
            </a:p>
          </p:txBody>
        </p:sp>
        <p:grpSp>
          <p:nvGrpSpPr>
            <p:cNvPr id="43" name="Google Shape;2189;p94">
              <a:extLst>
                <a:ext uri="{FF2B5EF4-FFF2-40B4-BE49-F238E27FC236}">
                  <a16:creationId xmlns:a16="http://schemas.microsoft.com/office/drawing/2014/main" id="{CF7F9ECB-CD2F-3C43-9E68-BA04B6776D68}"/>
                </a:ext>
              </a:extLst>
            </p:cNvPr>
            <p:cNvGrpSpPr/>
            <p:nvPr/>
          </p:nvGrpSpPr>
          <p:grpSpPr>
            <a:xfrm>
              <a:off x="17501962" y="6892295"/>
              <a:ext cx="1262622" cy="1222138"/>
              <a:chOff x="784674" y="549037"/>
              <a:chExt cx="73604" cy="71244"/>
            </a:xfrm>
            <a:solidFill>
              <a:schemeClr val="bg1"/>
            </a:solidFill>
          </p:grpSpPr>
          <p:sp>
            <p:nvSpPr>
              <p:cNvPr id="44" name="Google Shape;2190;p94">
                <a:extLst>
                  <a:ext uri="{FF2B5EF4-FFF2-40B4-BE49-F238E27FC236}">
                    <a16:creationId xmlns:a16="http://schemas.microsoft.com/office/drawing/2014/main" id="{CB3B27F2-B588-D242-B759-D16E78EFEA86}"/>
                  </a:ext>
                </a:extLst>
              </p:cNvPr>
              <p:cNvSpPr/>
              <p:nvPr/>
            </p:nvSpPr>
            <p:spPr>
              <a:xfrm>
                <a:off x="825906" y="549037"/>
                <a:ext cx="32372" cy="28155"/>
              </a:xfrm>
              <a:custGeom>
                <a:avLst/>
                <a:gdLst/>
                <a:ahLst/>
                <a:cxnLst/>
                <a:rect l="l" t="t" r="r" b="b"/>
                <a:pathLst>
                  <a:path w="32372" h="28155" extrusionOk="0">
                    <a:moveTo>
                      <a:pt x="29260" y="28155"/>
                    </a:moveTo>
                    <a:lnTo>
                      <a:pt x="3098" y="28155"/>
                    </a:lnTo>
                    <a:cubicBezTo>
                      <a:pt x="2032" y="28155"/>
                      <a:pt x="1066" y="27597"/>
                      <a:pt x="533" y="26670"/>
                    </a:cubicBezTo>
                    <a:cubicBezTo>
                      <a:pt x="0" y="25742"/>
                      <a:pt x="12" y="24625"/>
                      <a:pt x="558" y="23698"/>
                    </a:cubicBezTo>
                    <a:lnTo>
                      <a:pt x="13627" y="1473"/>
                    </a:lnTo>
                    <a:cubicBezTo>
                      <a:pt x="14160" y="546"/>
                      <a:pt x="15125" y="0"/>
                      <a:pt x="16179" y="0"/>
                    </a:cubicBezTo>
                    <a:cubicBezTo>
                      <a:pt x="17246" y="0"/>
                      <a:pt x="18199" y="546"/>
                      <a:pt x="18732" y="1473"/>
                    </a:cubicBezTo>
                    <a:lnTo>
                      <a:pt x="31813" y="23698"/>
                    </a:lnTo>
                    <a:cubicBezTo>
                      <a:pt x="32359" y="24625"/>
                      <a:pt x="32372" y="25742"/>
                      <a:pt x="31838" y="26670"/>
                    </a:cubicBezTo>
                    <a:cubicBezTo>
                      <a:pt x="31292" y="27597"/>
                      <a:pt x="30340" y="28155"/>
                      <a:pt x="29260" y="28155"/>
                    </a:cubicBezTo>
                    <a:close/>
                    <a:moveTo>
                      <a:pt x="16002" y="2857"/>
                    </a:moveTo>
                    <a:lnTo>
                      <a:pt x="2921" y="25095"/>
                    </a:lnTo>
                    <a:cubicBezTo>
                      <a:pt x="2908" y="25120"/>
                      <a:pt x="2857" y="25196"/>
                      <a:pt x="2921" y="25311"/>
                    </a:cubicBezTo>
                    <a:cubicBezTo>
                      <a:pt x="2984" y="25412"/>
                      <a:pt x="3073" y="25412"/>
                      <a:pt x="3098" y="25412"/>
                    </a:cubicBezTo>
                    <a:lnTo>
                      <a:pt x="29260" y="25412"/>
                    </a:lnTo>
                    <a:cubicBezTo>
                      <a:pt x="29286" y="25412"/>
                      <a:pt x="29387" y="25412"/>
                      <a:pt x="29451" y="25311"/>
                    </a:cubicBezTo>
                    <a:cubicBezTo>
                      <a:pt x="29502" y="25196"/>
                      <a:pt x="29464" y="25120"/>
                      <a:pt x="29438" y="25095"/>
                    </a:cubicBezTo>
                    <a:lnTo>
                      <a:pt x="16357" y="2857"/>
                    </a:lnTo>
                    <a:cubicBezTo>
                      <a:pt x="16344" y="2832"/>
                      <a:pt x="16294" y="2755"/>
                      <a:pt x="16179" y="2755"/>
                    </a:cubicBezTo>
                    <a:cubicBezTo>
                      <a:pt x="16065" y="2755"/>
                      <a:pt x="16014" y="2832"/>
                      <a:pt x="16002" y="2857"/>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45" name="Google Shape;2191;p94">
                <a:extLst>
                  <a:ext uri="{FF2B5EF4-FFF2-40B4-BE49-F238E27FC236}">
                    <a16:creationId xmlns:a16="http://schemas.microsoft.com/office/drawing/2014/main" id="{BBD4AE24-FD4D-AD4F-BB9A-95C32935326D}"/>
                  </a:ext>
                </a:extLst>
              </p:cNvPr>
              <p:cNvSpPr/>
              <p:nvPr/>
            </p:nvSpPr>
            <p:spPr>
              <a:xfrm>
                <a:off x="840712" y="557949"/>
                <a:ext cx="2755" cy="9169"/>
              </a:xfrm>
              <a:custGeom>
                <a:avLst/>
                <a:gdLst/>
                <a:ahLst/>
                <a:cxnLst/>
                <a:rect l="l" t="t" r="r" b="b"/>
                <a:pathLst>
                  <a:path w="2755" h="9169" extrusionOk="0">
                    <a:moveTo>
                      <a:pt x="0" y="457"/>
                    </a:moveTo>
                    <a:lnTo>
                      <a:pt x="0" y="8699"/>
                    </a:lnTo>
                    <a:cubicBezTo>
                      <a:pt x="0" y="8953"/>
                      <a:pt x="215" y="9169"/>
                      <a:pt x="457" y="9169"/>
                    </a:cubicBezTo>
                    <a:lnTo>
                      <a:pt x="2298" y="9169"/>
                    </a:lnTo>
                    <a:cubicBezTo>
                      <a:pt x="2552" y="9169"/>
                      <a:pt x="2755" y="8953"/>
                      <a:pt x="2755" y="8699"/>
                    </a:cubicBezTo>
                    <a:lnTo>
                      <a:pt x="2755" y="457"/>
                    </a:lnTo>
                    <a:cubicBezTo>
                      <a:pt x="2755" y="203"/>
                      <a:pt x="2552" y="0"/>
                      <a:pt x="2298" y="0"/>
                    </a:cubicBezTo>
                    <a:lnTo>
                      <a:pt x="457" y="0"/>
                    </a:lnTo>
                    <a:cubicBezTo>
                      <a:pt x="215" y="0"/>
                      <a:pt x="0" y="203"/>
                      <a:pt x="0" y="457"/>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46" name="Google Shape;2192;p94">
                <a:extLst>
                  <a:ext uri="{FF2B5EF4-FFF2-40B4-BE49-F238E27FC236}">
                    <a16:creationId xmlns:a16="http://schemas.microsoft.com/office/drawing/2014/main" id="{037FB349-0EBF-BB40-BBB9-4A53DC9EDED5}"/>
                  </a:ext>
                </a:extLst>
              </p:cNvPr>
              <p:cNvSpPr/>
              <p:nvPr/>
            </p:nvSpPr>
            <p:spPr>
              <a:xfrm>
                <a:off x="840713" y="568952"/>
                <a:ext cx="2755" cy="2743"/>
              </a:xfrm>
              <a:custGeom>
                <a:avLst/>
                <a:gdLst/>
                <a:ahLst/>
                <a:cxnLst/>
                <a:rect l="l" t="t" r="r" b="b"/>
                <a:pathLst>
                  <a:path w="2755" h="2743" extrusionOk="0">
                    <a:moveTo>
                      <a:pt x="457" y="2743"/>
                    </a:moveTo>
                    <a:lnTo>
                      <a:pt x="2298" y="2743"/>
                    </a:lnTo>
                    <a:cubicBezTo>
                      <a:pt x="2552" y="2743"/>
                      <a:pt x="2755" y="2540"/>
                      <a:pt x="2755" y="2285"/>
                    </a:cubicBezTo>
                    <a:lnTo>
                      <a:pt x="2755" y="457"/>
                    </a:lnTo>
                    <a:cubicBezTo>
                      <a:pt x="2755" y="203"/>
                      <a:pt x="2552" y="0"/>
                      <a:pt x="2298" y="0"/>
                    </a:cubicBezTo>
                    <a:lnTo>
                      <a:pt x="457" y="0"/>
                    </a:lnTo>
                    <a:cubicBezTo>
                      <a:pt x="203" y="0"/>
                      <a:pt x="0" y="203"/>
                      <a:pt x="0" y="457"/>
                    </a:cubicBezTo>
                    <a:lnTo>
                      <a:pt x="0" y="2285"/>
                    </a:lnTo>
                    <a:cubicBezTo>
                      <a:pt x="0" y="2540"/>
                      <a:pt x="203" y="2743"/>
                      <a:pt x="457" y="2743"/>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47" name="Google Shape;2193;p94">
                <a:extLst>
                  <a:ext uri="{FF2B5EF4-FFF2-40B4-BE49-F238E27FC236}">
                    <a16:creationId xmlns:a16="http://schemas.microsoft.com/office/drawing/2014/main" id="{FAA4170F-4872-1847-809E-EA0B2FFCC475}"/>
                  </a:ext>
                </a:extLst>
              </p:cNvPr>
              <p:cNvSpPr/>
              <p:nvPr/>
            </p:nvSpPr>
            <p:spPr>
              <a:xfrm>
                <a:off x="784674" y="552019"/>
                <a:ext cx="69786" cy="68262"/>
              </a:xfrm>
              <a:custGeom>
                <a:avLst/>
                <a:gdLst/>
                <a:ahLst/>
                <a:cxnLst/>
                <a:rect l="l" t="t" r="r" b="b"/>
                <a:pathLst>
                  <a:path w="69786" h="68262" extrusionOk="0">
                    <a:moveTo>
                      <a:pt x="67081" y="28841"/>
                    </a:moveTo>
                    <a:cubicBezTo>
                      <a:pt x="66801" y="28841"/>
                      <a:pt x="66586" y="29095"/>
                      <a:pt x="66636" y="29375"/>
                    </a:cubicBezTo>
                    <a:cubicBezTo>
                      <a:pt x="66903" y="30987"/>
                      <a:pt x="67043" y="32651"/>
                      <a:pt x="67043" y="34340"/>
                    </a:cubicBezTo>
                    <a:cubicBezTo>
                      <a:pt x="67043" y="52260"/>
                      <a:pt x="51841" y="66700"/>
                      <a:pt x="33654" y="65430"/>
                    </a:cubicBezTo>
                    <a:cubicBezTo>
                      <a:pt x="18300" y="64363"/>
                      <a:pt x="5867" y="51930"/>
                      <a:pt x="4787" y="36576"/>
                    </a:cubicBezTo>
                    <a:cubicBezTo>
                      <a:pt x="3517" y="18389"/>
                      <a:pt x="17957" y="3175"/>
                      <a:pt x="35877" y="3175"/>
                    </a:cubicBezTo>
                    <a:cubicBezTo>
                      <a:pt x="39420" y="3175"/>
                      <a:pt x="42824" y="3771"/>
                      <a:pt x="45999" y="4864"/>
                    </a:cubicBezTo>
                    <a:cubicBezTo>
                      <a:pt x="46418" y="5016"/>
                      <a:pt x="46862" y="4851"/>
                      <a:pt x="47091" y="4483"/>
                    </a:cubicBezTo>
                    <a:lnTo>
                      <a:pt x="47840" y="3200"/>
                    </a:lnTo>
                    <a:cubicBezTo>
                      <a:pt x="47980" y="2946"/>
                      <a:pt x="47866" y="2628"/>
                      <a:pt x="47599" y="2527"/>
                    </a:cubicBezTo>
                    <a:cubicBezTo>
                      <a:pt x="42710" y="723"/>
                      <a:pt x="37299" y="0"/>
                      <a:pt x="31648" y="685"/>
                    </a:cubicBezTo>
                    <a:cubicBezTo>
                      <a:pt x="16141" y="2603"/>
                      <a:pt x="3797" y="15138"/>
                      <a:pt x="2158" y="30670"/>
                    </a:cubicBezTo>
                    <a:cubicBezTo>
                      <a:pt x="0" y="51015"/>
                      <a:pt x="15963" y="68262"/>
                      <a:pt x="35877" y="68262"/>
                    </a:cubicBezTo>
                    <a:cubicBezTo>
                      <a:pt x="54584" y="68262"/>
                      <a:pt x="69786" y="53047"/>
                      <a:pt x="69786" y="34340"/>
                    </a:cubicBezTo>
                    <a:cubicBezTo>
                      <a:pt x="69786" y="32600"/>
                      <a:pt x="69659" y="30899"/>
                      <a:pt x="69405" y="29235"/>
                    </a:cubicBezTo>
                    <a:cubicBezTo>
                      <a:pt x="69367" y="29006"/>
                      <a:pt x="69176" y="28841"/>
                      <a:pt x="68935" y="28841"/>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48" name="Google Shape;2194;p94">
                <a:extLst>
                  <a:ext uri="{FF2B5EF4-FFF2-40B4-BE49-F238E27FC236}">
                    <a16:creationId xmlns:a16="http://schemas.microsoft.com/office/drawing/2014/main" id="{2652D673-06A9-054F-B617-185C8D2849AC}"/>
                  </a:ext>
                </a:extLst>
              </p:cNvPr>
              <p:cNvSpPr/>
              <p:nvPr/>
            </p:nvSpPr>
            <p:spPr>
              <a:xfrm>
                <a:off x="810116" y="578117"/>
                <a:ext cx="20866" cy="20650"/>
              </a:xfrm>
              <a:custGeom>
                <a:avLst/>
                <a:gdLst/>
                <a:ahLst/>
                <a:cxnLst/>
                <a:rect l="l" t="t" r="r" b="b"/>
                <a:pathLst>
                  <a:path w="20866" h="20650" extrusionOk="0">
                    <a:moveTo>
                      <a:pt x="10617" y="20650"/>
                    </a:moveTo>
                    <a:lnTo>
                      <a:pt x="10248" y="20650"/>
                    </a:lnTo>
                    <a:cubicBezTo>
                      <a:pt x="7594" y="20650"/>
                      <a:pt x="5232" y="19837"/>
                      <a:pt x="3428" y="18313"/>
                    </a:cubicBezTo>
                    <a:cubicBezTo>
                      <a:pt x="1219" y="16421"/>
                      <a:pt x="0" y="13589"/>
                      <a:pt x="0" y="10325"/>
                    </a:cubicBezTo>
                    <a:cubicBezTo>
                      <a:pt x="0" y="4241"/>
                      <a:pt x="4216" y="0"/>
                      <a:pt x="10248" y="0"/>
                    </a:cubicBezTo>
                    <a:lnTo>
                      <a:pt x="10617" y="0"/>
                    </a:lnTo>
                    <a:cubicBezTo>
                      <a:pt x="16649" y="0"/>
                      <a:pt x="20866" y="4241"/>
                      <a:pt x="20866" y="10325"/>
                    </a:cubicBezTo>
                    <a:cubicBezTo>
                      <a:pt x="20866" y="13550"/>
                      <a:pt x="19672" y="16370"/>
                      <a:pt x="17500" y="18249"/>
                    </a:cubicBezTo>
                    <a:cubicBezTo>
                      <a:pt x="15697" y="19824"/>
                      <a:pt x="13309" y="20650"/>
                      <a:pt x="10617" y="20650"/>
                    </a:cubicBezTo>
                    <a:close/>
                    <a:moveTo>
                      <a:pt x="10248" y="2743"/>
                    </a:moveTo>
                    <a:cubicBezTo>
                      <a:pt x="5689" y="2743"/>
                      <a:pt x="2743" y="5715"/>
                      <a:pt x="2743" y="10325"/>
                    </a:cubicBezTo>
                    <a:cubicBezTo>
                      <a:pt x="2743" y="12776"/>
                      <a:pt x="3632" y="14859"/>
                      <a:pt x="5219" y="16217"/>
                    </a:cubicBezTo>
                    <a:cubicBezTo>
                      <a:pt x="6515" y="17310"/>
                      <a:pt x="8255" y="17894"/>
                      <a:pt x="10248" y="17894"/>
                    </a:cubicBezTo>
                    <a:lnTo>
                      <a:pt x="10617" y="17894"/>
                    </a:lnTo>
                    <a:cubicBezTo>
                      <a:pt x="12636" y="17894"/>
                      <a:pt x="14401" y="17297"/>
                      <a:pt x="15697" y="16179"/>
                    </a:cubicBezTo>
                    <a:cubicBezTo>
                      <a:pt x="17259" y="14820"/>
                      <a:pt x="18122" y="12750"/>
                      <a:pt x="18122" y="10325"/>
                    </a:cubicBezTo>
                    <a:cubicBezTo>
                      <a:pt x="18122" y="5715"/>
                      <a:pt x="15176" y="2743"/>
                      <a:pt x="10617" y="2743"/>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49" name="Google Shape;2195;p94">
                <a:extLst>
                  <a:ext uri="{FF2B5EF4-FFF2-40B4-BE49-F238E27FC236}">
                    <a16:creationId xmlns:a16="http://schemas.microsoft.com/office/drawing/2014/main" id="{29A4A33B-2B72-3346-900E-940578F83DB9}"/>
                  </a:ext>
                </a:extLst>
              </p:cNvPr>
              <p:cNvSpPr/>
              <p:nvPr/>
            </p:nvSpPr>
            <p:spPr>
              <a:xfrm>
                <a:off x="800778" y="596016"/>
                <a:ext cx="39547" cy="17932"/>
              </a:xfrm>
              <a:custGeom>
                <a:avLst/>
                <a:gdLst/>
                <a:ahLst/>
                <a:cxnLst/>
                <a:rect l="l" t="t" r="r" b="b"/>
                <a:pathLst>
                  <a:path w="39547" h="17932" extrusionOk="0">
                    <a:moveTo>
                      <a:pt x="19773" y="0"/>
                    </a:moveTo>
                    <a:cubicBezTo>
                      <a:pt x="9994" y="0"/>
                      <a:pt x="1828" y="6972"/>
                      <a:pt x="0" y="16179"/>
                    </a:cubicBezTo>
                    <a:cubicBezTo>
                      <a:pt x="800" y="16802"/>
                      <a:pt x="1638" y="17386"/>
                      <a:pt x="2514" y="17932"/>
                    </a:cubicBezTo>
                    <a:cubicBezTo>
                      <a:pt x="3594" y="9385"/>
                      <a:pt x="10909" y="2743"/>
                      <a:pt x="19773" y="2743"/>
                    </a:cubicBezTo>
                    <a:cubicBezTo>
                      <a:pt x="28638" y="2743"/>
                      <a:pt x="35953" y="9385"/>
                      <a:pt x="37033" y="17932"/>
                    </a:cubicBezTo>
                    <a:cubicBezTo>
                      <a:pt x="37896" y="17386"/>
                      <a:pt x="38747" y="16802"/>
                      <a:pt x="39547" y="16179"/>
                    </a:cubicBezTo>
                    <a:cubicBezTo>
                      <a:pt x="37718" y="6972"/>
                      <a:pt x="29552" y="0"/>
                      <a:pt x="19773" y="0"/>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grpSp>
      </p:grpSp>
    </p:spTree>
    <p:extLst>
      <p:ext uri="{BB962C8B-B14F-4D97-AF65-F5344CB8AC3E}">
        <p14:creationId xmlns:p14="http://schemas.microsoft.com/office/powerpoint/2010/main" val="1787990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person, window, indoor, computer&#10;&#10;Description automatically generated">
            <a:extLst>
              <a:ext uri="{FF2B5EF4-FFF2-40B4-BE49-F238E27FC236}">
                <a16:creationId xmlns:a16="http://schemas.microsoft.com/office/drawing/2014/main" id="{ABD2C939-756F-944F-217A-124EDD225824}"/>
              </a:ext>
            </a:extLst>
          </p:cNvPr>
          <p:cNvPicPr>
            <a:picLocks noChangeAspect="1"/>
          </p:cNvPicPr>
          <p:nvPr/>
        </p:nvPicPr>
        <p:blipFill rotWithShape="1">
          <a:blip r:embed="rId3"/>
          <a:srcRect l="9875" r="30858"/>
          <a:stretch/>
        </p:blipFill>
        <p:spPr>
          <a:xfrm>
            <a:off x="12163093" y="0"/>
            <a:ext cx="12224081" cy="13716000"/>
          </a:xfrm>
          <a:prstGeom prst="rect">
            <a:avLst/>
          </a:prstGeom>
        </p:spPr>
      </p:pic>
      <p:sp>
        <p:nvSpPr>
          <p:cNvPr id="2" name="Subtitle 1">
            <a:extLst>
              <a:ext uri="{FF2B5EF4-FFF2-40B4-BE49-F238E27FC236}">
                <a16:creationId xmlns:a16="http://schemas.microsoft.com/office/drawing/2014/main" id="{3B429F7B-BF7F-A541-9B1D-E7BF2BA86BD4}"/>
              </a:ext>
            </a:extLst>
          </p:cNvPr>
          <p:cNvSpPr>
            <a:spLocks noGrp="1"/>
          </p:cNvSpPr>
          <p:nvPr>
            <p:ph type="subTitle" idx="2"/>
          </p:nvPr>
        </p:nvSpPr>
        <p:spPr>
          <a:xfrm>
            <a:off x="932821" y="909036"/>
            <a:ext cx="14689766" cy="463200"/>
          </a:xfrm>
        </p:spPr>
        <p:txBody>
          <a:bodyPr/>
          <a:lstStyle/>
          <a:p>
            <a:r>
              <a:rPr lang="en-US" dirty="0"/>
              <a:t>03 </a:t>
            </a:r>
            <a:r>
              <a:rPr lang="en-US" dirty="0" err="1"/>
              <a:t>gestion</a:t>
            </a:r>
            <a:r>
              <a:rPr lang="en-US" dirty="0"/>
              <a:t> des </a:t>
            </a:r>
            <a:r>
              <a:rPr lang="en-US" dirty="0" err="1"/>
              <a:t>comptes</a:t>
            </a:r>
            <a:r>
              <a:rPr lang="en-US" dirty="0"/>
              <a:t> en </a:t>
            </a:r>
            <a:r>
              <a:rPr lang="en-US" dirty="0" err="1"/>
              <a:t>ligne</a:t>
            </a:r>
            <a:endParaRPr lang="en-US" dirty="0"/>
          </a:p>
        </p:txBody>
      </p:sp>
      <p:sp>
        <p:nvSpPr>
          <p:cNvPr id="37" name="Title 2">
            <a:extLst>
              <a:ext uri="{FF2B5EF4-FFF2-40B4-BE49-F238E27FC236}">
                <a16:creationId xmlns:a16="http://schemas.microsoft.com/office/drawing/2014/main" id="{BE1D12ED-2528-DB42-9F19-A3B5FA2966B0}"/>
              </a:ext>
            </a:extLst>
          </p:cNvPr>
          <p:cNvSpPr txBox="1">
            <a:spLocks/>
          </p:cNvSpPr>
          <p:nvPr/>
        </p:nvSpPr>
        <p:spPr>
          <a:xfrm>
            <a:off x="932689" y="4211180"/>
            <a:ext cx="9937751" cy="2285416"/>
          </a:xfrm>
          <a:prstGeom prst="rect">
            <a:avLst/>
          </a:prstGeom>
        </p:spPr>
        <p:txBody>
          <a:bodyPr vert="horz" lIns="0" tIns="0" rIns="0" bIns="0" rtlCol="0" anchor="b" anchorCtr="0">
            <a:noAutofit/>
          </a:bodyPr>
          <a:lstStyle>
            <a:defPPr marR="0" lvl="0" algn="l" rtl="0">
              <a:lnSpc>
                <a:spcPct val="100000"/>
              </a:lnSpc>
              <a:spcBef>
                <a:spcPts val="0"/>
              </a:spcBef>
              <a:spcAft>
                <a:spcPts val="0"/>
              </a:spcAft>
            </a:defPPr>
            <a:lvl1pPr marR="0" lvl="0" algn="l" rtl="0" eaLnBrk="1" hangingPunct="1">
              <a:lnSpc>
                <a:spcPct val="108000"/>
              </a:lnSpc>
              <a:spcBef>
                <a:spcPts val="0"/>
              </a:spcBef>
              <a:spcAft>
                <a:spcPts val="0"/>
              </a:spcAft>
              <a:buClr>
                <a:srgbClr val="1C2B33"/>
              </a:buClr>
              <a:buFont typeface="Optimistic Display Medium"/>
              <a:defRPr sz="7200" b="0" i="0" u="none" strike="noStrike" kern="0" cap="none" spc="220" baseline="0">
                <a:solidFill>
                  <a:schemeClr val="tx1"/>
                </a:solidFill>
                <a:latin typeface="+mj-lt"/>
                <a:ea typeface="Optimistic Display Medium"/>
                <a:cs typeface="Optimistic Display Medium"/>
                <a:sym typeface="Optimistic Display Medium"/>
              </a:defRPr>
            </a:lvl1pPr>
            <a:lvl2pPr marR="0" lvl="1"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2pPr>
            <a:lvl3pPr marR="0" lvl="2"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3pPr>
            <a:lvl4pPr marR="0" lvl="3"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4pPr>
            <a:lvl5pPr marR="0" lvl="4"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a:lnSpc>
                <a:spcPts val="8640"/>
              </a:lnSpc>
            </a:pPr>
            <a:r>
              <a:rPr lang="fr-FR" sz="6600" dirty="0"/>
              <a:t>Gestion des profils sur les réseaux sociaux</a:t>
            </a:r>
            <a:endParaRPr lang="en-US" sz="6600" dirty="0"/>
          </a:p>
        </p:txBody>
      </p:sp>
      <p:sp>
        <p:nvSpPr>
          <p:cNvPr id="38" name="Text Placeholder 3">
            <a:extLst>
              <a:ext uri="{FF2B5EF4-FFF2-40B4-BE49-F238E27FC236}">
                <a16:creationId xmlns:a16="http://schemas.microsoft.com/office/drawing/2014/main" id="{3888C8F7-DEE8-3F4D-AA64-D687110AA995}"/>
              </a:ext>
            </a:extLst>
          </p:cNvPr>
          <p:cNvSpPr txBox="1">
            <a:spLocks/>
          </p:cNvSpPr>
          <p:nvPr/>
        </p:nvSpPr>
        <p:spPr>
          <a:xfrm>
            <a:off x="933449" y="6630581"/>
            <a:ext cx="9937751" cy="4586059"/>
          </a:xfrm>
          <a:prstGeom prst="rect">
            <a:avLst/>
          </a:prstGeom>
        </p:spPr>
        <p:txBody>
          <a:bodyPr vert="horz" lIns="0" tIns="0" rIns="0" bIns="0" rtlCol="0">
            <a:noAutofit/>
          </a:bodyPr>
          <a:lstStyle>
            <a:defPPr marR="0" lvl="0" algn="l" rtl="0">
              <a:lnSpc>
                <a:spcPct val="100000"/>
              </a:lnSpc>
              <a:spcBef>
                <a:spcPts val="0"/>
              </a:spcBef>
              <a:spcAft>
                <a:spcPts val="0"/>
              </a:spcAft>
            </a:defPPr>
            <a:lvl1pPr marL="0" marR="0" lvl="0" indent="0" algn="l" rtl="0" eaLnBrk="1" hangingPunct="1">
              <a:lnSpc>
                <a:spcPct val="129000"/>
              </a:lnSpc>
              <a:spcBef>
                <a:spcPts val="0"/>
              </a:spcBef>
              <a:spcAft>
                <a:spcPts val="1200"/>
              </a:spcAft>
              <a:buClr>
                <a:srgbClr val="1C2B33"/>
              </a:buClr>
              <a:buSzPct val="25000"/>
              <a:buFontTx/>
              <a:buBlip>
                <a:blip r:embed="rId4"/>
              </a:buBlip>
              <a:tabLst/>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marL="342900" indent="-342900" defTabSz="1828800" fontAlgn="base">
              <a:lnSpc>
                <a:spcPts val="3000"/>
              </a:lnSpc>
              <a:buSzPct val="100000"/>
              <a:buFont typeface="Arial" panose="020B0604020202020204" pitchFamily="34" charset="0"/>
              <a:buChar char="•"/>
            </a:pPr>
            <a:r>
              <a:rPr lang="fr-FR" dirty="0">
                <a:sym typeface="Arial"/>
              </a:rPr>
              <a:t>Les plateformes de réseaux sociaux ont souvent des outils que vous pouvez utiliser pour contrôler votre expérience et gérer vos propres profils. Vous pouvez prendre certaines mesures pour assurer la sécurité de votre compte. Par exemple, certaines plateformes donnent aux utilisateurs la possibilité de bloquer, supprimer, filtrer, masquer ou attacher des commentaires en fonction de leurs préférences de sécurité.</a:t>
            </a:r>
          </a:p>
          <a:p>
            <a:pPr marL="342900" indent="-342900" defTabSz="1828800" fontAlgn="base">
              <a:lnSpc>
                <a:spcPts val="3000"/>
              </a:lnSpc>
              <a:buSzPct val="100000"/>
              <a:buFont typeface="Arial" panose="020B0604020202020204" pitchFamily="34" charset="0"/>
              <a:buChar char="•"/>
            </a:pPr>
            <a:r>
              <a:rPr lang="fr-FR" dirty="0">
                <a:sym typeface="Arial"/>
              </a:rPr>
              <a:t>Si vous rencontrez des problèmes avec certains utilisateurs, vous pouvez souvent les bloquer ou les masquer, ce qui signifie qu'ils ne pourront plus communiquer avec vous ou interagir avec votre contenu sur cette plateforme particulière.</a:t>
            </a:r>
          </a:p>
          <a:p>
            <a:pPr marL="342900" indent="-342900" defTabSz="1828800" fontAlgn="base">
              <a:lnSpc>
                <a:spcPts val="3000"/>
              </a:lnSpc>
              <a:buSzPct val="100000"/>
              <a:buFont typeface="Arial" panose="020B0604020202020204" pitchFamily="34" charset="0"/>
              <a:buChar char="•"/>
            </a:pPr>
            <a:r>
              <a:rPr lang="fr-FR" dirty="0">
                <a:sym typeface="Arial"/>
              </a:rPr>
              <a:t>Dans certains cas, vous souhaiterez peut-être créer un profil privé. Un profil privé signifie que vous contrôlez qui voit votre profil, qui peut interagir avec vos publications et qui peut communiquer avec vous sur cette plateforme particulière</a:t>
            </a:r>
            <a:r>
              <a:rPr lang="en-US" dirty="0">
                <a:sym typeface="Arial"/>
              </a:rPr>
              <a:t>.</a:t>
            </a:r>
          </a:p>
        </p:txBody>
      </p:sp>
      <p:grpSp>
        <p:nvGrpSpPr>
          <p:cNvPr id="39" name="Google Shape;3122;p98">
            <a:extLst>
              <a:ext uri="{FF2B5EF4-FFF2-40B4-BE49-F238E27FC236}">
                <a16:creationId xmlns:a16="http://schemas.microsoft.com/office/drawing/2014/main" id="{184C3965-0329-6044-B325-3CABE856499D}"/>
              </a:ext>
            </a:extLst>
          </p:cNvPr>
          <p:cNvGrpSpPr/>
          <p:nvPr/>
        </p:nvGrpSpPr>
        <p:grpSpPr>
          <a:xfrm>
            <a:off x="932690" y="2886258"/>
            <a:ext cx="917243" cy="905379"/>
            <a:chOff x="1205398" y="552444"/>
            <a:chExt cx="68732" cy="67843"/>
          </a:xfrm>
          <a:solidFill>
            <a:schemeClr val="accent2"/>
          </a:solidFill>
        </p:grpSpPr>
        <p:sp>
          <p:nvSpPr>
            <p:cNvPr id="40" name="Google Shape;3123;p98">
              <a:extLst>
                <a:ext uri="{FF2B5EF4-FFF2-40B4-BE49-F238E27FC236}">
                  <a16:creationId xmlns:a16="http://schemas.microsoft.com/office/drawing/2014/main" id="{523316FA-0F51-7241-8592-FF04F540303F}"/>
                </a:ext>
              </a:extLst>
            </p:cNvPr>
            <p:cNvSpPr/>
            <p:nvPr/>
          </p:nvSpPr>
          <p:spPr>
            <a:xfrm>
              <a:off x="1205398" y="552444"/>
              <a:ext cx="68732" cy="67843"/>
            </a:xfrm>
            <a:custGeom>
              <a:avLst/>
              <a:gdLst/>
              <a:ahLst/>
              <a:cxnLst/>
              <a:rect l="l" t="t" r="r" b="b"/>
              <a:pathLst>
                <a:path w="68732" h="67843" extrusionOk="0">
                  <a:moveTo>
                    <a:pt x="63538" y="67843"/>
                  </a:moveTo>
                  <a:lnTo>
                    <a:pt x="5194" y="67843"/>
                  </a:lnTo>
                  <a:cubicBezTo>
                    <a:pt x="3454" y="67843"/>
                    <a:pt x="1968" y="66484"/>
                    <a:pt x="1816" y="64757"/>
                  </a:cubicBezTo>
                  <a:cubicBezTo>
                    <a:pt x="0" y="44297"/>
                    <a:pt x="0" y="23545"/>
                    <a:pt x="1816" y="3086"/>
                  </a:cubicBezTo>
                  <a:cubicBezTo>
                    <a:pt x="1968" y="1358"/>
                    <a:pt x="3454" y="0"/>
                    <a:pt x="5194" y="0"/>
                  </a:cubicBezTo>
                  <a:lnTo>
                    <a:pt x="63538" y="0"/>
                  </a:lnTo>
                  <a:cubicBezTo>
                    <a:pt x="65265" y="0"/>
                    <a:pt x="66751" y="1358"/>
                    <a:pt x="66903" y="3086"/>
                  </a:cubicBezTo>
                  <a:cubicBezTo>
                    <a:pt x="68732" y="23545"/>
                    <a:pt x="68732" y="44297"/>
                    <a:pt x="66903" y="64744"/>
                  </a:cubicBezTo>
                  <a:cubicBezTo>
                    <a:pt x="66751" y="66484"/>
                    <a:pt x="65265" y="67843"/>
                    <a:pt x="63538" y="67843"/>
                  </a:cubicBezTo>
                  <a:close/>
                  <a:moveTo>
                    <a:pt x="5194" y="2755"/>
                  </a:moveTo>
                  <a:cubicBezTo>
                    <a:pt x="4889" y="2755"/>
                    <a:pt x="4584" y="3022"/>
                    <a:pt x="4559" y="3327"/>
                  </a:cubicBezTo>
                  <a:cubicBezTo>
                    <a:pt x="2755" y="23634"/>
                    <a:pt x="2755" y="44208"/>
                    <a:pt x="4559" y="64503"/>
                  </a:cubicBezTo>
                  <a:cubicBezTo>
                    <a:pt x="4584" y="64808"/>
                    <a:pt x="4889" y="65087"/>
                    <a:pt x="5194" y="65087"/>
                  </a:cubicBezTo>
                  <a:lnTo>
                    <a:pt x="63538" y="65087"/>
                  </a:lnTo>
                  <a:cubicBezTo>
                    <a:pt x="63830" y="65087"/>
                    <a:pt x="64147" y="64808"/>
                    <a:pt x="64173" y="64503"/>
                  </a:cubicBezTo>
                  <a:cubicBezTo>
                    <a:pt x="65976" y="44208"/>
                    <a:pt x="65976" y="23634"/>
                    <a:pt x="64173" y="3327"/>
                  </a:cubicBezTo>
                  <a:cubicBezTo>
                    <a:pt x="64147" y="3022"/>
                    <a:pt x="63830" y="2755"/>
                    <a:pt x="63538" y="2755"/>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41" name="Google Shape;3124;p98">
              <a:extLst>
                <a:ext uri="{FF2B5EF4-FFF2-40B4-BE49-F238E27FC236}">
                  <a16:creationId xmlns:a16="http://schemas.microsoft.com/office/drawing/2014/main" id="{B74E9410-F893-EC48-9097-57B5FE04DCD9}"/>
                </a:ext>
              </a:extLst>
            </p:cNvPr>
            <p:cNvSpPr/>
            <p:nvPr/>
          </p:nvSpPr>
          <p:spPr>
            <a:xfrm>
              <a:off x="1243421" y="590036"/>
              <a:ext cx="22923" cy="22910"/>
            </a:xfrm>
            <a:custGeom>
              <a:avLst/>
              <a:gdLst/>
              <a:ahLst/>
              <a:cxnLst/>
              <a:rect l="l" t="t" r="r" b="b"/>
              <a:pathLst>
                <a:path w="22923" h="22910" extrusionOk="0">
                  <a:moveTo>
                    <a:pt x="19710" y="22910"/>
                  </a:moveTo>
                  <a:lnTo>
                    <a:pt x="3213" y="22910"/>
                  </a:lnTo>
                  <a:cubicBezTo>
                    <a:pt x="1435" y="22910"/>
                    <a:pt x="0" y="21475"/>
                    <a:pt x="0" y="19697"/>
                  </a:cubicBezTo>
                  <a:lnTo>
                    <a:pt x="0" y="3200"/>
                  </a:lnTo>
                  <a:cubicBezTo>
                    <a:pt x="0" y="1435"/>
                    <a:pt x="1435" y="0"/>
                    <a:pt x="3213" y="0"/>
                  </a:cubicBezTo>
                  <a:lnTo>
                    <a:pt x="19710" y="0"/>
                  </a:lnTo>
                  <a:cubicBezTo>
                    <a:pt x="21475" y="0"/>
                    <a:pt x="22923" y="1435"/>
                    <a:pt x="22923" y="3200"/>
                  </a:cubicBezTo>
                  <a:lnTo>
                    <a:pt x="22923" y="19697"/>
                  </a:lnTo>
                  <a:cubicBezTo>
                    <a:pt x="22923" y="21475"/>
                    <a:pt x="21475" y="22910"/>
                    <a:pt x="19710" y="22910"/>
                  </a:cubicBezTo>
                  <a:close/>
                  <a:moveTo>
                    <a:pt x="3213" y="2743"/>
                  </a:moveTo>
                  <a:cubicBezTo>
                    <a:pt x="2959" y="2743"/>
                    <a:pt x="2755" y="2946"/>
                    <a:pt x="2755" y="3200"/>
                  </a:cubicBezTo>
                  <a:lnTo>
                    <a:pt x="2755" y="19697"/>
                  </a:lnTo>
                  <a:cubicBezTo>
                    <a:pt x="2755" y="19951"/>
                    <a:pt x="2959" y="20167"/>
                    <a:pt x="3213" y="20167"/>
                  </a:cubicBezTo>
                  <a:lnTo>
                    <a:pt x="19710" y="20167"/>
                  </a:lnTo>
                  <a:cubicBezTo>
                    <a:pt x="19964" y="20167"/>
                    <a:pt x="20167" y="19951"/>
                    <a:pt x="20167" y="19697"/>
                  </a:cubicBezTo>
                  <a:lnTo>
                    <a:pt x="20167" y="3200"/>
                  </a:lnTo>
                  <a:cubicBezTo>
                    <a:pt x="20167" y="2946"/>
                    <a:pt x="19964" y="2743"/>
                    <a:pt x="19710" y="2743"/>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42" name="Google Shape;3125;p98">
              <a:extLst>
                <a:ext uri="{FF2B5EF4-FFF2-40B4-BE49-F238E27FC236}">
                  <a16:creationId xmlns:a16="http://schemas.microsoft.com/office/drawing/2014/main" id="{0EB8070F-8165-9342-B24C-31DD628794B9}"/>
                </a:ext>
              </a:extLst>
            </p:cNvPr>
            <p:cNvSpPr/>
            <p:nvPr/>
          </p:nvSpPr>
          <p:spPr>
            <a:xfrm>
              <a:off x="1213166" y="590036"/>
              <a:ext cx="22923" cy="2743"/>
            </a:xfrm>
            <a:custGeom>
              <a:avLst/>
              <a:gdLst/>
              <a:ahLst/>
              <a:cxnLst/>
              <a:rect l="l" t="t" r="r" b="b"/>
              <a:pathLst>
                <a:path w="22923" h="2743" extrusionOk="0">
                  <a:moveTo>
                    <a:pt x="22466" y="2743"/>
                  </a:moveTo>
                  <a:lnTo>
                    <a:pt x="469" y="2743"/>
                  </a:lnTo>
                  <a:cubicBezTo>
                    <a:pt x="215" y="2743"/>
                    <a:pt x="0" y="2540"/>
                    <a:pt x="0" y="2285"/>
                  </a:cubicBezTo>
                  <a:lnTo>
                    <a:pt x="0" y="457"/>
                  </a:lnTo>
                  <a:cubicBezTo>
                    <a:pt x="0" y="203"/>
                    <a:pt x="215" y="0"/>
                    <a:pt x="469" y="0"/>
                  </a:cubicBezTo>
                  <a:lnTo>
                    <a:pt x="22466" y="0"/>
                  </a:lnTo>
                  <a:cubicBezTo>
                    <a:pt x="22733" y="0"/>
                    <a:pt x="22923" y="203"/>
                    <a:pt x="22923" y="457"/>
                  </a:cubicBezTo>
                  <a:lnTo>
                    <a:pt x="22923" y="2285"/>
                  </a:lnTo>
                  <a:cubicBezTo>
                    <a:pt x="22923" y="2540"/>
                    <a:pt x="22733" y="2743"/>
                    <a:pt x="22466" y="2743"/>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43" name="Google Shape;3126;p98">
              <a:extLst>
                <a:ext uri="{FF2B5EF4-FFF2-40B4-BE49-F238E27FC236}">
                  <a16:creationId xmlns:a16="http://schemas.microsoft.com/office/drawing/2014/main" id="{799D5F00-B2FA-8D4B-A736-1B12885E87A7}"/>
                </a:ext>
              </a:extLst>
            </p:cNvPr>
            <p:cNvSpPr/>
            <p:nvPr/>
          </p:nvSpPr>
          <p:spPr>
            <a:xfrm>
              <a:off x="1213166" y="595537"/>
              <a:ext cx="22923" cy="2743"/>
            </a:xfrm>
            <a:custGeom>
              <a:avLst/>
              <a:gdLst/>
              <a:ahLst/>
              <a:cxnLst/>
              <a:rect l="l" t="t" r="r" b="b"/>
              <a:pathLst>
                <a:path w="22923" h="2743" extrusionOk="0">
                  <a:moveTo>
                    <a:pt x="22466" y="2743"/>
                  </a:moveTo>
                  <a:lnTo>
                    <a:pt x="469" y="2743"/>
                  </a:lnTo>
                  <a:cubicBezTo>
                    <a:pt x="215" y="2743"/>
                    <a:pt x="0" y="2540"/>
                    <a:pt x="0" y="2285"/>
                  </a:cubicBezTo>
                  <a:lnTo>
                    <a:pt x="0" y="444"/>
                  </a:lnTo>
                  <a:cubicBezTo>
                    <a:pt x="0" y="203"/>
                    <a:pt x="215" y="0"/>
                    <a:pt x="469" y="0"/>
                  </a:cubicBezTo>
                  <a:lnTo>
                    <a:pt x="22466" y="0"/>
                  </a:lnTo>
                  <a:cubicBezTo>
                    <a:pt x="22733" y="0"/>
                    <a:pt x="22923" y="203"/>
                    <a:pt x="22923" y="444"/>
                  </a:cubicBezTo>
                  <a:lnTo>
                    <a:pt x="22923" y="2285"/>
                  </a:lnTo>
                  <a:cubicBezTo>
                    <a:pt x="22923" y="2540"/>
                    <a:pt x="22733" y="2743"/>
                    <a:pt x="22466" y="2743"/>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44" name="Google Shape;3127;p98">
              <a:extLst>
                <a:ext uri="{FF2B5EF4-FFF2-40B4-BE49-F238E27FC236}">
                  <a16:creationId xmlns:a16="http://schemas.microsoft.com/office/drawing/2014/main" id="{44521223-1389-FE41-B545-EDE7D1BCAFD3}"/>
                </a:ext>
              </a:extLst>
            </p:cNvPr>
            <p:cNvSpPr/>
            <p:nvPr/>
          </p:nvSpPr>
          <p:spPr>
            <a:xfrm>
              <a:off x="1207672" y="568953"/>
              <a:ext cx="25831" cy="2743"/>
            </a:xfrm>
            <a:custGeom>
              <a:avLst/>
              <a:gdLst/>
              <a:ahLst/>
              <a:cxnLst/>
              <a:rect l="l" t="t" r="r" b="b"/>
              <a:pathLst>
                <a:path w="25831" h="2743" extrusionOk="0">
                  <a:moveTo>
                    <a:pt x="25666" y="1371"/>
                  </a:moveTo>
                  <a:cubicBezTo>
                    <a:pt x="25666" y="889"/>
                    <a:pt x="25730" y="431"/>
                    <a:pt x="25831" y="0"/>
                  </a:cubicBezTo>
                  <a:lnTo>
                    <a:pt x="0" y="0"/>
                  </a:lnTo>
                  <a:lnTo>
                    <a:pt x="0" y="2743"/>
                  </a:lnTo>
                  <a:lnTo>
                    <a:pt x="25831" y="2743"/>
                  </a:lnTo>
                  <a:cubicBezTo>
                    <a:pt x="25730" y="2298"/>
                    <a:pt x="25666" y="1841"/>
                    <a:pt x="25666" y="1371"/>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45" name="Google Shape;3128;p98">
              <a:extLst>
                <a:ext uri="{FF2B5EF4-FFF2-40B4-BE49-F238E27FC236}">
                  <a16:creationId xmlns:a16="http://schemas.microsoft.com/office/drawing/2014/main" id="{6803022B-CEB8-7E45-8B15-A1D126CB2B1A}"/>
                </a:ext>
              </a:extLst>
            </p:cNvPr>
            <p:cNvSpPr/>
            <p:nvPr/>
          </p:nvSpPr>
          <p:spPr>
            <a:xfrm>
              <a:off x="1246026" y="568948"/>
              <a:ext cx="25819" cy="2743"/>
            </a:xfrm>
            <a:custGeom>
              <a:avLst/>
              <a:gdLst/>
              <a:ahLst/>
              <a:cxnLst/>
              <a:rect l="l" t="t" r="r" b="b"/>
              <a:pathLst>
                <a:path w="25819" h="2743" extrusionOk="0">
                  <a:moveTo>
                    <a:pt x="0" y="0"/>
                  </a:moveTo>
                  <a:cubicBezTo>
                    <a:pt x="101" y="444"/>
                    <a:pt x="152" y="901"/>
                    <a:pt x="152" y="1371"/>
                  </a:cubicBezTo>
                  <a:cubicBezTo>
                    <a:pt x="152" y="1854"/>
                    <a:pt x="101" y="2311"/>
                    <a:pt x="0" y="2743"/>
                  </a:cubicBezTo>
                  <a:lnTo>
                    <a:pt x="25819" y="2743"/>
                  </a:lnTo>
                  <a:lnTo>
                    <a:pt x="25819" y="0"/>
                  </a:ln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46" name="Google Shape;3129;p98">
              <a:extLst>
                <a:ext uri="{FF2B5EF4-FFF2-40B4-BE49-F238E27FC236}">
                  <a16:creationId xmlns:a16="http://schemas.microsoft.com/office/drawing/2014/main" id="{252770FD-8331-1549-9B47-1B7B25299E46}"/>
                </a:ext>
              </a:extLst>
            </p:cNvPr>
            <p:cNvSpPr/>
            <p:nvPr/>
          </p:nvSpPr>
          <p:spPr>
            <a:xfrm>
              <a:off x="1231977" y="562527"/>
              <a:ext cx="15570" cy="15582"/>
            </a:xfrm>
            <a:custGeom>
              <a:avLst/>
              <a:gdLst/>
              <a:ahLst/>
              <a:cxnLst/>
              <a:rect l="l" t="t" r="r" b="b"/>
              <a:pathLst>
                <a:path w="15570" h="15582" extrusionOk="0">
                  <a:moveTo>
                    <a:pt x="7785" y="15582"/>
                  </a:moveTo>
                  <a:cubicBezTo>
                    <a:pt x="3479" y="15582"/>
                    <a:pt x="0" y="12090"/>
                    <a:pt x="0" y="7797"/>
                  </a:cubicBezTo>
                  <a:cubicBezTo>
                    <a:pt x="0" y="3505"/>
                    <a:pt x="3479" y="0"/>
                    <a:pt x="7785" y="0"/>
                  </a:cubicBezTo>
                  <a:cubicBezTo>
                    <a:pt x="12077" y="0"/>
                    <a:pt x="15570" y="3505"/>
                    <a:pt x="15570" y="7797"/>
                  </a:cubicBezTo>
                  <a:cubicBezTo>
                    <a:pt x="15570" y="12090"/>
                    <a:pt x="12077" y="15582"/>
                    <a:pt x="7785" y="15582"/>
                  </a:cubicBezTo>
                  <a:close/>
                  <a:moveTo>
                    <a:pt x="7785" y="2755"/>
                  </a:moveTo>
                  <a:cubicBezTo>
                    <a:pt x="5003" y="2755"/>
                    <a:pt x="2743" y="5016"/>
                    <a:pt x="2743" y="7797"/>
                  </a:cubicBezTo>
                  <a:cubicBezTo>
                    <a:pt x="2743" y="10579"/>
                    <a:pt x="5003" y="12839"/>
                    <a:pt x="7785" y="12839"/>
                  </a:cubicBezTo>
                  <a:cubicBezTo>
                    <a:pt x="10566" y="12839"/>
                    <a:pt x="12814" y="10579"/>
                    <a:pt x="12814" y="7797"/>
                  </a:cubicBezTo>
                  <a:cubicBezTo>
                    <a:pt x="12814" y="5016"/>
                    <a:pt x="10566" y="2755"/>
                    <a:pt x="7785" y="2755"/>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grpSp>
      <p:sp>
        <p:nvSpPr>
          <p:cNvPr id="14" name="TextBox 13">
            <a:extLst>
              <a:ext uri="{FF2B5EF4-FFF2-40B4-BE49-F238E27FC236}">
                <a16:creationId xmlns:a16="http://schemas.microsoft.com/office/drawing/2014/main" id="{19AB1651-3DAD-2846-A801-29E5C605D54A}"/>
              </a:ext>
            </a:extLst>
          </p:cNvPr>
          <p:cNvSpPr txBox="1"/>
          <p:nvPr/>
        </p:nvSpPr>
        <p:spPr>
          <a:xfrm>
            <a:off x="22024975" y="12668250"/>
            <a:ext cx="1428750" cy="438150"/>
          </a:xfrm>
          <a:prstGeom prst="rect">
            <a:avLst/>
          </a:prstGeom>
        </p:spPr>
        <p:txBody>
          <a:bodyPr rIns="0">
            <a:noAutofit/>
          </a:bodyPr>
          <a:lstStyle>
            <a:defPPr marR="0" lvl="0" algn="l" rtl="0">
              <a:lnSpc>
                <a:spcPct val="100000"/>
              </a:lnSpc>
              <a:spcBef>
                <a:spcPts val="0"/>
              </a:spcBef>
              <a:spcAft>
                <a:spcPts val="0"/>
              </a:spcAft>
              <a:defRPr/>
            </a:defPPr>
            <a:lvl1pPr marL="45720" indent="-45720" algn="r" eaLnBrk="1" hangingPunct="1">
              <a:lnSpc>
                <a:spcPct val="129000"/>
              </a:lnSpc>
              <a:spcAft>
                <a:spcPts val="1200"/>
              </a:spcAft>
              <a:buSzPct val="25000"/>
              <a:buFontTx/>
              <a:buBlip>
                <a:blip r:embed="rId4"/>
              </a:buBlip>
              <a:tabLst/>
              <a:defRPr sz="1600" spc="50" baseline="0">
                <a:solidFill>
                  <a:schemeClr val="tx1"/>
                </a:solidFill>
              </a:defRPr>
            </a:lvl1pPr>
            <a:lvl2pPr marL="640080" indent="-365760" eaLnBrk="1" hangingPunct="1">
              <a:lnSpc>
                <a:spcPct val="129000"/>
              </a:lnSpc>
              <a:spcAft>
                <a:spcPts val="1200"/>
              </a:spcAft>
              <a:buClrTx/>
              <a:buSzPct val="85000"/>
              <a:buFont typeface="Optimistic Text" panose="020B0604020202020204" pitchFamily="34" charset="0"/>
              <a:buChar char="•"/>
              <a:defRPr spc="50" baseline="0">
                <a:solidFill>
                  <a:schemeClr val="tx1"/>
                </a:solidFill>
              </a:defRPr>
            </a:lvl2pPr>
            <a:lvl3pPr marL="1005840" indent="-365760" eaLnBrk="1" hangingPunct="1">
              <a:lnSpc>
                <a:spcPct val="129000"/>
              </a:lnSpc>
              <a:spcAft>
                <a:spcPts val="1200"/>
              </a:spcAft>
              <a:buClrTx/>
              <a:buSzPct val="85000"/>
              <a:buFont typeface=".PingFang SC Regular"/>
              <a:buChar char="﹘"/>
              <a:defRPr spc="50" baseline="0">
                <a:solidFill>
                  <a:schemeClr val="tx1"/>
                </a:solidFill>
              </a:defRPr>
            </a:lvl3pPr>
            <a:lvl4pPr marL="1371600" indent="-365760" eaLnBrk="1" hangingPunct="1">
              <a:lnSpc>
                <a:spcPct val="129000"/>
              </a:lnSpc>
              <a:spcAft>
                <a:spcPts val="1200"/>
              </a:spcAft>
              <a:buClrTx/>
              <a:buSzPct val="85000"/>
              <a:buFont typeface=".PingFang SC Regular"/>
              <a:buChar char="﹘"/>
              <a:defRPr spc="50" baseline="0">
                <a:solidFill>
                  <a:schemeClr val="tx1"/>
                </a:solidFill>
              </a:defRPr>
            </a:lvl4pPr>
            <a:lvl5pPr marL="1737360" indent="-365760" eaLnBrk="1" hangingPunct="1">
              <a:lnSpc>
                <a:spcPct val="129000"/>
              </a:lnSpc>
              <a:spcAft>
                <a:spcPts val="1200"/>
              </a:spcAft>
              <a:buClrTx/>
              <a:buSzPct val="85000"/>
              <a:buFont typeface=".PingFang SC Regular"/>
              <a:buChar char="﹘"/>
              <a:defRPr spc="50" baseline="0">
                <a:solidFill>
                  <a:schemeClr val="tx1"/>
                </a:solidFill>
              </a:defRPr>
            </a:lvl5pPr>
            <a:lvl6pPr eaLnBrk="1" hangingPunct="1"/>
            <a:lvl7pPr eaLnBrk="1" hangingPunct="1"/>
            <a:lvl8pPr eaLnBrk="1" hangingPunct="1"/>
            <a:lvl9pPr eaLnBrk="1" hangingPunct="1"/>
          </a:lstStyle>
          <a:p>
            <a:pPr lvl="0"/>
            <a:fld id="{FDB46036-B8C8-1B45-BC70-41893D8B3A8D}" type="slidenum">
              <a:rPr lang="en-US" smtClean="0">
                <a:solidFill>
                  <a:schemeClr val="bg2"/>
                </a:solidFill>
              </a:rPr>
              <a:pPr lvl="0"/>
              <a:t>70</a:t>
            </a:fld>
            <a:endParaRPr lang="en-US" dirty="0">
              <a:solidFill>
                <a:schemeClr val="bg2"/>
              </a:solidFill>
            </a:endParaRPr>
          </a:p>
        </p:txBody>
      </p:sp>
    </p:spTree>
    <p:extLst>
      <p:ext uri="{BB962C8B-B14F-4D97-AF65-F5344CB8AC3E}">
        <p14:creationId xmlns:p14="http://schemas.microsoft.com/office/powerpoint/2010/main" val="3687620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3B429F7B-BF7F-A541-9B1D-E7BF2BA86BD4}"/>
              </a:ext>
            </a:extLst>
          </p:cNvPr>
          <p:cNvSpPr>
            <a:spLocks noGrp="1"/>
          </p:cNvSpPr>
          <p:nvPr>
            <p:ph type="subTitle" idx="2"/>
          </p:nvPr>
        </p:nvSpPr>
        <p:spPr>
          <a:xfrm>
            <a:off x="932821" y="909036"/>
            <a:ext cx="14689766" cy="463200"/>
          </a:xfrm>
        </p:spPr>
        <p:txBody>
          <a:bodyPr/>
          <a:lstStyle/>
          <a:p>
            <a:r>
              <a:rPr lang="en-US" dirty="0"/>
              <a:t>03 </a:t>
            </a:r>
            <a:r>
              <a:rPr lang="en-US" dirty="0" err="1"/>
              <a:t>gestion</a:t>
            </a:r>
            <a:r>
              <a:rPr lang="en-US" dirty="0"/>
              <a:t> des </a:t>
            </a:r>
            <a:r>
              <a:rPr lang="en-US" dirty="0" err="1"/>
              <a:t>comptes</a:t>
            </a:r>
            <a:r>
              <a:rPr lang="en-US" dirty="0"/>
              <a:t> en </a:t>
            </a:r>
            <a:r>
              <a:rPr lang="en-US" dirty="0" err="1"/>
              <a:t>ligne</a:t>
            </a:r>
            <a:endParaRPr lang="en-US" dirty="0"/>
          </a:p>
        </p:txBody>
      </p:sp>
      <p:sp>
        <p:nvSpPr>
          <p:cNvPr id="9" name="Text Placeholder 6">
            <a:extLst>
              <a:ext uri="{FF2B5EF4-FFF2-40B4-BE49-F238E27FC236}">
                <a16:creationId xmlns:a16="http://schemas.microsoft.com/office/drawing/2014/main" id="{357F6F61-4B25-D84A-B6E3-0083A520A161}"/>
              </a:ext>
            </a:extLst>
          </p:cNvPr>
          <p:cNvSpPr txBox="1">
            <a:spLocks/>
          </p:cNvSpPr>
          <p:nvPr/>
        </p:nvSpPr>
        <p:spPr>
          <a:xfrm>
            <a:off x="933449" y="5736915"/>
            <a:ext cx="6570664" cy="3780613"/>
          </a:xfrm>
          <a:prstGeom prst="rect">
            <a:avLst/>
          </a:prstGeom>
        </p:spPr>
        <p:txBody>
          <a:bodyPr vert="horz" lIns="0" tIns="0" rIns="0" bIns="0" rtlCol="0">
            <a:noAutofit/>
          </a:bodyPr>
          <a:lstStyle>
            <a:defPPr marR="0" lvl="0" algn="l" rtl="0">
              <a:lnSpc>
                <a:spcPct val="100000"/>
              </a:lnSpc>
              <a:spcBef>
                <a:spcPts val="0"/>
              </a:spcBef>
              <a:spcAft>
                <a:spcPts val="0"/>
              </a:spcAft>
            </a:defPPr>
            <a:lvl1pPr marL="0" marR="0" lvl="0" indent="0" algn="l" rtl="0" eaLnBrk="1" hangingPunct="1">
              <a:lnSpc>
                <a:spcPct val="129000"/>
              </a:lnSpc>
              <a:spcBef>
                <a:spcPts val="0"/>
              </a:spcBef>
              <a:spcAft>
                <a:spcPts val="1200"/>
              </a:spcAft>
              <a:buClr>
                <a:srgbClr val="1C2B33"/>
              </a:buClr>
              <a:buSzPct val="25000"/>
              <a:buFontTx/>
              <a:buBlip>
                <a:blip r:embed="rId3"/>
              </a:buBlip>
              <a:tabLst/>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fontAlgn="base">
              <a:lnSpc>
                <a:spcPts val="3000"/>
              </a:lnSpc>
              <a:buNone/>
            </a:pPr>
            <a:r>
              <a:rPr lang="en-US" b="1" dirty="0" err="1"/>
              <a:t>Retirer</a:t>
            </a:r>
            <a:r>
              <a:rPr lang="en-US" b="1" dirty="0"/>
              <a:t> des </a:t>
            </a:r>
            <a:r>
              <a:rPr lang="en-US" b="1" dirty="0" err="1"/>
              <a:t>amis</a:t>
            </a:r>
            <a:r>
              <a:rPr lang="en-US" b="1" dirty="0"/>
              <a:t>:</a:t>
            </a:r>
          </a:p>
          <a:p>
            <a:pPr marL="457200" indent="-457200" fontAlgn="base">
              <a:lnSpc>
                <a:spcPts val="3000"/>
              </a:lnSpc>
              <a:buSzPct val="100000"/>
              <a:buFont typeface="+mj-lt"/>
              <a:buAutoNum type="arabicPeriod"/>
            </a:pPr>
            <a:r>
              <a:rPr lang="fr-FR" dirty="0"/>
              <a:t>Accédez au profil de cette personne en tapant son nom dans la barre de recherche en haut de Facebook</a:t>
            </a:r>
          </a:p>
          <a:p>
            <a:pPr marL="457200" indent="-457200" fontAlgn="base">
              <a:lnSpc>
                <a:spcPts val="3000"/>
              </a:lnSpc>
              <a:buSzPct val="100000"/>
              <a:buFont typeface="+mj-lt"/>
              <a:buAutoNum type="arabicPeriod"/>
            </a:pPr>
            <a:r>
              <a:rPr lang="fr-FR" dirty="0"/>
              <a:t>Cliquez sur l'icône de la personne en cochant en haut de son profil</a:t>
            </a:r>
          </a:p>
          <a:p>
            <a:pPr marL="457200" indent="-457200" fontAlgn="base">
              <a:lnSpc>
                <a:spcPts val="3000"/>
              </a:lnSpc>
              <a:buSzPct val="100000"/>
              <a:buFont typeface="+mj-lt"/>
              <a:buAutoNum type="arabicPeriod"/>
            </a:pPr>
            <a:r>
              <a:rPr lang="fr-FR" dirty="0"/>
              <a:t>Cliquez sur retirer l’ami, puis sur Confirmer</a:t>
            </a:r>
            <a:endParaRPr lang="en-US" b="1" dirty="0"/>
          </a:p>
          <a:p>
            <a:pPr fontAlgn="base">
              <a:lnSpc>
                <a:spcPts val="3000"/>
              </a:lnSpc>
              <a:buSzPct val="100000"/>
              <a:buNone/>
            </a:pPr>
            <a:r>
              <a:rPr lang="fr-FR" b="1" dirty="0"/>
              <a:t>Remarque : Si vous ne trouvez pas la personne que vous souhaitez retirer de votre liste d'amis, son compte peut être désactivé.</a:t>
            </a:r>
            <a:endParaRPr lang="en-US" dirty="0"/>
          </a:p>
        </p:txBody>
      </p:sp>
      <p:sp>
        <p:nvSpPr>
          <p:cNvPr id="19" name="Text Placeholder 6">
            <a:extLst>
              <a:ext uri="{FF2B5EF4-FFF2-40B4-BE49-F238E27FC236}">
                <a16:creationId xmlns:a16="http://schemas.microsoft.com/office/drawing/2014/main" id="{BC3083B1-8B36-4C43-9D8F-D35AE31C989D}"/>
              </a:ext>
            </a:extLst>
          </p:cNvPr>
          <p:cNvSpPr txBox="1">
            <a:spLocks/>
          </p:cNvSpPr>
          <p:nvPr/>
        </p:nvSpPr>
        <p:spPr>
          <a:xfrm>
            <a:off x="933451" y="3052637"/>
            <a:ext cx="14100176" cy="1944558"/>
          </a:xfrm>
          <a:prstGeom prst="rect">
            <a:avLst/>
          </a:prstGeom>
        </p:spPr>
        <p:txBody>
          <a:bodyPr vert="horz" lIns="0" tIns="0" rIns="0" bIns="0" rtlCol="0">
            <a:noAutofit/>
          </a:bodyPr>
          <a:lstStyle>
            <a:defPPr marR="0" lvl="0" algn="l" rtl="0">
              <a:lnSpc>
                <a:spcPct val="100000"/>
              </a:lnSpc>
              <a:spcBef>
                <a:spcPts val="0"/>
              </a:spcBef>
              <a:spcAft>
                <a:spcPts val="0"/>
              </a:spcAft>
            </a:defPPr>
            <a:lvl1pPr marL="0" marR="0" lvl="0" indent="0" algn="l" rtl="0" eaLnBrk="1" hangingPunct="1">
              <a:lnSpc>
                <a:spcPct val="129000"/>
              </a:lnSpc>
              <a:spcBef>
                <a:spcPts val="0"/>
              </a:spcBef>
              <a:spcAft>
                <a:spcPts val="1200"/>
              </a:spcAft>
              <a:buClr>
                <a:srgbClr val="1C2B33"/>
              </a:buClr>
              <a:buSzPct val="25000"/>
              <a:buFontTx/>
              <a:buBlip>
                <a:blip r:embed="rId3"/>
              </a:buBlip>
              <a:tabLst/>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defTabSz="1828800" fontAlgn="base">
              <a:lnSpc>
                <a:spcPts val="7200"/>
              </a:lnSpc>
              <a:spcAft>
                <a:spcPts val="0"/>
              </a:spcAft>
              <a:buFont typeface="Optimistic Text"/>
              <a:buNone/>
              <a:defRPr/>
            </a:pPr>
            <a:r>
              <a:rPr lang="fr-FR" sz="6000" spc="260" dirty="0">
                <a:latin typeface="Optimistic Display" panose="020B0603020203020204" pitchFamily="34" charset="0"/>
                <a:cs typeface="Optimistic Display" panose="020B0603020203020204" pitchFamily="34" charset="0"/>
                <a:sym typeface="Arial"/>
              </a:rPr>
              <a:t>Retirer une personne de votre liste d’amis ou la bloquer sur </a:t>
            </a:r>
            <a:r>
              <a:rPr lang="fr-FR" sz="6000" u="sng" spc="260" dirty="0">
                <a:solidFill>
                  <a:schemeClr val="accent2"/>
                </a:solidFill>
                <a:latin typeface="Optimistic Display" panose="020B0603020203020204" pitchFamily="34" charset="0"/>
                <a:cs typeface="Optimistic Display" panose="020B0603020203020204" pitchFamily="34" charset="0"/>
                <a:sym typeface="Arial"/>
              </a:rPr>
              <a:t>Facebook</a:t>
            </a:r>
            <a:endParaRPr lang="en-US" sz="6000" u="sng" spc="260" dirty="0">
              <a:solidFill>
                <a:schemeClr val="accent2"/>
              </a:solidFill>
              <a:latin typeface="Optimistic Display" panose="020B0603020203020204" pitchFamily="34" charset="0"/>
              <a:cs typeface="Optimistic Display" panose="020B0603020203020204" pitchFamily="34" charset="0"/>
              <a:sym typeface="Arial"/>
            </a:endParaRPr>
          </a:p>
        </p:txBody>
      </p:sp>
      <p:grpSp>
        <p:nvGrpSpPr>
          <p:cNvPr id="28" name="Google Shape;3122;p98">
            <a:extLst>
              <a:ext uri="{FF2B5EF4-FFF2-40B4-BE49-F238E27FC236}">
                <a16:creationId xmlns:a16="http://schemas.microsoft.com/office/drawing/2014/main" id="{5DB4C806-9CC7-A84C-9A6F-DF8FF7406CD9}"/>
              </a:ext>
            </a:extLst>
          </p:cNvPr>
          <p:cNvGrpSpPr/>
          <p:nvPr/>
        </p:nvGrpSpPr>
        <p:grpSpPr>
          <a:xfrm>
            <a:off x="932690" y="1856649"/>
            <a:ext cx="917243" cy="905379"/>
            <a:chOff x="1205398" y="552444"/>
            <a:chExt cx="68732" cy="67843"/>
          </a:xfrm>
          <a:solidFill>
            <a:schemeClr val="accent2"/>
          </a:solidFill>
        </p:grpSpPr>
        <p:sp>
          <p:nvSpPr>
            <p:cNvPr id="29" name="Google Shape;3123;p98">
              <a:extLst>
                <a:ext uri="{FF2B5EF4-FFF2-40B4-BE49-F238E27FC236}">
                  <a16:creationId xmlns:a16="http://schemas.microsoft.com/office/drawing/2014/main" id="{27E3BD38-CDC2-784D-8883-3DCE5D1143B1}"/>
                </a:ext>
              </a:extLst>
            </p:cNvPr>
            <p:cNvSpPr/>
            <p:nvPr/>
          </p:nvSpPr>
          <p:spPr>
            <a:xfrm>
              <a:off x="1205398" y="552444"/>
              <a:ext cx="68732" cy="67843"/>
            </a:xfrm>
            <a:custGeom>
              <a:avLst/>
              <a:gdLst/>
              <a:ahLst/>
              <a:cxnLst/>
              <a:rect l="l" t="t" r="r" b="b"/>
              <a:pathLst>
                <a:path w="68732" h="67843" extrusionOk="0">
                  <a:moveTo>
                    <a:pt x="63538" y="67843"/>
                  </a:moveTo>
                  <a:lnTo>
                    <a:pt x="5194" y="67843"/>
                  </a:lnTo>
                  <a:cubicBezTo>
                    <a:pt x="3454" y="67843"/>
                    <a:pt x="1968" y="66484"/>
                    <a:pt x="1816" y="64757"/>
                  </a:cubicBezTo>
                  <a:cubicBezTo>
                    <a:pt x="0" y="44297"/>
                    <a:pt x="0" y="23545"/>
                    <a:pt x="1816" y="3086"/>
                  </a:cubicBezTo>
                  <a:cubicBezTo>
                    <a:pt x="1968" y="1358"/>
                    <a:pt x="3454" y="0"/>
                    <a:pt x="5194" y="0"/>
                  </a:cubicBezTo>
                  <a:lnTo>
                    <a:pt x="63538" y="0"/>
                  </a:lnTo>
                  <a:cubicBezTo>
                    <a:pt x="65265" y="0"/>
                    <a:pt x="66751" y="1358"/>
                    <a:pt x="66903" y="3086"/>
                  </a:cubicBezTo>
                  <a:cubicBezTo>
                    <a:pt x="68732" y="23545"/>
                    <a:pt x="68732" y="44297"/>
                    <a:pt x="66903" y="64744"/>
                  </a:cubicBezTo>
                  <a:cubicBezTo>
                    <a:pt x="66751" y="66484"/>
                    <a:pt x="65265" y="67843"/>
                    <a:pt x="63538" y="67843"/>
                  </a:cubicBezTo>
                  <a:close/>
                  <a:moveTo>
                    <a:pt x="5194" y="2755"/>
                  </a:moveTo>
                  <a:cubicBezTo>
                    <a:pt x="4889" y="2755"/>
                    <a:pt x="4584" y="3022"/>
                    <a:pt x="4559" y="3327"/>
                  </a:cubicBezTo>
                  <a:cubicBezTo>
                    <a:pt x="2755" y="23634"/>
                    <a:pt x="2755" y="44208"/>
                    <a:pt x="4559" y="64503"/>
                  </a:cubicBezTo>
                  <a:cubicBezTo>
                    <a:pt x="4584" y="64808"/>
                    <a:pt x="4889" y="65087"/>
                    <a:pt x="5194" y="65087"/>
                  </a:cubicBezTo>
                  <a:lnTo>
                    <a:pt x="63538" y="65087"/>
                  </a:lnTo>
                  <a:cubicBezTo>
                    <a:pt x="63830" y="65087"/>
                    <a:pt x="64147" y="64808"/>
                    <a:pt x="64173" y="64503"/>
                  </a:cubicBezTo>
                  <a:cubicBezTo>
                    <a:pt x="65976" y="44208"/>
                    <a:pt x="65976" y="23634"/>
                    <a:pt x="64173" y="3327"/>
                  </a:cubicBezTo>
                  <a:cubicBezTo>
                    <a:pt x="64147" y="3022"/>
                    <a:pt x="63830" y="2755"/>
                    <a:pt x="63538" y="2755"/>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30" name="Google Shape;3124;p98">
              <a:extLst>
                <a:ext uri="{FF2B5EF4-FFF2-40B4-BE49-F238E27FC236}">
                  <a16:creationId xmlns:a16="http://schemas.microsoft.com/office/drawing/2014/main" id="{F353E0A6-0753-8E4B-92C6-E4243C463EC6}"/>
                </a:ext>
              </a:extLst>
            </p:cNvPr>
            <p:cNvSpPr/>
            <p:nvPr/>
          </p:nvSpPr>
          <p:spPr>
            <a:xfrm>
              <a:off x="1243421" y="590036"/>
              <a:ext cx="22923" cy="22910"/>
            </a:xfrm>
            <a:custGeom>
              <a:avLst/>
              <a:gdLst/>
              <a:ahLst/>
              <a:cxnLst/>
              <a:rect l="l" t="t" r="r" b="b"/>
              <a:pathLst>
                <a:path w="22923" h="22910" extrusionOk="0">
                  <a:moveTo>
                    <a:pt x="19710" y="22910"/>
                  </a:moveTo>
                  <a:lnTo>
                    <a:pt x="3213" y="22910"/>
                  </a:lnTo>
                  <a:cubicBezTo>
                    <a:pt x="1435" y="22910"/>
                    <a:pt x="0" y="21475"/>
                    <a:pt x="0" y="19697"/>
                  </a:cubicBezTo>
                  <a:lnTo>
                    <a:pt x="0" y="3200"/>
                  </a:lnTo>
                  <a:cubicBezTo>
                    <a:pt x="0" y="1435"/>
                    <a:pt x="1435" y="0"/>
                    <a:pt x="3213" y="0"/>
                  </a:cubicBezTo>
                  <a:lnTo>
                    <a:pt x="19710" y="0"/>
                  </a:lnTo>
                  <a:cubicBezTo>
                    <a:pt x="21475" y="0"/>
                    <a:pt x="22923" y="1435"/>
                    <a:pt x="22923" y="3200"/>
                  </a:cubicBezTo>
                  <a:lnTo>
                    <a:pt x="22923" y="19697"/>
                  </a:lnTo>
                  <a:cubicBezTo>
                    <a:pt x="22923" y="21475"/>
                    <a:pt x="21475" y="22910"/>
                    <a:pt x="19710" y="22910"/>
                  </a:cubicBezTo>
                  <a:close/>
                  <a:moveTo>
                    <a:pt x="3213" y="2743"/>
                  </a:moveTo>
                  <a:cubicBezTo>
                    <a:pt x="2959" y="2743"/>
                    <a:pt x="2755" y="2946"/>
                    <a:pt x="2755" y="3200"/>
                  </a:cubicBezTo>
                  <a:lnTo>
                    <a:pt x="2755" y="19697"/>
                  </a:lnTo>
                  <a:cubicBezTo>
                    <a:pt x="2755" y="19951"/>
                    <a:pt x="2959" y="20167"/>
                    <a:pt x="3213" y="20167"/>
                  </a:cubicBezTo>
                  <a:lnTo>
                    <a:pt x="19710" y="20167"/>
                  </a:lnTo>
                  <a:cubicBezTo>
                    <a:pt x="19964" y="20167"/>
                    <a:pt x="20167" y="19951"/>
                    <a:pt x="20167" y="19697"/>
                  </a:cubicBezTo>
                  <a:lnTo>
                    <a:pt x="20167" y="3200"/>
                  </a:lnTo>
                  <a:cubicBezTo>
                    <a:pt x="20167" y="2946"/>
                    <a:pt x="19964" y="2743"/>
                    <a:pt x="19710" y="2743"/>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31" name="Google Shape;3125;p98">
              <a:extLst>
                <a:ext uri="{FF2B5EF4-FFF2-40B4-BE49-F238E27FC236}">
                  <a16:creationId xmlns:a16="http://schemas.microsoft.com/office/drawing/2014/main" id="{4A8557F4-64CC-F148-BDC3-C2E31C5243CE}"/>
                </a:ext>
              </a:extLst>
            </p:cNvPr>
            <p:cNvSpPr/>
            <p:nvPr/>
          </p:nvSpPr>
          <p:spPr>
            <a:xfrm>
              <a:off x="1213166" y="590036"/>
              <a:ext cx="22923" cy="2743"/>
            </a:xfrm>
            <a:custGeom>
              <a:avLst/>
              <a:gdLst/>
              <a:ahLst/>
              <a:cxnLst/>
              <a:rect l="l" t="t" r="r" b="b"/>
              <a:pathLst>
                <a:path w="22923" h="2743" extrusionOk="0">
                  <a:moveTo>
                    <a:pt x="22466" y="2743"/>
                  </a:moveTo>
                  <a:lnTo>
                    <a:pt x="469" y="2743"/>
                  </a:lnTo>
                  <a:cubicBezTo>
                    <a:pt x="215" y="2743"/>
                    <a:pt x="0" y="2540"/>
                    <a:pt x="0" y="2285"/>
                  </a:cubicBezTo>
                  <a:lnTo>
                    <a:pt x="0" y="457"/>
                  </a:lnTo>
                  <a:cubicBezTo>
                    <a:pt x="0" y="203"/>
                    <a:pt x="215" y="0"/>
                    <a:pt x="469" y="0"/>
                  </a:cubicBezTo>
                  <a:lnTo>
                    <a:pt x="22466" y="0"/>
                  </a:lnTo>
                  <a:cubicBezTo>
                    <a:pt x="22733" y="0"/>
                    <a:pt x="22923" y="203"/>
                    <a:pt x="22923" y="457"/>
                  </a:cubicBezTo>
                  <a:lnTo>
                    <a:pt x="22923" y="2285"/>
                  </a:lnTo>
                  <a:cubicBezTo>
                    <a:pt x="22923" y="2540"/>
                    <a:pt x="22733" y="2743"/>
                    <a:pt x="22466" y="2743"/>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32" name="Google Shape;3126;p98">
              <a:extLst>
                <a:ext uri="{FF2B5EF4-FFF2-40B4-BE49-F238E27FC236}">
                  <a16:creationId xmlns:a16="http://schemas.microsoft.com/office/drawing/2014/main" id="{D695B6DF-F967-714E-A786-568F7FF38804}"/>
                </a:ext>
              </a:extLst>
            </p:cNvPr>
            <p:cNvSpPr/>
            <p:nvPr/>
          </p:nvSpPr>
          <p:spPr>
            <a:xfrm>
              <a:off x="1213166" y="595537"/>
              <a:ext cx="22923" cy="2743"/>
            </a:xfrm>
            <a:custGeom>
              <a:avLst/>
              <a:gdLst/>
              <a:ahLst/>
              <a:cxnLst/>
              <a:rect l="l" t="t" r="r" b="b"/>
              <a:pathLst>
                <a:path w="22923" h="2743" extrusionOk="0">
                  <a:moveTo>
                    <a:pt x="22466" y="2743"/>
                  </a:moveTo>
                  <a:lnTo>
                    <a:pt x="469" y="2743"/>
                  </a:lnTo>
                  <a:cubicBezTo>
                    <a:pt x="215" y="2743"/>
                    <a:pt x="0" y="2540"/>
                    <a:pt x="0" y="2285"/>
                  </a:cubicBezTo>
                  <a:lnTo>
                    <a:pt x="0" y="444"/>
                  </a:lnTo>
                  <a:cubicBezTo>
                    <a:pt x="0" y="203"/>
                    <a:pt x="215" y="0"/>
                    <a:pt x="469" y="0"/>
                  </a:cubicBezTo>
                  <a:lnTo>
                    <a:pt x="22466" y="0"/>
                  </a:lnTo>
                  <a:cubicBezTo>
                    <a:pt x="22733" y="0"/>
                    <a:pt x="22923" y="203"/>
                    <a:pt x="22923" y="444"/>
                  </a:cubicBezTo>
                  <a:lnTo>
                    <a:pt x="22923" y="2285"/>
                  </a:lnTo>
                  <a:cubicBezTo>
                    <a:pt x="22923" y="2540"/>
                    <a:pt x="22733" y="2743"/>
                    <a:pt x="22466" y="2743"/>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33" name="Google Shape;3127;p98">
              <a:extLst>
                <a:ext uri="{FF2B5EF4-FFF2-40B4-BE49-F238E27FC236}">
                  <a16:creationId xmlns:a16="http://schemas.microsoft.com/office/drawing/2014/main" id="{A474FF67-3343-3440-85CD-20DEB4120D47}"/>
                </a:ext>
              </a:extLst>
            </p:cNvPr>
            <p:cNvSpPr/>
            <p:nvPr/>
          </p:nvSpPr>
          <p:spPr>
            <a:xfrm>
              <a:off x="1207672" y="568953"/>
              <a:ext cx="25831" cy="2743"/>
            </a:xfrm>
            <a:custGeom>
              <a:avLst/>
              <a:gdLst/>
              <a:ahLst/>
              <a:cxnLst/>
              <a:rect l="l" t="t" r="r" b="b"/>
              <a:pathLst>
                <a:path w="25831" h="2743" extrusionOk="0">
                  <a:moveTo>
                    <a:pt x="25666" y="1371"/>
                  </a:moveTo>
                  <a:cubicBezTo>
                    <a:pt x="25666" y="889"/>
                    <a:pt x="25730" y="431"/>
                    <a:pt x="25831" y="0"/>
                  </a:cubicBezTo>
                  <a:lnTo>
                    <a:pt x="0" y="0"/>
                  </a:lnTo>
                  <a:lnTo>
                    <a:pt x="0" y="2743"/>
                  </a:lnTo>
                  <a:lnTo>
                    <a:pt x="25831" y="2743"/>
                  </a:lnTo>
                  <a:cubicBezTo>
                    <a:pt x="25730" y="2298"/>
                    <a:pt x="25666" y="1841"/>
                    <a:pt x="25666" y="1371"/>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34" name="Google Shape;3128;p98">
              <a:extLst>
                <a:ext uri="{FF2B5EF4-FFF2-40B4-BE49-F238E27FC236}">
                  <a16:creationId xmlns:a16="http://schemas.microsoft.com/office/drawing/2014/main" id="{51A45732-3582-0148-B4B4-B03DB9FD8FAF}"/>
                </a:ext>
              </a:extLst>
            </p:cNvPr>
            <p:cNvSpPr/>
            <p:nvPr/>
          </p:nvSpPr>
          <p:spPr>
            <a:xfrm>
              <a:off x="1246026" y="568948"/>
              <a:ext cx="25819" cy="2743"/>
            </a:xfrm>
            <a:custGeom>
              <a:avLst/>
              <a:gdLst/>
              <a:ahLst/>
              <a:cxnLst/>
              <a:rect l="l" t="t" r="r" b="b"/>
              <a:pathLst>
                <a:path w="25819" h="2743" extrusionOk="0">
                  <a:moveTo>
                    <a:pt x="0" y="0"/>
                  </a:moveTo>
                  <a:cubicBezTo>
                    <a:pt x="101" y="444"/>
                    <a:pt x="152" y="901"/>
                    <a:pt x="152" y="1371"/>
                  </a:cubicBezTo>
                  <a:cubicBezTo>
                    <a:pt x="152" y="1854"/>
                    <a:pt x="101" y="2311"/>
                    <a:pt x="0" y="2743"/>
                  </a:cubicBezTo>
                  <a:lnTo>
                    <a:pt x="25819" y="2743"/>
                  </a:lnTo>
                  <a:lnTo>
                    <a:pt x="25819" y="0"/>
                  </a:ln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35" name="Google Shape;3129;p98">
              <a:extLst>
                <a:ext uri="{FF2B5EF4-FFF2-40B4-BE49-F238E27FC236}">
                  <a16:creationId xmlns:a16="http://schemas.microsoft.com/office/drawing/2014/main" id="{1E3F0391-792F-574B-B0CE-B4D98AAC73F0}"/>
                </a:ext>
              </a:extLst>
            </p:cNvPr>
            <p:cNvSpPr/>
            <p:nvPr/>
          </p:nvSpPr>
          <p:spPr>
            <a:xfrm>
              <a:off x="1231977" y="562527"/>
              <a:ext cx="15570" cy="15582"/>
            </a:xfrm>
            <a:custGeom>
              <a:avLst/>
              <a:gdLst/>
              <a:ahLst/>
              <a:cxnLst/>
              <a:rect l="l" t="t" r="r" b="b"/>
              <a:pathLst>
                <a:path w="15570" h="15582" extrusionOk="0">
                  <a:moveTo>
                    <a:pt x="7785" y="15582"/>
                  </a:moveTo>
                  <a:cubicBezTo>
                    <a:pt x="3479" y="15582"/>
                    <a:pt x="0" y="12090"/>
                    <a:pt x="0" y="7797"/>
                  </a:cubicBezTo>
                  <a:cubicBezTo>
                    <a:pt x="0" y="3505"/>
                    <a:pt x="3479" y="0"/>
                    <a:pt x="7785" y="0"/>
                  </a:cubicBezTo>
                  <a:cubicBezTo>
                    <a:pt x="12077" y="0"/>
                    <a:pt x="15570" y="3505"/>
                    <a:pt x="15570" y="7797"/>
                  </a:cubicBezTo>
                  <a:cubicBezTo>
                    <a:pt x="15570" y="12090"/>
                    <a:pt x="12077" y="15582"/>
                    <a:pt x="7785" y="15582"/>
                  </a:cubicBezTo>
                  <a:close/>
                  <a:moveTo>
                    <a:pt x="7785" y="2755"/>
                  </a:moveTo>
                  <a:cubicBezTo>
                    <a:pt x="5003" y="2755"/>
                    <a:pt x="2743" y="5016"/>
                    <a:pt x="2743" y="7797"/>
                  </a:cubicBezTo>
                  <a:cubicBezTo>
                    <a:pt x="2743" y="10579"/>
                    <a:pt x="5003" y="12839"/>
                    <a:pt x="7785" y="12839"/>
                  </a:cubicBezTo>
                  <a:cubicBezTo>
                    <a:pt x="10566" y="12839"/>
                    <a:pt x="12814" y="10579"/>
                    <a:pt x="12814" y="7797"/>
                  </a:cubicBezTo>
                  <a:cubicBezTo>
                    <a:pt x="12814" y="5016"/>
                    <a:pt x="10566" y="2755"/>
                    <a:pt x="7785" y="2755"/>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grpSp>
      <p:sp>
        <p:nvSpPr>
          <p:cNvPr id="37" name="Text Placeholder 6">
            <a:extLst>
              <a:ext uri="{FF2B5EF4-FFF2-40B4-BE49-F238E27FC236}">
                <a16:creationId xmlns:a16="http://schemas.microsoft.com/office/drawing/2014/main" id="{B2F32B63-FD5F-904B-A229-546CE6E40968}"/>
              </a:ext>
            </a:extLst>
          </p:cNvPr>
          <p:cNvSpPr txBox="1">
            <a:spLocks/>
          </p:cNvSpPr>
          <p:nvPr/>
        </p:nvSpPr>
        <p:spPr>
          <a:xfrm>
            <a:off x="8431212" y="5736912"/>
            <a:ext cx="4923282" cy="6172200"/>
          </a:xfrm>
          <a:prstGeom prst="rect">
            <a:avLst/>
          </a:prstGeom>
        </p:spPr>
        <p:txBody>
          <a:bodyPr vert="horz" lIns="0" tIns="0" rIns="0" bIns="0" rtlCol="0">
            <a:noAutofit/>
          </a:bodyPr>
          <a:lstStyle>
            <a:defPPr marR="0" lvl="0" algn="l" rtl="0">
              <a:lnSpc>
                <a:spcPct val="100000"/>
              </a:lnSpc>
              <a:spcBef>
                <a:spcPts val="0"/>
              </a:spcBef>
              <a:spcAft>
                <a:spcPts val="0"/>
              </a:spcAft>
            </a:defPPr>
            <a:lvl1pPr marL="0" marR="0" lvl="0" indent="0" algn="l" rtl="0" eaLnBrk="1" hangingPunct="1">
              <a:lnSpc>
                <a:spcPct val="129000"/>
              </a:lnSpc>
              <a:spcBef>
                <a:spcPts val="0"/>
              </a:spcBef>
              <a:spcAft>
                <a:spcPts val="1200"/>
              </a:spcAft>
              <a:buClr>
                <a:srgbClr val="1C2B33"/>
              </a:buClr>
              <a:buSzPct val="25000"/>
              <a:buFontTx/>
              <a:buBlip>
                <a:blip r:embed="rId3"/>
              </a:buBlip>
              <a:tabLst/>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fontAlgn="base">
              <a:lnSpc>
                <a:spcPts val="3000"/>
              </a:lnSpc>
              <a:buSzPct val="100000"/>
              <a:buNone/>
            </a:pPr>
            <a:r>
              <a:rPr lang="fr-FR" b="1" dirty="0"/>
              <a:t>Pour retirer de la liste d'amis quelqu'un qui a désactivé son compte Facebook</a:t>
            </a:r>
            <a:r>
              <a:rPr lang="en-US" b="1" dirty="0"/>
              <a:t>:</a:t>
            </a:r>
          </a:p>
          <a:p>
            <a:pPr marL="457200" indent="-457200" fontAlgn="base">
              <a:lnSpc>
                <a:spcPts val="3000"/>
              </a:lnSpc>
              <a:buSzPct val="100000"/>
              <a:buFont typeface="+mj-lt"/>
              <a:buAutoNum type="arabicPeriod"/>
            </a:pPr>
            <a:r>
              <a:rPr lang="fr-FR" dirty="0"/>
              <a:t>Cliquez sur votre photo de profil en haut à droite de Facebook</a:t>
            </a:r>
          </a:p>
          <a:p>
            <a:pPr marL="457200" indent="-457200" fontAlgn="base">
              <a:lnSpc>
                <a:spcPts val="3000"/>
              </a:lnSpc>
              <a:buSzPct val="100000"/>
              <a:buFont typeface="+mj-lt"/>
              <a:buAutoNum type="arabicPeriod"/>
            </a:pPr>
            <a:r>
              <a:rPr lang="fr-FR" dirty="0"/>
              <a:t>Cliquez sur Amis</a:t>
            </a:r>
          </a:p>
          <a:p>
            <a:pPr marL="457200" indent="-457200" fontAlgn="base">
              <a:lnSpc>
                <a:spcPts val="3000"/>
              </a:lnSpc>
              <a:buSzPct val="100000"/>
              <a:buFont typeface="+mj-lt"/>
              <a:buAutoNum type="arabicPeriod"/>
            </a:pPr>
            <a:r>
              <a:rPr lang="fr-FR" dirty="0"/>
              <a:t>Rechercher le nom de la personne</a:t>
            </a:r>
          </a:p>
          <a:p>
            <a:pPr marL="457200" indent="-457200" fontAlgn="base">
              <a:lnSpc>
                <a:spcPts val="3000"/>
              </a:lnSpc>
              <a:buSzPct val="100000"/>
              <a:buFont typeface="+mj-lt"/>
              <a:buAutoNum type="arabicPeriod"/>
            </a:pPr>
            <a:r>
              <a:rPr lang="fr-FR" dirty="0"/>
              <a:t>Cliquez sur les trois points, puis sélectionnez Retirer l’ami</a:t>
            </a:r>
            <a:endParaRPr lang="en-US" b="1" dirty="0"/>
          </a:p>
        </p:txBody>
      </p:sp>
      <p:sp>
        <p:nvSpPr>
          <p:cNvPr id="38" name="Text Placeholder 6">
            <a:extLst>
              <a:ext uri="{FF2B5EF4-FFF2-40B4-BE49-F238E27FC236}">
                <a16:creationId xmlns:a16="http://schemas.microsoft.com/office/drawing/2014/main" id="{7161F4EB-A84E-5F43-A247-C57B48E4117E}"/>
              </a:ext>
            </a:extLst>
          </p:cNvPr>
          <p:cNvSpPr txBox="1">
            <a:spLocks/>
          </p:cNvSpPr>
          <p:nvPr/>
        </p:nvSpPr>
        <p:spPr>
          <a:xfrm>
            <a:off x="933448" y="9867946"/>
            <a:ext cx="12421046" cy="1744226"/>
          </a:xfrm>
          <a:prstGeom prst="rect">
            <a:avLst/>
          </a:prstGeom>
        </p:spPr>
        <p:txBody>
          <a:bodyPr vert="horz" lIns="0" tIns="0" rIns="0" bIns="0" rtlCol="0">
            <a:noAutofit/>
          </a:bodyPr>
          <a:lstStyle>
            <a:defPPr marR="0" lvl="0" algn="l" rtl="0">
              <a:lnSpc>
                <a:spcPct val="100000"/>
              </a:lnSpc>
              <a:spcBef>
                <a:spcPts val="0"/>
              </a:spcBef>
              <a:spcAft>
                <a:spcPts val="0"/>
              </a:spcAft>
            </a:defPPr>
            <a:lvl1pPr marL="0" marR="0" lvl="0" indent="0" algn="l" rtl="0" eaLnBrk="1" hangingPunct="1">
              <a:lnSpc>
                <a:spcPct val="129000"/>
              </a:lnSpc>
              <a:spcBef>
                <a:spcPts val="0"/>
              </a:spcBef>
              <a:spcAft>
                <a:spcPts val="1200"/>
              </a:spcAft>
              <a:buClr>
                <a:srgbClr val="1C2B33"/>
              </a:buClr>
              <a:buSzPct val="25000"/>
              <a:buFontTx/>
              <a:buBlip>
                <a:blip r:embed="rId3"/>
              </a:buBlip>
              <a:tabLst/>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fontAlgn="base">
              <a:lnSpc>
                <a:spcPts val="3000"/>
              </a:lnSpc>
              <a:buSzPct val="100000"/>
              <a:buNone/>
            </a:pPr>
            <a:r>
              <a:rPr lang="fr-FR" dirty="0"/>
              <a:t>La personne que vous avez retirée de votre liste d'amis ne sera pas notifiée. Si vous ne voulez pas que quelqu'un voie votre profil, vous ajoute comme ami ou vous envoie un message, vous pouvez le bloquer.</a:t>
            </a:r>
          </a:p>
          <a:p>
            <a:pPr fontAlgn="base">
              <a:lnSpc>
                <a:spcPts val="3000"/>
              </a:lnSpc>
              <a:buSzPct val="100000"/>
              <a:buNone/>
            </a:pPr>
            <a:r>
              <a:rPr lang="fr-FR" dirty="0"/>
              <a:t>Remarque : si vous supprimez quelqu'un de votre liste d'amis, vous serez également supprimé de la liste d'amis de cette personne. Si vous souhaitez redevenir ami avec cette personne, vous devrez l'ajouter à nouveau en tant qu'ami</a:t>
            </a:r>
            <a:r>
              <a:rPr lang="en-US" dirty="0"/>
              <a:t>.</a:t>
            </a:r>
          </a:p>
        </p:txBody>
      </p:sp>
      <p:sp>
        <p:nvSpPr>
          <p:cNvPr id="18" name="Rectangle 17">
            <a:extLst>
              <a:ext uri="{FF2B5EF4-FFF2-40B4-BE49-F238E27FC236}">
                <a16:creationId xmlns:a16="http://schemas.microsoft.com/office/drawing/2014/main" id="{5869F2C3-E67D-FE49-B38B-F4A3613DA700}"/>
              </a:ext>
            </a:extLst>
          </p:cNvPr>
          <p:cNvSpPr/>
          <p:nvPr/>
        </p:nvSpPr>
        <p:spPr>
          <a:xfrm>
            <a:off x="18773775" y="0"/>
            <a:ext cx="5613399" cy="137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US" sz="2400" spc="50" dirty="0">
              <a:solidFill>
                <a:srgbClr val="1C2B33"/>
              </a:solidFill>
              <a:cs typeface="Optimistic Text" panose="020B0503020203020204" pitchFamily="34" charset="0"/>
            </a:endParaRPr>
          </a:p>
        </p:txBody>
      </p:sp>
      <p:sp>
        <p:nvSpPr>
          <p:cNvPr id="20" name="Google Shape;648;p3">
            <a:extLst>
              <a:ext uri="{FF2B5EF4-FFF2-40B4-BE49-F238E27FC236}">
                <a16:creationId xmlns:a16="http://schemas.microsoft.com/office/drawing/2014/main" id="{0E050515-0B86-5548-A6AC-848DC9484CD5}"/>
              </a:ext>
            </a:extLst>
          </p:cNvPr>
          <p:cNvSpPr/>
          <p:nvPr/>
        </p:nvSpPr>
        <p:spPr>
          <a:xfrm>
            <a:off x="16892588" y="1438775"/>
            <a:ext cx="5635625" cy="11009576"/>
          </a:xfrm>
          <a:prstGeom prst="roundRect">
            <a:avLst>
              <a:gd name="adj" fmla="val 12084"/>
            </a:avLst>
          </a:prstGeom>
          <a:solidFill>
            <a:srgbClr val="FFFFFF"/>
          </a:solidFill>
          <a:ln w="9525" cap="flat" cmpd="sng">
            <a:solidFill>
              <a:srgbClr val="CBD2D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None/>
            </a:pPr>
            <a:endParaRPr sz="2489" b="0" i="0" u="none" strike="noStrike" cap="none">
              <a:solidFill>
                <a:srgbClr val="000000"/>
              </a:solidFill>
              <a:latin typeface="Arial"/>
              <a:ea typeface="Arial"/>
              <a:cs typeface="Arial"/>
              <a:sym typeface="Arial"/>
            </a:endParaRPr>
          </a:p>
        </p:txBody>
      </p:sp>
      <p:sp>
        <p:nvSpPr>
          <p:cNvPr id="21" name="TextBox 20">
            <a:extLst>
              <a:ext uri="{FF2B5EF4-FFF2-40B4-BE49-F238E27FC236}">
                <a16:creationId xmlns:a16="http://schemas.microsoft.com/office/drawing/2014/main" id="{6BFEBB2E-B7EF-9A42-BDBC-1438417ACC88}"/>
              </a:ext>
            </a:extLst>
          </p:cNvPr>
          <p:cNvSpPr txBox="1"/>
          <p:nvPr/>
        </p:nvSpPr>
        <p:spPr>
          <a:xfrm>
            <a:off x="22024975" y="12668250"/>
            <a:ext cx="1428750" cy="438150"/>
          </a:xfrm>
          <a:prstGeom prst="rect">
            <a:avLst/>
          </a:prstGeom>
        </p:spPr>
        <p:txBody>
          <a:bodyPr rIns="0">
            <a:noAutofit/>
          </a:bodyPr>
          <a:lstStyle>
            <a:defPPr marR="0" lvl="0" algn="l" rtl="0">
              <a:lnSpc>
                <a:spcPct val="100000"/>
              </a:lnSpc>
              <a:spcBef>
                <a:spcPts val="0"/>
              </a:spcBef>
              <a:spcAft>
                <a:spcPts val="0"/>
              </a:spcAft>
              <a:defRPr/>
            </a:defPPr>
            <a:lvl1pPr marL="45720" indent="-45720" algn="r" eaLnBrk="1" hangingPunct="1">
              <a:lnSpc>
                <a:spcPct val="129000"/>
              </a:lnSpc>
              <a:spcAft>
                <a:spcPts val="1200"/>
              </a:spcAft>
              <a:buSzPct val="25000"/>
              <a:buFontTx/>
              <a:buBlip>
                <a:blip r:embed="rId3"/>
              </a:buBlip>
              <a:tabLst/>
              <a:defRPr sz="1600" spc="50" baseline="0">
                <a:solidFill>
                  <a:schemeClr val="tx1"/>
                </a:solidFill>
              </a:defRPr>
            </a:lvl1pPr>
            <a:lvl2pPr marL="640080" indent="-365760" eaLnBrk="1" hangingPunct="1">
              <a:lnSpc>
                <a:spcPct val="129000"/>
              </a:lnSpc>
              <a:spcAft>
                <a:spcPts val="1200"/>
              </a:spcAft>
              <a:buClrTx/>
              <a:buSzPct val="85000"/>
              <a:buFont typeface="Optimistic Text" panose="020B0604020202020204" pitchFamily="34" charset="0"/>
              <a:buChar char="•"/>
              <a:defRPr spc="50" baseline="0">
                <a:solidFill>
                  <a:schemeClr val="tx1"/>
                </a:solidFill>
              </a:defRPr>
            </a:lvl2pPr>
            <a:lvl3pPr marL="1005840" indent="-365760" eaLnBrk="1" hangingPunct="1">
              <a:lnSpc>
                <a:spcPct val="129000"/>
              </a:lnSpc>
              <a:spcAft>
                <a:spcPts val="1200"/>
              </a:spcAft>
              <a:buClrTx/>
              <a:buSzPct val="85000"/>
              <a:buFont typeface=".PingFang SC Regular"/>
              <a:buChar char="﹘"/>
              <a:defRPr spc="50" baseline="0">
                <a:solidFill>
                  <a:schemeClr val="tx1"/>
                </a:solidFill>
              </a:defRPr>
            </a:lvl3pPr>
            <a:lvl4pPr marL="1371600" indent="-365760" eaLnBrk="1" hangingPunct="1">
              <a:lnSpc>
                <a:spcPct val="129000"/>
              </a:lnSpc>
              <a:spcAft>
                <a:spcPts val="1200"/>
              </a:spcAft>
              <a:buClrTx/>
              <a:buSzPct val="85000"/>
              <a:buFont typeface=".PingFang SC Regular"/>
              <a:buChar char="﹘"/>
              <a:defRPr spc="50" baseline="0">
                <a:solidFill>
                  <a:schemeClr val="tx1"/>
                </a:solidFill>
              </a:defRPr>
            </a:lvl4pPr>
            <a:lvl5pPr marL="1737360" indent="-365760" eaLnBrk="1" hangingPunct="1">
              <a:lnSpc>
                <a:spcPct val="129000"/>
              </a:lnSpc>
              <a:spcAft>
                <a:spcPts val="1200"/>
              </a:spcAft>
              <a:buClrTx/>
              <a:buSzPct val="85000"/>
              <a:buFont typeface=".PingFang SC Regular"/>
              <a:buChar char="﹘"/>
              <a:defRPr spc="50" baseline="0">
                <a:solidFill>
                  <a:schemeClr val="tx1"/>
                </a:solidFill>
              </a:defRPr>
            </a:lvl5pPr>
            <a:lvl6pPr eaLnBrk="1" hangingPunct="1"/>
            <a:lvl7pPr eaLnBrk="1" hangingPunct="1"/>
            <a:lvl8pPr eaLnBrk="1" hangingPunct="1"/>
            <a:lvl9pPr eaLnBrk="1" hangingPunct="1"/>
          </a:lstStyle>
          <a:p>
            <a:pPr lvl="0"/>
            <a:fld id="{FDB46036-B8C8-1B45-BC70-41893D8B3A8D}" type="slidenum">
              <a:rPr lang="en-US" smtClean="0"/>
              <a:pPr lvl="0"/>
              <a:t>71</a:t>
            </a:fld>
            <a:endParaRPr lang="en-US" dirty="0"/>
          </a:p>
        </p:txBody>
      </p:sp>
      <p:pic>
        <p:nvPicPr>
          <p:cNvPr id="3" name="Picture 2"/>
          <p:cNvPicPr>
            <a:picLocks noChangeAspect="1"/>
          </p:cNvPicPr>
          <p:nvPr/>
        </p:nvPicPr>
        <p:blipFill>
          <a:blip r:embed="rId4"/>
          <a:stretch>
            <a:fillRect/>
          </a:stretch>
        </p:blipFill>
        <p:spPr>
          <a:xfrm>
            <a:off x="17108904" y="2069432"/>
            <a:ext cx="5245769" cy="9542740"/>
          </a:xfrm>
          <a:prstGeom prst="rect">
            <a:avLst/>
          </a:prstGeom>
        </p:spPr>
      </p:pic>
    </p:spTree>
    <p:extLst>
      <p:ext uri="{BB962C8B-B14F-4D97-AF65-F5344CB8AC3E}">
        <p14:creationId xmlns:p14="http://schemas.microsoft.com/office/powerpoint/2010/main" val="1315420036"/>
      </p:ext>
    </p:extLst>
  </p:cSld>
  <p:clrMapOvr>
    <a:masterClrMapping/>
  </p:clrMapOvr>
  <p:transition spd="slow">
    <p:fad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3B429F7B-BF7F-A541-9B1D-E7BF2BA86BD4}"/>
              </a:ext>
            </a:extLst>
          </p:cNvPr>
          <p:cNvSpPr>
            <a:spLocks noGrp="1"/>
          </p:cNvSpPr>
          <p:nvPr>
            <p:ph type="subTitle" idx="2"/>
          </p:nvPr>
        </p:nvSpPr>
        <p:spPr>
          <a:xfrm>
            <a:off x="932821" y="909036"/>
            <a:ext cx="14689766" cy="463200"/>
          </a:xfrm>
        </p:spPr>
        <p:txBody>
          <a:bodyPr/>
          <a:lstStyle/>
          <a:p>
            <a:r>
              <a:rPr lang="en-US" dirty="0"/>
              <a:t>03 GESTION DES COMPTES EN LIGNE</a:t>
            </a:r>
          </a:p>
        </p:txBody>
      </p:sp>
      <p:sp>
        <p:nvSpPr>
          <p:cNvPr id="8" name="Text Placeholder 6">
            <a:extLst>
              <a:ext uri="{FF2B5EF4-FFF2-40B4-BE49-F238E27FC236}">
                <a16:creationId xmlns:a16="http://schemas.microsoft.com/office/drawing/2014/main" id="{754B8399-B287-5043-9684-4250AE95E1D8}"/>
              </a:ext>
            </a:extLst>
          </p:cNvPr>
          <p:cNvSpPr txBox="1">
            <a:spLocks/>
          </p:cNvSpPr>
          <p:nvPr/>
        </p:nvSpPr>
        <p:spPr>
          <a:xfrm>
            <a:off x="1182878" y="5973814"/>
            <a:ext cx="14483760" cy="7556865"/>
          </a:xfrm>
          <a:prstGeom prst="rect">
            <a:avLst/>
          </a:prstGeom>
        </p:spPr>
        <p:txBody>
          <a:bodyPr vert="horz" lIns="0" tIns="0" rIns="0" bIns="0" rtlCol="0">
            <a:noAutofit/>
          </a:bodyPr>
          <a:lstStyle>
            <a:defPPr marR="0" lvl="0" algn="l" rtl="0">
              <a:lnSpc>
                <a:spcPct val="100000"/>
              </a:lnSpc>
              <a:spcBef>
                <a:spcPts val="0"/>
              </a:spcBef>
              <a:spcAft>
                <a:spcPts val="0"/>
              </a:spcAft>
            </a:defPPr>
            <a:lvl1pPr marL="0" marR="0" lvl="0" indent="0" algn="l" rtl="0" eaLnBrk="1" hangingPunct="1">
              <a:lnSpc>
                <a:spcPct val="129000"/>
              </a:lnSpc>
              <a:spcBef>
                <a:spcPts val="0"/>
              </a:spcBef>
              <a:spcAft>
                <a:spcPts val="1200"/>
              </a:spcAft>
              <a:buClr>
                <a:srgbClr val="1C2B33"/>
              </a:buClr>
              <a:buSzPct val="25000"/>
              <a:buFontTx/>
              <a:buBlip>
                <a:blip r:embed="rId3"/>
              </a:buBlip>
              <a:tabLst/>
              <a:defRPr sz="24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4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4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4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4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fontAlgn="base">
              <a:lnSpc>
                <a:spcPts val="3000"/>
              </a:lnSpc>
              <a:buSzPct val="100000"/>
              <a:buNone/>
            </a:pPr>
            <a:r>
              <a:rPr lang="en-US" sz="2000" b="1" dirty="0"/>
              <a:t>Pour </a:t>
            </a:r>
            <a:r>
              <a:rPr lang="en-US" sz="2000" b="1" dirty="0" err="1"/>
              <a:t>bloquer</a:t>
            </a:r>
            <a:r>
              <a:rPr lang="en-US" sz="2000" b="1" dirty="0"/>
              <a:t> </a:t>
            </a:r>
            <a:r>
              <a:rPr lang="en-US" sz="2000" b="1" dirty="0" err="1"/>
              <a:t>quelqu’un</a:t>
            </a:r>
            <a:r>
              <a:rPr lang="en-US" sz="2000" b="1" dirty="0"/>
              <a:t>:</a:t>
            </a:r>
          </a:p>
          <a:p>
            <a:pPr marL="457200" indent="-457200" fontAlgn="base">
              <a:lnSpc>
                <a:spcPts val="3000"/>
              </a:lnSpc>
              <a:buSzPct val="100000"/>
              <a:buFont typeface="+mj-lt"/>
              <a:buAutoNum type="arabicPeriod"/>
            </a:pPr>
            <a:r>
              <a:rPr lang="fr-FR" sz="2000" dirty="0"/>
              <a:t>Cliquez sur la flèche vers le bas en haut à droite de Facebook</a:t>
            </a:r>
          </a:p>
          <a:p>
            <a:pPr marL="457200" indent="-457200" fontAlgn="base">
              <a:lnSpc>
                <a:spcPts val="3000"/>
              </a:lnSpc>
              <a:buSzPct val="100000"/>
              <a:buFont typeface="+mj-lt"/>
              <a:buAutoNum type="arabicPeriod"/>
            </a:pPr>
            <a:r>
              <a:rPr lang="fr-FR" sz="2000" dirty="0"/>
              <a:t>Sélectionnez Paramètres et Confidentialité, puis cliquez sur Paramètres</a:t>
            </a:r>
          </a:p>
          <a:p>
            <a:pPr marL="457200" indent="-457200" fontAlgn="base">
              <a:lnSpc>
                <a:spcPts val="3000"/>
              </a:lnSpc>
              <a:buSzPct val="100000"/>
              <a:buFont typeface="+mj-lt"/>
              <a:buAutoNum type="arabicPeriod"/>
            </a:pPr>
            <a:r>
              <a:rPr lang="fr-FR" sz="2000" dirty="0"/>
              <a:t>Cliquez sur Blocage dans le menu de gauche</a:t>
            </a:r>
          </a:p>
          <a:p>
            <a:pPr marL="457200" indent="-457200" fontAlgn="base">
              <a:lnSpc>
                <a:spcPts val="3000"/>
              </a:lnSpc>
              <a:buSzPct val="100000"/>
              <a:buFont typeface="+mj-lt"/>
              <a:buAutoNum type="arabicPeriod"/>
            </a:pPr>
            <a:r>
              <a:rPr lang="fr-FR" sz="2000" dirty="0"/>
              <a:t>Dans la section Bloquer les utilisateurs, entrez le nom de la personne que vous souhaitez bloquer et cliquez sur Bloquer</a:t>
            </a:r>
          </a:p>
          <a:p>
            <a:pPr marL="457200" indent="-457200" fontAlgn="base">
              <a:lnSpc>
                <a:spcPts val="3000"/>
              </a:lnSpc>
              <a:buSzPct val="100000"/>
              <a:buFont typeface="+mj-lt"/>
              <a:buAutoNum type="arabicPeriod"/>
            </a:pPr>
            <a:r>
              <a:rPr lang="fr-FR" sz="2000" dirty="0"/>
              <a:t>Sélectionnez la personne spécifique que vous souhaitez bloquer dans la liste qui s'affiche et cliquez sur Bloquer, puis cliquez sur Bloquer [nom]</a:t>
            </a:r>
            <a:endParaRPr lang="en-US" sz="2000" b="1" dirty="0"/>
          </a:p>
          <a:p>
            <a:pPr fontAlgn="base">
              <a:lnSpc>
                <a:spcPts val="3000"/>
              </a:lnSpc>
              <a:buSzPct val="100000"/>
              <a:buNone/>
            </a:pPr>
            <a:r>
              <a:rPr lang="fr-FR" sz="2000" dirty="0"/>
              <a:t>Remarque : Si vous ne trouvez pas quelqu'un en utilisant cette méthode, essayez d'accéder au profil de la personne et de sélectionner Bloquer dans le menu à trois points en bas à droite de sa photo de couverture</a:t>
            </a:r>
            <a:r>
              <a:rPr lang="en-US" sz="2000" dirty="0"/>
              <a:t>.</a:t>
            </a:r>
          </a:p>
          <a:p>
            <a:pPr fontAlgn="base">
              <a:lnSpc>
                <a:spcPts val="3000"/>
              </a:lnSpc>
              <a:buSzPct val="100000"/>
              <a:buNone/>
            </a:pPr>
            <a:r>
              <a:rPr lang="en-US" sz="2000" dirty="0" err="1"/>
              <a:t>Souvenez-vous</a:t>
            </a:r>
            <a:r>
              <a:rPr lang="en-US" sz="2000" dirty="0"/>
              <a:t>:</a:t>
            </a:r>
          </a:p>
          <a:p>
            <a:pPr fontAlgn="base">
              <a:lnSpc>
                <a:spcPts val="3000"/>
              </a:lnSpc>
              <a:buSzPct val="100000"/>
              <a:buNone/>
            </a:pPr>
            <a:r>
              <a:rPr lang="fr-FR" sz="2000" dirty="0"/>
              <a:t>Lorsque vous débloquez quelqu'un, vous ne serez plus automatiquement amis, si vous le souhaitez. Si vous bloquez un ami puis le débloquez, vous devrez lui envoyer une nouvelle invitation.</a:t>
            </a:r>
          </a:p>
          <a:p>
            <a:pPr fontAlgn="base">
              <a:lnSpc>
                <a:spcPts val="3000"/>
              </a:lnSpc>
              <a:buSzPct val="100000"/>
              <a:buNone/>
            </a:pPr>
            <a:r>
              <a:rPr lang="fr-FR" sz="2000" dirty="0"/>
              <a:t>Les personnes ne seront pas notifiées lorsque vous les bloquerez.</a:t>
            </a:r>
          </a:p>
          <a:p>
            <a:pPr fontAlgn="base">
              <a:lnSpc>
                <a:spcPts val="3000"/>
              </a:lnSpc>
              <a:buSzPct val="100000"/>
              <a:buNone/>
            </a:pPr>
            <a:r>
              <a:rPr lang="fr-FR" sz="2000" u="sng" dirty="0">
                <a:solidFill>
                  <a:schemeClr val="accent2"/>
                </a:solidFill>
              </a:rPr>
              <a:t>En savoir plus ici</a:t>
            </a:r>
            <a:endParaRPr lang="en-US" sz="2000" u="sng" dirty="0">
              <a:solidFill>
                <a:schemeClr val="accent2"/>
              </a:solidFill>
            </a:endParaRPr>
          </a:p>
          <a:p>
            <a:pPr fontAlgn="base">
              <a:lnSpc>
                <a:spcPts val="3000"/>
              </a:lnSpc>
              <a:buSzPct val="100000"/>
              <a:buNone/>
            </a:pPr>
            <a:endParaRPr lang="en-US" sz="2000" dirty="0"/>
          </a:p>
        </p:txBody>
      </p:sp>
      <p:sp>
        <p:nvSpPr>
          <p:cNvPr id="19" name="Text Placeholder 6">
            <a:extLst>
              <a:ext uri="{FF2B5EF4-FFF2-40B4-BE49-F238E27FC236}">
                <a16:creationId xmlns:a16="http://schemas.microsoft.com/office/drawing/2014/main" id="{BC3083B1-8B36-4C43-9D8F-D35AE31C989D}"/>
              </a:ext>
            </a:extLst>
          </p:cNvPr>
          <p:cNvSpPr txBox="1">
            <a:spLocks/>
          </p:cNvSpPr>
          <p:nvPr/>
        </p:nvSpPr>
        <p:spPr>
          <a:xfrm>
            <a:off x="1036355" y="3405783"/>
            <a:ext cx="11411284" cy="2079092"/>
          </a:xfrm>
          <a:prstGeom prst="rect">
            <a:avLst/>
          </a:prstGeom>
        </p:spPr>
        <p:txBody>
          <a:bodyPr vert="horz" lIns="0" tIns="0" rIns="0" bIns="0" rtlCol="0">
            <a:noAutofit/>
          </a:bodyPr>
          <a:lstStyle>
            <a:defPPr marR="0" lvl="0" algn="l" rtl="0">
              <a:lnSpc>
                <a:spcPct val="100000"/>
              </a:lnSpc>
              <a:spcBef>
                <a:spcPts val="0"/>
              </a:spcBef>
              <a:spcAft>
                <a:spcPts val="0"/>
              </a:spcAft>
            </a:defPPr>
            <a:lvl1pPr marL="0" marR="0" lvl="0" indent="0" algn="l" rtl="0" eaLnBrk="1" hangingPunct="1">
              <a:lnSpc>
                <a:spcPct val="129000"/>
              </a:lnSpc>
              <a:spcBef>
                <a:spcPts val="0"/>
              </a:spcBef>
              <a:spcAft>
                <a:spcPts val="1200"/>
              </a:spcAft>
              <a:buClr>
                <a:srgbClr val="1C2B33"/>
              </a:buClr>
              <a:buSzPct val="25000"/>
              <a:buFontTx/>
              <a:buBlip>
                <a:blip r:embed="rId3"/>
              </a:buBlip>
              <a:tabLst/>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defTabSz="1828800" fontAlgn="base">
              <a:lnSpc>
                <a:spcPts val="7200"/>
              </a:lnSpc>
              <a:spcAft>
                <a:spcPts val="0"/>
              </a:spcAft>
              <a:buFont typeface="Optimistic Text"/>
              <a:buNone/>
              <a:defRPr/>
            </a:pPr>
            <a:r>
              <a:rPr lang="fr-FR" sz="4800" spc="260" dirty="0">
                <a:latin typeface="Optimistic Display" panose="020B0603020203020204" pitchFamily="34" charset="0"/>
                <a:cs typeface="Optimistic Display" panose="020B0603020203020204" pitchFamily="34" charset="0"/>
                <a:sym typeface="Arial"/>
              </a:rPr>
              <a:t>Retirer une personne de votre liste d’amis ou la bloquer sur </a:t>
            </a:r>
            <a:r>
              <a:rPr lang="fr-FR" sz="4800" u="sng" spc="260" dirty="0">
                <a:solidFill>
                  <a:schemeClr val="accent2"/>
                </a:solidFill>
                <a:latin typeface="Optimistic Display" panose="020B0603020203020204" pitchFamily="34" charset="0"/>
                <a:cs typeface="Optimistic Display" panose="020B0603020203020204" pitchFamily="34" charset="0"/>
                <a:sym typeface="Arial"/>
              </a:rPr>
              <a:t>Facebook</a:t>
            </a:r>
            <a:endParaRPr lang="en-US" sz="4800" u="sng" spc="260" dirty="0">
              <a:solidFill>
                <a:schemeClr val="accent2"/>
              </a:solidFill>
              <a:latin typeface="Optimistic Display" panose="020B0603020203020204" pitchFamily="34" charset="0"/>
              <a:cs typeface="Optimistic Display" panose="020B0603020203020204" pitchFamily="34" charset="0"/>
              <a:sym typeface="Arial"/>
            </a:endParaRPr>
          </a:p>
        </p:txBody>
      </p:sp>
      <p:sp>
        <p:nvSpPr>
          <p:cNvPr id="17" name="Rectangle 16">
            <a:extLst>
              <a:ext uri="{FF2B5EF4-FFF2-40B4-BE49-F238E27FC236}">
                <a16:creationId xmlns:a16="http://schemas.microsoft.com/office/drawing/2014/main" id="{E1DCFDD1-EE33-3F45-BD36-623864A152AD}"/>
              </a:ext>
            </a:extLst>
          </p:cNvPr>
          <p:cNvSpPr/>
          <p:nvPr/>
        </p:nvSpPr>
        <p:spPr>
          <a:xfrm>
            <a:off x="18773775" y="0"/>
            <a:ext cx="5613399" cy="137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US" sz="2400" spc="50" dirty="0">
              <a:solidFill>
                <a:srgbClr val="1C2B33"/>
              </a:solidFill>
              <a:cs typeface="Optimistic Text" panose="020B0503020203020204" pitchFamily="34" charset="0"/>
            </a:endParaRPr>
          </a:p>
        </p:txBody>
      </p:sp>
      <p:sp>
        <p:nvSpPr>
          <p:cNvPr id="18" name="Google Shape;648;p3">
            <a:extLst>
              <a:ext uri="{FF2B5EF4-FFF2-40B4-BE49-F238E27FC236}">
                <a16:creationId xmlns:a16="http://schemas.microsoft.com/office/drawing/2014/main" id="{1EB608FC-7C62-654C-B66C-89F8B4452351}"/>
              </a:ext>
            </a:extLst>
          </p:cNvPr>
          <p:cNvSpPr/>
          <p:nvPr/>
        </p:nvSpPr>
        <p:spPr>
          <a:xfrm>
            <a:off x="16892588" y="1438775"/>
            <a:ext cx="5635625" cy="11009576"/>
          </a:xfrm>
          <a:prstGeom prst="roundRect">
            <a:avLst>
              <a:gd name="adj" fmla="val 12084"/>
            </a:avLst>
          </a:prstGeom>
          <a:solidFill>
            <a:srgbClr val="FFFFFF"/>
          </a:solidFill>
          <a:ln w="9525" cap="flat" cmpd="sng">
            <a:solidFill>
              <a:srgbClr val="CBD2D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None/>
            </a:pPr>
            <a:endParaRPr sz="2489" b="0" i="0" u="none" strike="noStrike" cap="none">
              <a:solidFill>
                <a:srgbClr val="000000"/>
              </a:solidFill>
              <a:latin typeface="Arial"/>
              <a:ea typeface="Arial"/>
              <a:cs typeface="Arial"/>
              <a:sym typeface="Arial"/>
            </a:endParaRPr>
          </a:p>
        </p:txBody>
      </p:sp>
      <p:pic>
        <p:nvPicPr>
          <p:cNvPr id="22" name="Picture 21">
            <a:extLst>
              <a:ext uri="{FF2B5EF4-FFF2-40B4-BE49-F238E27FC236}">
                <a16:creationId xmlns:a16="http://schemas.microsoft.com/office/drawing/2014/main" id="{39B6313D-971C-B349-8507-96001F2472C5}"/>
              </a:ext>
            </a:extLst>
          </p:cNvPr>
          <p:cNvPicPr>
            <a:picLocks noChangeAspect="1"/>
          </p:cNvPicPr>
          <p:nvPr/>
        </p:nvPicPr>
        <p:blipFill rotWithShape="1">
          <a:blip r:embed="rId4"/>
          <a:srcRect t="93" b="91961"/>
          <a:stretch/>
        </p:blipFill>
        <p:spPr>
          <a:xfrm>
            <a:off x="17188711" y="2510368"/>
            <a:ext cx="5001894" cy="858609"/>
          </a:xfrm>
          <a:prstGeom prst="rect">
            <a:avLst/>
          </a:prstGeom>
          <a:solidFill>
            <a:srgbClr val="FFFFFF"/>
          </a:solidFill>
          <a:ln w="9525" cap="flat" cmpd="sng">
            <a:noFill/>
            <a:prstDash val="solid"/>
            <a:round/>
            <a:headEnd type="none" w="sm" len="sm"/>
            <a:tailEnd type="none" w="sm" len="sm"/>
          </a:ln>
        </p:spPr>
      </p:pic>
      <p:sp>
        <p:nvSpPr>
          <p:cNvPr id="21" name="TextBox 20">
            <a:extLst>
              <a:ext uri="{FF2B5EF4-FFF2-40B4-BE49-F238E27FC236}">
                <a16:creationId xmlns:a16="http://schemas.microsoft.com/office/drawing/2014/main" id="{D08A4FEF-0957-3942-9C78-5A5178005F4F}"/>
              </a:ext>
            </a:extLst>
          </p:cNvPr>
          <p:cNvSpPr txBox="1"/>
          <p:nvPr/>
        </p:nvSpPr>
        <p:spPr>
          <a:xfrm>
            <a:off x="22024975" y="12668250"/>
            <a:ext cx="1428750" cy="438150"/>
          </a:xfrm>
          <a:prstGeom prst="rect">
            <a:avLst/>
          </a:prstGeom>
        </p:spPr>
        <p:txBody>
          <a:bodyPr rIns="0">
            <a:noAutofit/>
          </a:bodyPr>
          <a:lstStyle>
            <a:defPPr marR="0" lvl="0" algn="l" rtl="0">
              <a:lnSpc>
                <a:spcPct val="100000"/>
              </a:lnSpc>
              <a:spcBef>
                <a:spcPts val="0"/>
              </a:spcBef>
              <a:spcAft>
                <a:spcPts val="0"/>
              </a:spcAft>
              <a:defRPr/>
            </a:defPPr>
            <a:lvl1pPr marL="45720" indent="-45720" algn="r" eaLnBrk="1" hangingPunct="1">
              <a:lnSpc>
                <a:spcPct val="129000"/>
              </a:lnSpc>
              <a:spcAft>
                <a:spcPts val="1200"/>
              </a:spcAft>
              <a:buSzPct val="25000"/>
              <a:buFontTx/>
              <a:buBlip>
                <a:blip r:embed="rId3"/>
              </a:buBlip>
              <a:tabLst/>
              <a:defRPr sz="1600" spc="50" baseline="0">
                <a:solidFill>
                  <a:schemeClr val="tx1"/>
                </a:solidFill>
              </a:defRPr>
            </a:lvl1pPr>
            <a:lvl2pPr marL="640080" indent="-365760" eaLnBrk="1" hangingPunct="1">
              <a:lnSpc>
                <a:spcPct val="129000"/>
              </a:lnSpc>
              <a:spcAft>
                <a:spcPts val="1200"/>
              </a:spcAft>
              <a:buClrTx/>
              <a:buSzPct val="85000"/>
              <a:buFont typeface="Optimistic Text" panose="020B0604020202020204" pitchFamily="34" charset="0"/>
              <a:buChar char="•"/>
              <a:defRPr spc="50" baseline="0">
                <a:solidFill>
                  <a:schemeClr val="tx1"/>
                </a:solidFill>
              </a:defRPr>
            </a:lvl2pPr>
            <a:lvl3pPr marL="1005840" indent="-365760" eaLnBrk="1" hangingPunct="1">
              <a:lnSpc>
                <a:spcPct val="129000"/>
              </a:lnSpc>
              <a:spcAft>
                <a:spcPts val="1200"/>
              </a:spcAft>
              <a:buClrTx/>
              <a:buSzPct val="85000"/>
              <a:buFont typeface=".PingFang SC Regular"/>
              <a:buChar char="﹘"/>
              <a:defRPr spc="50" baseline="0">
                <a:solidFill>
                  <a:schemeClr val="tx1"/>
                </a:solidFill>
              </a:defRPr>
            </a:lvl3pPr>
            <a:lvl4pPr marL="1371600" indent="-365760" eaLnBrk="1" hangingPunct="1">
              <a:lnSpc>
                <a:spcPct val="129000"/>
              </a:lnSpc>
              <a:spcAft>
                <a:spcPts val="1200"/>
              </a:spcAft>
              <a:buClrTx/>
              <a:buSzPct val="85000"/>
              <a:buFont typeface=".PingFang SC Regular"/>
              <a:buChar char="﹘"/>
              <a:defRPr spc="50" baseline="0">
                <a:solidFill>
                  <a:schemeClr val="tx1"/>
                </a:solidFill>
              </a:defRPr>
            </a:lvl4pPr>
            <a:lvl5pPr marL="1737360" indent="-365760" eaLnBrk="1" hangingPunct="1">
              <a:lnSpc>
                <a:spcPct val="129000"/>
              </a:lnSpc>
              <a:spcAft>
                <a:spcPts val="1200"/>
              </a:spcAft>
              <a:buClrTx/>
              <a:buSzPct val="85000"/>
              <a:buFont typeface=".PingFang SC Regular"/>
              <a:buChar char="﹘"/>
              <a:defRPr spc="50" baseline="0">
                <a:solidFill>
                  <a:schemeClr val="tx1"/>
                </a:solidFill>
              </a:defRPr>
            </a:lvl5pPr>
            <a:lvl6pPr eaLnBrk="1" hangingPunct="1"/>
            <a:lvl7pPr eaLnBrk="1" hangingPunct="1"/>
            <a:lvl8pPr eaLnBrk="1" hangingPunct="1"/>
            <a:lvl9pPr eaLnBrk="1" hangingPunct="1"/>
          </a:lstStyle>
          <a:p>
            <a:pPr lvl="0"/>
            <a:fld id="{FDB46036-B8C8-1B45-BC70-41893D8B3A8D}" type="slidenum">
              <a:rPr lang="en-US" smtClean="0"/>
              <a:pPr lvl="0"/>
              <a:t>72</a:t>
            </a:fld>
            <a:endParaRPr lang="en-US" dirty="0"/>
          </a:p>
        </p:txBody>
      </p:sp>
      <p:pic>
        <p:nvPicPr>
          <p:cNvPr id="3" name="Picture 2"/>
          <p:cNvPicPr>
            <a:picLocks noChangeAspect="1"/>
          </p:cNvPicPr>
          <p:nvPr/>
        </p:nvPicPr>
        <p:blipFill>
          <a:blip r:embed="rId5"/>
          <a:stretch>
            <a:fillRect/>
          </a:stretch>
        </p:blipFill>
        <p:spPr>
          <a:xfrm>
            <a:off x="17251701" y="3258959"/>
            <a:ext cx="5235027" cy="8459799"/>
          </a:xfrm>
          <a:prstGeom prst="rect">
            <a:avLst/>
          </a:prstGeom>
        </p:spPr>
      </p:pic>
      <p:grpSp>
        <p:nvGrpSpPr>
          <p:cNvPr id="4" name="Google Shape;3122;p98">
            <a:extLst>
              <a:ext uri="{FF2B5EF4-FFF2-40B4-BE49-F238E27FC236}">
                <a16:creationId xmlns:a16="http://schemas.microsoft.com/office/drawing/2014/main" id="{88A5D0F1-D600-710E-22F5-CF4C15F25D0C}"/>
              </a:ext>
            </a:extLst>
          </p:cNvPr>
          <p:cNvGrpSpPr/>
          <p:nvPr/>
        </p:nvGrpSpPr>
        <p:grpSpPr>
          <a:xfrm>
            <a:off x="932690" y="1856649"/>
            <a:ext cx="917243" cy="905379"/>
            <a:chOff x="1205398" y="552444"/>
            <a:chExt cx="68732" cy="67843"/>
          </a:xfrm>
          <a:solidFill>
            <a:schemeClr val="accent2"/>
          </a:solidFill>
        </p:grpSpPr>
        <p:sp>
          <p:nvSpPr>
            <p:cNvPr id="5" name="Google Shape;3123;p98">
              <a:extLst>
                <a:ext uri="{FF2B5EF4-FFF2-40B4-BE49-F238E27FC236}">
                  <a16:creationId xmlns:a16="http://schemas.microsoft.com/office/drawing/2014/main" id="{CE5A7E64-D37C-FE42-0A58-4C8F508EB0E7}"/>
                </a:ext>
              </a:extLst>
            </p:cNvPr>
            <p:cNvSpPr/>
            <p:nvPr/>
          </p:nvSpPr>
          <p:spPr>
            <a:xfrm>
              <a:off x="1205398" y="552444"/>
              <a:ext cx="68732" cy="67843"/>
            </a:xfrm>
            <a:custGeom>
              <a:avLst/>
              <a:gdLst/>
              <a:ahLst/>
              <a:cxnLst/>
              <a:rect l="l" t="t" r="r" b="b"/>
              <a:pathLst>
                <a:path w="68732" h="67843" extrusionOk="0">
                  <a:moveTo>
                    <a:pt x="63538" y="67843"/>
                  </a:moveTo>
                  <a:lnTo>
                    <a:pt x="5194" y="67843"/>
                  </a:lnTo>
                  <a:cubicBezTo>
                    <a:pt x="3454" y="67843"/>
                    <a:pt x="1968" y="66484"/>
                    <a:pt x="1816" y="64757"/>
                  </a:cubicBezTo>
                  <a:cubicBezTo>
                    <a:pt x="0" y="44297"/>
                    <a:pt x="0" y="23545"/>
                    <a:pt x="1816" y="3086"/>
                  </a:cubicBezTo>
                  <a:cubicBezTo>
                    <a:pt x="1968" y="1358"/>
                    <a:pt x="3454" y="0"/>
                    <a:pt x="5194" y="0"/>
                  </a:cubicBezTo>
                  <a:lnTo>
                    <a:pt x="63538" y="0"/>
                  </a:lnTo>
                  <a:cubicBezTo>
                    <a:pt x="65265" y="0"/>
                    <a:pt x="66751" y="1358"/>
                    <a:pt x="66903" y="3086"/>
                  </a:cubicBezTo>
                  <a:cubicBezTo>
                    <a:pt x="68732" y="23545"/>
                    <a:pt x="68732" y="44297"/>
                    <a:pt x="66903" y="64744"/>
                  </a:cubicBezTo>
                  <a:cubicBezTo>
                    <a:pt x="66751" y="66484"/>
                    <a:pt x="65265" y="67843"/>
                    <a:pt x="63538" y="67843"/>
                  </a:cubicBezTo>
                  <a:close/>
                  <a:moveTo>
                    <a:pt x="5194" y="2755"/>
                  </a:moveTo>
                  <a:cubicBezTo>
                    <a:pt x="4889" y="2755"/>
                    <a:pt x="4584" y="3022"/>
                    <a:pt x="4559" y="3327"/>
                  </a:cubicBezTo>
                  <a:cubicBezTo>
                    <a:pt x="2755" y="23634"/>
                    <a:pt x="2755" y="44208"/>
                    <a:pt x="4559" y="64503"/>
                  </a:cubicBezTo>
                  <a:cubicBezTo>
                    <a:pt x="4584" y="64808"/>
                    <a:pt x="4889" y="65087"/>
                    <a:pt x="5194" y="65087"/>
                  </a:cubicBezTo>
                  <a:lnTo>
                    <a:pt x="63538" y="65087"/>
                  </a:lnTo>
                  <a:cubicBezTo>
                    <a:pt x="63830" y="65087"/>
                    <a:pt x="64147" y="64808"/>
                    <a:pt x="64173" y="64503"/>
                  </a:cubicBezTo>
                  <a:cubicBezTo>
                    <a:pt x="65976" y="44208"/>
                    <a:pt x="65976" y="23634"/>
                    <a:pt x="64173" y="3327"/>
                  </a:cubicBezTo>
                  <a:cubicBezTo>
                    <a:pt x="64147" y="3022"/>
                    <a:pt x="63830" y="2755"/>
                    <a:pt x="63538" y="2755"/>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6" name="Google Shape;3124;p98">
              <a:extLst>
                <a:ext uri="{FF2B5EF4-FFF2-40B4-BE49-F238E27FC236}">
                  <a16:creationId xmlns:a16="http://schemas.microsoft.com/office/drawing/2014/main" id="{936AC6CA-84E3-A1E2-B120-AAFE06D13BCF}"/>
                </a:ext>
              </a:extLst>
            </p:cNvPr>
            <p:cNvSpPr/>
            <p:nvPr/>
          </p:nvSpPr>
          <p:spPr>
            <a:xfrm>
              <a:off x="1243421" y="590036"/>
              <a:ext cx="22923" cy="22910"/>
            </a:xfrm>
            <a:custGeom>
              <a:avLst/>
              <a:gdLst/>
              <a:ahLst/>
              <a:cxnLst/>
              <a:rect l="l" t="t" r="r" b="b"/>
              <a:pathLst>
                <a:path w="22923" h="22910" extrusionOk="0">
                  <a:moveTo>
                    <a:pt x="19710" y="22910"/>
                  </a:moveTo>
                  <a:lnTo>
                    <a:pt x="3213" y="22910"/>
                  </a:lnTo>
                  <a:cubicBezTo>
                    <a:pt x="1435" y="22910"/>
                    <a:pt x="0" y="21475"/>
                    <a:pt x="0" y="19697"/>
                  </a:cubicBezTo>
                  <a:lnTo>
                    <a:pt x="0" y="3200"/>
                  </a:lnTo>
                  <a:cubicBezTo>
                    <a:pt x="0" y="1435"/>
                    <a:pt x="1435" y="0"/>
                    <a:pt x="3213" y="0"/>
                  </a:cubicBezTo>
                  <a:lnTo>
                    <a:pt x="19710" y="0"/>
                  </a:lnTo>
                  <a:cubicBezTo>
                    <a:pt x="21475" y="0"/>
                    <a:pt x="22923" y="1435"/>
                    <a:pt x="22923" y="3200"/>
                  </a:cubicBezTo>
                  <a:lnTo>
                    <a:pt x="22923" y="19697"/>
                  </a:lnTo>
                  <a:cubicBezTo>
                    <a:pt x="22923" y="21475"/>
                    <a:pt x="21475" y="22910"/>
                    <a:pt x="19710" y="22910"/>
                  </a:cubicBezTo>
                  <a:close/>
                  <a:moveTo>
                    <a:pt x="3213" y="2743"/>
                  </a:moveTo>
                  <a:cubicBezTo>
                    <a:pt x="2959" y="2743"/>
                    <a:pt x="2755" y="2946"/>
                    <a:pt x="2755" y="3200"/>
                  </a:cubicBezTo>
                  <a:lnTo>
                    <a:pt x="2755" y="19697"/>
                  </a:lnTo>
                  <a:cubicBezTo>
                    <a:pt x="2755" y="19951"/>
                    <a:pt x="2959" y="20167"/>
                    <a:pt x="3213" y="20167"/>
                  </a:cubicBezTo>
                  <a:lnTo>
                    <a:pt x="19710" y="20167"/>
                  </a:lnTo>
                  <a:cubicBezTo>
                    <a:pt x="19964" y="20167"/>
                    <a:pt x="20167" y="19951"/>
                    <a:pt x="20167" y="19697"/>
                  </a:cubicBezTo>
                  <a:lnTo>
                    <a:pt x="20167" y="3200"/>
                  </a:lnTo>
                  <a:cubicBezTo>
                    <a:pt x="20167" y="2946"/>
                    <a:pt x="19964" y="2743"/>
                    <a:pt x="19710" y="2743"/>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7" name="Google Shape;3125;p98">
              <a:extLst>
                <a:ext uri="{FF2B5EF4-FFF2-40B4-BE49-F238E27FC236}">
                  <a16:creationId xmlns:a16="http://schemas.microsoft.com/office/drawing/2014/main" id="{D716B28D-6657-05E1-55D3-454D20D98FA4}"/>
                </a:ext>
              </a:extLst>
            </p:cNvPr>
            <p:cNvSpPr/>
            <p:nvPr/>
          </p:nvSpPr>
          <p:spPr>
            <a:xfrm>
              <a:off x="1213166" y="590036"/>
              <a:ext cx="22923" cy="2743"/>
            </a:xfrm>
            <a:custGeom>
              <a:avLst/>
              <a:gdLst/>
              <a:ahLst/>
              <a:cxnLst/>
              <a:rect l="l" t="t" r="r" b="b"/>
              <a:pathLst>
                <a:path w="22923" h="2743" extrusionOk="0">
                  <a:moveTo>
                    <a:pt x="22466" y="2743"/>
                  </a:moveTo>
                  <a:lnTo>
                    <a:pt x="469" y="2743"/>
                  </a:lnTo>
                  <a:cubicBezTo>
                    <a:pt x="215" y="2743"/>
                    <a:pt x="0" y="2540"/>
                    <a:pt x="0" y="2285"/>
                  </a:cubicBezTo>
                  <a:lnTo>
                    <a:pt x="0" y="457"/>
                  </a:lnTo>
                  <a:cubicBezTo>
                    <a:pt x="0" y="203"/>
                    <a:pt x="215" y="0"/>
                    <a:pt x="469" y="0"/>
                  </a:cubicBezTo>
                  <a:lnTo>
                    <a:pt x="22466" y="0"/>
                  </a:lnTo>
                  <a:cubicBezTo>
                    <a:pt x="22733" y="0"/>
                    <a:pt x="22923" y="203"/>
                    <a:pt x="22923" y="457"/>
                  </a:cubicBezTo>
                  <a:lnTo>
                    <a:pt x="22923" y="2285"/>
                  </a:lnTo>
                  <a:cubicBezTo>
                    <a:pt x="22923" y="2540"/>
                    <a:pt x="22733" y="2743"/>
                    <a:pt x="22466" y="2743"/>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9" name="Google Shape;3126;p98">
              <a:extLst>
                <a:ext uri="{FF2B5EF4-FFF2-40B4-BE49-F238E27FC236}">
                  <a16:creationId xmlns:a16="http://schemas.microsoft.com/office/drawing/2014/main" id="{23290FA0-4CD0-6ACE-1484-237317EA6542}"/>
                </a:ext>
              </a:extLst>
            </p:cNvPr>
            <p:cNvSpPr/>
            <p:nvPr/>
          </p:nvSpPr>
          <p:spPr>
            <a:xfrm>
              <a:off x="1213166" y="595537"/>
              <a:ext cx="22923" cy="2743"/>
            </a:xfrm>
            <a:custGeom>
              <a:avLst/>
              <a:gdLst/>
              <a:ahLst/>
              <a:cxnLst/>
              <a:rect l="l" t="t" r="r" b="b"/>
              <a:pathLst>
                <a:path w="22923" h="2743" extrusionOk="0">
                  <a:moveTo>
                    <a:pt x="22466" y="2743"/>
                  </a:moveTo>
                  <a:lnTo>
                    <a:pt x="469" y="2743"/>
                  </a:lnTo>
                  <a:cubicBezTo>
                    <a:pt x="215" y="2743"/>
                    <a:pt x="0" y="2540"/>
                    <a:pt x="0" y="2285"/>
                  </a:cubicBezTo>
                  <a:lnTo>
                    <a:pt x="0" y="444"/>
                  </a:lnTo>
                  <a:cubicBezTo>
                    <a:pt x="0" y="203"/>
                    <a:pt x="215" y="0"/>
                    <a:pt x="469" y="0"/>
                  </a:cubicBezTo>
                  <a:lnTo>
                    <a:pt x="22466" y="0"/>
                  </a:lnTo>
                  <a:cubicBezTo>
                    <a:pt x="22733" y="0"/>
                    <a:pt x="22923" y="203"/>
                    <a:pt x="22923" y="444"/>
                  </a:cubicBezTo>
                  <a:lnTo>
                    <a:pt x="22923" y="2285"/>
                  </a:lnTo>
                  <a:cubicBezTo>
                    <a:pt x="22923" y="2540"/>
                    <a:pt x="22733" y="2743"/>
                    <a:pt x="22466" y="2743"/>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10" name="Google Shape;3127;p98">
              <a:extLst>
                <a:ext uri="{FF2B5EF4-FFF2-40B4-BE49-F238E27FC236}">
                  <a16:creationId xmlns:a16="http://schemas.microsoft.com/office/drawing/2014/main" id="{0DFD73DD-9EF1-8D60-5CAE-645724E16102}"/>
                </a:ext>
              </a:extLst>
            </p:cNvPr>
            <p:cNvSpPr/>
            <p:nvPr/>
          </p:nvSpPr>
          <p:spPr>
            <a:xfrm>
              <a:off x="1207672" y="568953"/>
              <a:ext cx="25831" cy="2743"/>
            </a:xfrm>
            <a:custGeom>
              <a:avLst/>
              <a:gdLst/>
              <a:ahLst/>
              <a:cxnLst/>
              <a:rect l="l" t="t" r="r" b="b"/>
              <a:pathLst>
                <a:path w="25831" h="2743" extrusionOk="0">
                  <a:moveTo>
                    <a:pt x="25666" y="1371"/>
                  </a:moveTo>
                  <a:cubicBezTo>
                    <a:pt x="25666" y="889"/>
                    <a:pt x="25730" y="431"/>
                    <a:pt x="25831" y="0"/>
                  </a:cubicBezTo>
                  <a:lnTo>
                    <a:pt x="0" y="0"/>
                  </a:lnTo>
                  <a:lnTo>
                    <a:pt x="0" y="2743"/>
                  </a:lnTo>
                  <a:lnTo>
                    <a:pt x="25831" y="2743"/>
                  </a:lnTo>
                  <a:cubicBezTo>
                    <a:pt x="25730" y="2298"/>
                    <a:pt x="25666" y="1841"/>
                    <a:pt x="25666" y="1371"/>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11" name="Google Shape;3128;p98">
              <a:extLst>
                <a:ext uri="{FF2B5EF4-FFF2-40B4-BE49-F238E27FC236}">
                  <a16:creationId xmlns:a16="http://schemas.microsoft.com/office/drawing/2014/main" id="{93AA9927-ABFE-47CA-6323-06D2F0C981C7}"/>
                </a:ext>
              </a:extLst>
            </p:cNvPr>
            <p:cNvSpPr/>
            <p:nvPr/>
          </p:nvSpPr>
          <p:spPr>
            <a:xfrm>
              <a:off x="1246026" y="568948"/>
              <a:ext cx="25819" cy="2743"/>
            </a:xfrm>
            <a:custGeom>
              <a:avLst/>
              <a:gdLst/>
              <a:ahLst/>
              <a:cxnLst/>
              <a:rect l="l" t="t" r="r" b="b"/>
              <a:pathLst>
                <a:path w="25819" h="2743" extrusionOk="0">
                  <a:moveTo>
                    <a:pt x="0" y="0"/>
                  </a:moveTo>
                  <a:cubicBezTo>
                    <a:pt x="101" y="444"/>
                    <a:pt x="152" y="901"/>
                    <a:pt x="152" y="1371"/>
                  </a:cubicBezTo>
                  <a:cubicBezTo>
                    <a:pt x="152" y="1854"/>
                    <a:pt x="101" y="2311"/>
                    <a:pt x="0" y="2743"/>
                  </a:cubicBezTo>
                  <a:lnTo>
                    <a:pt x="25819" y="2743"/>
                  </a:lnTo>
                  <a:lnTo>
                    <a:pt x="25819" y="0"/>
                  </a:ln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12" name="Google Shape;3129;p98">
              <a:extLst>
                <a:ext uri="{FF2B5EF4-FFF2-40B4-BE49-F238E27FC236}">
                  <a16:creationId xmlns:a16="http://schemas.microsoft.com/office/drawing/2014/main" id="{ED9F0C9B-5FDE-5928-6A33-D24AE7B66CD1}"/>
                </a:ext>
              </a:extLst>
            </p:cNvPr>
            <p:cNvSpPr/>
            <p:nvPr/>
          </p:nvSpPr>
          <p:spPr>
            <a:xfrm>
              <a:off x="1231977" y="562527"/>
              <a:ext cx="15570" cy="15582"/>
            </a:xfrm>
            <a:custGeom>
              <a:avLst/>
              <a:gdLst/>
              <a:ahLst/>
              <a:cxnLst/>
              <a:rect l="l" t="t" r="r" b="b"/>
              <a:pathLst>
                <a:path w="15570" h="15582" extrusionOk="0">
                  <a:moveTo>
                    <a:pt x="7785" y="15582"/>
                  </a:moveTo>
                  <a:cubicBezTo>
                    <a:pt x="3479" y="15582"/>
                    <a:pt x="0" y="12090"/>
                    <a:pt x="0" y="7797"/>
                  </a:cubicBezTo>
                  <a:cubicBezTo>
                    <a:pt x="0" y="3505"/>
                    <a:pt x="3479" y="0"/>
                    <a:pt x="7785" y="0"/>
                  </a:cubicBezTo>
                  <a:cubicBezTo>
                    <a:pt x="12077" y="0"/>
                    <a:pt x="15570" y="3505"/>
                    <a:pt x="15570" y="7797"/>
                  </a:cubicBezTo>
                  <a:cubicBezTo>
                    <a:pt x="15570" y="12090"/>
                    <a:pt x="12077" y="15582"/>
                    <a:pt x="7785" y="15582"/>
                  </a:cubicBezTo>
                  <a:close/>
                  <a:moveTo>
                    <a:pt x="7785" y="2755"/>
                  </a:moveTo>
                  <a:cubicBezTo>
                    <a:pt x="5003" y="2755"/>
                    <a:pt x="2743" y="5016"/>
                    <a:pt x="2743" y="7797"/>
                  </a:cubicBezTo>
                  <a:cubicBezTo>
                    <a:pt x="2743" y="10579"/>
                    <a:pt x="5003" y="12839"/>
                    <a:pt x="7785" y="12839"/>
                  </a:cubicBezTo>
                  <a:cubicBezTo>
                    <a:pt x="10566" y="12839"/>
                    <a:pt x="12814" y="10579"/>
                    <a:pt x="12814" y="7797"/>
                  </a:cubicBezTo>
                  <a:cubicBezTo>
                    <a:pt x="12814" y="5016"/>
                    <a:pt x="10566" y="2755"/>
                    <a:pt x="7785" y="2755"/>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grpSp>
    </p:spTree>
    <p:extLst>
      <p:ext uri="{BB962C8B-B14F-4D97-AF65-F5344CB8AC3E}">
        <p14:creationId xmlns:p14="http://schemas.microsoft.com/office/powerpoint/2010/main" val="2561610859"/>
      </p:ext>
    </p:extLst>
  </p:cSld>
  <p:clrMapOvr>
    <a:masterClrMapping/>
  </p:clrMapOvr>
  <p:transition spd="slow">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3B429F7B-BF7F-A541-9B1D-E7BF2BA86BD4}"/>
              </a:ext>
            </a:extLst>
          </p:cNvPr>
          <p:cNvSpPr>
            <a:spLocks noGrp="1"/>
          </p:cNvSpPr>
          <p:nvPr>
            <p:ph type="subTitle" idx="2"/>
          </p:nvPr>
        </p:nvSpPr>
        <p:spPr>
          <a:xfrm>
            <a:off x="932821" y="909036"/>
            <a:ext cx="14689766" cy="463200"/>
          </a:xfrm>
        </p:spPr>
        <p:txBody>
          <a:bodyPr/>
          <a:lstStyle/>
          <a:p>
            <a:r>
              <a:rPr lang="en-US" dirty="0"/>
              <a:t>03 </a:t>
            </a:r>
            <a:r>
              <a:rPr lang="en-US" dirty="0" err="1"/>
              <a:t>gestion</a:t>
            </a:r>
            <a:r>
              <a:rPr lang="en-US" dirty="0"/>
              <a:t> des </a:t>
            </a:r>
            <a:r>
              <a:rPr lang="en-US" dirty="0" err="1"/>
              <a:t>comptes</a:t>
            </a:r>
            <a:r>
              <a:rPr lang="en-US" dirty="0"/>
              <a:t> en </a:t>
            </a:r>
            <a:r>
              <a:rPr lang="en-US" dirty="0" err="1"/>
              <a:t>ligne</a:t>
            </a:r>
            <a:endParaRPr lang="en-US" dirty="0"/>
          </a:p>
        </p:txBody>
      </p:sp>
      <p:sp>
        <p:nvSpPr>
          <p:cNvPr id="9" name="Text Placeholder 6">
            <a:extLst>
              <a:ext uri="{FF2B5EF4-FFF2-40B4-BE49-F238E27FC236}">
                <a16:creationId xmlns:a16="http://schemas.microsoft.com/office/drawing/2014/main" id="{A302C854-B39C-F647-90E5-E8706AED2B84}"/>
              </a:ext>
            </a:extLst>
          </p:cNvPr>
          <p:cNvSpPr txBox="1">
            <a:spLocks/>
          </p:cNvSpPr>
          <p:nvPr/>
        </p:nvSpPr>
        <p:spPr>
          <a:xfrm>
            <a:off x="933449" y="6272724"/>
            <a:ext cx="12204701" cy="5550682"/>
          </a:xfrm>
          <a:prstGeom prst="rect">
            <a:avLst/>
          </a:prstGeom>
        </p:spPr>
        <p:txBody>
          <a:bodyPr vert="horz" lIns="0" tIns="0" rIns="0" bIns="0" rtlCol="0">
            <a:noAutofit/>
          </a:bodyPr>
          <a:lstStyle>
            <a:defPPr marR="0" lvl="0" algn="l" rtl="0">
              <a:lnSpc>
                <a:spcPct val="100000"/>
              </a:lnSpc>
              <a:spcBef>
                <a:spcPts val="0"/>
              </a:spcBef>
              <a:spcAft>
                <a:spcPts val="0"/>
              </a:spcAft>
            </a:defPPr>
            <a:lvl1pPr marL="0" marR="0" lvl="0" indent="0" algn="l" rtl="0" eaLnBrk="1" hangingPunct="1">
              <a:lnSpc>
                <a:spcPct val="129000"/>
              </a:lnSpc>
              <a:spcBef>
                <a:spcPts val="0"/>
              </a:spcBef>
              <a:spcAft>
                <a:spcPts val="1200"/>
              </a:spcAft>
              <a:buClr>
                <a:srgbClr val="1C2B33"/>
              </a:buClr>
              <a:buSzPct val="25000"/>
              <a:buFontTx/>
              <a:buBlip>
                <a:blip r:embed="rId3"/>
              </a:buBlip>
              <a:tabLst/>
              <a:defRPr sz="24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4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4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4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4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fontAlgn="base">
              <a:lnSpc>
                <a:spcPts val="3000"/>
              </a:lnSpc>
              <a:buNone/>
            </a:pPr>
            <a:r>
              <a:rPr lang="fr-FR" sz="2000" b="1" dirty="0"/>
              <a:t>Bloquer ou débloquer quelqu'un à travers les paramètres</a:t>
            </a:r>
            <a:r>
              <a:rPr lang="en-US" sz="2000" b="1" dirty="0"/>
              <a:t>:</a:t>
            </a:r>
          </a:p>
          <a:p>
            <a:pPr marL="457200" indent="-457200" fontAlgn="base">
              <a:lnSpc>
                <a:spcPts val="3000"/>
              </a:lnSpc>
              <a:buSzPct val="100000"/>
              <a:buAutoNum type="arabicPeriod"/>
            </a:pPr>
            <a:r>
              <a:rPr lang="fr-FR" sz="2000" dirty="0"/>
              <a:t>Cliquez sur votre photo de profil en bas à droite pour accéder à votre profil</a:t>
            </a:r>
            <a:endParaRPr lang="en-US" sz="2000" dirty="0"/>
          </a:p>
          <a:p>
            <a:pPr marL="457200" indent="-457200" fontAlgn="base">
              <a:lnSpc>
                <a:spcPts val="3000"/>
              </a:lnSpc>
              <a:buSzPct val="100000"/>
              <a:buAutoNum type="arabicPeriod"/>
            </a:pPr>
            <a:r>
              <a:rPr lang="en-US" sz="2000" dirty="0" err="1"/>
              <a:t>Cliquez</a:t>
            </a:r>
            <a:r>
              <a:rPr lang="en-US" sz="2000" dirty="0"/>
              <a:t> </a:t>
            </a:r>
            <a:r>
              <a:rPr lang="en-US" sz="2000" dirty="0" err="1"/>
              <a:t>sur</a:t>
            </a:r>
            <a:r>
              <a:rPr lang="en-US" sz="2000" dirty="0"/>
              <a:t>        menu en haut à </a:t>
            </a:r>
            <a:r>
              <a:rPr lang="en-US" sz="2000" dirty="0" err="1"/>
              <a:t>droite</a:t>
            </a:r>
            <a:r>
              <a:rPr lang="en-US" sz="2000" dirty="0"/>
              <a:t>, </a:t>
            </a:r>
            <a:r>
              <a:rPr lang="en-US" sz="2000" dirty="0" err="1"/>
              <a:t>puis</a:t>
            </a:r>
            <a:r>
              <a:rPr lang="en-US" sz="2000" dirty="0"/>
              <a:t> </a:t>
            </a:r>
            <a:r>
              <a:rPr lang="en-US" sz="2000" dirty="0" err="1"/>
              <a:t>appuyez</a:t>
            </a:r>
            <a:r>
              <a:rPr lang="en-US" sz="2000" dirty="0"/>
              <a:t> </a:t>
            </a:r>
            <a:r>
              <a:rPr lang="en-US" sz="2000" dirty="0" err="1"/>
              <a:t>sur</a:t>
            </a:r>
            <a:r>
              <a:rPr lang="en-US" sz="2000" dirty="0"/>
              <a:t> </a:t>
            </a:r>
            <a:r>
              <a:rPr lang="en-US" sz="2000" dirty="0" err="1"/>
              <a:t>Paramètres</a:t>
            </a:r>
            <a:endParaRPr lang="en-US" sz="2000" b="1" dirty="0"/>
          </a:p>
          <a:p>
            <a:pPr marL="457200" indent="-457200" fontAlgn="base">
              <a:lnSpc>
                <a:spcPts val="3000"/>
              </a:lnSpc>
              <a:buSzPct val="100000"/>
              <a:buAutoNum type="arabicPeriod"/>
            </a:pPr>
            <a:r>
              <a:rPr lang="fr-FR" sz="2000" dirty="0"/>
              <a:t>Appuyez sur Confidentialité, puis sur Comptes bloqués</a:t>
            </a:r>
          </a:p>
          <a:p>
            <a:pPr marL="457200" indent="-457200" fontAlgn="base">
              <a:lnSpc>
                <a:spcPts val="3000"/>
              </a:lnSpc>
              <a:buSzPct val="100000"/>
              <a:buAutoNum type="arabicPeriod"/>
            </a:pPr>
            <a:r>
              <a:rPr lang="fr-FR" sz="2000" dirty="0"/>
              <a:t>Pour débloquer une personne de votre liste de comptes bloqués, appuyez sur Débloquer à droite de son nom. Appuyez à nouveau sur Débloquer pour confirmer.</a:t>
            </a:r>
          </a:p>
          <a:p>
            <a:pPr marL="457200" indent="-457200" fontAlgn="base">
              <a:lnSpc>
                <a:spcPts val="3000"/>
              </a:lnSpc>
              <a:buSzPct val="100000"/>
              <a:buAutoNum type="arabicPeriod"/>
            </a:pPr>
            <a:r>
              <a:rPr lang="fr-FR" sz="2000" dirty="0"/>
              <a:t>Pour ajouter quelqu'un à votre liste de comptes bloqués, appuyez en haut à droite et recherchez la personne que vous souhaitez bloquer. Appuyez sur Bloquer à droite de son nom.</a:t>
            </a:r>
          </a:p>
          <a:p>
            <a:pPr marL="457200" indent="-457200" fontAlgn="base">
              <a:lnSpc>
                <a:spcPts val="3000"/>
              </a:lnSpc>
              <a:buSzPct val="100000"/>
              <a:buAutoNum type="arabicPeriod"/>
            </a:pPr>
            <a:r>
              <a:rPr lang="fr-FR" sz="2000" dirty="0"/>
              <a:t>Pour bloquer le compte et les nouveaux comptes qu'ils peuvent créer, appuyez sur Bloquer en bas pour confirmer</a:t>
            </a:r>
          </a:p>
          <a:p>
            <a:pPr marL="457200" indent="-457200" fontAlgn="base">
              <a:lnSpc>
                <a:spcPts val="3000"/>
              </a:lnSpc>
              <a:buSzPct val="100000"/>
              <a:buAutoNum type="arabicPeriod"/>
            </a:pPr>
            <a:r>
              <a:rPr lang="fr-FR" sz="2000" dirty="0"/>
              <a:t>Si vous préférez bloquer uniquement ce compte, appuyez sur le cercle à côté de Bloquer [nom d'utilisateur]. Appuyez à nouveau sur Bloquer pour confirmer</a:t>
            </a:r>
            <a:r>
              <a:rPr lang="en-US" sz="2000" dirty="0"/>
              <a:t>.</a:t>
            </a:r>
          </a:p>
        </p:txBody>
      </p:sp>
      <p:sp>
        <p:nvSpPr>
          <p:cNvPr id="11" name="Text Placeholder 6">
            <a:extLst>
              <a:ext uri="{FF2B5EF4-FFF2-40B4-BE49-F238E27FC236}">
                <a16:creationId xmlns:a16="http://schemas.microsoft.com/office/drawing/2014/main" id="{B4E2AFB2-D19D-4145-A784-3534E0285742}"/>
              </a:ext>
            </a:extLst>
          </p:cNvPr>
          <p:cNvSpPr txBox="1">
            <a:spLocks/>
          </p:cNvSpPr>
          <p:nvPr/>
        </p:nvSpPr>
        <p:spPr>
          <a:xfrm>
            <a:off x="933450" y="3564699"/>
            <a:ext cx="13637955" cy="1920176"/>
          </a:xfrm>
          <a:prstGeom prst="rect">
            <a:avLst/>
          </a:prstGeom>
        </p:spPr>
        <p:txBody>
          <a:bodyPr vert="horz" lIns="0" tIns="0" rIns="0" bIns="0" rtlCol="0">
            <a:noAutofit/>
          </a:bodyPr>
          <a:lstStyle>
            <a:defPPr marR="0" lvl="0" algn="l" rtl="0">
              <a:lnSpc>
                <a:spcPct val="100000"/>
              </a:lnSpc>
              <a:spcBef>
                <a:spcPts val="0"/>
              </a:spcBef>
              <a:spcAft>
                <a:spcPts val="0"/>
              </a:spcAft>
            </a:defPPr>
            <a:lvl1pPr marL="0" marR="0" lvl="0" indent="0" algn="l" rtl="0" eaLnBrk="1" hangingPunct="1">
              <a:lnSpc>
                <a:spcPct val="129000"/>
              </a:lnSpc>
              <a:spcBef>
                <a:spcPts val="0"/>
              </a:spcBef>
              <a:spcAft>
                <a:spcPts val="1200"/>
              </a:spcAft>
              <a:buClr>
                <a:srgbClr val="1C2B33"/>
              </a:buClr>
              <a:buSzPct val="25000"/>
              <a:buFontTx/>
              <a:buBlip>
                <a:blip r:embed="rId3"/>
              </a:buBlip>
              <a:tabLst/>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defTabSz="1828800" fontAlgn="base">
              <a:lnSpc>
                <a:spcPts val="7200"/>
              </a:lnSpc>
              <a:spcAft>
                <a:spcPts val="0"/>
              </a:spcAft>
              <a:buFont typeface="Optimistic Text"/>
              <a:buNone/>
              <a:defRPr/>
            </a:pPr>
            <a:r>
              <a:rPr lang="fr-FR" sz="6000" spc="260" dirty="0">
                <a:latin typeface="Optimistic Display" panose="020B0603020203020204" pitchFamily="34" charset="0"/>
                <a:cs typeface="Optimistic Display" panose="020B0603020203020204" pitchFamily="34" charset="0"/>
                <a:sym typeface="Arial"/>
              </a:rPr>
              <a:t>Retirer une personne de votre liste d’amis ou la bloquer sur </a:t>
            </a:r>
            <a:r>
              <a:rPr lang="fr-FR" sz="6000" u="sng" spc="260" dirty="0" err="1">
                <a:solidFill>
                  <a:schemeClr val="accent2"/>
                </a:solidFill>
                <a:latin typeface="Optimistic Display" panose="020B0603020203020204" pitchFamily="34" charset="0"/>
                <a:cs typeface="Optimistic Display" panose="020B0603020203020204" pitchFamily="34" charset="0"/>
                <a:sym typeface="Arial"/>
              </a:rPr>
              <a:t>Instagram</a:t>
            </a:r>
            <a:endParaRPr lang="en-US" sz="6000" u="sng" spc="260" dirty="0">
              <a:solidFill>
                <a:schemeClr val="accent2"/>
              </a:solidFill>
              <a:latin typeface="Optimistic Display" panose="020B0603020203020204" pitchFamily="34" charset="0"/>
              <a:cs typeface="Optimistic Display" panose="020B0603020203020204" pitchFamily="34" charset="0"/>
              <a:sym typeface="Arial"/>
            </a:endParaRPr>
          </a:p>
        </p:txBody>
      </p:sp>
      <p:sp>
        <p:nvSpPr>
          <p:cNvPr id="20" name="Rectangle 19">
            <a:extLst>
              <a:ext uri="{FF2B5EF4-FFF2-40B4-BE49-F238E27FC236}">
                <a16:creationId xmlns:a16="http://schemas.microsoft.com/office/drawing/2014/main" id="{F3C75097-AB17-A148-816B-0909A1B55478}"/>
              </a:ext>
            </a:extLst>
          </p:cNvPr>
          <p:cNvSpPr/>
          <p:nvPr/>
        </p:nvSpPr>
        <p:spPr>
          <a:xfrm>
            <a:off x="18773775" y="0"/>
            <a:ext cx="5613399" cy="137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US" sz="2400" spc="50" dirty="0">
              <a:solidFill>
                <a:srgbClr val="1C2B33"/>
              </a:solidFill>
              <a:cs typeface="Optimistic Text" panose="020B0503020203020204" pitchFamily="34" charset="0"/>
            </a:endParaRPr>
          </a:p>
        </p:txBody>
      </p:sp>
      <p:sp>
        <p:nvSpPr>
          <p:cNvPr id="24" name="Google Shape;648;p3">
            <a:extLst>
              <a:ext uri="{FF2B5EF4-FFF2-40B4-BE49-F238E27FC236}">
                <a16:creationId xmlns:a16="http://schemas.microsoft.com/office/drawing/2014/main" id="{84AC77FA-6946-F04E-864A-B2950DAFEE18}"/>
              </a:ext>
            </a:extLst>
          </p:cNvPr>
          <p:cNvSpPr/>
          <p:nvPr/>
        </p:nvSpPr>
        <p:spPr>
          <a:xfrm>
            <a:off x="16892588" y="1438775"/>
            <a:ext cx="5635625" cy="11009576"/>
          </a:xfrm>
          <a:prstGeom prst="roundRect">
            <a:avLst>
              <a:gd name="adj" fmla="val 12084"/>
            </a:avLst>
          </a:prstGeom>
          <a:solidFill>
            <a:srgbClr val="FFFFFF"/>
          </a:solidFill>
          <a:ln w="9525" cap="flat" cmpd="sng">
            <a:solidFill>
              <a:srgbClr val="CBD2D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None/>
            </a:pPr>
            <a:endParaRPr sz="2489" b="0" i="0" u="none" strike="noStrike" cap="none">
              <a:solidFill>
                <a:srgbClr val="000000"/>
              </a:solidFill>
              <a:latin typeface="Arial"/>
              <a:ea typeface="Arial"/>
              <a:cs typeface="Arial"/>
              <a:sym typeface="Arial"/>
            </a:endParaRPr>
          </a:p>
        </p:txBody>
      </p:sp>
      <p:pic>
        <p:nvPicPr>
          <p:cNvPr id="28" name="Picture 27">
            <a:extLst>
              <a:ext uri="{FF2B5EF4-FFF2-40B4-BE49-F238E27FC236}">
                <a16:creationId xmlns:a16="http://schemas.microsoft.com/office/drawing/2014/main" id="{AF3E36A8-5CD9-D54D-80C3-FB2C07F4A402}"/>
              </a:ext>
            </a:extLst>
          </p:cNvPr>
          <p:cNvPicPr>
            <a:picLocks noChangeAspect="1"/>
          </p:cNvPicPr>
          <p:nvPr/>
        </p:nvPicPr>
        <p:blipFill rotWithShape="1">
          <a:blip r:embed="rId4"/>
          <a:srcRect t="81" b="90652"/>
          <a:stretch/>
        </p:blipFill>
        <p:spPr>
          <a:xfrm>
            <a:off x="17212356" y="2510368"/>
            <a:ext cx="5043378" cy="929325"/>
          </a:xfrm>
          <a:prstGeom prst="rect">
            <a:avLst/>
          </a:prstGeom>
          <a:solidFill>
            <a:srgbClr val="FFFFFF"/>
          </a:solidFill>
          <a:ln w="9525" cap="flat" cmpd="sng">
            <a:noFill/>
            <a:prstDash val="solid"/>
            <a:round/>
            <a:headEnd type="none" w="sm" len="sm"/>
            <a:tailEnd type="none" w="sm" len="sm"/>
          </a:ln>
        </p:spPr>
      </p:pic>
      <p:sp>
        <p:nvSpPr>
          <p:cNvPr id="21" name="TextBox 20">
            <a:extLst>
              <a:ext uri="{FF2B5EF4-FFF2-40B4-BE49-F238E27FC236}">
                <a16:creationId xmlns:a16="http://schemas.microsoft.com/office/drawing/2014/main" id="{AE0D7BC2-6E3D-A640-9402-E2EE588C0C11}"/>
              </a:ext>
            </a:extLst>
          </p:cNvPr>
          <p:cNvSpPr txBox="1"/>
          <p:nvPr/>
        </p:nvSpPr>
        <p:spPr>
          <a:xfrm>
            <a:off x="22024975" y="12668250"/>
            <a:ext cx="1428750" cy="438150"/>
          </a:xfrm>
          <a:prstGeom prst="rect">
            <a:avLst/>
          </a:prstGeom>
        </p:spPr>
        <p:txBody>
          <a:bodyPr rIns="0">
            <a:noAutofit/>
          </a:bodyPr>
          <a:lstStyle>
            <a:defPPr marR="0" lvl="0" algn="l" rtl="0">
              <a:lnSpc>
                <a:spcPct val="100000"/>
              </a:lnSpc>
              <a:spcBef>
                <a:spcPts val="0"/>
              </a:spcBef>
              <a:spcAft>
                <a:spcPts val="0"/>
              </a:spcAft>
              <a:defRPr/>
            </a:defPPr>
            <a:lvl1pPr marL="45720" indent="-45720" algn="r" eaLnBrk="1" hangingPunct="1">
              <a:lnSpc>
                <a:spcPct val="129000"/>
              </a:lnSpc>
              <a:spcAft>
                <a:spcPts val="1200"/>
              </a:spcAft>
              <a:buSzPct val="25000"/>
              <a:buFontTx/>
              <a:buBlip>
                <a:blip r:embed="rId3"/>
              </a:buBlip>
              <a:tabLst/>
              <a:defRPr sz="1600" spc="50" baseline="0">
                <a:solidFill>
                  <a:schemeClr val="tx1"/>
                </a:solidFill>
              </a:defRPr>
            </a:lvl1pPr>
            <a:lvl2pPr marL="640080" indent="-365760" eaLnBrk="1" hangingPunct="1">
              <a:lnSpc>
                <a:spcPct val="129000"/>
              </a:lnSpc>
              <a:spcAft>
                <a:spcPts val="1200"/>
              </a:spcAft>
              <a:buClrTx/>
              <a:buSzPct val="85000"/>
              <a:buFont typeface="Optimistic Text" panose="020B0604020202020204" pitchFamily="34" charset="0"/>
              <a:buChar char="•"/>
              <a:defRPr spc="50" baseline="0">
                <a:solidFill>
                  <a:schemeClr val="tx1"/>
                </a:solidFill>
              </a:defRPr>
            </a:lvl2pPr>
            <a:lvl3pPr marL="1005840" indent="-365760" eaLnBrk="1" hangingPunct="1">
              <a:lnSpc>
                <a:spcPct val="129000"/>
              </a:lnSpc>
              <a:spcAft>
                <a:spcPts val="1200"/>
              </a:spcAft>
              <a:buClrTx/>
              <a:buSzPct val="85000"/>
              <a:buFont typeface=".PingFang SC Regular"/>
              <a:buChar char="﹘"/>
              <a:defRPr spc="50" baseline="0">
                <a:solidFill>
                  <a:schemeClr val="tx1"/>
                </a:solidFill>
              </a:defRPr>
            </a:lvl3pPr>
            <a:lvl4pPr marL="1371600" indent="-365760" eaLnBrk="1" hangingPunct="1">
              <a:lnSpc>
                <a:spcPct val="129000"/>
              </a:lnSpc>
              <a:spcAft>
                <a:spcPts val="1200"/>
              </a:spcAft>
              <a:buClrTx/>
              <a:buSzPct val="85000"/>
              <a:buFont typeface=".PingFang SC Regular"/>
              <a:buChar char="﹘"/>
              <a:defRPr spc="50" baseline="0">
                <a:solidFill>
                  <a:schemeClr val="tx1"/>
                </a:solidFill>
              </a:defRPr>
            </a:lvl4pPr>
            <a:lvl5pPr marL="1737360" indent="-365760" eaLnBrk="1" hangingPunct="1">
              <a:lnSpc>
                <a:spcPct val="129000"/>
              </a:lnSpc>
              <a:spcAft>
                <a:spcPts val="1200"/>
              </a:spcAft>
              <a:buClrTx/>
              <a:buSzPct val="85000"/>
              <a:buFont typeface=".PingFang SC Regular"/>
              <a:buChar char="﹘"/>
              <a:defRPr spc="50" baseline="0">
                <a:solidFill>
                  <a:schemeClr val="tx1"/>
                </a:solidFill>
              </a:defRPr>
            </a:lvl5pPr>
            <a:lvl6pPr eaLnBrk="1" hangingPunct="1"/>
            <a:lvl7pPr eaLnBrk="1" hangingPunct="1"/>
            <a:lvl8pPr eaLnBrk="1" hangingPunct="1"/>
            <a:lvl9pPr eaLnBrk="1" hangingPunct="1"/>
          </a:lstStyle>
          <a:p>
            <a:pPr lvl="0"/>
            <a:fld id="{FDB46036-B8C8-1B45-BC70-41893D8B3A8D}" type="slidenum">
              <a:rPr lang="en-US" smtClean="0"/>
              <a:pPr lvl="0"/>
              <a:t>73</a:t>
            </a:fld>
            <a:endParaRPr lang="en-US" dirty="0"/>
          </a:p>
        </p:txBody>
      </p:sp>
      <p:pic>
        <p:nvPicPr>
          <p:cNvPr id="22" name="Picture 21">
            <a:extLst>
              <a:ext uri="{FF2B5EF4-FFF2-40B4-BE49-F238E27FC236}">
                <a16:creationId xmlns:a16="http://schemas.microsoft.com/office/drawing/2014/main" id="{D261474B-B313-2210-218C-AB499BBF541D}"/>
              </a:ext>
            </a:extLst>
          </p:cNvPr>
          <p:cNvPicPr>
            <a:picLocks noChangeAspect="1"/>
          </p:cNvPicPr>
          <p:nvPr/>
        </p:nvPicPr>
        <p:blipFill>
          <a:blip r:embed="rId5"/>
          <a:stretch>
            <a:fillRect/>
          </a:stretch>
        </p:blipFill>
        <p:spPr>
          <a:xfrm>
            <a:off x="2339302" y="7340705"/>
            <a:ext cx="493173" cy="387493"/>
          </a:xfrm>
          <a:prstGeom prst="rect">
            <a:avLst/>
          </a:prstGeom>
        </p:spPr>
      </p:pic>
      <p:pic>
        <p:nvPicPr>
          <p:cNvPr id="3" name="Picture 2"/>
          <p:cNvPicPr>
            <a:picLocks noChangeAspect="1"/>
          </p:cNvPicPr>
          <p:nvPr/>
        </p:nvPicPr>
        <p:blipFill>
          <a:blip r:embed="rId6"/>
          <a:stretch>
            <a:fillRect/>
          </a:stretch>
        </p:blipFill>
        <p:spPr>
          <a:xfrm>
            <a:off x="17212356" y="3099790"/>
            <a:ext cx="5043378" cy="8723615"/>
          </a:xfrm>
          <a:prstGeom prst="rect">
            <a:avLst/>
          </a:prstGeom>
        </p:spPr>
      </p:pic>
      <p:grpSp>
        <p:nvGrpSpPr>
          <p:cNvPr id="4" name="Google Shape;3122;p98">
            <a:extLst>
              <a:ext uri="{FF2B5EF4-FFF2-40B4-BE49-F238E27FC236}">
                <a16:creationId xmlns:a16="http://schemas.microsoft.com/office/drawing/2014/main" id="{6FA080B4-22C5-94FC-9B33-F5895B2D7C67}"/>
              </a:ext>
            </a:extLst>
          </p:cNvPr>
          <p:cNvGrpSpPr/>
          <p:nvPr/>
        </p:nvGrpSpPr>
        <p:grpSpPr>
          <a:xfrm>
            <a:off x="932690" y="1856649"/>
            <a:ext cx="917243" cy="905379"/>
            <a:chOff x="1205398" y="552444"/>
            <a:chExt cx="68732" cy="67843"/>
          </a:xfrm>
          <a:solidFill>
            <a:schemeClr val="accent2"/>
          </a:solidFill>
        </p:grpSpPr>
        <p:sp>
          <p:nvSpPr>
            <p:cNvPr id="5" name="Google Shape;3123;p98">
              <a:extLst>
                <a:ext uri="{FF2B5EF4-FFF2-40B4-BE49-F238E27FC236}">
                  <a16:creationId xmlns:a16="http://schemas.microsoft.com/office/drawing/2014/main" id="{C0A32FBB-98A7-7890-F6C0-1D7124173D28}"/>
                </a:ext>
              </a:extLst>
            </p:cNvPr>
            <p:cNvSpPr/>
            <p:nvPr/>
          </p:nvSpPr>
          <p:spPr>
            <a:xfrm>
              <a:off x="1205398" y="552444"/>
              <a:ext cx="68732" cy="67843"/>
            </a:xfrm>
            <a:custGeom>
              <a:avLst/>
              <a:gdLst/>
              <a:ahLst/>
              <a:cxnLst/>
              <a:rect l="l" t="t" r="r" b="b"/>
              <a:pathLst>
                <a:path w="68732" h="67843" extrusionOk="0">
                  <a:moveTo>
                    <a:pt x="63538" y="67843"/>
                  </a:moveTo>
                  <a:lnTo>
                    <a:pt x="5194" y="67843"/>
                  </a:lnTo>
                  <a:cubicBezTo>
                    <a:pt x="3454" y="67843"/>
                    <a:pt x="1968" y="66484"/>
                    <a:pt x="1816" y="64757"/>
                  </a:cubicBezTo>
                  <a:cubicBezTo>
                    <a:pt x="0" y="44297"/>
                    <a:pt x="0" y="23545"/>
                    <a:pt x="1816" y="3086"/>
                  </a:cubicBezTo>
                  <a:cubicBezTo>
                    <a:pt x="1968" y="1358"/>
                    <a:pt x="3454" y="0"/>
                    <a:pt x="5194" y="0"/>
                  </a:cubicBezTo>
                  <a:lnTo>
                    <a:pt x="63538" y="0"/>
                  </a:lnTo>
                  <a:cubicBezTo>
                    <a:pt x="65265" y="0"/>
                    <a:pt x="66751" y="1358"/>
                    <a:pt x="66903" y="3086"/>
                  </a:cubicBezTo>
                  <a:cubicBezTo>
                    <a:pt x="68732" y="23545"/>
                    <a:pt x="68732" y="44297"/>
                    <a:pt x="66903" y="64744"/>
                  </a:cubicBezTo>
                  <a:cubicBezTo>
                    <a:pt x="66751" y="66484"/>
                    <a:pt x="65265" y="67843"/>
                    <a:pt x="63538" y="67843"/>
                  </a:cubicBezTo>
                  <a:close/>
                  <a:moveTo>
                    <a:pt x="5194" y="2755"/>
                  </a:moveTo>
                  <a:cubicBezTo>
                    <a:pt x="4889" y="2755"/>
                    <a:pt x="4584" y="3022"/>
                    <a:pt x="4559" y="3327"/>
                  </a:cubicBezTo>
                  <a:cubicBezTo>
                    <a:pt x="2755" y="23634"/>
                    <a:pt x="2755" y="44208"/>
                    <a:pt x="4559" y="64503"/>
                  </a:cubicBezTo>
                  <a:cubicBezTo>
                    <a:pt x="4584" y="64808"/>
                    <a:pt x="4889" y="65087"/>
                    <a:pt x="5194" y="65087"/>
                  </a:cubicBezTo>
                  <a:lnTo>
                    <a:pt x="63538" y="65087"/>
                  </a:lnTo>
                  <a:cubicBezTo>
                    <a:pt x="63830" y="65087"/>
                    <a:pt x="64147" y="64808"/>
                    <a:pt x="64173" y="64503"/>
                  </a:cubicBezTo>
                  <a:cubicBezTo>
                    <a:pt x="65976" y="44208"/>
                    <a:pt x="65976" y="23634"/>
                    <a:pt x="64173" y="3327"/>
                  </a:cubicBezTo>
                  <a:cubicBezTo>
                    <a:pt x="64147" y="3022"/>
                    <a:pt x="63830" y="2755"/>
                    <a:pt x="63538" y="2755"/>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6" name="Google Shape;3124;p98">
              <a:extLst>
                <a:ext uri="{FF2B5EF4-FFF2-40B4-BE49-F238E27FC236}">
                  <a16:creationId xmlns:a16="http://schemas.microsoft.com/office/drawing/2014/main" id="{22584732-326A-2D9A-F0BC-12947E604518}"/>
                </a:ext>
              </a:extLst>
            </p:cNvPr>
            <p:cNvSpPr/>
            <p:nvPr/>
          </p:nvSpPr>
          <p:spPr>
            <a:xfrm>
              <a:off x="1243421" y="590036"/>
              <a:ext cx="22923" cy="22910"/>
            </a:xfrm>
            <a:custGeom>
              <a:avLst/>
              <a:gdLst/>
              <a:ahLst/>
              <a:cxnLst/>
              <a:rect l="l" t="t" r="r" b="b"/>
              <a:pathLst>
                <a:path w="22923" h="22910" extrusionOk="0">
                  <a:moveTo>
                    <a:pt x="19710" y="22910"/>
                  </a:moveTo>
                  <a:lnTo>
                    <a:pt x="3213" y="22910"/>
                  </a:lnTo>
                  <a:cubicBezTo>
                    <a:pt x="1435" y="22910"/>
                    <a:pt x="0" y="21475"/>
                    <a:pt x="0" y="19697"/>
                  </a:cubicBezTo>
                  <a:lnTo>
                    <a:pt x="0" y="3200"/>
                  </a:lnTo>
                  <a:cubicBezTo>
                    <a:pt x="0" y="1435"/>
                    <a:pt x="1435" y="0"/>
                    <a:pt x="3213" y="0"/>
                  </a:cubicBezTo>
                  <a:lnTo>
                    <a:pt x="19710" y="0"/>
                  </a:lnTo>
                  <a:cubicBezTo>
                    <a:pt x="21475" y="0"/>
                    <a:pt x="22923" y="1435"/>
                    <a:pt x="22923" y="3200"/>
                  </a:cubicBezTo>
                  <a:lnTo>
                    <a:pt x="22923" y="19697"/>
                  </a:lnTo>
                  <a:cubicBezTo>
                    <a:pt x="22923" y="21475"/>
                    <a:pt x="21475" y="22910"/>
                    <a:pt x="19710" y="22910"/>
                  </a:cubicBezTo>
                  <a:close/>
                  <a:moveTo>
                    <a:pt x="3213" y="2743"/>
                  </a:moveTo>
                  <a:cubicBezTo>
                    <a:pt x="2959" y="2743"/>
                    <a:pt x="2755" y="2946"/>
                    <a:pt x="2755" y="3200"/>
                  </a:cubicBezTo>
                  <a:lnTo>
                    <a:pt x="2755" y="19697"/>
                  </a:lnTo>
                  <a:cubicBezTo>
                    <a:pt x="2755" y="19951"/>
                    <a:pt x="2959" y="20167"/>
                    <a:pt x="3213" y="20167"/>
                  </a:cubicBezTo>
                  <a:lnTo>
                    <a:pt x="19710" y="20167"/>
                  </a:lnTo>
                  <a:cubicBezTo>
                    <a:pt x="19964" y="20167"/>
                    <a:pt x="20167" y="19951"/>
                    <a:pt x="20167" y="19697"/>
                  </a:cubicBezTo>
                  <a:lnTo>
                    <a:pt x="20167" y="3200"/>
                  </a:lnTo>
                  <a:cubicBezTo>
                    <a:pt x="20167" y="2946"/>
                    <a:pt x="19964" y="2743"/>
                    <a:pt x="19710" y="2743"/>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7" name="Google Shape;3125;p98">
              <a:extLst>
                <a:ext uri="{FF2B5EF4-FFF2-40B4-BE49-F238E27FC236}">
                  <a16:creationId xmlns:a16="http://schemas.microsoft.com/office/drawing/2014/main" id="{831160CB-3BDB-66FB-CBCD-3E71A620E399}"/>
                </a:ext>
              </a:extLst>
            </p:cNvPr>
            <p:cNvSpPr/>
            <p:nvPr/>
          </p:nvSpPr>
          <p:spPr>
            <a:xfrm>
              <a:off x="1213166" y="590036"/>
              <a:ext cx="22923" cy="2743"/>
            </a:xfrm>
            <a:custGeom>
              <a:avLst/>
              <a:gdLst/>
              <a:ahLst/>
              <a:cxnLst/>
              <a:rect l="l" t="t" r="r" b="b"/>
              <a:pathLst>
                <a:path w="22923" h="2743" extrusionOk="0">
                  <a:moveTo>
                    <a:pt x="22466" y="2743"/>
                  </a:moveTo>
                  <a:lnTo>
                    <a:pt x="469" y="2743"/>
                  </a:lnTo>
                  <a:cubicBezTo>
                    <a:pt x="215" y="2743"/>
                    <a:pt x="0" y="2540"/>
                    <a:pt x="0" y="2285"/>
                  </a:cubicBezTo>
                  <a:lnTo>
                    <a:pt x="0" y="457"/>
                  </a:lnTo>
                  <a:cubicBezTo>
                    <a:pt x="0" y="203"/>
                    <a:pt x="215" y="0"/>
                    <a:pt x="469" y="0"/>
                  </a:cubicBezTo>
                  <a:lnTo>
                    <a:pt x="22466" y="0"/>
                  </a:lnTo>
                  <a:cubicBezTo>
                    <a:pt x="22733" y="0"/>
                    <a:pt x="22923" y="203"/>
                    <a:pt x="22923" y="457"/>
                  </a:cubicBezTo>
                  <a:lnTo>
                    <a:pt x="22923" y="2285"/>
                  </a:lnTo>
                  <a:cubicBezTo>
                    <a:pt x="22923" y="2540"/>
                    <a:pt x="22733" y="2743"/>
                    <a:pt x="22466" y="2743"/>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8" name="Google Shape;3126;p98">
              <a:extLst>
                <a:ext uri="{FF2B5EF4-FFF2-40B4-BE49-F238E27FC236}">
                  <a16:creationId xmlns:a16="http://schemas.microsoft.com/office/drawing/2014/main" id="{C68E7E71-C07B-B4C9-9165-BE456E381C1A}"/>
                </a:ext>
              </a:extLst>
            </p:cNvPr>
            <p:cNvSpPr/>
            <p:nvPr/>
          </p:nvSpPr>
          <p:spPr>
            <a:xfrm>
              <a:off x="1213166" y="595537"/>
              <a:ext cx="22923" cy="2743"/>
            </a:xfrm>
            <a:custGeom>
              <a:avLst/>
              <a:gdLst/>
              <a:ahLst/>
              <a:cxnLst/>
              <a:rect l="l" t="t" r="r" b="b"/>
              <a:pathLst>
                <a:path w="22923" h="2743" extrusionOk="0">
                  <a:moveTo>
                    <a:pt x="22466" y="2743"/>
                  </a:moveTo>
                  <a:lnTo>
                    <a:pt x="469" y="2743"/>
                  </a:lnTo>
                  <a:cubicBezTo>
                    <a:pt x="215" y="2743"/>
                    <a:pt x="0" y="2540"/>
                    <a:pt x="0" y="2285"/>
                  </a:cubicBezTo>
                  <a:lnTo>
                    <a:pt x="0" y="444"/>
                  </a:lnTo>
                  <a:cubicBezTo>
                    <a:pt x="0" y="203"/>
                    <a:pt x="215" y="0"/>
                    <a:pt x="469" y="0"/>
                  </a:cubicBezTo>
                  <a:lnTo>
                    <a:pt x="22466" y="0"/>
                  </a:lnTo>
                  <a:cubicBezTo>
                    <a:pt x="22733" y="0"/>
                    <a:pt x="22923" y="203"/>
                    <a:pt x="22923" y="444"/>
                  </a:cubicBezTo>
                  <a:lnTo>
                    <a:pt x="22923" y="2285"/>
                  </a:lnTo>
                  <a:cubicBezTo>
                    <a:pt x="22923" y="2540"/>
                    <a:pt x="22733" y="2743"/>
                    <a:pt x="22466" y="2743"/>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10" name="Google Shape;3127;p98">
              <a:extLst>
                <a:ext uri="{FF2B5EF4-FFF2-40B4-BE49-F238E27FC236}">
                  <a16:creationId xmlns:a16="http://schemas.microsoft.com/office/drawing/2014/main" id="{BA6E5F7E-17CB-DA30-08AE-36548E700B14}"/>
                </a:ext>
              </a:extLst>
            </p:cNvPr>
            <p:cNvSpPr/>
            <p:nvPr/>
          </p:nvSpPr>
          <p:spPr>
            <a:xfrm>
              <a:off x="1207672" y="568953"/>
              <a:ext cx="25831" cy="2743"/>
            </a:xfrm>
            <a:custGeom>
              <a:avLst/>
              <a:gdLst/>
              <a:ahLst/>
              <a:cxnLst/>
              <a:rect l="l" t="t" r="r" b="b"/>
              <a:pathLst>
                <a:path w="25831" h="2743" extrusionOk="0">
                  <a:moveTo>
                    <a:pt x="25666" y="1371"/>
                  </a:moveTo>
                  <a:cubicBezTo>
                    <a:pt x="25666" y="889"/>
                    <a:pt x="25730" y="431"/>
                    <a:pt x="25831" y="0"/>
                  </a:cubicBezTo>
                  <a:lnTo>
                    <a:pt x="0" y="0"/>
                  </a:lnTo>
                  <a:lnTo>
                    <a:pt x="0" y="2743"/>
                  </a:lnTo>
                  <a:lnTo>
                    <a:pt x="25831" y="2743"/>
                  </a:lnTo>
                  <a:cubicBezTo>
                    <a:pt x="25730" y="2298"/>
                    <a:pt x="25666" y="1841"/>
                    <a:pt x="25666" y="1371"/>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23" name="Google Shape;3128;p98">
              <a:extLst>
                <a:ext uri="{FF2B5EF4-FFF2-40B4-BE49-F238E27FC236}">
                  <a16:creationId xmlns:a16="http://schemas.microsoft.com/office/drawing/2014/main" id="{2AF805EE-FC58-C120-4FCE-4C6A97D56CCC}"/>
                </a:ext>
              </a:extLst>
            </p:cNvPr>
            <p:cNvSpPr/>
            <p:nvPr/>
          </p:nvSpPr>
          <p:spPr>
            <a:xfrm>
              <a:off x="1246026" y="568948"/>
              <a:ext cx="25819" cy="2743"/>
            </a:xfrm>
            <a:custGeom>
              <a:avLst/>
              <a:gdLst/>
              <a:ahLst/>
              <a:cxnLst/>
              <a:rect l="l" t="t" r="r" b="b"/>
              <a:pathLst>
                <a:path w="25819" h="2743" extrusionOk="0">
                  <a:moveTo>
                    <a:pt x="0" y="0"/>
                  </a:moveTo>
                  <a:cubicBezTo>
                    <a:pt x="101" y="444"/>
                    <a:pt x="152" y="901"/>
                    <a:pt x="152" y="1371"/>
                  </a:cubicBezTo>
                  <a:cubicBezTo>
                    <a:pt x="152" y="1854"/>
                    <a:pt x="101" y="2311"/>
                    <a:pt x="0" y="2743"/>
                  </a:cubicBezTo>
                  <a:lnTo>
                    <a:pt x="25819" y="2743"/>
                  </a:lnTo>
                  <a:lnTo>
                    <a:pt x="25819" y="0"/>
                  </a:ln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25" name="Google Shape;3129;p98">
              <a:extLst>
                <a:ext uri="{FF2B5EF4-FFF2-40B4-BE49-F238E27FC236}">
                  <a16:creationId xmlns:a16="http://schemas.microsoft.com/office/drawing/2014/main" id="{A81E7831-2A0B-A213-8438-9DC4A03D42C8}"/>
                </a:ext>
              </a:extLst>
            </p:cNvPr>
            <p:cNvSpPr/>
            <p:nvPr/>
          </p:nvSpPr>
          <p:spPr>
            <a:xfrm>
              <a:off x="1231977" y="562527"/>
              <a:ext cx="15570" cy="15582"/>
            </a:xfrm>
            <a:custGeom>
              <a:avLst/>
              <a:gdLst/>
              <a:ahLst/>
              <a:cxnLst/>
              <a:rect l="l" t="t" r="r" b="b"/>
              <a:pathLst>
                <a:path w="15570" h="15582" extrusionOk="0">
                  <a:moveTo>
                    <a:pt x="7785" y="15582"/>
                  </a:moveTo>
                  <a:cubicBezTo>
                    <a:pt x="3479" y="15582"/>
                    <a:pt x="0" y="12090"/>
                    <a:pt x="0" y="7797"/>
                  </a:cubicBezTo>
                  <a:cubicBezTo>
                    <a:pt x="0" y="3505"/>
                    <a:pt x="3479" y="0"/>
                    <a:pt x="7785" y="0"/>
                  </a:cubicBezTo>
                  <a:cubicBezTo>
                    <a:pt x="12077" y="0"/>
                    <a:pt x="15570" y="3505"/>
                    <a:pt x="15570" y="7797"/>
                  </a:cubicBezTo>
                  <a:cubicBezTo>
                    <a:pt x="15570" y="12090"/>
                    <a:pt x="12077" y="15582"/>
                    <a:pt x="7785" y="15582"/>
                  </a:cubicBezTo>
                  <a:close/>
                  <a:moveTo>
                    <a:pt x="7785" y="2755"/>
                  </a:moveTo>
                  <a:cubicBezTo>
                    <a:pt x="5003" y="2755"/>
                    <a:pt x="2743" y="5016"/>
                    <a:pt x="2743" y="7797"/>
                  </a:cubicBezTo>
                  <a:cubicBezTo>
                    <a:pt x="2743" y="10579"/>
                    <a:pt x="5003" y="12839"/>
                    <a:pt x="7785" y="12839"/>
                  </a:cubicBezTo>
                  <a:cubicBezTo>
                    <a:pt x="10566" y="12839"/>
                    <a:pt x="12814" y="10579"/>
                    <a:pt x="12814" y="7797"/>
                  </a:cubicBezTo>
                  <a:cubicBezTo>
                    <a:pt x="12814" y="5016"/>
                    <a:pt x="10566" y="2755"/>
                    <a:pt x="7785" y="2755"/>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grpSp>
    </p:spTree>
    <p:extLst>
      <p:ext uri="{BB962C8B-B14F-4D97-AF65-F5344CB8AC3E}">
        <p14:creationId xmlns:p14="http://schemas.microsoft.com/office/powerpoint/2010/main" val="3712798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3B429F7B-BF7F-A541-9B1D-E7BF2BA86BD4}"/>
              </a:ext>
            </a:extLst>
          </p:cNvPr>
          <p:cNvSpPr>
            <a:spLocks noGrp="1"/>
          </p:cNvSpPr>
          <p:nvPr>
            <p:ph type="subTitle" idx="2"/>
          </p:nvPr>
        </p:nvSpPr>
        <p:spPr>
          <a:xfrm>
            <a:off x="932821" y="909036"/>
            <a:ext cx="14689766" cy="463200"/>
          </a:xfrm>
        </p:spPr>
        <p:txBody>
          <a:bodyPr/>
          <a:lstStyle/>
          <a:p>
            <a:r>
              <a:rPr lang="en-US" dirty="0"/>
              <a:t>03 </a:t>
            </a:r>
            <a:r>
              <a:rPr lang="en-US" dirty="0" err="1"/>
              <a:t>gestion</a:t>
            </a:r>
            <a:r>
              <a:rPr lang="en-US" dirty="0"/>
              <a:t> des </a:t>
            </a:r>
            <a:r>
              <a:rPr lang="en-US" dirty="0" err="1"/>
              <a:t>comptes</a:t>
            </a:r>
            <a:r>
              <a:rPr lang="en-US" dirty="0"/>
              <a:t> en </a:t>
            </a:r>
            <a:r>
              <a:rPr lang="en-US" dirty="0" err="1"/>
              <a:t>ligne</a:t>
            </a:r>
            <a:endParaRPr lang="en-US" dirty="0"/>
          </a:p>
        </p:txBody>
      </p:sp>
      <p:sp>
        <p:nvSpPr>
          <p:cNvPr id="9" name="Text Placeholder 6">
            <a:extLst>
              <a:ext uri="{FF2B5EF4-FFF2-40B4-BE49-F238E27FC236}">
                <a16:creationId xmlns:a16="http://schemas.microsoft.com/office/drawing/2014/main" id="{A302C854-B39C-F647-90E5-E8706AED2B84}"/>
              </a:ext>
            </a:extLst>
          </p:cNvPr>
          <p:cNvSpPr txBox="1">
            <a:spLocks/>
          </p:cNvSpPr>
          <p:nvPr/>
        </p:nvSpPr>
        <p:spPr>
          <a:xfrm>
            <a:off x="933449" y="6272724"/>
            <a:ext cx="14082714" cy="5550682"/>
          </a:xfrm>
          <a:prstGeom prst="rect">
            <a:avLst/>
          </a:prstGeom>
        </p:spPr>
        <p:txBody>
          <a:bodyPr vert="horz" lIns="0" tIns="0" rIns="0" bIns="0" rtlCol="0">
            <a:noAutofit/>
          </a:bodyPr>
          <a:lstStyle>
            <a:defPPr marR="0" lvl="0" algn="l" rtl="0">
              <a:lnSpc>
                <a:spcPct val="100000"/>
              </a:lnSpc>
              <a:spcBef>
                <a:spcPts val="0"/>
              </a:spcBef>
              <a:spcAft>
                <a:spcPts val="0"/>
              </a:spcAft>
            </a:defPPr>
            <a:lvl1pPr marL="0" marR="0" lvl="0" indent="0" algn="l" rtl="0" eaLnBrk="1" hangingPunct="1">
              <a:lnSpc>
                <a:spcPct val="129000"/>
              </a:lnSpc>
              <a:spcBef>
                <a:spcPts val="0"/>
              </a:spcBef>
              <a:spcAft>
                <a:spcPts val="1200"/>
              </a:spcAft>
              <a:buClr>
                <a:srgbClr val="1C2B33"/>
              </a:buClr>
              <a:buSzPct val="25000"/>
              <a:buFontTx/>
              <a:buBlip>
                <a:blip r:embed="rId3"/>
              </a:buBlip>
              <a:tabLst/>
              <a:defRPr sz="24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4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4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4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4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fontAlgn="base">
              <a:lnSpc>
                <a:spcPts val="3000"/>
              </a:lnSpc>
              <a:buSzPct val="100000"/>
              <a:buNone/>
            </a:pPr>
            <a:r>
              <a:rPr lang="fr-FR" sz="2000" b="1" dirty="0"/>
              <a:t>Bloquer ou débloquer quelqu'un via Direct</a:t>
            </a:r>
            <a:r>
              <a:rPr lang="en-US" sz="2000" b="1" dirty="0"/>
              <a:t>:</a:t>
            </a:r>
          </a:p>
          <a:p>
            <a:pPr marL="457200" indent="-457200" fontAlgn="base">
              <a:lnSpc>
                <a:spcPts val="3000"/>
              </a:lnSpc>
              <a:buSzPct val="100000"/>
              <a:buFont typeface="+mj-lt"/>
              <a:buAutoNum type="arabicPeriod"/>
            </a:pPr>
            <a:r>
              <a:rPr lang="fr-FR" sz="2000" dirty="0"/>
              <a:t>Cliquez sur l'icône Messages directs ou Messages en haut à droite de l’entrée</a:t>
            </a:r>
            <a:endParaRPr lang="en-US" sz="2000" dirty="0"/>
          </a:p>
          <a:p>
            <a:pPr marL="457200" indent="-457200" fontAlgn="base">
              <a:lnSpc>
                <a:spcPts val="3000"/>
              </a:lnSpc>
              <a:buSzPct val="100000"/>
              <a:buFont typeface="+mj-lt"/>
              <a:buAutoNum type="arabicPeriod"/>
            </a:pPr>
            <a:r>
              <a:rPr lang="fr-FR" sz="2000" dirty="0"/>
              <a:t>Appuyez sur la conversation avec la personne que vous souhaitez bloquer/débloquer</a:t>
            </a:r>
            <a:endParaRPr lang="en-US" sz="2000" b="1" dirty="0"/>
          </a:p>
          <a:p>
            <a:pPr marL="457200" indent="-457200" fontAlgn="base">
              <a:lnSpc>
                <a:spcPts val="3000"/>
              </a:lnSpc>
              <a:buSzPct val="100000"/>
              <a:buFont typeface="+mj-lt"/>
              <a:buAutoNum type="arabicPeriod"/>
            </a:pPr>
            <a:r>
              <a:rPr lang="fr-FR" sz="2000" dirty="0"/>
              <a:t>Cliquez sur le nom de la personne en haut de votre conversation</a:t>
            </a:r>
          </a:p>
          <a:p>
            <a:pPr marL="457200" indent="-457200" fontAlgn="base">
              <a:lnSpc>
                <a:spcPts val="3000"/>
              </a:lnSpc>
              <a:buSzPct val="100000"/>
              <a:buFont typeface="+mj-lt"/>
              <a:buAutoNum type="arabicPeriod"/>
            </a:pPr>
            <a:r>
              <a:rPr lang="fr-FR" sz="2000" dirty="0"/>
              <a:t>Appuyez sur Bloquer/Débloquer, puis appuyez à nouveau pour confirmer</a:t>
            </a:r>
            <a:endParaRPr lang="en-US" sz="2000" b="1" dirty="0"/>
          </a:p>
          <a:p>
            <a:pPr fontAlgn="base">
              <a:lnSpc>
                <a:spcPts val="3000"/>
              </a:lnSpc>
              <a:buSzPct val="100000"/>
              <a:buNone/>
            </a:pPr>
            <a:r>
              <a:rPr lang="en-US" sz="2000" b="1" dirty="0" err="1"/>
              <a:t>Bloquer</a:t>
            </a:r>
            <a:r>
              <a:rPr lang="en-US" sz="2000" b="1" dirty="0"/>
              <a:t> </a:t>
            </a:r>
            <a:r>
              <a:rPr lang="en-US" sz="2000" b="1" dirty="0" err="1"/>
              <a:t>ou</a:t>
            </a:r>
            <a:r>
              <a:rPr lang="en-US" sz="2000" b="1" dirty="0"/>
              <a:t> </a:t>
            </a:r>
            <a:r>
              <a:rPr lang="en-US" sz="2000" b="1" dirty="0" err="1"/>
              <a:t>débloquer</a:t>
            </a:r>
            <a:r>
              <a:rPr lang="en-US" sz="2000" b="1" dirty="0"/>
              <a:t> </a:t>
            </a:r>
            <a:r>
              <a:rPr lang="en-US" sz="2000" b="1" dirty="0" err="1"/>
              <a:t>quelqu’un</a:t>
            </a:r>
            <a:r>
              <a:rPr lang="en-US" sz="2000" b="1" dirty="0"/>
              <a:t> par le </a:t>
            </a:r>
            <a:r>
              <a:rPr lang="en-US" sz="2000" b="1" dirty="0" err="1"/>
              <a:t>profil</a:t>
            </a:r>
            <a:r>
              <a:rPr lang="en-US" sz="2000" b="1" dirty="0"/>
              <a:t>:</a:t>
            </a:r>
          </a:p>
          <a:p>
            <a:pPr marL="457200" indent="-457200" fontAlgn="base">
              <a:lnSpc>
                <a:spcPts val="3000"/>
              </a:lnSpc>
              <a:buSzPct val="100000"/>
              <a:buFont typeface="+mj-lt"/>
              <a:buAutoNum type="arabicPeriod"/>
            </a:pPr>
            <a:r>
              <a:rPr lang="fr-FR" sz="2000" dirty="0"/>
              <a:t>Appuyez sur leur nom d'utilisateur à partir de leur entrée ou de leur publication dans l'histoire, ou appuyez sur et recherchez leur nom d'utilisateur pour accéder à leur profil</a:t>
            </a:r>
          </a:p>
          <a:p>
            <a:pPr marL="457200" indent="-457200" fontAlgn="base">
              <a:lnSpc>
                <a:spcPts val="3000"/>
              </a:lnSpc>
              <a:buSzPct val="100000"/>
              <a:buFont typeface="+mj-lt"/>
              <a:buAutoNum type="arabicPeriod"/>
            </a:pPr>
            <a:r>
              <a:rPr lang="fr-FR" sz="2000" dirty="0"/>
              <a:t>Appuyez sur les trois points horizontaux (iPhone/ordinateur) ou les trois points verticaux (Android) en haut à droite</a:t>
            </a:r>
          </a:p>
          <a:p>
            <a:pPr marL="457200" indent="-457200" fontAlgn="base">
              <a:lnSpc>
                <a:spcPts val="3000"/>
              </a:lnSpc>
              <a:buSzPct val="100000"/>
              <a:buFont typeface="+mj-lt"/>
              <a:buAutoNum type="arabicPeriod"/>
            </a:pPr>
            <a:r>
              <a:rPr lang="fr-FR" sz="2000" dirty="0"/>
              <a:t>Pour bloquer le compte et les nouveaux comptes qu'ils peuvent créer, appuyez sur Bloquer en bas pour confirmer</a:t>
            </a:r>
          </a:p>
          <a:p>
            <a:pPr marL="457200" indent="-457200" fontAlgn="base">
              <a:lnSpc>
                <a:spcPts val="3000"/>
              </a:lnSpc>
              <a:buSzPct val="100000"/>
              <a:buFont typeface="+mj-lt"/>
              <a:buAutoNum type="arabicPeriod"/>
            </a:pPr>
            <a:r>
              <a:rPr lang="fr-FR" sz="2000" dirty="0"/>
              <a:t>Si vous préférez bloquer uniquement ce compte, appuyez sur le cercle à côté de Bloquer [nom d'utilisateur]. Appuyez à nouveau sur Bloquer pour confirmer</a:t>
            </a:r>
            <a:r>
              <a:rPr lang="en-US" sz="2000" dirty="0"/>
              <a:t>.</a:t>
            </a:r>
          </a:p>
        </p:txBody>
      </p:sp>
      <p:sp>
        <p:nvSpPr>
          <p:cNvPr id="11" name="Text Placeholder 6">
            <a:extLst>
              <a:ext uri="{FF2B5EF4-FFF2-40B4-BE49-F238E27FC236}">
                <a16:creationId xmlns:a16="http://schemas.microsoft.com/office/drawing/2014/main" id="{B4E2AFB2-D19D-4145-A784-3534E0285742}"/>
              </a:ext>
            </a:extLst>
          </p:cNvPr>
          <p:cNvSpPr txBox="1">
            <a:spLocks/>
          </p:cNvSpPr>
          <p:nvPr/>
        </p:nvSpPr>
        <p:spPr>
          <a:xfrm>
            <a:off x="933451" y="3636531"/>
            <a:ext cx="10039350" cy="1246401"/>
          </a:xfrm>
          <a:prstGeom prst="rect">
            <a:avLst/>
          </a:prstGeom>
        </p:spPr>
        <p:txBody>
          <a:bodyPr vert="horz" lIns="0" tIns="0" rIns="0" bIns="0" rtlCol="0">
            <a:noAutofit/>
          </a:bodyPr>
          <a:lstStyle>
            <a:defPPr marR="0" lvl="0" algn="l" rtl="0">
              <a:lnSpc>
                <a:spcPct val="100000"/>
              </a:lnSpc>
              <a:spcBef>
                <a:spcPts val="0"/>
              </a:spcBef>
              <a:spcAft>
                <a:spcPts val="0"/>
              </a:spcAft>
            </a:defPPr>
            <a:lvl1pPr marL="0" marR="0" lvl="0" indent="0" algn="l" rtl="0" eaLnBrk="1" hangingPunct="1">
              <a:lnSpc>
                <a:spcPct val="129000"/>
              </a:lnSpc>
              <a:spcBef>
                <a:spcPts val="0"/>
              </a:spcBef>
              <a:spcAft>
                <a:spcPts val="1200"/>
              </a:spcAft>
              <a:buClr>
                <a:srgbClr val="1C2B33"/>
              </a:buClr>
              <a:buSzPct val="25000"/>
              <a:buFontTx/>
              <a:buBlip>
                <a:blip r:embed="rId3"/>
              </a:buBlip>
              <a:tabLst/>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defTabSz="1828800" fontAlgn="base">
              <a:lnSpc>
                <a:spcPts val="7200"/>
              </a:lnSpc>
              <a:spcAft>
                <a:spcPts val="0"/>
              </a:spcAft>
              <a:buFont typeface="Optimistic Text"/>
              <a:buNone/>
              <a:defRPr/>
            </a:pPr>
            <a:r>
              <a:rPr lang="fr-FR" sz="6000" spc="260" dirty="0">
                <a:latin typeface="Optimistic Display" panose="020B0603020203020204" pitchFamily="34" charset="0"/>
                <a:cs typeface="Optimistic Display" panose="020B0603020203020204" pitchFamily="34" charset="0"/>
                <a:sym typeface="Arial"/>
              </a:rPr>
              <a:t>Retirer ou bloquer quelqu'un sur </a:t>
            </a:r>
            <a:r>
              <a:rPr lang="fr-FR" sz="6000" u="sng" spc="260" dirty="0" err="1">
                <a:solidFill>
                  <a:schemeClr val="accent2"/>
                </a:solidFill>
                <a:latin typeface="Optimistic Display" panose="020B0603020203020204" pitchFamily="34" charset="0"/>
                <a:cs typeface="Optimistic Display" panose="020B0603020203020204" pitchFamily="34" charset="0"/>
                <a:sym typeface="Arial"/>
              </a:rPr>
              <a:t>Instagram</a:t>
            </a:r>
            <a:endParaRPr lang="en-US" sz="6000" u="sng" spc="260" dirty="0">
              <a:solidFill>
                <a:schemeClr val="accent2"/>
              </a:solidFill>
              <a:latin typeface="Optimistic Display" panose="020B0603020203020204" pitchFamily="34" charset="0"/>
              <a:cs typeface="Optimistic Display" panose="020B0603020203020204" pitchFamily="34" charset="0"/>
              <a:sym typeface="Arial"/>
            </a:endParaRPr>
          </a:p>
        </p:txBody>
      </p:sp>
      <p:sp>
        <p:nvSpPr>
          <p:cNvPr id="23" name="Rectangle 22">
            <a:extLst>
              <a:ext uri="{FF2B5EF4-FFF2-40B4-BE49-F238E27FC236}">
                <a16:creationId xmlns:a16="http://schemas.microsoft.com/office/drawing/2014/main" id="{025F9751-4A6D-014F-A87F-3D9CC71D3385}"/>
              </a:ext>
            </a:extLst>
          </p:cNvPr>
          <p:cNvSpPr/>
          <p:nvPr/>
        </p:nvSpPr>
        <p:spPr>
          <a:xfrm>
            <a:off x="18773775" y="0"/>
            <a:ext cx="5613399" cy="137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US" sz="2400" spc="50" dirty="0">
              <a:solidFill>
                <a:srgbClr val="1C2B33"/>
              </a:solidFill>
              <a:cs typeface="Optimistic Text" panose="020B0503020203020204" pitchFamily="34" charset="0"/>
            </a:endParaRPr>
          </a:p>
        </p:txBody>
      </p:sp>
      <p:sp>
        <p:nvSpPr>
          <p:cNvPr id="24" name="Google Shape;648;p3">
            <a:extLst>
              <a:ext uri="{FF2B5EF4-FFF2-40B4-BE49-F238E27FC236}">
                <a16:creationId xmlns:a16="http://schemas.microsoft.com/office/drawing/2014/main" id="{A1E410F2-136F-ED4C-8090-1501C60EA9FF}"/>
              </a:ext>
            </a:extLst>
          </p:cNvPr>
          <p:cNvSpPr/>
          <p:nvPr/>
        </p:nvSpPr>
        <p:spPr>
          <a:xfrm>
            <a:off x="16892588" y="1438775"/>
            <a:ext cx="5635625" cy="11009576"/>
          </a:xfrm>
          <a:prstGeom prst="roundRect">
            <a:avLst>
              <a:gd name="adj" fmla="val 12084"/>
            </a:avLst>
          </a:prstGeom>
          <a:solidFill>
            <a:srgbClr val="FFFFFF"/>
          </a:solidFill>
          <a:ln w="9525" cap="flat" cmpd="sng">
            <a:solidFill>
              <a:srgbClr val="CBD2D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None/>
            </a:pPr>
            <a:endParaRPr sz="2489" b="0" i="0" u="none" strike="noStrike" cap="none">
              <a:solidFill>
                <a:srgbClr val="000000"/>
              </a:solidFill>
              <a:latin typeface="Arial"/>
              <a:ea typeface="Arial"/>
              <a:cs typeface="Arial"/>
              <a:sym typeface="Arial"/>
            </a:endParaRPr>
          </a:p>
        </p:txBody>
      </p:sp>
      <p:pic>
        <p:nvPicPr>
          <p:cNvPr id="27" name="Picture 26">
            <a:extLst>
              <a:ext uri="{FF2B5EF4-FFF2-40B4-BE49-F238E27FC236}">
                <a16:creationId xmlns:a16="http://schemas.microsoft.com/office/drawing/2014/main" id="{405A8B69-0B53-9248-A2D6-40540616211A}"/>
              </a:ext>
            </a:extLst>
          </p:cNvPr>
          <p:cNvPicPr>
            <a:picLocks noChangeAspect="1"/>
          </p:cNvPicPr>
          <p:nvPr/>
        </p:nvPicPr>
        <p:blipFill rotWithShape="1">
          <a:blip r:embed="rId4"/>
          <a:srcRect t="81" b="90652"/>
          <a:stretch/>
        </p:blipFill>
        <p:spPr>
          <a:xfrm>
            <a:off x="17212356" y="2510368"/>
            <a:ext cx="5043378" cy="929325"/>
          </a:xfrm>
          <a:prstGeom prst="rect">
            <a:avLst/>
          </a:prstGeom>
          <a:solidFill>
            <a:srgbClr val="FFFFFF"/>
          </a:solidFill>
          <a:ln w="9525" cap="flat" cmpd="sng">
            <a:noFill/>
            <a:prstDash val="solid"/>
            <a:round/>
            <a:headEnd type="none" w="sm" len="sm"/>
            <a:tailEnd type="none" w="sm" len="sm"/>
          </a:ln>
        </p:spPr>
      </p:pic>
      <p:sp>
        <p:nvSpPr>
          <p:cNvPr id="20" name="TextBox 19">
            <a:extLst>
              <a:ext uri="{FF2B5EF4-FFF2-40B4-BE49-F238E27FC236}">
                <a16:creationId xmlns:a16="http://schemas.microsoft.com/office/drawing/2014/main" id="{8A620702-091B-C449-9784-30F919E2095C}"/>
              </a:ext>
            </a:extLst>
          </p:cNvPr>
          <p:cNvSpPr txBox="1"/>
          <p:nvPr/>
        </p:nvSpPr>
        <p:spPr>
          <a:xfrm>
            <a:off x="22024975" y="12668250"/>
            <a:ext cx="1428750" cy="438150"/>
          </a:xfrm>
          <a:prstGeom prst="rect">
            <a:avLst/>
          </a:prstGeom>
        </p:spPr>
        <p:txBody>
          <a:bodyPr rIns="0">
            <a:noAutofit/>
          </a:bodyPr>
          <a:lstStyle>
            <a:defPPr marR="0" lvl="0" algn="l" rtl="0">
              <a:lnSpc>
                <a:spcPct val="100000"/>
              </a:lnSpc>
              <a:spcBef>
                <a:spcPts val="0"/>
              </a:spcBef>
              <a:spcAft>
                <a:spcPts val="0"/>
              </a:spcAft>
              <a:defRPr/>
            </a:defPPr>
            <a:lvl1pPr marL="45720" indent="-45720" algn="r" eaLnBrk="1" hangingPunct="1">
              <a:lnSpc>
                <a:spcPct val="129000"/>
              </a:lnSpc>
              <a:spcAft>
                <a:spcPts val="1200"/>
              </a:spcAft>
              <a:buSzPct val="25000"/>
              <a:buFontTx/>
              <a:buBlip>
                <a:blip r:embed="rId3"/>
              </a:buBlip>
              <a:tabLst/>
              <a:defRPr sz="1600" spc="50" baseline="0">
                <a:solidFill>
                  <a:schemeClr val="tx1"/>
                </a:solidFill>
              </a:defRPr>
            </a:lvl1pPr>
            <a:lvl2pPr marL="640080" indent="-365760" eaLnBrk="1" hangingPunct="1">
              <a:lnSpc>
                <a:spcPct val="129000"/>
              </a:lnSpc>
              <a:spcAft>
                <a:spcPts val="1200"/>
              </a:spcAft>
              <a:buClrTx/>
              <a:buSzPct val="85000"/>
              <a:buFont typeface="Optimistic Text" panose="020B0604020202020204" pitchFamily="34" charset="0"/>
              <a:buChar char="•"/>
              <a:defRPr spc="50" baseline="0">
                <a:solidFill>
                  <a:schemeClr val="tx1"/>
                </a:solidFill>
              </a:defRPr>
            </a:lvl2pPr>
            <a:lvl3pPr marL="1005840" indent="-365760" eaLnBrk="1" hangingPunct="1">
              <a:lnSpc>
                <a:spcPct val="129000"/>
              </a:lnSpc>
              <a:spcAft>
                <a:spcPts val="1200"/>
              </a:spcAft>
              <a:buClrTx/>
              <a:buSzPct val="85000"/>
              <a:buFont typeface=".PingFang SC Regular"/>
              <a:buChar char="﹘"/>
              <a:defRPr spc="50" baseline="0">
                <a:solidFill>
                  <a:schemeClr val="tx1"/>
                </a:solidFill>
              </a:defRPr>
            </a:lvl3pPr>
            <a:lvl4pPr marL="1371600" indent="-365760" eaLnBrk="1" hangingPunct="1">
              <a:lnSpc>
                <a:spcPct val="129000"/>
              </a:lnSpc>
              <a:spcAft>
                <a:spcPts val="1200"/>
              </a:spcAft>
              <a:buClrTx/>
              <a:buSzPct val="85000"/>
              <a:buFont typeface=".PingFang SC Regular"/>
              <a:buChar char="﹘"/>
              <a:defRPr spc="50" baseline="0">
                <a:solidFill>
                  <a:schemeClr val="tx1"/>
                </a:solidFill>
              </a:defRPr>
            </a:lvl4pPr>
            <a:lvl5pPr marL="1737360" indent="-365760" eaLnBrk="1" hangingPunct="1">
              <a:lnSpc>
                <a:spcPct val="129000"/>
              </a:lnSpc>
              <a:spcAft>
                <a:spcPts val="1200"/>
              </a:spcAft>
              <a:buClrTx/>
              <a:buSzPct val="85000"/>
              <a:buFont typeface=".PingFang SC Regular"/>
              <a:buChar char="﹘"/>
              <a:defRPr spc="50" baseline="0">
                <a:solidFill>
                  <a:schemeClr val="tx1"/>
                </a:solidFill>
              </a:defRPr>
            </a:lvl5pPr>
            <a:lvl6pPr eaLnBrk="1" hangingPunct="1"/>
            <a:lvl7pPr eaLnBrk="1" hangingPunct="1"/>
            <a:lvl8pPr eaLnBrk="1" hangingPunct="1"/>
            <a:lvl9pPr eaLnBrk="1" hangingPunct="1"/>
          </a:lstStyle>
          <a:p>
            <a:pPr lvl="0"/>
            <a:fld id="{FDB46036-B8C8-1B45-BC70-41893D8B3A8D}" type="slidenum">
              <a:rPr lang="en-US" smtClean="0"/>
              <a:pPr lvl="0"/>
              <a:t>74</a:t>
            </a:fld>
            <a:endParaRPr lang="en-US" dirty="0"/>
          </a:p>
        </p:txBody>
      </p:sp>
      <p:pic>
        <p:nvPicPr>
          <p:cNvPr id="3" name="Picture 2"/>
          <p:cNvPicPr>
            <a:picLocks noChangeAspect="1"/>
          </p:cNvPicPr>
          <p:nvPr/>
        </p:nvPicPr>
        <p:blipFill>
          <a:blip r:embed="rId5"/>
          <a:stretch>
            <a:fillRect/>
          </a:stretch>
        </p:blipFill>
        <p:spPr>
          <a:xfrm>
            <a:off x="16916400" y="3099791"/>
            <a:ext cx="5339334" cy="7934921"/>
          </a:xfrm>
          <a:prstGeom prst="rect">
            <a:avLst/>
          </a:prstGeom>
        </p:spPr>
      </p:pic>
      <p:grpSp>
        <p:nvGrpSpPr>
          <p:cNvPr id="4" name="Google Shape;3122;p98">
            <a:extLst>
              <a:ext uri="{FF2B5EF4-FFF2-40B4-BE49-F238E27FC236}">
                <a16:creationId xmlns:a16="http://schemas.microsoft.com/office/drawing/2014/main" id="{24118223-CC42-3FEE-68F8-A20E4606376A}"/>
              </a:ext>
            </a:extLst>
          </p:cNvPr>
          <p:cNvGrpSpPr/>
          <p:nvPr/>
        </p:nvGrpSpPr>
        <p:grpSpPr>
          <a:xfrm>
            <a:off x="932690" y="1856649"/>
            <a:ext cx="917243" cy="905379"/>
            <a:chOff x="1205398" y="552444"/>
            <a:chExt cx="68732" cy="67843"/>
          </a:xfrm>
          <a:solidFill>
            <a:schemeClr val="accent2"/>
          </a:solidFill>
        </p:grpSpPr>
        <p:sp>
          <p:nvSpPr>
            <p:cNvPr id="5" name="Google Shape;3123;p98">
              <a:extLst>
                <a:ext uri="{FF2B5EF4-FFF2-40B4-BE49-F238E27FC236}">
                  <a16:creationId xmlns:a16="http://schemas.microsoft.com/office/drawing/2014/main" id="{ECE80848-5690-BE80-BACC-41F7258C70E5}"/>
                </a:ext>
              </a:extLst>
            </p:cNvPr>
            <p:cNvSpPr/>
            <p:nvPr/>
          </p:nvSpPr>
          <p:spPr>
            <a:xfrm>
              <a:off x="1205398" y="552444"/>
              <a:ext cx="68732" cy="67843"/>
            </a:xfrm>
            <a:custGeom>
              <a:avLst/>
              <a:gdLst/>
              <a:ahLst/>
              <a:cxnLst/>
              <a:rect l="l" t="t" r="r" b="b"/>
              <a:pathLst>
                <a:path w="68732" h="67843" extrusionOk="0">
                  <a:moveTo>
                    <a:pt x="63538" y="67843"/>
                  </a:moveTo>
                  <a:lnTo>
                    <a:pt x="5194" y="67843"/>
                  </a:lnTo>
                  <a:cubicBezTo>
                    <a:pt x="3454" y="67843"/>
                    <a:pt x="1968" y="66484"/>
                    <a:pt x="1816" y="64757"/>
                  </a:cubicBezTo>
                  <a:cubicBezTo>
                    <a:pt x="0" y="44297"/>
                    <a:pt x="0" y="23545"/>
                    <a:pt x="1816" y="3086"/>
                  </a:cubicBezTo>
                  <a:cubicBezTo>
                    <a:pt x="1968" y="1358"/>
                    <a:pt x="3454" y="0"/>
                    <a:pt x="5194" y="0"/>
                  </a:cubicBezTo>
                  <a:lnTo>
                    <a:pt x="63538" y="0"/>
                  </a:lnTo>
                  <a:cubicBezTo>
                    <a:pt x="65265" y="0"/>
                    <a:pt x="66751" y="1358"/>
                    <a:pt x="66903" y="3086"/>
                  </a:cubicBezTo>
                  <a:cubicBezTo>
                    <a:pt x="68732" y="23545"/>
                    <a:pt x="68732" y="44297"/>
                    <a:pt x="66903" y="64744"/>
                  </a:cubicBezTo>
                  <a:cubicBezTo>
                    <a:pt x="66751" y="66484"/>
                    <a:pt x="65265" y="67843"/>
                    <a:pt x="63538" y="67843"/>
                  </a:cubicBezTo>
                  <a:close/>
                  <a:moveTo>
                    <a:pt x="5194" y="2755"/>
                  </a:moveTo>
                  <a:cubicBezTo>
                    <a:pt x="4889" y="2755"/>
                    <a:pt x="4584" y="3022"/>
                    <a:pt x="4559" y="3327"/>
                  </a:cubicBezTo>
                  <a:cubicBezTo>
                    <a:pt x="2755" y="23634"/>
                    <a:pt x="2755" y="44208"/>
                    <a:pt x="4559" y="64503"/>
                  </a:cubicBezTo>
                  <a:cubicBezTo>
                    <a:pt x="4584" y="64808"/>
                    <a:pt x="4889" y="65087"/>
                    <a:pt x="5194" y="65087"/>
                  </a:cubicBezTo>
                  <a:lnTo>
                    <a:pt x="63538" y="65087"/>
                  </a:lnTo>
                  <a:cubicBezTo>
                    <a:pt x="63830" y="65087"/>
                    <a:pt x="64147" y="64808"/>
                    <a:pt x="64173" y="64503"/>
                  </a:cubicBezTo>
                  <a:cubicBezTo>
                    <a:pt x="65976" y="44208"/>
                    <a:pt x="65976" y="23634"/>
                    <a:pt x="64173" y="3327"/>
                  </a:cubicBezTo>
                  <a:cubicBezTo>
                    <a:pt x="64147" y="3022"/>
                    <a:pt x="63830" y="2755"/>
                    <a:pt x="63538" y="2755"/>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6" name="Google Shape;3124;p98">
              <a:extLst>
                <a:ext uri="{FF2B5EF4-FFF2-40B4-BE49-F238E27FC236}">
                  <a16:creationId xmlns:a16="http://schemas.microsoft.com/office/drawing/2014/main" id="{48314E4F-8545-8257-5117-7E1E2DCD53B4}"/>
                </a:ext>
              </a:extLst>
            </p:cNvPr>
            <p:cNvSpPr/>
            <p:nvPr/>
          </p:nvSpPr>
          <p:spPr>
            <a:xfrm>
              <a:off x="1243421" y="590036"/>
              <a:ext cx="22923" cy="22910"/>
            </a:xfrm>
            <a:custGeom>
              <a:avLst/>
              <a:gdLst/>
              <a:ahLst/>
              <a:cxnLst/>
              <a:rect l="l" t="t" r="r" b="b"/>
              <a:pathLst>
                <a:path w="22923" h="22910" extrusionOk="0">
                  <a:moveTo>
                    <a:pt x="19710" y="22910"/>
                  </a:moveTo>
                  <a:lnTo>
                    <a:pt x="3213" y="22910"/>
                  </a:lnTo>
                  <a:cubicBezTo>
                    <a:pt x="1435" y="22910"/>
                    <a:pt x="0" y="21475"/>
                    <a:pt x="0" y="19697"/>
                  </a:cubicBezTo>
                  <a:lnTo>
                    <a:pt x="0" y="3200"/>
                  </a:lnTo>
                  <a:cubicBezTo>
                    <a:pt x="0" y="1435"/>
                    <a:pt x="1435" y="0"/>
                    <a:pt x="3213" y="0"/>
                  </a:cubicBezTo>
                  <a:lnTo>
                    <a:pt x="19710" y="0"/>
                  </a:lnTo>
                  <a:cubicBezTo>
                    <a:pt x="21475" y="0"/>
                    <a:pt x="22923" y="1435"/>
                    <a:pt x="22923" y="3200"/>
                  </a:cubicBezTo>
                  <a:lnTo>
                    <a:pt x="22923" y="19697"/>
                  </a:lnTo>
                  <a:cubicBezTo>
                    <a:pt x="22923" y="21475"/>
                    <a:pt x="21475" y="22910"/>
                    <a:pt x="19710" y="22910"/>
                  </a:cubicBezTo>
                  <a:close/>
                  <a:moveTo>
                    <a:pt x="3213" y="2743"/>
                  </a:moveTo>
                  <a:cubicBezTo>
                    <a:pt x="2959" y="2743"/>
                    <a:pt x="2755" y="2946"/>
                    <a:pt x="2755" y="3200"/>
                  </a:cubicBezTo>
                  <a:lnTo>
                    <a:pt x="2755" y="19697"/>
                  </a:lnTo>
                  <a:cubicBezTo>
                    <a:pt x="2755" y="19951"/>
                    <a:pt x="2959" y="20167"/>
                    <a:pt x="3213" y="20167"/>
                  </a:cubicBezTo>
                  <a:lnTo>
                    <a:pt x="19710" y="20167"/>
                  </a:lnTo>
                  <a:cubicBezTo>
                    <a:pt x="19964" y="20167"/>
                    <a:pt x="20167" y="19951"/>
                    <a:pt x="20167" y="19697"/>
                  </a:cubicBezTo>
                  <a:lnTo>
                    <a:pt x="20167" y="3200"/>
                  </a:lnTo>
                  <a:cubicBezTo>
                    <a:pt x="20167" y="2946"/>
                    <a:pt x="19964" y="2743"/>
                    <a:pt x="19710" y="2743"/>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7" name="Google Shape;3125;p98">
              <a:extLst>
                <a:ext uri="{FF2B5EF4-FFF2-40B4-BE49-F238E27FC236}">
                  <a16:creationId xmlns:a16="http://schemas.microsoft.com/office/drawing/2014/main" id="{C51863AB-7B23-DA88-8E3C-9E83B7D335DB}"/>
                </a:ext>
              </a:extLst>
            </p:cNvPr>
            <p:cNvSpPr/>
            <p:nvPr/>
          </p:nvSpPr>
          <p:spPr>
            <a:xfrm>
              <a:off x="1213166" y="590036"/>
              <a:ext cx="22923" cy="2743"/>
            </a:xfrm>
            <a:custGeom>
              <a:avLst/>
              <a:gdLst/>
              <a:ahLst/>
              <a:cxnLst/>
              <a:rect l="l" t="t" r="r" b="b"/>
              <a:pathLst>
                <a:path w="22923" h="2743" extrusionOk="0">
                  <a:moveTo>
                    <a:pt x="22466" y="2743"/>
                  </a:moveTo>
                  <a:lnTo>
                    <a:pt x="469" y="2743"/>
                  </a:lnTo>
                  <a:cubicBezTo>
                    <a:pt x="215" y="2743"/>
                    <a:pt x="0" y="2540"/>
                    <a:pt x="0" y="2285"/>
                  </a:cubicBezTo>
                  <a:lnTo>
                    <a:pt x="0" y="457"/>
                  </a:lnTo>
                  <a:cubicBezTo>
                    <a:pt x="0" y="203"/>
                    <a:pt x="215" y="0"/>
                    <a:pt x="469" y="0"/>
                  </a:cubicBezTo>
                  <a:lnTo>
                    <a:pt x="22466" y="0"/>
                  </a:lnTo>
                  <a:cubicBezTo>
                    <a:pt x="22733" y="0"/>
                    <a:pt x="22923" y="203"/>
                    <a:pt x="22923" y="457"/>
                  </a:cubicBezTo>
                  <a:lnTo>
                    <a:pt x="22923" y="2285"/>
                  </a:lnTo>
                  <a:cubicBezTo>
                    <a:pt x="22923" y="2540"/>
                    <a:pt x="22733" y="2743"/>
                    <a:pt x="22466" y="2743"/>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8" name="Google Shape;3126;p98">
              <a:extLst>
                <a:ext uri="{FF2B5EF4-FFF2-40B4-BE49-F238E27FC236}">
                  <a16:creationId xmlns:a16="http://schemas.microsoft.com/office/drawing/2014/main" id="{90C62900-39DD-53D9-386C-C48A0A921FC2}"/>
                </a:ext>
              </a:extLst>
            </p:cNvPr>
            <p:cNvSpPr/>
            <p:nvPr/>
          </p:nvSpPr>
          <p:spPr>
            <a:xfrm>
              <a:off x="1213166" y="595537"/>
              <a:ext cx="22923" cy="2743"/>
            </a:xfrm>
            <a:custGeom>
              <a:avLst/>
              <a:gdLst/>
              <a:ahLst/>
              <a:cxnLst/>
              <a:rect l="l" t="t" r="r" b="b"/>
              <a:pathLst>
                <a:path w="22923" h="2743" extrusionOk="0">
                  <a:moveTo>
                    <a:pt x="22466" y="2743"/>
                  </a:moveTo>
                  <a:lnTo>
                    <a:pt x="469" y="2743"/>
                  </a:lnTo>
                  <a:cubicBezTo>
                    <a:pt x="215" y="2743"/>
                    <a:pt x="0" y="2540"/>
                    <a:pt x="0" y="2285"/>
                  </a:cubicBezTo>
                  <a:lnTo>
                    <a:pt x="0" y="444"/>
                  </a:lnTo>
                  <a:cubicBezTo>
                    <a:pt x="0" y="203"/>
                    <a:pt x="215" y="0"/>
                    <a:pt x="469" y="0"/>
                  </a:cubicBezTo>
                  <a:lnTo>
                    <a:pt x="22466" y="0"/>
                  </a:lnTo>
                  <a:cubicBezTo>
                    <a:pt x="22733" y="0"/>
                    <a:pt x="22923" y="203"/>
                    <a:pt x="22923" y="444"/>
                  </a:cubicBezTo>
                  <a:lnTo>
                    <a:pt x="22923" y="2285"/>
                  </a:lnTo>
                  <a:cubicBezTo>
                    <a:pt x="22923" y="2540"/>
                    <a:pt x="22733" y="2743"/>
                    <a:pt x="22466" y="2743"/>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10" name="Google Shape;3127;p98">
              <a:extLst>
                <a:ext uri="{FF2B5EF4-FFF2-40B4-BE49-F238E27FC236}">
                  <a16:creationId xmlns:a16="http://schemas.microsoft.com/office/drawing/2014/main" id="{39A2DC62-8288-7F3F-1584-A90F15D7AA85}"/>
                </a:ext>
              </a:extLst>
            </p:cNvPr>
            <p:cNvSpPr/>
            <p:nvPr/>
          </p:nvSpPr>
          <p:spPr>
            <a:xfrm>
              <a:off x="1207672" y="568953"/>
              <a:ext cx="25831" cy="2743"/>
            </a:xfrm>
            <a:custGeom>
              <a:avLst/>
              <a:gdLst/>
              <a:ahLst/>
              <a:cxnLst/>
              <a:rect l="l" t="t" r="r" b="b"/>
              <a:pathLst>
                <a:path w="25831" h="2743" extrusionOk="0">
                  <a:moveTo>
                    <a:pt x="25666" y="1371"/>
                  </a:moveTo>
                  <a:cubicBezTo>
                    <a:pt x="25666" y="889"/>
                    <a:pt x="25730" y="431"/>
                    <a:pt x="25831" y="0"/>
                  </a:cubicBezTo>
                  <a:lnTo>
                    <a:pt x="0" y="0"/>
                  </a:lnTo>
                  <a:lnTo>
                    <a:pt x="0" y="2743"/>
                  </a:lnTo>
                  <a:lnTo>
                    <a:pt x="25831" y="2743"/>
                  </a:lnTo>
                  <a:cubicBezTo>
                    <a:pt x="25730" y="2298"/>
                    <a:pt x="25666" y="1841"/>
                    <a:pt x="25666" y="1371"/>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21" name="Google Shape;3128;p98">
              <a:extLst>
                <a:ext uri="{FF2B5EF4-FFF2-40B4-BE49-F238E27FC236}">
                  <a16:creationId xmlns:a16="http://schemas.microsoft.com/office/drawing/2014/main" id="{E292B8D4-BFB6-1B61-5399-1C72BD465615}"/>
                </a:ext>
              </a:extLst>
            </p:cNvPr>
            <p:cNvSpPr/>
            <p:nvPr/>
          </p:nvSpPr>
          <p:spPr>
            <a:xfrm>
              <a:off x="1246026" y="568948"/>
              <a:ext cx="25819" cy="2743"/>
            </a:xfrm>
            <a:custGeom>
              <a:avLst/>
              <a:gdLst/>
              <a:ahLst/>
              <a:cxnLst/>
              <a:rect l="l" t="t" r="r" b="b"/>
              <a:pathLst>
                <a:path w="25819" h="2743" extrusionOk="0">
                  <a:moveTo>
                    <a:pt x="0" y="0"/>
                  </a:moveTo>
                  <a:cubicBezTo>
                    <a:pt x="101" y="444"/>
                    <a:pt x="152" y="901"/>
                    <a:pt x="152" y="1371"/>
                  </a:cubicBezTo>
                  <a:cubicBezTo>
                    <a:pt x="152" y="1854"/>
                    <a:pt x="101" y="2311"/>
                    <a:pt x="0" y="2743"/>
                  </a:cubicBezTo>
                  <a:lnTo>
                    <a:pt x="25819" y="2743"/>
                  </a:lnTo>
                  <a:lnTo>
                    <a:pt x="25819" y="0"/>
                  </a:ln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22" name="Google Shape;3129;p98">
              <a:extLst>
                <a:ext uri="{FF2B5EF4-FFF2-40B4-BE49-F238E27FC236}">
                  <a16:creationId xmlns:a16="http://schemas.microsoft.com/office/drawing/2014/main" id="{0BE57EB2-B45C-633F-0B72-89B7891002DB}"/>
                </a:ext>
              </a:extLst>
            </p:cNvPr>
            <p:cNvSpPr/>
            <p:nvPr/>
          </p:nvSpPr>
          <p:spPr>
            <a:xfrm>
              <a:off x="1231977" y="562527"/>
              <a:ext cx="15570" cy="15582"/>
            </a:xfrm>
            <a:custGeom>
              <a:avLst/>
              <a:gdLst/>
              <a:ahLst/>
              <a:cxnLst/>
              <a:rect l="l" t="t" r="r" b="b"/>
              <a:pathLst>
                <a:path w="15570" h="15582" extrusionOk="0">
                  <a:moveTo>
                    <a:pt x="7785" y="15582"/>
                  </a:moveTo>
                  <a:cubicBezTo>
                    <a:pt x="3479" y="15582"/>
                    <a:pt x="0" y="12090"/>
                    <a:pt x="0" y="7797"/>
                  </a:cubicBezTo>
                  <a:cubicBezTo>
                    <a:pt x="0" y="3505"/>
                    <a:pt x="3479" y="0"/>
                    <a:pt x="7785" y="0"/>
                  </a:cubicBezTo>
                  <a:cubicBezTo>
                    <a:pt x="12077" y="0"/>
                    <a:pt x="15570" y="3505"/>
                    <a:pt x="15570" y="7797"/>
                  </a:cubicBezTo>
                  <a:cubicBezTo>
                    <a:pt x="15570" y="12090"/>
                    <a:pt x="12077" y="15582"/>
                    <a:pt x="7785" y="15582"/>
                  </a:cubicBezTo>
                  <a:close/>
                  <a:moveTo>
                    <a:pt x="7785" y="2755"/>
                  </a:moveTo>
                  <a:cubicBezTo>
                    <a:pt x="5003" y="2755"/>
                    <a:pt x="2743" y="5016"/>
                    <a:pt x="2743" y="7797"/>
                  </a:cubicBezTo>
                  <a:cubicBezTo>
                    <a:pt x="2743" y="10579"/>
                    <a:pt x="5003" y="12839"/>
                    <a:pt x="7785" y="12839"/>
                  </a:cubicBezTo>
                  <a:cubicBezTo>
                    <a:pt x="10566" y="12839"/>
                    <a:pt x="12814" y="10579"/>
                    <a:pt x="12814" y="7797"/>
                  </a:cubicBezTo>
                  <a:cubicBezTo>
                    <a:pt x="12814" y="5016"/>
                    <a:pt x="10566" y="2755"/>
                    <a:pt x="7785" y="2755"/>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grpSp>
    </p:spTree>
    <p:extLst>
      <p:ext uri="{BB962C8B-B14F-4D97-AF65-F5344CB8AC3E}">
        <p14:creationId xmlns:p14="http://schemas.microsoft.com/office/powerpoint/2010/main" val="655662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F9D1E942-3B46-DF4B-B97E-0BBEAD9293B2}"/>
              </a:ext>
            </a:extLst>
          </p:cNvPr>
          <p:cNvSpPr>
            <a:spLocks noGrp="1"/>
          </p:cNvSpPr>
          <p:nvPr>
            <p:ph type="subTitle" idx="2"/>
          </p:nvPr>
        </p:nvSpPr>
        <p:spPr/>
        <p:txBody>
          <a:bodyPr/>
          <a:lstStyle/>
          <a:p>
            <a:r>
              <a:rPr lang="en-US" dirty="0"/>
              <a:t>03 </a:t>
            </a:r>
            <a:r>
              <a:rPr lang="en-US" dirty="0" err="1"/>
              <a:t>gestion</a:t>
            </a:r>
            <a:r>
              <a:rPr lang="en-US" dirty="0"/>
              <a:t> des </a:t>
            </a:r>
            <a:r>
              <a:rPr lang="en-US" dirty="0" err="1"/>
              <a:t>comptes</a:t>
            </a:r>
            <a:r>
              <a:rPr lang="en-US" dirty="0"/>
              <a:t> en </a:t>
            </a:r>
            <a:r>
              <a:rPr lang="en-US" dirty="0" err="1"/>
              <a:t>ligne</a:t>
            </a:r>
            <a:endParaRPr lang="en-US" dirty="0"/>
          </a:p>
        </p:txBody>
      </p:sp>
      <p:sp>
        <p:nvSpPr>
          <p:cNvPr id="2" name="Text Placeholder 1">
            <a:extLst>
              <a:ext uri="{FF2B5EF4-FFF2-40B4-BE49-F238E27FC236}">
                <a16:creationId xmlns:a16="http://schemas.microsoft.com/office/drawing/2014/main" id="{3BA96192-07EA-C344-BBB2-7EA2FB06633E}"/>
              </a:ext>
            </a:extLst>
          </p:cNvPr>
          <p:cNvSpPr>
            <a:spLocks noGrp="1"/>
          </p:cNvSpPr>
          <p:nvPr>
            <p:ph type="body" sz="quarter" idx="10"/>
          </p:nvPr>
        </p:nvSpPr>
        <p:spPr/>
        <p:txBody>
          <a:bodyPr vert="horz" lIns="0" tIns="0" rIns="0" bIns="0" rtlCol="0" anchor="ctr" anchorCtr="0">
            <a:noAutofit/>
          </a:bodyPr>
          <a:lstStyle/>
          <a:p>
            <a:pPr>
              <a:lnSpc>
                <a:spcPct val="108000"/>
              </a:lnSpc>
              <a:spcAft>
                <a:spcPts val="0"/>
              </a:spcAft>
              <a:buFont typeface="Optimistic Display Medium"/>
            </a:pPr>
            <a:r>
              <a:rPr lang="fr-CA" dirty="0"/>
              <a:t>Signalement</a:t>
            </a:r>
            <a:endParaRPr lang="en-US" dirty="0"/>
          </a:p>
        </p:txBody>
      </p:sp>
      <p:sp>
        <p:nvSpPr>
          <p:cNvPr id="3" name="Text Placeholder 2">
            <a:extLst>
              <a:ext uri="{FF2B5EF4-FFF2-40B4-BE49-F238E27FC236}">
                <a16:creationId xmlns:a16="http://schemas.microsoft.com/office/drawing/2014/main" id="{E9142BDC-48D5-AB44-9325-AA39E8D47419}"/>
              </a:ext>
            </a:extLst>
          </p:cNvPr>
          <p:cNvSpPr>
            <a:spLocks noGrp="1"/>
          </p:cNvSpPr>
          <p:nvPr>
            <p:ph type="body" sz="quarter" idx="11"/>
          </p:nvPr>
        </p:nvSpPr>
        <p:spPr/>
        <p:txBody>
          <a:bodyPr/>
          <a:lstStyle/>
          <a:p>
            <a:pPr marL="0" indent="0">
              <a:lnSpc>
                <a:spcPts val="4200"/>
              </a:lnSpc>
              <a:buNone/>
            </a:pPr>
            <a:r>
              <a:rPr lang="fr-FR" dirty="0"/>
              <a:t>Des outils sont disponibles sur la plupart des plates-formes pour signaler des éléments tels que des publications, des profils, des photos et des vidéos.</a:t>
            </a:r>
            <a:r>
              <a:rPr lang="en-US" dirty="0"/>
              <a:t>.</a:t>
            </a:r>
          </a:p>
        </p:txBody>
      </p:sp>
      <p:sp>
        <p:nvSpPr>
          <p:cNvPr id="12" name="Google Shape;984;p86">
            <a:extLst>
              <a:ext uri="{FF2B5EF4-FFF2-40B4-BE49-F238E27FC236}">
                <a16:creationId xmlns:a16="http://schemas.microsoft.com/office/drawing/2014/main" id="{123D3A2B-4178-0044-93A1-BC8D9D0E09C1}"/>
              </a:ext>
            </a:extLst>
          </p:cNvPr>
          <p:cNvSpPr/>
          <p:nvPr/>
        </p:nvSpPr>
        <p:spPr>
          <a:xfrm>
            <a:off x="936809" y="5721272"/>
            <a:ext cx="2310688" cy="2273456"/>
          </a:xfrm>
          <a:custGeom>
            <a:avLst/>
            <a:gdLst/>
            <a:ahLst/>
            <a:cxnLst/>
            <a:rect l="l" t="t" r="r" b="b"/>
            <a:pathLst>
              <a:path w="528091" h="519582" extrusionOk="0">
                <a:moveTo>
                  <a:pt x="0" y="259791"/>
                </a:moveTo>
                <a:cubicBezTo>
                  <a:pt x="0" y="108788"/>
                  <a:pt x="100584" y="0"/>
                  <a:pt x="258660" y="0"/>
                </a:cubicBezTo>
                <a:lnTo>
                  <a:pt x="269430" y="0"/>
                </a:lnTo>
                <a:cubicBezTo>
                  <a:pt x="427494" y="0"/>
                  <a:pt x="528091" y="108788"/>
                  <a:pt x="528091" y="259791"/>
                </a:cubicBezTo>
                <a:cubicBezTo>
                  <a:pt x="528091" y="410794"/>
                  <a:pt x="427494" y="519582"/>
                  <a:pt x="269430" y="519582"/>
                </a:cubicBezTo>
                <a:lnTo>
                  <a:pt x="258660" y="519582"/>
                </a:lnTo>
                <a:cubicBezTo>
                  <a:pt x="100584" y="519582"/>
                  <a:pt x="0" y="410794"/>
                  <a:pt x="0" y="259791"/>
                </a:cubicBezTo>
                <a:close/>
              </a:path>
            </a:pathLst>
          </a:custGeom>
          <a:solidFill>
            <a:schemeClr val="accent2"/>
          </a:solidFill>
          <a:ln w="9525" cap="flat" cmpd="sng">
            <a:noFill/>
            <a:prstDash val="solid"/>
            <a:round/>
            <a:headEnd type="none" w="sm" len="sm"/>
            <a:tailEnd type="none" w="sm" len="sm"/>
          </a:ln>
        </p:spPr>
        <p:txBody>
          <a:bodyPr spcFirstLastPara="1" wrap="square" lIns="457125" tIns="228500" rIns="457125" bIns="228500" anchor="ctr" anchorCtr="0">
            <a:noAutofit/>
          </a:bodyPr>
          <a:lstStyle/>
          <a:p>
            <a:pPr marL="0" marR="0" lvl="0" indent="0" algn="ctr" rtl="0">
              <a:spcBef>
                <a:spcPts val="0"/>
              </a:spcBef>
              <a:spcAft>
                <a:spcPts val="0"/>
              </a:spcAft>
              <a:buNone/>
            </a:pPr>
            <a:endParaRPr sz="9000" b="0" i="0" u="none" strike="noStrike" cap="none">
              <a:solidFill>
                <a:srgbClr val="000000"/>
              </a:solidFill>
              <a:latin typeface="Calibri"/>
              <a:ea typeface="Calibri"/>
              <a:cs typeface="Calibri"/>
              <a:sym typeface="Calibri"/>
            </a:endParaRPr>
          </a:p>
        </p:txBody>
      </p:sp>
      <p:grpSp>
        <p:nvGrpSpPr>
          <p:cNvPr id="24" name="Google Shape;3374;p99">
            <a:extLst>
              <a:ext uri="{FF2B5EF4-FFF2-40B4-BE49-F238E27FC236}">
                <a16:creationId xmlns:a16="http://schemas.microsoft.com/office/drawing/2014/main" id="{59446A9B-D514-6E45-802C-31415A5531E8}"/>
              </a:ext>
            </a:extLst>
          </p:cNvPr>
          <p:cNvGrpSpPr/>
          <p:nvPr/>
        </p:nvGrpSpPr>
        <p:grpSpPr>
          <a:xfrm>
            <a:off x="1718372" y="6400778"/>
            <a:ext cx="747562" cy="914444"/>
            <a:chOff x="12090370" y="3405800"/>
            <a:chExt cx="614420" cy="751580"/>
          </a:xfrm>
          <a:solidFill>
            <a:schemeClr val="bg1"/>
          </a:solidFill>
        </p:grpSpPr>
        <p:sp>
          <p:nvSpPr>
            <p:cNvPr id="25" name="Google Shape;3375;p99">
              <a:extLst>
                <a:ext uri="{FF2B5EF4-FFF2-40B4-BE49-F238E27FC236}">
                  <a16:creationId xmlns:a16="http://schemas.microsoft.com/office/drawing/2014/main" id="{6EC07E35-D770-054A-930C-C33F83FD4504}"/>
                </a:ext>
              </a:extLst>
            </p:cNvPr>
            <p:cNvSpPr/>
            <p:nvPr/>
          </p:nvSpPr>
          <p:spPr>
            <a:xfrm>
              <a:off x="12342530" y="3616680"/>
              <a:ext cx="109980" cy="256540"/>
            </a:xfrm>
            <a:custGeom>
              <a:avLst/>
              <a:gdLst/>
              <a:ahLst/>
              <a:cxnLst/>
              <a:rect l="l" t="t" r="r" b="b"/>
              <a:pathLst>
                <a:path w="10998" h="25654" extrusionOk="0">
                  <a:moveTo>
                    <a:pt x="3213" y="25654"/>
                  </a:moveTo>
                  <a:lnTo>
                    <a:pt x="7797" y="25654"/>
                  </a:lnTo>
                  <a:cubicBezTo>
                    <a:pt x="9563" y="25654"/>
                    <a:pt x="10998" y="24218"/>
                    <a:pt x="10998" y="22453"/>
                  </a:cubicBezTo>
                  <a:lnTo>
                    <a:pt x="10998" y="3200"/>
                  </a:lnTo>
                  <a:cubicBezTo>
                    <a:pt x="10998" y="1435"/>
                    <a:pt x="9563" y="0"/>
                    <a:pt x="7797" y="0"/>
                  </a:cubicBezTo>
                  <a:lnTo>
                    <a:pt x="3213" y="0"/>
                  </a:lnTo>
                  <a:cubicBezTo>
                    <a:pt x="1435" y="0"/>
                    <a:pt x="0" y="1435"/>
                    <a:pt x="0" y="3200"/>
                  </a:cubicBezTo>
                  <a:lnTo>
                    <a:pt x="0" y="22453"/>
                  </a:lnTo>
                  <a:cubicBezTo>
                    <a:pt x="0" y="24218"/>
                    <a:pt x="1435" y="25654"/>
                    <a:pt x="3213" y="25654"/>
                  </a:cubicBezTo>
                  <a:close/>
                  <a:moveTo>
                    <a:pt x="2755" y="3200"/>
                  </a:moveTo>
                  <a:cubicBezTo>
                    <a:pt x="2755" y="2946"/>
                    <a:pt x="2971" y="2743"/>
                    <a:pt x="3213" y="2743"/>
                  </a:cubicBezTo>
                  <a:lnTo>
                    <a:pt x="7797" y="2743"/>
                  </a:lnTo>
                  <a:cubicBezTo>
                    <a:pt x="8051" y="2743"/>
                    <a:pt x="8255" y="2946"/>
                    <a:pt x="8255" y="3200"/>
                  </a:cubicBezTo>
                  <a:lnTo>
                    <a:pt x="8255" y="22453"/>
                  </a:lnTo>
                  <a:cubicBezTo>
                    <a:pt x="8255" y="22707"/>
                    <a:pt x="8051" y="22910"/>
                    <a:pt x="7797" y="22910"/>
                  </a:cubicBezTo>
                  <a:lnTo>
                    <a:pt x="3213" y="22910"/>
                  </a:lnTo>
                  <a:cubicBezTo>
                    <a:pt x="2971" y="22910"/>
                    <a:pt x="2755" y="22707"/>
                    <a:pt x="2755" y="22453"/>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26" name="Google Shape;3376;p99">
              <a:extLst>
                <a:ext uri="{FF2B5EF4-FFF2-40B4-BE49-F238E27FC236}">
                  <a16:creationId xmlns:a16="http://schemas.microsoft.com/office/drawing/2014/main" id="{56B57A36-2087-414D-A64E-0F6C7A938D6E}"/>
                </a:ext>
              </a:extLst>
            </p:cNvPr>
            <p:cNvSpPr/>
            <p:nvPr/>
          </p:nvSpPr>
          <p:spPr>
            <a:xfrm>
              <a:off x="12195930" y="3662500"/>
              <a:ext cx="109980" cy="210690"/>
            </a:xfrm>
            <a:custGeom>
              <a:avLst/>
              <a:gdLst/>
              <a:ahLst/>
              <a:cxnLst/>
              <a:rect l="l" t="t" r="r" b="b"/>
              <a:pathLst>
                <a:path w="10998" h="21069" extrusionOk="0">
                  <a:moveTo>
                    <a:pt x="3200" y="21069"/>
                  </a:moveTo>
                  <a:lnTo>
                    <a:pt x="7785" y="21069"/>
                  </a:lnTo>
                  <a:cubicBezTo>
                    <a:pt x="9563" y="21069"/>
                    <a:pt x="10998" y="19634"/>
                    <a:pt x="10998" y="17868"/>
                  </a:cubicBezTo>
                  <a:lnTo>
                    <a:pt x="10998" y="3200"/>
                  </a:lnTo>
                  <a:cubicBezTo>
                    <a:pt x="10998" y="1435"/>
                    <a:pt x="9563" y="0"/>
                    <a:pt x="7785" y="0"/>
                  </a:cubicBezTo>
                  <a:lnTo>
                    <a:pt x="3200" y="0"/>
                  </a:lnTo>
                  <a:cubicBezTo>
                    <a:pt x="1435" y="0"/>
                    <a:pt x="0" y="1435"/>
                    <a:pt x="0" y="3200"/>
                  </a:cubicBezTo>
                  <a:lnTo>
                    <a:pt x="0" y="17868"/>
                  </a:lnTo>
                  <a:cubicBezTo>
                    <a:pt x="0" y="19634"/>
                    <a:pt x="1435" y="21069"/>
                    <a:pt x="3200" y="21069"/>
                  </a:cubicBezTo>
                  <a:close/>
                  <a:moveTo>
                    <a:pt x="2755" y="3200"/>
                  </a:moveTo>
                  <a:cubicBezTo>
                    <a:pt x="2755" y="2946"/>
                    <a:pt x="2959" y="2743"/>
                    <a:pt x="3200" y="2743"/>
                  </a:cubicBezTo>
                  <a:lnTo>
                    <a:pt x="7785" y="2743"/>
                  </a:lnTo>
                  <a:cubicBezTo>
                    <a:pt x="8039" y="2743"/>
                    <a:pt x="8255" y="2946"/>
                    <a:pt x="8255" y="3200"/>
                  </a:cubicBezTo>
                  <a:lnTo>
                    <a:pt x="8255" y="17868"/>
                  </a:lnTo>
                  <a:cubicBezTo>
                    <a:pt x="8255" y="18122"/>
                    <a:pt x="8039" y="18326"/>
                    <a:pt x="7785" y="18326"/>
                  </a:cubicBezTo>
                  <a:lnTo>
                    <a:pt x="3200" y="18326"/>
                  </a:lnTo>
                  <a:cubicBezTo>
                    <a:pt x="2959" y="18326"/>
                    <a:pt x="2755" y="18122"/>
                    <a:pt x="2755" y="17868"/>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27" name="Google Shape;3377;p99">
              <a:extLst>
                <a:ext uri="{FF2B5EF4-FFF2-40B4-BE49-F238E27FC236}">
                  <a16:creationId xmlns:a16="http://schemas.microsoft.com/office/drawing/2014/main" id="{E1C0D603-21CC-F446-A4B4-E442BDE895B7}"/>
                </a:ext>
              </a:extLst>
            </p:cNvPr>
            <p:cNvSpPr/>
            <p:nvPr/>
          </p:nvSpPr>
          <p:spPr>
            <a:xfrm>
              <a:off x="12489330" y="3708320"/>
              <a:ext cx="109980" cy="164840"/>
            </a:xfrm>
            <a:custGeom>
              <a:avLst/>
              <a:gdLst/>
              <a:ahLst/>
              <a:cxnLst/>
              <a:rect l="l" t="t" r="r" b="b"/>
              <a:pathLst>
                <a:path w="10998" h="16484" extrusionOk="0">
                  <a:moveTo>
                    <a:pt x="7785" y="0"/>
                  </a:moveTo>
                  <a:lnTo>
                    <a:pt x="3213" y="0"/>
                  </a:lnTo>
                  <a:cubicBezTo>
                    <a:pt x="1435" y="0"/>
                    <a:pt x="0" y="1435"/>
                    <a:pt x="0" y="3200"/>
                  </a:cubicBezTo>
                  <a:lnTo>
                    <a:pt x="0" y="13284"/>
                  </a:lnTo>
                  <a:cubicBezTo>
                    <a:pt x="0" y="15049"/>
                    <a:pt x="1435" y="16484"/>
                    <a:pt x="3213" y="16484"/>
                  </a:cubicBezTo>
                  <a:lnTo>
                    <a:pt x="7785" y="16484"/>
                  </a:lnTo>
                  <a:cubicBezTo>
                    <a:pt x="9563" y="16484"/>
                    <a:pt x="10998" y="15049"/>
                    <a:pt x="10998" y="13284"/>
                  </a:cubicBezTo>
                  <a:lnTo>
                    <a:pt x="10998" y="3200"/>
                  </a:lnTo>
                  <a:cubicBezTo>
                    <a:pt x="10998" y="1435"/>
                    <a:pt x="9563" y="0"/>
                    <a:pt x="7785" y="0"/>
                  </a:cubicBezTo>
                  <a:close/>
                  <a:moveTo>
                    <a:pt x="8242" y="13284"/>
                  </a:moveTo>
                  <a:cubicBezTo>
                    <a:pt x="8242" y="13538"/>
                    <a:pt x="8026" y="13741"/>
                    <a:pt x="7785" y="13741"/>
                  </a:cubicBezTo>
                  <a:lnTo>
                    <a:pt x="3213" y="13741"/>
                  </a:lnTo>
                  <a:cubicBezTo>
                    <a:pt x="2946" y="13741"/>
                    <a:pt x="2743" y="13538"/>
                    <a:pt x="2743" y="13284"/>
                  </a:cubicBezTo>
                  <a:lnTo>
                    <a:pt x="2743" y="3200"/>
                  </a:lnTo>
                  <a:cubicBezTo>
                    <a:pt x="2743" y="2946"/>
                    <a:pt x="2946" y="2743"/>
                    <a:pt x="3213" y="2743"/>
                  </a:cubicBezTo>
                  <a:lnTo>
                    <a:pt x="7785" y="2743"/>
                  </a:lnTo>
                  <a:cubicBezTo>
                    <a:pt x="8026" y="2743"/>
                    <a:pt x="8242" y="2946"/>
                    <a:pt x="8242" y="3200"/>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28" name="Google Shape;3378;p99">
              <a:extLst>
                <a:ext uri="{FF2B5EF4-FFF2-40B4-BE49-F238E27FC236}">
                  <a16:creationId xmlns:a16="http://schemas.microsoft.com/office/drawing/2014/main" id="{05F039DC-FECD-544B-8B10-8BD8C6E0E48E}"/>
                </a:ext>
              </a:extLst>
            </p:cNvPr>
            <p:cNvSpPr/>
            <p:nvPr/>
          </p:nvSpPr>
          <p:spPr>
            <a:xfrm>
              <a:off x="12195920" y="4029060"/>
              <a:ext cx="403350" cy="27557"/>
            </a:xfrm>
            <a:custGeom>
              <a:avLst/>
              <a:gdLst/>
              <a:ahLst/>
              <a:cxnLst/>
              <a:rect l="l" t="t" r="r" b="b"/>
              <a:pathLst>
                <a:path w="40335" h="2755" extrusionOk="0">
                  <a:moveTo>
                    <a:pt x="39878" y="0"/>
                  </a:moveTo>
                  <a:lnTo>
                    <a:pt x="457" y="0"/>
                  </a:lnTo>
                  <a:cubicBezTo>
                    <a:pt x="203" y="0"/>
                    <a:pt x="0" y="203"/>
                    <a:pt x="0" y="457"/>
                  </a:cubicBezTo>
                  <a:lnTo>
                    <a:pt x="0" y="2298"/>
                  </a:lnTo>
                  <a:cubicBezTo>
                    <a:pt x="0" y="2552"/>
                    <a:pt x="203" y="2755"/>
                    <a:pt x="457" y="2755"/>
                  </a:cubicBezTo>
                  <a:lnTo>
                    <a:pt x="39878" y="2755"/>
                  </a:lnTo>
                  <a:cubicBezTo>
                    <a:pt x="40131" y="2755"/>
                    <a:pt x="40335" y="2552"/>
                    <a:pt x="40335" y="2298"/>
                  </a:cubicBezTo>
                  <a:lnTo>
                    <a:pt x="40335" y="457"/>
                  </a:lnTo>
                  <a:cubicBezTo>
                    <a:pt x="40335" y="203"/>
                    <a:pt x="40131" y="0"/>
                    <a:pt x="39878" y="0"/>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29" name="Google Shape;3379;p99">
              <a:extLst>
                <a:ext uri="{FF2B5EF4-FFF2-40B4-BE49-F238E27FC236}">
                  <a16:creationId xmlns:a16="http://schemas.microsoft.com/office/drawing/2014/main" id="{BF80C24A-2FFD-484D-9548-95E82323FA5E}"/>
                </a:ext>
              </a:extLst>
            </p:cNvPr>
            <p:cNvSpPr/>
            <p:nvPr/>
          </p:nvSpPr>
          <p:spPr>
            <a:xfrm>
              <a:off x="12195920" y="3937400"/>
              <a:ext cx="403350" cy="27557"/>
            </a:xfrm>
            <a:custGeom>
              <a:avLst/>
              <a:gdLst/>
              <a:ahLst/>
              <a:cxnLst/>
              <a:rect l="l" t="t" r="r" b="b"/>
              <a:pathLst>
                <a:path w="40335" h="2755" extrusionOk="0">
                  <a:moveTo>
                    <a:pt x="39878" y="0"/>
                  </a:moveTo>
                  <a:lnTo>
                    <a:pt x="457" y="0"/>
                  </a:lnTo>
                  <a:cubicBezTo>
                    <a:pt x="203" y="0"/>
                    <a:pt x="0" y="203"/>
                    <a:pt x="0" y="457"/>
                  </a:cubicBezTo>
                  <a:lnTo>
                    <a:pt x="0" y="2298"/>
                  </a:lnTo>
                  <a:cubicBezTo>
                    <a:pt x="0" y="2552"/>
                    <a:pt x="203" y="2755"/>
                    <a:pt x="457" y="2755"/>
                  </a:cubicBezTo>
                  <a:lnTo>
                    <a:pt x="39878" y="2755"/>
                  </a:lnTo>
                  <a:cubicBezTo>
                    <a:pt x="40131" y="2755"/>
                    <a:pt x="40335" y="2552"/>
                    <a:pt x="40335" y="2298"/>
                  </a:cubicBezTo>
                  <a:lnTo>
                    <a:pt x="40335" y="457"/>
                  </a:lnTo>
                  <a:cubicBezTo>
                    <a:pt x="40335" y="203"/>
                    <a:pt x="40131" y="0"/>
                    <a:pt x="39878" y="0"/>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30" name="Google Shape;3380;p99">
              <a:extLst>
                <a:ext uri="{FF2B5EF4-FFF2-40B4-BE49-F238E27FC236}">
                  <a16:creationId xmlns:a16="http://schemas.microsoft.com/office/drawing/2014/main" id="{6ADDE594-D394-164C-891C-D0DF4ACE22FD}"/>
                </a:ext>
              </a:extLst>
            </p:cNvPr>
            <p:cNvSpPr/>
            <p:nvPr/>
          </p:nvSpPr>
          <p:spPr>
            <a:xfrm>
              <a:off x="12090370" y="3405800"/>
              <a:ext cx="614420" cy="751580"/>
            </a:xfrm>
            <a:custGeom>
              <a:avLst/>
              <a:gdLst/>
              <a:ahLst/>
              <a:cxnLst/>
              <a:rect l="l" t="t" r="r" b="b"/>
              <a:pathLst>
                <a:path w="61442" h="75158" extrusionOk="0">
                  <a:moveTo>
                    <a:pt x="59562" y="8585"/>
                  </a:moveTo>
                  <a:cubicBezTo>
                    <a:pt x="59397" y="6845"/>
                    <a:pt x="57924" y="5499"/>
                    <a:pt x="56184" y="5499"/>
                  </a:cubicBezTo>
                  <a:lnTo>
                    <a:pt x="48133" y="5499"/>
                  </a:lnTo>
                  <a:lnTo>
                    <a:pt x="48133" y="3200"/>
                  </a:lnTo>
                  <a:cubicBezTo>
                    <a:pt x="48133" y="1435"/>
                    <a:pt x="46697" y="0"/>
                    <a:pt x="44919" y="0"/>
                  </a:cubicBezTo>
                  <a:lnTo>
                    <a:pt x="16509" y="0"/>
                  </a:lnTo>
                  <a:cubicBezTo>
                    <a:pt x="14744" y="0"/>
                    <a:pt x="13296" y="1435"/>
                    <a:pt x="13296" y="3200"/>
                  </a:cubicBezTo>
                  <a:lnTo>
                    <a:pt x="13296" y="5499"/>
                  </a:lnTo>
                  <a:lnTo>
                    <a:pt x="5257" y="5499"/>
                  </a:lnTo>
                  <a:cubicBezTo>
                    <a:pt x="3530" y="5499"/>
                    <a:pt x="2044" y="6845"/>
                    <a:pt x="1892" y="8585"/>
                  </a:cubicBezTo>
                  <a:cubicBezTo>
                    <a:pt x="0" y="29641"/>
                    <a:pt x="0" y="51003"/>
                    <a:pt x="1892" y="72085"/>
                  </a:cubicBezTo>
                  <a:cubicBezTo>
                    <a:pt x="2044" y="73799"/>
                    <a:pt x="3530" y="75158"/>
                    <a:pt x="5257" y="75158"/>
                  </a:cubicBezTo>
                  <a:lnTo>
                    <a:pt x="56184" y="75158"/>
                  </a:lnTo>
                  <a:cubicBezTo>
                    <a:pt x="57924" y="75158"/>
                    <a:pt x="59397" y="73799"/>
                    <a:pt x="59562" y="72085"/>
                  </a:cubicBezTo>
                  <a:cubicBezTo>
                    <a:pt x="61442" y="51003"/>
                    <a:pt x="61442" y="29641"/>
                    <a:pt x="59562" y="8585"/>
                  </a:cubicBezTo>
                  <a:close/>
                  <a:moveTo>
                    <a:pt x="16052" y="3200"/>
                  </a:moveTo>
                  <a:cubicBezTo>
                    <a:pt x="16052" y="2946"/>
                    <a:pt x="16268" y="2743"/>
                    <a:pt x="16509" y="2743"/>
                  </a:cubicBezTo>
                  <a:lnTo>
                    <a:pt x="44919" y="2743"/>
                  </a:lnTo>
                  <a:cubicBezTo>
                    <a:pt x="45186" y="2743"/>
                    <a:pt x="45389" y="2946"/>
                    <a:pt x="45389" y="3200"/>
                  </a:cubicBezTo>
                  <a:lnTo>
                    <a:pt x="45389" y="10540"/>
                  </a:lnTo>
                  <a:cubicBezTo>
                    <a:pt x="45389" y="10795"/>
                    <a:pt x="45186" y="10998"/>
                    <a:pt x="44919" y="10998"/>
                  </a:cubicBezTo>
                  <a:lnTo>
                    <a:pt x="16509" y="10998"/>
                  </a:lnTo>
                  <a:cubicBezTo>
                    <a:pt x="16268" y="10998"/>
                    <a:pt x="16052" y="10795"/>
                    <a:pt x="16052" y="10540"/>
                  </a:cubicBezTo>
                  <a:close/>
                  <a:moveTo>
                    <a:pt x="56819" y="71831"/>
                  </a:moveTo>
                  <a:cubicBezTo>
                    <a:pt x="56794" y="72136"/>
                    <a:pt x="56502" y="72402"/>
                    <a:pt x="56184" y="72402"/>
                  </a:cubicBezTo>
                  <a:lnTo>
                    <a:pt x="5257" y="72402"/>
                  </a:lnTo>
                  <a:cubicBezTo>
                    <a:pt x="4953" y="72402"/>
                    <a:pt x="4660" y="72136"/>
                    <a:pt x="4635" y="71831"/>
                  </a:cubicBezTo>
                  <a:cubicBezTo>
                    <a:pt x="2755" y="50926"/>
                    <a:pt x="2755" y="29730"/>
                    <a:pt x="4635" y="8826"/>
                  </a:cubicBezTo>
                  <a:cubicBezTo>
                    <a:pt x="4660" y="8521"/>
                    <a:pt x="4953" y="8242"/>
                    <a:pt x="5257" y="8242"/>
                  </a:cubicBezTo>
                  <a:lnTo>
                    <a:pt x="13296" y="8242"/>
                  </a:lnTo>
                  <a:lnTo>
                    <a:pt x="13296" y="10540"/>
                  </a:lnTo>
                  <a:cubicBezTo>
                    <a:pt x="13296" y="12306"/>
                    <a:pt x="14744" y="13741"/>
                    <a:pt x="16509" y="13741"/>
                  </a:cubicBezTo>
                  <a:lnTo>
                    <a:pt x="44919" y="13741"/>
                  </a:lnTo>
                  <a:cubicBezTo>
                    <a:pt x="46697" y="13741"/>
                    <a:pt x="48133" y="12306"/>
                    <a:pt x="48133" y="10540"/>
                  </a:cubicBezTo>
                  <a:lnTo>
                    <a:pt x="48133" y="8242"/>
                  </a:lnTo>
                  <a:lnTo>
                    <a:pt x="56184" y="8242"/>
                  </a:lnTo>
                  <a:cubicBezTo>
                    <a:pt x="56502" y="8242"/>
                    <a:pt x="56794" y="8521"/>
                    <a:pt x="56819" y="8826"/>
                  </a:cubicBezTo>
                  <a:cubicBezTo>
                    <a:pt x="58686" y="29730"/>
                    <a:pt x="58686" y="50926"/>
                    <a:pt x="56819" y="71831"/>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grpSp>
    </p:spTree>
    <p:extLst>
      <p:ext uri="{BB962C8B-B14F-4D97-AF65-F5344CB8AC3E}">
        <p14:creationId xmlns:p14="http://schemas.microsoft.com/office/powerpoint/2010/main" val="1678336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3B429F7B-BF7F-A541-9B1D-E7BF2BA86BD4}"/>
              </a:ext>
            </a:extLst>
          </p:cNvPr>
          <p:cNvSpPr>
            <a:spLocks noGrp="1"/>
          </p:cNvSpPr>
          <p:nvPr>
            <p:ph type="subTitle" idx="2"/>
          </p:nvPr>
        </p:nvSpPr>
        <p:spPr>
          <a:xfrm>
            <a:off x="932821" y="909036"/>
            <a:ext cx="14689766" cy="463200"/>
          </a:xfrm>
        </p:spPr>
        <p:txBody>
          <a:bodyPr/>
          <a:lstStyle/>
          <a:p>
            <a:r>
              <a:rPr lang="en-US" dirty="0"/>
              <a:t>03 </a:t>
            </a:r>
            <a:r>
              <a:rPr lang="en-US" dirty="0" err="1"/>
              <a:t>gestion</a:t>
            </a:r>
            <a:r>
              <a:rPr lang="en-US" dirty="0"/>
              <a:t> des </a:t>
            </a:r>
            <a:r>
              <a:rPr lang="en-US" dirty="0" err="1"/>
              <a:t>comptes</a:t>
            </a:r>
            <a:r>
              <a:rPr lang="en-US" dirty="0"/>
              <a:t> en </a:t>
            </a:r>
            <a:r>
              <a:rPr lang="en-US" dirty="0" err="1"/>
              <a:t>ligne</a:t>
            </a:r>
            <a:endParaRPr lang="en-US" dirty="0"/>
          </a:p>
        </p:txBody>
      </p:sp>
      <p:sp>
        <p:nvSpPr>
          <p:cNvPr id="13" name="Text Placeholder 6">
            <a:extLst>
              <a:ext uri="{FF2B5EF4-FFF2-40B4-BE49-F238E27FC236}">
                <a16:creationId xmlns:a16="http://schemas.microsoft.com/office/drawing/2014/main" id="{40F0A507-5375-0844-AFD6-5E3CF9030444}"/>
              </a:ext>
            </a:extLst>
          </p:cNvPr>
          <p:cNvSpPr txBox="1">
            <a:spLocks/>
          </p:cNvSpPr>
          <p:nvPr/>
        </p:nvSpPr>
        <p:spPr>
          <a:xfrm>
            <a:off x="933450" y="4819690"/>
            <a:ext cx="9388475" cy="1765665"/>
          </a:xfrm>
          <a:prstGeom prst="rect">
            <a:avLst/>
          </a:prstGeom>
        </p:spPr>
        <p:txBody>
          <a:bodyPr vert="horz" lIns="0" tIns="0" rIns="0" bIns="0" rtlCol="0">
            <a:noAutofit/>
          </a:bodyPr>
          <a:lstStyle>
            <a:defPPr marR="0" lvl="0" algn="l" rtl="0">
              <a:lnSpc>
                <a:spcPct val="100000"/>
              </a:lnSpc>
              <a:spcBef>
                <a:spcPts val="0"/>
              </a:spcBef>
              <a:spcAft>
                <a:spcPts val="0"/>
              </a:spcAft>
            </a:defPPr>
            <a:lvl1pPr marL="0" marR="0" lvl="0" indent="0" algn="l" rtl="0" eaLnBrk="1" hangingPunct="1">
              <a:lnSpc>
                <a:spcPct val="129000"/>
              </a:lnSpc>
              <a:spcBef>
                <a:spcPts val="0"/>
              </a:spcBef>
              <a:spcAft>
                <a:spcPts val="1200"/>
              </a:spcAft>
              <a:buClr>
                <a:srgbClr val="1C2B33"/>
              </a:buClr>
              <a:buSzPct val="25000"/>
              <a:buFontTx/>
              <a:buBlip>
                <a:blip r:embed="rId3"/>
              </a:buBlip>
              <a:tabLst/>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defTabSz="1828800" fontAlgn="base">
              <a:lnSpc>
                <a:spcPts val="7200"/>
              </a:lnSpc>
              <a:spcAft>
                <a:spcPts val="0"/>
              </a:spcAft>
              <a:buFont typeface="Optimistic Text"/>
              <a:buNone/>
              <a:defRPr/>
            </a:pPr>
            <a:r>
              <a:rPr lang="fr-FR" sz="6000" spc="260" dirty="0">
                <a:solidFill>
                  <a:srgbClr val="1C2B33"/>
                </a:solidFill>
                <a:latin typeface="Optimistic Display" panose="020B0603020203020204" pitchFamily="34" charset="0"/>
                <a:cs typeface="Optimistic Display" panose="020B0603020203020204" pitchFamily="34" charset="0"/>
                <a:sym typeface="Arial"/>
              </a:rPr>
              <a:t>Comment signaler un abus sur </a:t>
            </a:r>
            <a:r>
              <a:rPr lang="fr-FR" sz="6000" u="sng" spc="260" dirty="0">
                <a:solidFill>
                  <a:schemeClr val="accent2"/>
                </a:solidFill>
                <a:latin typeface="Optimistic Display" panose="020B0603020203020204" pitchFamily="34" charset="0"/>
                <a:cs typeface="Optimistic Display" panose="020B0603020203020204" pitchFamily="34" charset="0"/>
                <a:sym typeface="Arial"/>
              </a:rPr>
              <a:t>Facebook</a:t>
            </a:r>
            <a:r>
              <a:rPr lang="fr-FR" sz="6000" spc="260" dirty="0">
                <a:solidFill>
                  <a:srgbClr val="1C2B33"/>
                </a:solidFill>
                <a:latin typeface="Optimistic Display" panose="020B0603020203020204" pitchFamily="34" charset="0"/>
                <a:cs typeface="Optimistic Display" panose="020B0603020203020204" pitchFamily="34" charset="0"/>
                <a:sym typeface="Arial"/>
              </a:rPr>
              <a:t>?</a:t>
            </a:r>
            <a:endParaRPr lang="en-US" sz="6000" spc="260" dirty="0">
              <a:solidFill>
                <a:srgbClr val="1C2B33"/>
              </a:solidFill>
              <a:latin typeface="Optimistic Display" panose="020B0603020203020204" pitchFamily="34" charset="0"/>
              <a:cs typeface="Optimistic Display" panose="020B0603020203020204" pitchFamily="34" charset="0"/>
              <a:sym typeface="Arial"/>
            </a:endParaRPr>
          </a:p>
        </p:txBody>
      </p:sp>
      <p:sp>
        <p:nvSpPr>
          <p:cNvPr id="12" name="Text Placeholder 6">
            <a:extLst>
              <a:ext uri="{FF2B5EF4-FFF2-40B4-BE49-F238E27FC236}">
                <a16:creationId xmlns:a16="http://schemas.microsoft.com/office/drawing/2014/main" id="{034E544F-DFBC-7A40-82A6-29721803D722}"/>
              </a:ext>
            </a:extLst>
          </p:cNvPr>
          <p:cNvSpPr>
            <a:spLocks noGrp="1"/>
          </p:cNvSpPr>
          <p:nvPr>
            <p:ph type="body" sz="quarter" idx="10"/>
          </p:nvPr>
        </p:nvSpPr>
        <p:spPr>
          <a:xfrm>
            <a:off x="933448" y="6877090"/>
            <a:ext cx="11260137" cy="2159215"/>
          </a:xfrm>
        </p:spPr>
        <p:txBody>
          <a:bodyPr/>
          <a:lstStyle/>
          <a:p>
            <a:pPr>
              <a:lnSpc>
                <a:spcPts val="3000"/>
              </a:lnSpc>
              <a:buNone/>
            </a:pPr>
            <a:r>
              <a:rPr lang="fr-FR" dirty="0"/>
              <a:t>La meilleure façon de signaler un contenu abusif ou un spam sur Facebook est d'utiliser le lien Signaler près du contenu lui-même. Voici quelques exemples de la manière dont vous pouvez nous signaler du contenu. En savoir plus sur le signalement d'abus.</a:t>
            </a:r>
          </a:p>
          <a:p>
            <a:pPr>
              <a:lnSpc>
                <a:spcPts val="3000"/>
              </a:lnSpc>
              <a:buNone/>
            </a:pPr>
            <a:r>
              <a:rPr lang="fr-FR" dirty="0"/>
              <a:t>Si vous n'avez pas de compte ou si vous ne voyez pas le contenu que vous souhaitez signaler (par exemple : quelqu'un vous a bloqué), voici ce que vous pouvez faire</a:t>
            </a:r>
            <a:r>
              <a:rPr lang="en-US" dirty="0"/>
              <a:t>.</a:t>
            </a:r>
          </a:p>
        </p:txBody>
      </p:sp>
      <p:sp>
        <p:nvSpPr>
          <p:cNvPr id="14" name="Rectangle 13">
            <a:extLst>
              <a:ext uri="{FF2B5EF4-FFF2-40B4-BE49-F238E27FC236}">
                <a16:creationId xmlns:a16="http://schemas.microsoft.com/office/drawing/2014/main" id="{13E260B7-9958-C044-9D96-8E89E32AE845}"/>
              </a:ext>
            </a:extLst>
          </p:cNvPr>
          <p:cNvSpPr/>
          <p:nvPr/>
        </p:nvSpPr>
        <p:spPr>
          <a:xfrm>
            <a:off x="18773775" y="0"/>
            <a:ext cx="5613399" cy="137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US" sz="2400" spc="50" dirty="0">
              <a:solidFill>
                <a:srgbClr val="1C2B33"/>
              </a:solidFill>
              <a:cs typeface="Optimistic Text" panose="020B0503020203020204" pitchFamily="34" charset="0"/>
            </a:endParaRPr>
          </a:p>
        </p:txBody>
      </p:sp>
      <p:sp>
        <p:nvSpPr>
          <p:cNvPr id="15" name="Google Shape;648;p3">
            <a:extLst>
              <a:ext uri="{FF2B5EF4-FFF2-40B4-BE49-F238E27FC236}">
                <a16:creationId xmlns:a16="http://schemas.microsoft.com/office/drawing/2014/main" id="{A40EA8A9-C41D-5C45-A99B-08427A86D0A4}"/>
              </a:ext>
            </a:extLst>
          </p:cNvPr>
          <p:cNvSpPr/>
          <p:nvPr/>
        </p:nvSpPr>
        <p:spPr>
          <a:xfrm>
            <a:off x="16892588" y="1438775"/>
            <a:ext cx="5635625" cy="11009576"/>
          </a:xfrm>
          <a:prstGeom prst="roundRect">
            <a:avLst>
              <a:gd name="adj" fmla="val 12084"/>
            </a:avLst>
          </a:prstGeom>
          <a:solidFill>
            <a:srgbClr val="FFFFFF"/>
          </a:solidFill>
          <a:ln w="9525" cap="flat" cmpd="sng">
            <a:solidFill>
              <a:srgbClr val="CBD2D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None/>
            </a:pPr>
            <a:endParaRPr sz="2489" b="0" i="0" u="none" strike="noStrike" cap="none">
              <a:solidFill>
                <a:srgbClr val="000000"/>
              </a:solidFill>
              <a:latin typeface="Arial"/>
              <a:ea typeface="Arial"/>
              <a:cs typeface="Arial"/>
              <a:sym typeface="Arial"/>
            </a:endParaRPr>
          </a:p>
        </p:txBody>
      </p:sp>
      <p:pic>
        <p:nvPicPr>
          <p:cNvPr id="17" name="Picture 16">
            <a:extLst>
              <a:ext uri="{FF2B5EF4-FFF2-40B4-BE49-F238E27FC236}">
                <a16:creationId xmlns:a16="http://schemas.microsoft.com/office/drawing/2014/main" id="{621B38D2-27EA-5741-9CF3-E3D8E6EE3E4C}"/>
              </a:ext>
            </a:extLst>
          </p:cNvPr>
          <p:cNvPicPr>
            <a:picLocks noChangeAspect="1"/>
          </p:cNvPicPr>
          <p:nvPr/>
        </p:nvPicPr>
        <p:blipFill rotWithShape="1">
          <a:blip r:embed="rId4"/>
          <a:srcRect t="93" b="91961"/>
          <a:stretch/>
        </p:blipFill>
        <p:spPr>
          <a:xfrm>
            <a:off x="17209453" y="2510368"/>
            <a:ext cx="5001894" cy="858609"/>
          </a:xfrm>
          <a:prstGeom prst="rect">
            <a:avLst/>
          </a:prstGeom>
          <a:solidFill>
            <a:srgbClr val="FFFFFF"/>
          </a:solidFill>
          <a:ln w="9525" cap="flat" cmpd="sng">
            <a:noFill/>
            <a:prstDash val="solid"/>
            <a:round/>
            <a:headEnd type="none" w="sm" len="sm"/>
            <a:tailEnd type="none" w="sm" len="sm"/>
          </a:ln>
        </p:spPr>
      </p:pic>
      <p:sp>
        <p:nvSpPr>
          <p:cNvPr id="16" name="TextBox 15">
            <a:extLst>
              <a:ext uri="{FF2B5EF4-FFF2-40B4-BE49-F238E27FC236}">
                <a16:creationId xmlns:a16="http://schemas.microsoft.com/office/drawing/2014/main" id="{06788370-21F1-E546-8B0A-8F03EBE4F375}"/>
              </a:ext>
            </a:extLst>
          </p:cNvPr>
          <p:cNvSpPr txBox="1"/>
          <p:nvPr/>
        </p:nvSpPr>
        <p:spPr>
          <a:xfrm>
            <a:off x="22024975" y="12668250"/>
            <a:ext cx="1428750" cy="438150"/>
          </a:xfrm>
          <a:prstGeom prst="rect">
            <a:avLst/>
          </a:prstGeom>
        </p:spPr>
        <p:txBody>
          <a:bodyPr rIns="0">
            <a:noAutofit/>
          </a:bodyPr>
          <a:lstStyle>
            <a:defPPr marR="0" lvl="0" algn="l" rtl="0">
              <a:lnSpc>
                <a:spcPct val="100000"/>
              </a:lnSpc>
              <a:spcBef>
                <a:spcPts val="0"/>
              </a:spcBef>
              <a:spcAft>
                <a:spcPts val="0"/>
              </a:spcAft>
              <a:defRPr/>
            </a:defPPr>
            <a:lvl1pPr marL="45720" indent="-45720" algn="r" eaLnBrk="1" hangingPunct="1">
              <a:lnSpc>
                <a:spcPct val="129000"/>
              </a:lnSpc>
              <a:spcAft>
                <a:spcPts val="1200"/>
              </a:spcAft>
              <a:buSzPct val="25000"/>
              <a:buFontTx/>
              <a:buBlip>
                <a:blip r:embed="rId3"/>
              </a:buBlip>
              <a:tabLst/>
              <a:defRPr sz="1600" spc="50" baseline="0">
                <a:solidFill>
                  <a:schemeClr val="tx1"/>
                </a:solidFill>
              </a:defRPr>
            </a:lvl1pPr>
            <a:lvl2pPr marL="640080" indent="-365760" eaLnBrk="1" hangingPunct="1">
              <a:lnSpc>
                <a:spcPct val="129000"/>
              </a:lnSpc>
              <a:spcAft>
                <a:spcPts val="1200"/>
              </a:spcAft>
              <a:buClrTx/>
              <a:buSzPct val="85000"/>
              <a:buFont typeface="Optimistic Text" panose="020B0604020202020204" pitchFamily="34" charset="0"/>
              <a:buChar char="•"/>
              <a:defRPr spc="50" baseline="0">
                <a:solidFill>
                  <a:schemeClr val="tx1"/>
                </a:solidFill>
              </a:defRPr>
            </a:lvl2pPr>
            <a:lvl3pPr marL="1005840" indent="-365760" eaLnBrk="1" hangingPunct="1">
              <a:lnSpc>
                <a:spcPct val="129000"/>
              </a:lnSpc>
              <a:spcAft>
                <a:spcPts val="1200"/>
              </a:spcAft>
              <a:buClrTx/>
              <a:buSzPct val="85000"/>
              <a:buFont typeface=".PingFang SC Regular"/>
              <a:buChar char="﹘"/>
              <a:defRPr spc="50" baseline="0">
                <a:solidFill>
                  <a:schemeClr val="tx1"/>
                </a:solidFill>
              </a:defRPr>
            </a:lvl3pPr>
            <a:lvl4pPr marL="1371600" indent="-365760" eaLnBrk="1" hangingPunct="1">
              <a:lnSpc>
                <a:spcPct val="129000"/>
              </a:lnSpc>
              <a:spcAft>
                <a:spcPts val="1200"/>
              </a:spcAft>
              <a:buClrTx/>
              <a:buSzPct val="85000"/>
              <a:buFont typeface=".PingFang SC Regular"/>
              <a:buChar char="﹘"/>
              <a:defRPr spc="50" baseline="0">
                <a:solidFill>
                  <a:schemeClr val="tx1"/>
                </a:solidFill>
              </a:defRPr>
            </a:lvl4pPr>
            <a:lvl5pPr marL="1737360" indent="-365760" eaLnBrk="1" hangingPunct="1">
              <a:lnSpc>
                <a:spcPct val="129000"/>
              </a:lnSpc>
              <a:spcAft>
                <a:spcPts val="1200"/>
              </a:spcAft>
              <a:buClrTx/>
              <a:buSzPct val="85000"/>
              <a:buFont typeface=".PingFang SC Regular"/>
              <a:buChar char="﹘"/>
              <a:defRPr spc="50" baseline="0">
                <a:solidFill>
                  <a:schemeClr val="tx1"/>
                </a:solidFill>
              </a:defRPr>
            </a:lvl5pPr>
            <a:lvl6pPr eaLnBrk="1" hangingPunct="1"/>
            <a:lvl7pPr eaLnBrk="1" hangingPunct="1"/>
            <a:lvl8pPr eaLnBrk="1" hangingPunct="1"/>
            <a:lvl9pPr eaLnBrk="1" hangingPunct="1"/>
          </a:lstStyle>
          <a:p>
            <a:pPr lvl="0"/>
            <a:fld id="{FDB46036-B8C8-1B45-BC70-41893D8B3A8D}" type="slidenum">
              <a:rPr lang="en-US" smtClean="0"/>
              <a:pPr lvl="0"/>
              <a:t>76</a:t>
            </a:fld>
            <a:endParaRPr lang="en-US" dirty="0"/>
          </a:p>
        </p:txBody>
      </p:sp>
      <p:pic>
        <p:nvPicPr>
          <p:cNvPr id="3" name="Picture 2"/>
          <p:cNvPicPr>
            <a:picLocks noChangeAspect="1"/>
          </p:cNvPicPr>
          <p:nvPr/>
        </p:nvPicPr>
        <p:blipFill>
          <a:blip r:embed="rId5"/>
          <a:stretch>
            <a:fillRect/>
          </a:stretch>
        </p:blipFill>
        <p:spPr>
          <a:xfrm>
            <a:off x="17209453" y="1876927"/>
            <a:ext cx="5001894" cy="9938084"/>
          </a:xfrm>
          <a:prstGeom prst="rect">
            <a:avLst/>
          </a:prstGeom>
        </p:spPr>
      </p:pic>
    </p:spTree>
    <p:extLst>
      <p:ext uri="{BB962C8B-B14F-4D97-AF65-F5344CB8AC3E}">
        <p14:creationId xmlns:p14="http://schemas.microsoft.com/office/powerpoint/2010/main" val="3840752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3B429F7B-BF7F-A541-9B1D-E7BF2BA86BD4}"/>
              </a:ext>
            </a:extLst>
          </p:cNvPr>
          <p:cNvSpPr>
            <a:spLocks noGrp="1"/>
          </p:cNvSpPr>
          <p:nvPr>
            <p:ph type="subTitle" idx="2"/>
          </p:nvPr>
        </p:nvSpPr>
        <p:spPr>
          <a:xfrm>
            <a:off x="932821" y="909036"/>
            <a:ext cx="14689766" cy="463200"/>
          </a:xfrm>
        </p:spPr>
        <p:txBody>
          <a:bodyPr/>
          <a:lstStyle/>
          <a:p>
            <a:r>
              <a:rPr lang="en-US" dirty="0"/>
              <a:t>03 </a:t>
            </a:r>
            <a:r>
              <a:rPr lang="en-US" dirty="0" err="1"/>
              <a:t>gestion</a:t>
            </a:r>
            <a:r>
              <a:rPr lang="en-US" dirty="0"/>
              <a:t> des </a:t>
            </a:r>
            <a:r>
              <a:rPr lang="en-US" dirty="0" err="1"/>
              <a:t>comptes</a:t>
            </a:r>
            <a:r>
              <a:rPr lang="en-US" dirty="0"/>
              <a:t> en </a:t>
            </a:r>
            <a:r>
              <a:rPr lang="en-US" dirty="0" err="1"/>
              <a:t>ligne</a:t>
            </a:r>
            <a:endParaRPr lang="en-US" dirty="0"/>
          </a:p>
        </p:txBody>
      </p:sp>
      <p:sp>
        <p:nvSpPr>
          <p:cNvPr id="7" name="Text Placeholder 6">
            <a:extLst>
              <a:ext uri="{FF2B5EF4-FFF2-40B4-BE49-F238E27FC236}">
                <a16:creationId xmlns:a16="http://schemas.microsoft.com/office/drawing/2014/main" id="{8F10397F-FDF0-B44A-9885-99A2E91C0619}"/>
              </a:ext>
            </a:extLst>
          </p:cNvPr>
          <p:cNvSpPr>
            <a:spLocks noGrp="1"/>
          </p:cNvSpPr>
          <p:nvPr>
            <p:ph type="body" sz="quarter" idx="4294967295"/>
          </p:nvPr>
        </p:nvSpPr>
        <p:spPr>
          <a:xfrm>
            <a:off x="933448" y="4717874"/>
            <a:ext cx="12762674" cy="7904821"/>
          </a:xfrm>
        </p:spPr>
        <p:txBody>
          <a:bodyPr>
            <a:noAutofit/>
          </a:bodyPr>
          <a:lstStyle/>
          <a:p>
            <a:pPr marL="0" indent="0" fontAlgn="base">
              <a:lnSpc>
                <a:spcPts val="3000"/>
              </a:lnSpc>
              <a:buNone/>
            </a:pPr>
            <a:r>
              <a:rPr lang="fr-FR" sz="2000" dirty="0"/>
              <a:t>Si vous avez un compte </a:t>
            </a:r>
            <a:r>
              <a:rPr lang="fr-FR" sz="2000" dirty="0" err="1"/>
              <a:t>Instagram</a:t>
            </a:r>
            <a:r>
              <a:rPr lang="fr-FR" sz="2000" dirty="0"/>
              <a:t>, vous pouvez signaler un profil ou un contenu sur </a:t>
            </a:r>
            <a:r>
              <a:rPr lang="fr-FR" sz="2000" dirty="0" err="1"/>
              <a:t>Instagram</a:t>
            </a:r>
            <a:r>
              <a:rPr lang="fr-FR" sz="2000" dirty="0"/>
              <a:t> qui ne respecte pas nos Règles de la communauté.</a:t>
            </a:r>
          </a:p>
          <a:p>
            <a:pPr marL="0" indent="0" fontAlgn="base">
              <a:lnSpc>
                <a:spcPts val="3000"/>
              </a:lnSpc>
              <a:buNone/>
            </a:pPr>
            <a:r>
              <a:rPr lang="fr-FR" sz="2000" dirty="0"/>
              <a:t>Actuellement, vous pouvez signaler une publication pour l'une des raisons suivantes</a:t>
            </a:r>
            <a:r>
              <a:rPr lang="en-US" sz="2000" dirty="0"/>
              <a:t>:</a:t>
            </a:r>
          </a:p>
          <a:p>
            <a:pPr marL="342900" indent="-342900" fontAlgn="base">
              <a:lnSpc>
                <a:spcPts val="3000"/>
              </a:lnSpc>
              <a:buSzPct val="100000"/>
              <a:buFont typeface="Arial" panose="020B0604020202020204" pitchFamily="34" charset="0"/>
              <a:buChar char="•"/>
            </a:pPr>
            <a:r>
              <a:rPr lang="en-US" sz="2000" dirty="0"/>
              <a:t>Spam</a:t>
            </a:r>
          </a:p>
          <a:p>
            <a:pPr marL="342900" indent="-342900" fontAlgn="base">
              <a:lnSpc>
                <a:spcPts val="3000"/>
              </a:lnSpc>
              <a:buSzPct val="100000"/>
              <a:buFont typeface="Arial" panose="020B0604020202020204" pitchFamily="34" charset="0"/>
              <a:buChar char="•"/>
            </a:pPr>
            <a:r>
              <a:rPr lang="en-US" sz="2000" dirty="0" err="1"/>
              <a:t>Nudité</a:t>
            </a:r>
            <a:r>
              <a:rPr lang="en-US" sz="2000" dirty="0"/>
              <a:t> </a:t>
            </a:r>
            <a:r>
              <a:rPr lang="en-US" sz="2000" dirty="0" err="1"/>
              <a:t>ou</a:t>
            </a:r>
            <a:r>
              <a:rPr lang="en-US" sz="2000" dirty="0"/>
              <a:t> </a:t>
            </a:r>
            <a:r>
              <a:rPr lang="en-US" sz="2000" dirty="0" err="1"/>
              <a:t>activité</a:t>
            </a:r>
            <a:r>
              <a:rPr lang="en-US" sz="2000" dirty="0"/>
              <a:t> </a:t>
            </a:r>
            <a:r>
              <a:rPr lang="en-US" sz="2000" dirty="0" err="1"/>
              <a:t>sexuelle</a:t>
            </a:r>
            <a:endParaRPr lang="en-US" sz="2000" dirty="0"/>
          </a:p>
          <a:p>
            <a:pPr marL="342900" indent="-342900" fontAlgn="base">
              <a:lnSpc>
                <a:spcPts val="3000"/>
              </a:lnSpc>
              <a:buSzPct val="100000"/>
              <a:buFont typeface="Arial" panose="020B0604020202020204" pitchFamily="34" charset="0"/>
              <a:buChar char="•"/>
            </a:pPr>
            <a:r>
              <a:rPr lang="en-US" sz="2000" dirty="0" err="1"/>
              <a:t>Discours</a:t>
            </a:r>
            <a:r>
              <a:rPr lang="en-US" sz="2000" dirty="0"/>
              <a:t> </a:t>
            </a:r>
            <a:r>
              <a:rPr lang="en-US" sz="2000" dirty="0" err="1"/>
              <a:t>ou</a:t>
            </a:r>
            <a:r>
              <a:rPr lang="en-US" sz="2000" dirty="0"/>
              <a:t> </a:t>
            </a:r>
            <a:r>
              <a:rPr lang="en-US" sz="2000" dirty="0" err="1"/>
              <a:t>symboles</a:t>
            </a:r>
            <a:r>
              <a:rPr lang="en-US" sz="2000" dirty="0"/>
              <a:t> </a:t>
            </a:r>
            <a:r>
              <a:rPr lang="en-US" sz="2000" dirty="0" err="1"/>
              <a:t>haineux</a:t>
            </a:r>
            <a:endParaRPr lang="en-US" sz="2000" dirty="0"/>
          </a:p>
          <a:p>
            <a:pPr marL="342900" indent="-342900" fontAlgn="base">
              <a:lnSpc>
                <a:spcPts val="3000"/>
              </a:lnSpc>
              <a:buSzPct val="100000"/>
              <a:buFont typeface="Arial" panose="020B0604020202020204" pitchFamily="34" charset="0"/>
              <a:buChar char="•"/>
            </a:pPr>
            <a:r>
              <a:rPr lang="en-US" sz="2000" dirty="0" err="1"/>
              <a:t>Langage</a:t>
            </a:r>
            <a:r>
              <a:rPr lang="en-US" sz="2000" dirty="0"/>
              <a:t> </a:t>
            </a:r>
            <a:r>
              <a:rPr lang="en-US" sz="2000" dirty="0" err="1"/>
              <a:t>ou</a:t>
            </a:r>
            <a:r>
              <a:rPr lang="en-US" sz="2000" dirty="0"/>
              <a:t> </a:t>
            </a:r>
            <a:r>
              <a:rPr lang="en-US" sz="2000" dirty="0" err="1"/>
              <a:t>activité</a:t>
            </a:r>
            <a:r>
              <a:rPr lang="en-US" sz="2000" dirty="0"/>
              <a:t> </a:t>
            </a:r>
            <a:r>
              <a:rPr lang="en-US" sz="2000" dirty="0" err="1"/>
              <a:t>raciste</a:t>
            </a:r>
            <a:endParaRPr lang="en-US" sz="2000" dirty="0"/>
          </a:p>
          <a:p>
            <a:pPr marL="342900" indent="-342900" fontAlgn="base">
              <a:lnSpc>
                <a:spcPts val="3000"/>
              </a:lnSpc>
              <a:buSzPct val="100000"/>
              <a:buFont typeface="Arial" panose="020B0604020202020204" pitchFamily="34" charset="0"/>
              <a:buChar char="•"/>
            </a:pPr>
            <a:r>
              <a:rPr lang="en-US" sz="2000" dirty="0"/>
              <a:t>Violence </a:t>
            </a:r>
            <a:r>
              <a:rPr lang="en-US" sz="2000" dirty="0" err="1"/>
              <a:t>ou</a:t>
            </a:r>
            <a:r>
              <a:rPr lang="en-US" sz="2000" dirty="0"/>
              <a:t> </a:t>
            </a:r>
            <a:r>
              <a:rPr lang="en-US" sz="2000" dirty="0" err="1"/>
              <a:t>organisations</a:t>
            </a:r>
            <a:r>
              <a:rPr lang="en-US" sz="2000" dirty="0"/>
              <a:t> </a:t>
            </a:r>
            <a:r>
              <a:rPr lang="en-US" sz="2000" dirty="0" err="1"/>
              <a:t>dangereuses</a:t>
            </a:r>
            <a:endParaRPr lang="en-US" sz="2000" dirty="0"/>
          </a:p>
          <a:p>
            <a:pPr marL="0" indent="0" fontAlgn="base">
              <a:lnSpc>
                <a:spcPts val="3000"/>
              </a:lnSpc>
              <a:buNone/>
            </a:pPr>
            <a:r>
              <a:rPr lang="fr-FR" sz="2000" dirty="0"/>
              <a:t>Vous pouvez également signaler un profil pour avoir publié du contenu qu'il ne devrait pas publier, pour se faire passer pour quelqu'un d'autre ou pour être un enfant de moins de 13 ans. Découvrez comment signaler un commentaire ou comment signaler un message.</a:t>
            </a:r>
          </a:p>
          <a:p>
            <a:pPr marL="0" indent="0" fontAlgn="base">
              <a:lnSpc>
                <a:spcPts val="3000"/>
              </a:lnSpc>
              <a:buNone/>
            </a:pPr>
            <a:r>
              <a:rPr lang="fr-FR" sz="2000" dirty="0"/>
              <a:t>Souvenez-vous que votre signalement reste anonyme, sauf si vous signalez une violation de la propriété intellectuelle. Le compte que vous avez signalé ne verra pas qui l'a signalé</a:t>
            </a:r>
            <a:r>
              <a:rPr lang="en-US" sz="2000" dirty="0"/>
              <a:t>.</a:t>
            </a:r>
          </a:p>
          <a:p>
            <a:pPr fontAlgn="base">
              <a:lnSpc>
                <a:spcPts val="3000"/>
              </a:lnSpc>
              <a:buNone/>
            </a:pPr>
            <a:endParaRPr lang="en-US" sz="1800" dirty="0"/>
          </a:p>
        </p:txBody>
      </p:sp>
      <p:sp>
        <p:nvSpPr>
          <p:cNvPr id="4" name="Rectangle 3">
            <a:extLst>
              <a:ext uri="{FF2B5EF4-FFF2-40B4-BE49-F238E27FC236}">
                <a16:creationId xmlns:a16="http://schemas.microsoft.com/office/drawing/2014/main" id="{C70B3DDD-3793-1B4F-A530-63E9386E8496}"/>
              </a:ext>
            </a:extLst>
          </p:cNvPr>
          <p:cNvSpPr/>
          <p:nvPr/>
        </p:nvSpPr>
        <p:spPr>
          <a:xfrm>
            <a:off x="6509544" y="6089139"/>
            <a:ext cx="5043487" cy="2073645"/>
          </a:xfrm>
          <a:prstGeom prst="rect">
            <a:avLst/>
          </a:prstGeom>
        </p:spPr>
        <p:txBody>
          <a:bodyPr wrap="square">
            <a:noAutofit/>
          </a:bodyPr>
          <a:lstStyle/>
          <a:p>
            <a:pPr marL="342900" indent="-342900" fontAlgn="base">
              <a:lnSpc>
                <a:spcPts val="3000"/>
              </a:lnSpc>
              <a:spcAft>
                <a:spcPts val="1200"/>
              </a:spcAft>
              <a:buSzPct val="100000"/>
              <a:buFont typeface="Arial" panose="020B0604020202020204" pitchFamily="34" charset="0"/>
              <a:buChar char="•"/>
            </a:pPr>
            <a:r>
              <a:rPr lang="en-US" sz="2000" spc="50" dirty="0">
                <a:solidFill>
                  <a:schemeClr val="tx1"/>
                </a:solidFill>
                <a:sym typeface="Optimistic Text"/>
              </a:rPr>
              <a:t>Intimidation </a:t>
            </a:r>
            <a:r>
              <a:rPr lang="en-US" sz="2000" spc="50" dirty="0" err="1">
                <a:solidFill>
                  <a:schemeClr val="tx1"/>
                </a:solidFill>
                <a:sym typeface="Optimistic Text"/>
              </a:rPr>
              <a:t>ou</a:t>
            </a:r>
            <a:r>
              <a:rPr lang="en-US" sz="2000" spc="50" dirty="0">
                <a:solidFill>
                  <a:schemeClr val="tx1"/>
                </a:solidFill>
                <a:sym typeface="Optimistic Text"/>
              </a:rPr>
              <a:t> </a:t>
            </a:r>
            <a:r>
              <a:rPr lang="en-US" sz="2000" spc="50" dirty="0" err="1">
                <a:solidFill>
                  <a:schemeClr val="tx1"/>
                </a:solidFill>
                <a:sym typeface="Optimistic Text"/>
              </a:rPr>
              <a:t>harcèlement</a:t>
            </a:r>
            <a:endParaRPr lang="en-US" sz="2000" spc="50" dirty="0">
              <a:solidFill>
                <a:schemeClr val="tx1"/>
              </a:solidFill>
              <a:sym typeface="Optimistic Text"/>
            </a:endParaRPr>
          </a:p>
          <a:p>
            <a:pPr marL="342900" indent="-342900" fontAlgn="base">
              <a:lnSpc>
                <a:spcPts val="3000"/>
              </a:lnSpc>
              <a:spcAft>
                <a:spcPts val="1200"/>
              </a:spcAft>
              <a:buSzPct val="100000"/>
              <a:buFont typeface="Arial" panose="020B0604020202020204" pitchFamily="34" charset="0"/>
              <a:buChar char="•"/>
            </a:pPr>
            <a:r>
              <a:rPr lang="fr-FR" sz="2000" spc="50" dirty="0">
                <a:solidFill>
                  <a:schemeClr val="tx1"/>
                </a:solidFill>
                <a:sym typeface="Optimistic Text"/>
              </a:rPr>
              <a:t>Vente de biens illégaux ou réglementés</a:t>
            </a:r>
          </a:p>
          <a:p>
            <a:pPr marL="342900" indent="-342900" fontAlgn="base">
              <a:lnSpc>
                <a:spcPts val="3000"/>
              </a:lnSpc>
              <a:spcAft>
                <a:spcPts val="1200"/>
              </a:spcAft>
              <a:buSzPct val="100000"/>
              <a:buFont typeface="Arial" panose="020B0604020202020204" pitchFamily="34" charset="0"/>
              <a:buChar char="•"/>
            </a:pPr>
            <a:r>
              <a:rPr lang="fr-FR" sz="2000" spc="50" dirty="0">
                <a:solidFill>
                  <a:schemeClr val="tx1"/>
                </a:solidFill>
                <a:sym typeface="Optimistic Text"/>
              </a:rPr>
              <a:t>Violations de la propriété intellectuelle</a:t>
            </a:r>
          </a:p>
          <a:p>
            <a:pPr marL="342900" indent="-342900" fontAlgn="base">
              <a:lnSpc>
                <a:spcPts val="3000"/>
              </a:lnSpc>
              <a:spcAft>
                <a:spcPts val="1200"/>
              </a:spcAft>
              <a:buSzPct val="100000"/>
              <a:buFont typeface="Arial" panose="020B0604020202020204" pitchFamily="34" charset="0"/>
              <a:buChar char="•"/>
            </a:pPr>
            <a:r>
              <a:rPr lang="fr-FR" sz="2000" spc="50" dirty="0">
                <a:solidFill>
                  <a:schemeClr val="tx1"/>
                </a:solidFill>
                <a:sym typeface="Optimistic Text"/>
              </a:rPr>
              <a:t>Suicide ou automutilation</a:t>
            </a:r>
            <a:endParaRPr lang="en-US" sz="2000" spc="50" dirty="0">
              <a:solidFill>
                <a:schemeClr val="tx1"/>
              </a:solidFill>
              <a:sym typeface="Optimistic Text"/>
            </a:endParaRPr>
          </a:p>
        </p:txBody>
      </p:sp>
      <p:sp>
        <p:nvSpPr>
          <p:cNvPr id="13" name="Text Placeholder 6">
            <a:extLst>
              <a:ext uri="{FF2B5EF4-FFF2-40B4-BE49-F238E27FC236}">
                <a16:creationId xmlns:a16="http://schemas.microsoft.com/office/drawing/2014/main" id="{40F0A507-5375-0844-AFD6-5E3CF9030444}"/>
              </a:ext>
            </a:extLst>
          </p:cNvPr>
          <p:cNvSpPr txBox="1">
            <a:spLocks/>
          </p:cNvSpPr>
          <p:nvPr/>
        </p:nvSpPr>
        <p:spPr>
          <a:xfrm>
            <a:off x="933450" y="1804737"/>
            <a:ext cx="11260137" cy="2621403"/>
          </a:xfrm>
          <a:prstGeom prst="rect">
            <a:avLst/>
          </a:prstGeom>
        </p:spPr>
        <p:txBody>
          <a:bodyPr vert="horz" lIns="0" tIns="0" rIns="0" bIns="0" rtlCol="0">
            <a:noAutofit/>
          </a:bodyPr>
          <a:lstStyle>
            <a:defPPr marR="0" lvl="0" algn="l" rtl="0">
              <a:lnSpc>
                <a:spcPct val="100000"/>
              </a:lnSpc>
              <a:spcBef>
                <a:spcPts val="0"/>
              </a:spcBef>
              <a:spcAft>
                <a:spcPts val="0"/>
              </a:spcAft>
            </a:defPPr>
            <a:lvl1pPr marL="0" marR="0" lvl="0" indent="0" algn="l" rtl="0" eaLnBrk="1" hangingPunct="1">
              <a:lnSpc>
                <a:spcPct val="129000"/>
              </a:lnSpc>
              <a:spcBef>
                <a:spcPts val="0"/>
              </a:spcBef>
              <a:spcAft>
                <a:spcPts val="1200"/>
              </a:spcAft>
              <a:buClr>
                <a:srgbClr val="1C2B33"/>
              </a:buClr>
              <a:buSzPct val="25000"/>
              <a:buFontTx/>
              <a:buBlip>
                <a:blip r:embed="rId3"/>
              </a:buBlip>
              <a:tabLst/>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defTabSz="1828800" fontAlgn="base">
              <a:lnSpc>
                <a:spcPts val="7200"/>
              </a:lnSpc>
              <a:spcAft>
                <a:spcPts val="0"/>
              </a:spcAft>
              <a:buFont typeface="Optimistic Text"/>
              <a:buNone/>
              <a:defRPr/>
            </a:pPr>
            <a:r>
              <a:rPr lang="fr-FR" sz="6000" spc="260" dirty="0">
                <a:solidFill>
                  <a:srgbClr val="1C2B33"/>
                </a:solidFill>
                <a:latin typeface="Optimistic Display" panose="020B0603020203020204" pitchFamily="34" charset="0"/>
                <a:cs typeface="Optimistic Display" panose="020B0603020203020204" pitchFamily="34" charset="0"/>
                <a:sym typeface="Arial"/>
              </a:rPr>
              <a:t>Comment signaler une publication ou un profil sur </a:t>
            </a:r>
            <a:r>
              <a:rPr lang="fr-FR" sz="6000" u="sng" spc="260" dirty="0" err="1">
                <a:solidFill>
                  <a:schemeClr val="accent2"/>
                </a:solidFill>
                <a:latin typeface="Optimistic Display" panose="020B0603020203020204" pitchFamily="34" charset="0"/>
                <a:cs typeface="Optimistic Display" panose="020B0603020203020204" pitchFamily="34" charset="0"/>
                <a:sym typeface="Arial"/>
              </a:rPr>
              <a:t>Instagram</a:t>
            </a:r>
            <a:r>
              <a:rPr lang="fr-FR" sz="6000" spc="260" dirty="0">
                <a:solidFill>
                  <a:srgbClr val="1C2B33"/>
                </a:solidFill>
                <a:latin typeface="Optimistic Display" panose="020B0603020203020204" pitchFamily="34" charset="0"/>
                <a:cs typeface="Optimistic Display" panose="020B0603020203020204" pitchFamily="34" charset="0"/>
                <a:sym typeface="Arial"/>
              </a:rPr>
              <a:t>?</a:t>
            </a:r>
            <a:endParaRPr lang="en-US" sz="6000" spc="260" dirty="0">
              <a:solidFill>
                <a:srgbClr val="1C2B33"/>
              </a:solidFill>
              <a:latin typeface="Optimistic Display" panose="020B0603020203020204" pitchFamily="34" charset="0"/>
              <a:cs typeface="Optimistic Display" panose="020B0603020203020204" pitchFamily="34" charset="0"/>
              <a:sym typeface="Arial"/>
            </a:endParaRPr>
          </a:p>
        </p:txBody>
      </p:sp>
      <p:sp>
        <p:nvSpPr>
          <p:cNvPr id="10" name="Rectangle 9">
            <a:extLst>
              <a:ext uri="{FF2B5EF4-FFF2-40B4-BE49-F238E27FC236}">
                <a16:creationId xmlns:a16="http://schemas.microsoft.com/office/drawing/2014/main" id="{9794756F-AEE3-4D4A-B9FE-26F6175F6EB2}"/>
              </a:ext>
            </a:extLst>
          </p:cNvPr>
          <p:cNvSpPr/>
          <p:nvPr/>
        </p:nvSpPr>
        <p:spPr>
          <a:xfrm>
            <a:off x="18773775" y="0"/>
            <a:ext cx="5613399" cy="137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US" sz="2400" spc="50" dirty="0">
              <a:solidFill>
                <a:srgbClr val="1C2B33"/>
              </a:solidFill>
              <a:cs typeface="Optimistic Text" panose="020B0503020203020204" pitchFamily="34" charset="0"/>
            </a:endParaRPr>
          </a:p>
        </p:txBody>
      </p:sp>
      <p:sp>
        <p:nvSpPr>
          <p:cNvPr id="14" name="Google Shape;648;p3">
            <a:extLst>
              <a:ext uri="{FF2B5EF4-FFF2-40B4-BE49-F238E27FC236}">
                <a16:creationId xmlns:a16="http://schemas.microsoft.com/office/drawing/2014/main" id="{BA1FF3C2-3989-3F4C-8085-46A9EEBF3E8D}"/>
              </a:ext>
            </a:extLst>
          </p:cNvPr>
          <p:cNvSpPr/>
          <p:nvPr/>
        </p:nvSpPr>
        <p:spPr>
          <a:xfrm>
            <a:off x="16892588" y="1438775"/>
            <a:ext cx="5635625" cy="11009576"/>
          </a:xfrm>
          <a:prstGeom prst="roundRect">
            <a:avLst>
              <a:gd name="adj" fmla="val 12084"/>
            </a:avLst>
          </a:prstGeom>
          <a:solidFill>
            <a:srgbClr val="FFFFFF"/>
          </a:solidFill>
          <a:ln w="9525" cap="flat" cmpd="sng">
            <a:solidFill>
              <a:srgbClr val="CBD2D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None/>
            </a:pPr>
            <a:endParaRPr sz="2489" b="0" i="0" u="none" strike="noStrike" cap="none">
              <a:solidFill>
                <a:srgbClr val="000000"/>
              </a:solidFill>
              <a:latin typeface="Arial"/>
              <a:ea typeface="Arial"/>
              <a:cs typeface="Arial"/>
              <a:sym typeface="Arial"/>
            </a:endParaRPr>
          </a:p>
        </p:txBody>
      </p:sp>
      <p:pic>
        <p:nvPicPr>
          <p:cNvPr id="19" name="Picture 18">
            <a:extLst>
              <a:ext uri="{FF2B5EF4-FFF2-40B4-BE49-F238E27FC236}">
                <a16:creationId xmlns:a16="http://schemas.microsoft.com/office/drawing/2014/main" id="{46D5C363-26A1-664C-8EAA-FDEBEA6F389A}"/>
              </a:ext>
            </a:extLst>
          </p:cNvPr>
          <p:cNvPicPr>
            <a:picLocks noChangeAspect="1"/>
          </p:cNvPicPr>
          <p:nvPr/>
        </p:nvPicPr>
        <p:blipFill rotWithShape="1">
          <a:blip r:embed="rId4"/>
          <a:srcRect t="81" b="90652"/>
          <a:stretch/>
        </p:blipFill>
        <p:spPr>
          <a:xfrm>
            <a:off x="17188711" y="2510368"/>
            <a:ext cx="5043378" cy="929325"/>
          </a:xfrm>
          <a:prstGeom prst="rect">
            <a:avLst/>
          </a:prstGeom>
          <a:solidFill>
            <a:srgbClr val="FFFFFF"/>
          </a:solidFill>
          <a:ln w="9525" cap="flat" cmpd="sng">
            <a:noFill/>
            <a:prstDash val="solid"/>
            <a:round/>
            <a:headEnd type="none" w="sm" len="sm"/>
            <a:tailEnd type="none" w="sm" len="sm"/>
          </a:ln>
        </p:spPr>
      </p:pic>
      <p:sp>
        <p:nvSpPr>
          <p:cNvPr id="11" name="TextBox 10">
            <a:extLst>
              <a:ext uri="{FF2B5EF4-FFF2-40B4-BE49-F238E27FC236}">
                <a16:creationId xmlns:a16="http://schemas.microsoft.com/office/drawing/2014/main" id="{94898945-76EB-0F45-BD05-2F1C3D60F951}"/>
              </a:ext>
            </a:extLst>
          </p:cNvPr>
          <p:cNvSpPr txBox="1"/>
          <p:nvPr/>
        </p:nvSpPr>
        <p:spPr>
          <a:xfrm>
            <a:off x="22024975" y="12668250"/>
            <a:ext cx="1428750" cy="438150"/>
          </a:xfrm>
          <a:prstGeom prst="rect">
            <a:avLst/>
          </a:prstGeom>
        </p:spPr>
        <p:txBody>
          <a:bodyPr rIns="0">
            <a:noAutofit/>
          </a:bodyPr>
          <a:lstStyle>
            <a:defPPr marR="0" lvl="0" algn="l" rtl="0">
              <a:lnSpc>
                <a:spcPct val="100000"/>
              </a:lnSpc>
              <a:spcBef>
                <a:spcPts val="0"/>
              </a:spcBef>
              <a:spcAft>
                <a:spcPts val="0"/>
              </a:spcAft>
              <a:defRPr/>
            </a:defPPr>
            <a:lvl1pPr marL="45720" indent="-45720" algn="r" eaLnBrk="1" hangingPunct="1">
              <a:lnSpc>
                <a:spcPct val="129000"/>
              </a:lnSpc>
              <a:spcAft>
                <a:spcPts val="1200"/>
              </a:spcAft>
              <a:buSzPct val="25000"/>
              <a:buFontTx/>
              <a:buBlip>
                <a:blip r:embed="rId3"/>
              </a:buBlip>
              <a:tabLst/>
              <a:defRPr sz="1600" spc="50" baseline="0">
                <a:solidFill>
                  <a:schemeClr val="tx1"/>
                </a:solidFill>
              </a:defRPr>
            </a:lvl1pPr>
            <a:lvl2pPr marL="640080" indent="-365760" eaLnBrk="1" hangingPunct="1">
              <a:lnSpc>
                <a:spcPct val="129000"/>
              </a:lnSpc>
              <a:spcAft>
                <a:spcPts val="1200"/>
              </a:spcAft>
              <a:buClrTx/>
              <a:buSzPct val="85000"/>
              <a:buFont typeface="Optimistic Text" panose="020B0604020202020204" pitchFamily="34" charset="0"/>
              <a:buChar char="•"/>
              <a:defRPr spc="50" baseline="0">
                <a:solidFill>
                  <a:schemeClr val="tx1"/>
                </a:solidFill>
              </a:defRPr>
            </a:lvl2pPr>
            <a:lvl3pPr marL="1005840" indent="-365760" eaLnBrk="1" hangingPunct="1">
              <a:lnSpc>
                <a:spcPct val="129000"/>
              </a:lnSpc>
              <a:spcAft>
                <a:spcPts val="1200"/>
              </a:spcAft>
              <a:buClrTx/>
              <a:buSzPct val="85000"/>
              <a:buFont typeface=".PingFang SC Regular"/>
              <a:buChar char="﹘"/>
              <a:defRPr spc="50" baseline="0">
                <a:solidFill>
                  <a:schemeClr val="tx1"/>
                </a:solidFill>
              </a:defRPr>
            </a:lvl3pPr>
            <a:lvl4pPr marL="1371600" indent="-365760" eaLnBrk="1" hangingPunct="1">
              <a:lnSpc>
                <a:spcPct val="129000"/>
              </a:lnSpc>
              <a:spcAft>
                <a:spcPts val="1200"/>
              </a:spcAft>
              <a:buClrTx/>
              <a:buSzPct val="85000"/>
              <a:buFont typeface=".PingFang SC Regular"/>
              <a:buChar char="﹘"/>
              <a:defRPr spc="50" baseline="0">
                <a:solidFill>
                  <a:schemeClr val="tx1"/>
                </a:solidFill>
              </a:defRPr>
            </a:lvl4pPr>
            <a:lvl5pPr marL="1737360" indent="-365760" eaLnBrk="1" hangingPunct="1">
              <a:lnSpc>
                <a:spcPct val="129000"/>
              </a:lnSpc>
              <a:spcAft>
                <a:spcPts val="1200"/>
              </a:spcAft>
              <a:buClrTx/>
              <a:buSzPct val="85000"/>
              <a:buFont typeface=".PingFang SC Regular"/>
              <a:buChar char="﹘"/>
              <a:defRPr spc="50" baseline="0">
                <a:solidFill>
                  <a:schemeClr val="tx1"/>
                </a:solidFill>
              </a:defRPr>
            </a:lvl5pPr>
            <a:lvl6pPr eaLnBrk="1" hangingPunct="1"/>
            <a:lvl7pPr eaLnBrk="1" hangingPunct="1"/>
            <a:lvl8pPr eaLnBrk="1" hangingPunct="1"/>
            <a:lvl9pPr eaLnBrk="1" hangingPunct="1"/>
          </a:lstStyle>
          <a:p>
            <a:pPr lvl="0"/>
            <a:fld id="{FDB46036-B8C8-1B45-BC70-41893D8B3A8D}" type="slidenum">
              <a:rPr lang="en-US" smtClean="0"/>
              <a:pPr lvl="0"/>
              <a:t>77</a:t>
            </a:fld>
            <a:endParaRPr lang="en-US" dirty="0"/>
          </a:p>
        </p:txBody>
      </p:sp>
      <p:pic>
        <p:nvPicPr>
          <p:cNvPr id="3" name="Picture 2"/>
          <p:cNvPicPr>
            <a:picLocks noChangeAspect="1"/>
          </p:cNvPicPr>
          <p:nvPr/>
        </p:nvPicPr>
        <p:blipFill>
          <a:blip r:embed="rId5"/>
          <a:stretch>
            <a:fillRect/>
          </a:stretch>
        </p:blipFill>
        <p:spPr>
          <a:xfrm>
            <a:off x="17129127" y="1997242"/>
            <a:ext cx="5102962" cy="9649325"/>
          </a:xfrm>
          <a:prstGeom prst="rect">
            <a:avLst/>
          </a:prstGeom>
        </p:spPr>
      </p:pic>
    </p:spTree>
    <p:extLst>
      <p:ext uri="{BB962C8B-B14F-4D97-AF65-F5344CB8AC3E}">
        <p14:creationId xmlns:p14="http://schemas.microsoft.com/office/powerpoint/2010/main" val="1759115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3B429F7B-BF7F-A541-9B1D-E7BF2BA86BD4}"/>
              </a:ext>
            </a:extLst>
          </p:cNvPr>
          <p:cNvSpPr>
            <a:spLocks noGrp="1"/>
          </p:cNvSpPr>
          <p:nvPr>
            <p:ph type="subTitle" idx="2"/>
          </p:nvPr>
        </p:nvSpPr>
        <p:spPr>
          <a:xfrm>
            <a:off x="932821" y="909036"/>
            <a:ext cx="14689766" cy="463200"/>
          </a:xfrm>
        </p:spPr>
        <p:txBody>
          <a:bodyPr/>
          <a:lstStyle/>
          <a:p>
            <a:r>
              <a:rPr lang="en-US" dirty="0"/>
              <a:t>03 </a:t>
            </a:r>
            <a:r>
              <a:rPr lang="en-US" dirty="0" err="1"/>
              <a:t>gestion</a:t>
            </a:r>
            <a:r>
              <a:rPr lang="en-US" dirty="0"/>
              <a:t> des </a:t>
            </a:r>
            <a:r>
              <a:rPr lang="en-US" dirty="0" err="1"/>
              <a:t>comptes</a:t>
            </a:r>
            <a:r>
              <a:rPr lang="en-US" dirty="0"/>
              <a:t> en </a:t>
            </a:r>
            <a:r>
              <a:rPr lang="en-US" dirty="0" err="1"/>
              <a:t>ligne</a:t>
            </a:r>
            <a:endParaRPr lang="en-US" dirty="0"/>
          </a:p>
        </p:txBody>
      </p:sp>
      <p:sp>
        <p:nvSpPr>
          <p:cNvPr id="14" name="Text Placeholder 6">
            <a:extLst>
              <a:ext uri="{FF2B5EF4-FFF2-40B4-BE49-F238E27FC236}">
                <a16:creationId xmlns:a16="http://schemas.microsoft.com/office/drawing/2014/main" id="{ED0BF9E6-9380-A147-85EF-42DE5CE69D3A}"/>
              </a:ext>
            </a:extLst>
          </p:cNvPr>
          <p:cNvSpPr txBox="1">
            <a:spLocks/>
          </p:cNvSpPr>
          <p:nvPr/>
        </p:nvSpPr>
        <p:spPr>
          <a:xfrm>
            <a:off x="933448" y="4717875"/>
            <a:ext cx="14689137" cy="7556865"/>
          </a:xfrm>
          <a:prstGeom prst="rect">
            <a:avLst/>
          </a:prstGeom>
        </p:spPr>
        <p:txBody>
          <a:bodyPr vert="horz" lIns="0" tIns="0" rIns="0" bIns="0" rtlCol="0">
            <a:noAutofit/>
          </a:bodyPr>
          <a:lstStyle>
            <a:defPPr marR="0" lvl="0" algn="l" rtl="0">
              <a:lnSpc>
                <a:spcPct val="100000"/>
              </a:lnSpc>
              <a:spcBef>
                <a:spcPts val="0"/>
              </a:spcBef>
              <a:spcAft>
                <a:spcPts val="0"/>
              </a:spcAft>
            </a:defPPr>
            <a:lvl1pPr marL="0" marR="0" lvl="0" indent="0" algn="l" rtl="0" eaLnBrk="1" hangingPunct="1">
              <a:lnSpc>
                <a:spcPct val="129000"/>
              </a:lnSpc>
              <a:spcBef>
                <a:spcPts val="0"/>
              </a:spcBef>
              <a:spcAft>
                <a:spcPts val="1200"/>
              </a:spcAft>
              <a:buClr>
                <a:srgbClr val="1C2B33"/>
              </a:buClr>
              <a:buSzPct val="25000"/>
              <a:buFontTx/>
              <a:buBlip>
                <a:blip r:embed="rId3"/>
              </a:buBlip>
              <a:tabLst/>
              <a:defRPr sz="24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4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4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4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4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fontAlgn="base">
              <a:lnSpc>
                <a:spcPts val="3000"/>
              </a:lnSpc>
              <a:buSzPct val="100000"/>
              <a:buNone/>
            </a:pPr>
            <a:r>
              <a:rPr lang="fr-FR" sz="2000" b="1" dirty="0"/>
              <a:t>Il y a plusieurs façons de signaler quelque chose ou quelqu'un sur l'application </a:t>
            </a:r>
            <a:r>
              <a:rPr lang="fr-FR" sz="2000" b="1" dirty="0" err="1"/>
              <a:t>Instagram</a:t>
            </a:r>
            <a:r>
              <a:rPr lang="fr-FR" sz="2000" b="1" dirty="0"/>
              <a:t> pour Android et iPhone :</a:t>
            </a:r>
          </a:p>
          <a:p>
            <a:pPr fontAlgn="base">
              <a:lnSpc>
                <a:spcPts val="3000"/>
              </a:lnSpc>
              <a:buSzPct val="100000"/>
              <a:buNone/>
            </a:pPr>
            <a:r>
              <a:rPr lang="fr-FR" sz="2000" b="1" dirty="0"/>
              <a:t>Signaler une publication à travers l’entrée</a:t>
            </a:r>
            <a:r>
              <a:rPr lang="en-US" sz="2000" b="1" dirty="0"/>
              <a:t>:</a:t>
            </a:r>
          </a:p>
          <a:p>
            <a:pPr marL="457200" indent="-457200" fontAlgn="base">
              <a:lnSpc>
                <a:spcPts val="3000"/>
              </a:lnSpc>
              <a:buSzPct val="100000"/>
              <a:buFont typeface="+mj-lt"/>
              <a:buAutoNum type="arabicPeriod"/>
            </a:pPr>
            <a:r>
              <a:rPr lang="fr-FR" sz="2000" dirty="0"/>
              <a:t>Appuyez sur les trois points horizontaux (iPhone) ou les trois points verticaux (Android) au-dessus de la publication</a:t>
            </a:r>
          </a:p>
          <a:p>
            <a:pPr marL="457200" indent="-457200" fontAlgn="base">
              <a:lnSpc>
                <a:spcPts val="3000"/>
              </a:lnSpc>
              <a:buSzPct val="100000"/>
              <a:buFont typeface="+mj-lt"/>
              <a:buAutoNum type="arabicPeriod"/>
            </a:pPr>
            <a:r>
              <a:rPr lang="fr-FR" sz="2000" dirty="0"/>
              <a:t>Appuyez sur Signaler</a:t>
            </a:r>
          </a:p>
          <a:p>
            <a:pPr marL="457200" indent="-457200" fontAlgn="base">
              <a:lnSpc>
                <a:spcPts val="3000"/>
              </a:lnSpc>
              <a:buSzPct val="100000"/>
              <a:buFont typeface="+mj-lt"/>
              <a:buAutoNum type="arabicPeriod"/>
            </a:pPr>
            <a:r>
              <a:rPr lang="fr-FR" sz="2000" dirty="0"/>
              <a:t>Suivez les instructions à l'écran</a:t>
            </a:r>
            <a:endParaRPr lang="en-US" sz="2000" dirty="0"/>
          </a:p>
          <a:p>
            <a:pPr fontAlgn="base">
              <a:lnSpc>
                <a:spcPts val="3000"/>
              </a:lnSpc>
              <a:buSzPct val="100000"/>
              <a:buNone/>
            </a:pPr>
            <a:r>
              <a:rPr lang="en-US" sz="2000" b="1" dirty="0"/>
              <a:t>Signaler </a:t>
            </a:r>
            <a:r>
              <a:rPr lang="en-US" sz="2000" b="1" dirty="0" err="1"/>
              <a:t>quelqu’un</a:t>
            </a:r>
            <a:r>
              <a:rPr lang="en-US" sz="2000" b="1" dirty="0"/>
              <a:t> à travers Direct:</a:t>
            </a:r>
          </a:p>
          <a:p>
            <a:pPr marL="457200" indent="-457200" fontAlgn="base">
              <a:lnSpc>
                <a:spcPts val="3000"/>
              </a:lnSpc>
              <a:buSzPct val="100000"/>
              <a:buFont typeface="+mj-lt"/>
              <a:buAutoNum type="arabicPeriod"/>
            </a:pPr>
            <a:r>
              <a:rPr lang="fr-FR" sz="2000" dirty="0"/>
              <a:t>Appuyez sur Messages directs ou Messenger en haut à droite de l’entrée</a:t>
            </a:r>
          </a:p>
          <a:p>
            <a:pPr marL="457200" indent="-457200" fontAlgn="base">
              <a:lnSpc>
                <a:spcPts val="3000"/>
              </a:lnSpc>
              <a:buSzPct val="100000"/>
              <a:buFont typeface="+mj-lt"/>
              <a:buAutoNum type="arabicPeriod"/>
            </a:pPr>
            <a:r>
              <a:rPr lang="fr-FR" sz="2000" dirty="0"/>
              <a:t>Appuyez sur la conversation avec la personne que vous souhaitez signaler</a:t>
            </a:r>
          </a:p>
          <a:p>
            <a:pPr marL="457200" indent="-457200" fontAlgn="base">
              <a:lnSpc>
                <a:spcPts val="3000"/>
              </a:lnSpc>
              <a:buSzPct val="100000"/>
              <a:buFont typeface="+mj-lt"/>
              <a:buAutoNum type="arabicPeriod"/>
            </a:pPr>
            <a:r>
              <a:rPr lang="fr-FR" sz="2000" dirty="0"/>
              <a:t>Appuyez sur le nom de la personne en haut de votre conversation</a:t>
            </a:r>
          </a:p>
          <a:p>
            <a:pPr marL="457200" indent="-457200" fontAlgn="base">
              <a:lnSpc>
                <a:spcPts val="3000"/>
              </a:lnSpc>
              <a:buSzPct val="100000"/>
              <a:buFont typeface="+mj-lt"/>
              <a:buAutoNum type="arabicPeriod"/>
            </a:pPr>
            <a:r>
              <a:rPr lang="fr-FR" sz="2000" dirty="0"/>
              <a:t>Appuyez sur Signaler, puis suivez les instructions à l'écran</a:t>
            </a:r>
            <a:endParaRPr lang="en-US" sz="2000" dirty="0"/>
          </a:p>
          <a:p>
            <a:pPr fontAlgn="base">
              <a:lnSpc>
                <a:spcPts val="3000"/>
              </a:lnSpc>
              <a:buSzPct val="100000"/>
              <a:buNone/>
            </a:pPr>
            <a:r>
              <a:rPr lang="en-US" sz="2000" b="1" dirty="0"/>
              <a:t>Signaler </a:t>
            </a:r>
            <a:r>
              <a:rPr lang="en-US" sz="2000" b="1" dirty="0" err="1"/>
              <a:t>quelqu’un</a:t>
            </a:r>
            <a:r>
              <a:rPr lang="en-US" sz="2000" b="1" dirty="0"/>
              <a:t> à travers son </a:t>
            </a:r>
            <a:r>
              <a:rPr lang="en-US" sz="2000" b="1" dirty="0" err="1"/>
              <a:t>profil</a:t>
            </a:r>
            <a:endParaRPr lang="en-US" sz="2000" b="1" dirty="0"/>
          </a:p>
          <a:p>
            <a:pPr marL="457200" indent="-457200" fontAlgn="base">
              <a:lnSpc>
                <a:spcPts val="3000"/>
              </a:lnSpc>
              <a:buSzPct val="100000"/>
              <a:buFont typeface="+mj-lt"/>
              <a:buAutoNum type="arabicPeriod"/>
            </a:pPr>
            <a:r>
              <a:rPr lang="fr-FR" sz="2000" dirty="0"/>
              <a:t>Appuyez sur son nom d'utilisateur à partir de son entrée ou de sa publication dans Story, ou cliquez et recherchez son nom d'utilisateur pour accéder à son profil</a:t>
            </a:r>
          </a:p>
          <a:p>
            <a:pPr marL="457200" indent="-457200" fontAlgn="base">
              <a:lnSpc>
                <a:spcPts val="3000"/>
              </a:lnSpc>
              <a:buSzPct val="100000"/>
              <a:buFont typeface="+mj-lt"/>
              <a:buAutoNum type="arabicPeriod"/>
            </a:pPr>
            <a:r>
              <a:rPr lang="fr-FR" sz="2000" dirty="0"/>
              <a:t>Appuyez sur les trois points horizontaux (iPhone) ou les trois points verticaux (Android) au-dessus du message</a:t>
            </a:r>
          </a:p>
          <a:p>
            <a:pPr marL="457200" indent="-457200" fontAlgn="base">
              <a:lnSpc>
                <a:spcPts val="3000"/>
              </a:lnSpc>
              <a:buSzPct val="100000"/>
              <a:buFont typeface="+mj-lt"/>
              <a:buAutoNum type="arabicPeriod"/>
            </a:pPr>
            <a:r>
              <a:rPr lang="fr-FR" sz="2000" dirty="0"/>
              <a:t>Appuyez sur Signaler</a:t>
            </a:r>
          </a:p>
          <a:p>
            <a:pPr marL="457200" indent="-457200" fontAlgn="base">
              <a:lnSpc>
                <a:spcPts val="3000"/>
              </a:lnSpc>
              <a:buSzPct val="100000"/>
              <a:buFont typeface="+mj-lt"/>
              <a:buAutoNum type="arabicPeriod"/>
            </a:pPr>
            <a:r>
              <a:rPr lang="fr-FR" sz="2000" dirty="0"/>
              <a:t>Suivez les instructions à l'écran</a:t>
            </a:r>
            <a:endParaRPr lang="en-US" sz="2000" dirty="0"/>
          </a:p>
        </p:txBody>
      </p:sp>
      <p:sp>
        <p:nvSpPr>
          <p:cNvPr id="17" name="Text Placeholder 6">
            <a:extLst>
              <a:ext uri="{FF2B5EF4-FFF2-40B4-BE49-F238E27FC236}">
                <a16:creationId xmlns:a16="http://schemas.microsoft.com/office/drawing/2014/main" id="{DE9C332A-8658-B34F-8E1D-E5D62B8E81A6}"/>
              </a:ext>
            </a:extLst>
          </p:cNvPr>
          <p:cNvSpPr txBox="1">
            <a:spLocks/>
          </p:cNvSpPr>
          <p:nvPr/>
        </p:nvSpPr>
        <p:spPr>
          <a:xfrm>
            <a:off x="933450" y="1949117"/>
            <a:ext cx="11260137" cy="2477024"/>
          </a:xfrm>
          <a:prstGeom prst="rect">
            <a:avLst/>
          </a:prstGeom>
        </p:spPr>
        <p:txBody>
          <a:bodyPr vert="horz" lIns="0" tIns="0" rIns="0" bIns="0" rtlCol="0">
            <a:noAutofit/>
          </a:bodyPr>
          <a:lstStyle>
            <a:defPPr marR="0" lvl="0" algn="l" rtl="0">
              <a:lnSpc>
                <a:spcPct val="100000"/>
              </a:lnSpc>
              <a:spcBef>
                <a:spcPts val="0"/>
              </a:spcBef>
              <a:spcAft>
                <a:spcPts val="0"/>
              </a:spcAft>
            </a:defPPr>
            <a:lvl1pPr marL="0" marR="0" lvl="0" indent="0" algn="l" rtl="0" eaLnBrk="1" hangingPunct="1">
              <a:lnSpc>
                <a:spcPct val="129000"/>
              </a:lnSpc>
              <a:spcBef>
                <a:spcPts val="0"/>
              </a:spcBef>
              <a:spcAft>
                <a:spcPts val="1200"/>
              </a:spcAft>
              <a:buClr>
                <a:srgbClr val="1C2B33"/>
              </a:buClr>
              <a:buSzPct val="25000"/>
              <a:buFontTx/>
              <a:buBlip>
                <a:blip r:embed="rId3"/>
              </a:buBlip>
              <a:tabLst/>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defTabSz="1828800" fontAlgn="base">
              <a:lnSpc>
                <a:spcPts val="7200"/>
              </a:lnSpc>
              <a:spcAft>
                <a:spcPts val="0"/>
              </a:spcAft>
              <a:buFont typeface="Optimistic Text"/>
              <a:buNone/>
              <a:defRPr/>
            </a:pPr>
            <a:r>
              <a:rPr lang="fr-FR" sz="6000" spc="260" dirty="0">
                <a:solidFill>
                  <a:srgbClr val="1C2B33"/>
                </a:solidFill>
                <a:latin typeface="Optimistic Display" panose="020B0603020203020204" pitchFamily="34" charset="0"/>
                <a:cs typeface="Optimistic Display" panose="020B0603020203020204" pitchFamily="34" charset="0"/>
                <a:sym typeface="Arial"/>
              </a:rPr>
              <a:t>Comment signaler une publication ou un profil sur </a:t>
            </a:r>
            <a:r>
              <a:rPr lang="fr-FR" sz="6000" u="sng" spc="260" dirty="0" err="1">
                <a:solidFill>
                  <a:schemeClr val="accent2"/>
                </a:solidFill>
                <a:latin typeface="Optimistic Display" panose="020B0603020203020204" pitchFamily="34" charset="0"/>
                <a:cs typeface="Optimistic Display" panose="020B0603020203020204" pitchFamily="34" charset="0"/>
                <a:sym typeface="Arial"/>
              </a:rPr>
              <a:t>Instagram</a:t>
            </a:r>
            <a:r>
              <a:rPr lang="en-US" sz="6000" spc="260" dirty="0">
                <a:solidFill>
                  <a:srgbClr val="1C2B33"/>
                </a:solidFill>
                <a:latin typeface="Optimistic Display" panose="020B0603020203020204" pitchFamily="34" charset="0"/>
                <a:cs typeface="Optimistic Display" panose="020B0603020203020204" pitchFamily="34" charset="0"/>
                <a:sym typeface="Arial"/>
              </a:rPr>
              <a:t>?</a:t>
            </a:r>
          </a:p>
        </p:txBody>
      </p:sp>
      <p:sp>
        <p:nvSpPr>
          <p:cNvPr id="10" name="Rectangle 9">
            <a:extLst>
              <a:ext uri="{FF2B5EF4-FFF2-40B4-BE49-F238E27FC236}">
                <a16:creationId xmlns:a16="http://schemas.microsoft.com/office/drawing/2014/main" id="{24431C4E-71F5-9747-A341-22894725174C}"/>
              </a:ext>
            </a:extLst>
          </p:cNvPr>
          <p:cNvSpPr/>
          <p:nvPr/>
        </p:nvSpPr>
        <p:spPr>
          <a:xfrm>
            <a:off x="18773775" y="0"/>
            <a:ext cx="5613399" cy="137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US" sz="2400" spc="50" dirty="0">
              <a:solidFill>
                <a:srgbClr val="1C2B33"/>
              </a:solidFill>
              <a:cs typeface="Optimistic Text" panose="020B0503020203020204" pitchFamily="34" charset="0"/>
            </a:endParaRPr>
          </a:p>
        </p:txBody>
      </p:sp>
      <p:sp>
        <p:nvSpPr>
          <p:cNvPr id="13" name="Google Shape;648;p3">
            <a:extLst>
              <a:ext uri="{FF2B5EF4-FFF2-40B4-BE49-F238E27FC236}">
                <a16:creationId xmlns:a16="http://schemas.microsoft.com/office/drawing/2014/main" id="{1C54B4FF-769C-D54D-9F2F-B02E7899C82D}"/>
              </a:ext>
            </a:extLst>
          </p:cNvPr>
          <p:cNvSpPr/>
          <p:nvPr/>
        </p:nvSpPr>
        <p:spPr>
          <a:xfrm>
            <a:off x="16892588" y="1438775"/>
            <a:ext cx="5635625" cy="11009576"/>
          </a:xfrm>
          <a:prstGeom prst="roundRect">
            <a:avLst>
              <a:gd name="adj" fmla="val 12084"/>
            </a:avLst>
          </a:prstGeom>
          <a:solidFill>
            <a:srgbClr val="FFFFFF"/>
          </a:solidFill>
          <a:ln w="9525" cap="flat" cmpd="sng">
            <a:solidFill>
              <a:srgbClr val="CBD2D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None/>
            </a:pPr>
            <a:endParaRPr sz="2489" b="0" i="0" u="none" strike="noStrike" cap="none">
              <a:solidFill>
                <a:srgbClr val="000000"/>
              </a:solidFill>
              <a:latin typeface="Arial"/>
              <a:ea typeface="Arial"/>
              <a:cs typeface="Arial"/>
              <a:sym typeface="Arial"/>
            </a:endParaRPr>
          </a:p>
        </p:txBody>
      </p:sp>
      <p:pic>
        <p:nvPicPr>
          <p:cNvPr id="20" name="Picture 19">
            <a:extLst>
              <a:ext uri="{FF2B5EF4-FFF2-40B4-BE49-F238E27FC236}">
                <a16:creationId xmlns:a16="http://schemas.microsoft.com/office/drawing/2014/main" id="{C6B844E2-C8F2-B246-AC31-18E99863C532}"/>
              </a:ext>
            </a:extLst>
          </p:cNvPr>
          <p:cNvPicPr>
            <a:picLocks noChangeAspect="1"/>
          </p:cNvPicPr>
          <p:nvPr/>
        </p:nvPicPr>
        <p:blipFill rotWithShape="1">
          <a:blip r:embed="rId4"/>
          <a:srcRect t="81" b="90652"/>
          <a:stretch/>
        </p:blipFill>
        <p:spPr>
          <a:xfrm>
            <a:off x="17188711" y="2510368"/>
            <a:ext cx="5043378" cy="929325"/>
          </a:xfrm>
          <a:prstGeom prst="rect">
            <a:avLst/>
          </a:prstGeom>
          <a:solidFill>
            <a:srgbClr val="FFFFFF"/>
          </a:solidFill>
          <a:ln w="9525" cap="flat" cmpd="sng">
            <a:noFill/>
            <a:prstDash val="solid"/>
            <a:round/>
            <a:headEnd type="none" w="sm" len="sm"/>
            <a:tailEnd type="none" w="sm" len="sm"/>
          </a:ln>
        </p:spPr>
      </p:pic>
      <p:sp>
        <p:nvSpPr>
          <p:cNvPr id="9" name="TextBox 8">
            <a:extLst>
              <a:ext uri="{FF2B5EF4-FFF2-40B4-BE49-F238E27FC236}">
                <a16:creationId xmlns:a16="http://schemas.microsoft.com/office/drawing/2014/main" id="{2E3A9F4A-3CAF-C842-A51D-F23B2573585A}"/>
              </a:ext>
            </a:extLst>
          </p:cNvPr>
          <p:cNvSpPr txBox="1"/>
          <p:nvPr/>
        </p:nvSpPr>
        <p:spPr>
          <a:xfrm>
            <a:off x="22024975" y="12668250"/>
            <a:ext cx="1428750" cy="438150"/>
          </a:xfrm>
          <a:prstGeom prst="rect">
            <a:avLst/>
          </a:prstGeom>
        </p:spPr>
        <p:txBody>
          <a:bodyPr rIns="0">
            <a:noAutofit/>
          </a:bodyPr>
          <a:lstStyle>
            <a:defPPr marR="0" lvl="0" algn="l" rtl="0">
              <a:lnSpc>
                <a:spcPct val="100000"/>
              </a:lnSpc>
              <a:spcBef>
                <a:spcPts val="0"/>
              </a:spcBef>
              <a:spcAft>
                <a:spcPts val="0"/>
              </a:spcAft>
              <a:defRPr/>
            </a:defPPr>
            <a:lvl1pPr marL="45720" indent="-45720" algn="r" eaLnBrk="1" hangingPunct="1">
              <a:lnSpc>
                <a:spcPct val="129000"/>
              </a:lnSpc>
              <a:spcAft>
                <a:spcPts val="1200"/>
              </a:spcAft>
              <a:buSzPct val="25000"/>
              <a:buFontTx/>
              <a:buBlip>
                <a:blip r:embed="rId3"/>
              </a:buBlip>
              <a:tabLst/>
              <a:defRPr sz="1600" spc="50" baseline="0">
                <a:solidFill>
                  <a:schemeClr val="tx1"/>
                </a:solidFill>
              </a:defRPr>
            </a:lvl1pPr>
            <a:lvl2pPr marL="640080" indent="-365760" eaLnBrk="1" hangingPunct="1">
              <a:lnSpc>
                <a:spcPct val="129000"/>
              </a:lnSpc>
              <a:spcAft>
                <a:spcPts val="1200"/>
              </a:spcAft>
              <a:buClrTx/>
              <a:buSzPct val="85000"/>
              <a:buFont typeface="Optimistic Text" panose="020B0604020202020204" pitchFamily="34" charset="0"/>
              <a:buChar char="•"/>
              <a:defRPr spc="50" baseline="0">
                <a:solidFill>
                  <a:schemeClr val="tx1"/>
                </a:solidFill>
              </a:defRPr>
            </a:lvl2pPr>
            <a:lvl3pPr marL="1005840" indent="-365760" eaLnBrk="1" hangingPunct="1">
              <a:lnSpc>
                <a:spcPct val="129000"/>
              </a:lnSpc>
              <a:spcAft>
                <a:spcPts val="1200"/>
              </a:spcAft>
              <a:buClrTx/>
              <a:buSzPct val="85000"/>
              <a:buFont typeface=".PingFang SC Regular"/>
              <a:buChar char="﹘"/>
              <a:defRPr spc="50" baseline="0">
                <a:solidFill>
                  <a:schemeClr val="tx1"/>
                </a:solidFill>
              </a:defRPr>
            </a:lvl3pPr>
            <a:lvl4pPr marL="1371600" indent="-365760" eaLnBrk="1" hangingPunct="1">
              <a:lnSpc>
                <a:spcPct val="129000"/>
              </a:lnSpc>
              <a:spcAft>
                <a:spcPts val="1200"/>
              </a:spcAft>
              <a:buClrTx/>
              <a:buSzPct val="85000"/>
              <a:buFont typeface=".PingFang SC Regular"/>
              <a:buChar char="﹘"/>
              <a:defRPr spc="50" baseline="0">
                <a:solidFill>
                  <a:schemeClr val="tx1"/>
                </a:solidFill>
              </a:defRPr>
            </a:lvl4pPr>
            <a:lvl5pPr marL="1737360" indent="-365760" eaLnBrk="1" hangingPunct="1">
              <a:lnSpc>
                <a:spcPct val="129000"/>
              </a:lnSpc>
              <a:spcAft>
                <a:spcPts val="1200"/>
              </a:spcAft>
              <a:buClrTx/>
              <a:buSzPct val="85000"/>
              <a:buFont typeface=".PingFang SC Regular"/>
              <a:buChar char="﹘"/>
              <a:defRPr spc="50" baseline="0">
                <a:solidFill>
                  <a:schemeClr val="tx1"/>
                </a:solidFill>
              </a:defRPr>
            </a:lvl5pPr>
            <a:lvl6pPr eaLnBrk="1" hangingPunct="1"/>
            <a:lvl7pPr eaLnBrk="1" hangingPunct="1"/>
            <a:lvl8pPr eaLnBrk="1" hangingPunct="1"/>
            <a:lvl9pPr eaLnBrk="1" hangingPunct="1"/>
          </a:lstStyle>
          <a:p>
            <a:pPr lvl="0"/>
            <a:fld id="{FDB46036-B8C8-1B45-BC70-41893D8B3A8D}" type="slidenum">
              <a:rPr lang="en-US" smtClean="0"/>
              <a:pPr lvl="0"/>
              <a:t>78</a:t>
            </a:fld>
            <a:endParaRPr lang="en-US" dirty="0"/>
          </a:p>
        </p:txBody>
      </p:sp>
      <p:pic>
        <p:nvPicPr>
          <p:cNvPr id="3" name="Picture 2"/>
          <p:cNvPicPr>
            <a:picLocks noChangeAspect="1"/>
          </p:cNvPicPr>
          <p:nvPr/>
        </p:nvPicPr>
        <p:blipFill>
          <a:blip r:embed="rId5"/>
          <a:stretch>
            <a:fillRect/>
          </a:stretch>
        </p:blipFill>
        <p:spPr>
          <a:xfrm>
            <a:off x="17188711" y="2189747"/>
            <a:ext cx="5043378" cy="9336505"/>
          </a:xfrm>
          <a:prstGeom prst="rect">
            <a:avLst/>
          </a:prstGeom>
        </p:spPr>
      </p:pic>
    </p:spTree>
    <p:extLst>
      <p:ext uri="{BB962C8B-B14F-4D97-AF65-F5344CB8AC3E}">
        <p14:creationId xmlns:p14="http://schemas.microsoft.com/office/powerpoint/2010/main" val="1626371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3B429F7B-BF7F-A541-9B1D-E7BF2BA86BD4}"/>
              </a:ext>
            </a:extLst>
          </p:cNvPr>
          <p:cNvSpPr>
            <a:spLocks noGrp="1"/>
          </p:cNvSpPr>
          <p:nvPr>
            <p:ph type="subTitle" idx="2"/>
          </p:nvPr>
        </p:nvSpPr>
        <p:spPr>
          <a:xfrm>
            <a:off x="932821" y="909036"/>
            <a:ext cx="14689766" cy="463200"/>
          </a:xfrm>
        </p:spPr>
        <p:txBody>
          <a:bodyPr/>
          <a:lstStyle/>
          <a:p>
            <a:r>
              <a:rPr lang="fr-CA" dirty="0"/>
              <a:t>03 gestion des comptes en ligne</a:t>
            </a:r>
            <a:endParaRPr lang="en-US" dirty="0"/>
          </a:p>
        </p:txBody>
      </p:sp>
      <p:sp>
        <p:nvSpPr>
          <p:cNvPr id="16" name="Text Placeholder 6">
            <a:extLst>
              <a:ext uri="{FF2B5EF4-FFF2-40B4-BE49-F238E27FC236}">
                <a16:creationId xmlns:a16="http://schemas.microsoft.com/office/drawing/2014/main" id="{466BC727-1DDA-0845-A55D-AD4409AAFE63}"/>
              </a:ext>
            </a:extLst>
          </p:cNvPr>
          <p:cNvSpPr txBox="1">
            <a:spLocks/>
          </p:cNvSpPr>
          <p:nvPr/>
        </p:nvSpPr>
        <p:spPr>
          <a:xfrm>
            <a:off x="933448" y="5264013"/>
            <a:ext cx="14689137" cy="7556865"/>
          </a:xfrm>
          <a:prstGeom prst="rect">
            <a:avLst/>
          </a:prstGeom>
        </p:spPr>
        <p:txBody>
          <a:bodyPr vert="horz" lIns="0" tIns="0" rIns="0" bIns="0" rtlCol="0">
            <a:noAutofit/>
          </a:bodyPr>
          <a:lstStyle>
            <a:defPPr marR="0" lvl="0" algn="l" rtl="0">
              <a:lnSpc>
                <a:spcPct val="100000"/>
              </a:lnSpc>
              <a:spcBef>
                <a:spcPts val="0"/>
              </a:spcBef>
              <a:spcAft>
                <a:spcPts val="0"/>
              </a:spcAft>
            </a:defPPr>
            <a:lvl1pPr marL="0" marR="0" lvl="0" indent="0" algn="l" rtl="0" eaLnBrk="1" hangingPunct="1">
              <a:lnSpc>
                <a:spcPct val="129000"/>
              </a:lnSpc>
              <a:spcBef>
                <a:spcPts val="0"/>
              </a:spcBef>
              <a:spcAft>
                <a:spcPts val="1200"/>
              </a:spcAft>
              <a:buClr>
                <a:srgbClr val="1C2B33"/>
              </a:buClr>
              <a:buSzPct val="25000"/>
              <a:buFontTx/>
              <a:buBlip>
                <a:blip r:embed="rId3"/>
              </a:buBlip>
              <a:tabLst/>
              <a:defRPr sz="24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4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4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4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4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fontAlgn="base">
              <a:lnSpc>
                <a:spcPts val="3000"/>
              </a:lnSpc>
              <a:buNone/>
            </a:pPr>
            <a:r>
              <a:rPr lang="en-US" sz="2000" b="1" dirty="0"/>
              <a:t>Comment </a:t>
            </a:r>
            <a:r>
              <a:rPr lang="en-US" sz="2000" b="1" dirty="0" err="1"/>
              <a:t>bloquer</a:t>
            </a:r>
            <a:r>
              <a:rPr lang="en-US" sz="2000" b="1" dirty="0"/>
              <a:t> et </a:t>
            </a:r>
            <a:r>
              <a:rPr lang="en-US" sz="2000" b="1" dirty="0" err="1"/>
              <a:t>débloquer</a:t>
            </a:r>
            <a:r>
              <a:rPr lang="en-US" sz="2000" b="1" dirty="0"/>
              <a:t> un contact</a:t>
            </a:r>
          </a:p>
          <a:p>
            <a:pPr fontAlgn="base">
              <a:lnSpc>
                <a:spcPts val="3000"/>
              </a:lnSpc>
              <a:buNone/>
            </a:pPr>
            <a:r>
              <a:rPr lang="fr-FR" sz="2000" dirty="0"/>
              <a:t>Vous pouvez arrêter de recevoir des messages, des appels et des mises à jour de statut de certains contacts en les bloquant</a:t>
            </a:r>
            <a:r>
              <a:rPr lang="en-US" sz="2000" dirty="0"/>
              <a:t>.</a:t>
            </a:r>
          </a:p>
          <a:p>
            <a:pPr fontAlgn="base">
              <a:lnSpc>
                <a:spcPts val="3000"/>
              </a:lnSpc>
              <a:buNone/>
            </a:pPr>
            <a:r>
              <a:rPr lang="en-US" sz="2000" b="1" dirty="0" err="1"/>
              <a:t>Bloquer</a:t>
            </a:r>
            <a:r>
              <a:rPr lang="en-US" sz="2000" b="1" dirty="0"/>
              <a:t> un contact:</a:t>
            </a:r>
          </a:p>
          <a:p>
            <a:pPr marL="457200" indent="-457200" fontAlgn="base">
              <a:lnSpc>
                <a:spcPts val="3000"/>
              </a:lnSpc>
              <a:buSzPct val="100000"/>
              <a:buFont typeface="+mj-lt"/>
              <a:buAutoNum type="arabicPeriod"/>
            </a:pPr>
            <a:r>
              <a:rPr lang="fr-FR" sz="2000" dirty="0"/>
              <a:t>Ouvrez </a:t>
            </a:r>
            <a:r>
              <a:rPr lang="fr-FR" sz="2000" dirty="0" err="1"/>
              <a:t>WhatsApp</a:t>
            </a:r>
            <a:r>
              <a:rPr lang="fr-FR" sz="2000" dirty="0"/>
              <a:t>, appuyez sur Plus d'options &gt; Paramètres</a:t>
            </a:r>
          </a:p>
          <a:p>
            <a:pPr marL="457200" indent="-457200" fontAlgn="base">
              <a:lnSpc>
                <a:spcPts val="3000"/>
              </a:lnSpc>
              <a:buSzPct val="100000"/>
              <a:buFont typeface="+mj-lt"/>
              <a:buAutoNum type="arabicPeriod"/>
            </a:pPr>
            <a:r>
              <a:rPr lang="fr-FR" sz="2000" dirty="0"/>
              <a:t>Appuyez sur Compte &gt; Confidentialité &gt; Contacts bloqués</a:t>
            </a:r>
          </a:p>
          <a:p>
            <a:pPr marL="457200" indent="-457200" fontAlgn="base">
              <a:lnSpc>
                <a:spcPts val="3000"/>
              </a:lnSpc>
              <a:buSzPct val="100000"/>
              <a:buFont typeface="+mj-lt"/>
              <a:buAutoNum type="arabicPeriod"/>
            </a:pPr>
            <a:r>
              <a:rPr lang="fr-FR" sz="2000" dirty="0"/>
              <a:t>Appuyez sur Ajouter</a:t>
            </a:r>
          </a:p>
          <a:p>
            <a:pPr marL="457200" indent="-457200" fontAlgn="base">
              <a:lnSpc>
                <a:spcPts val="3000"/>
              </a:lnSpc>
              <a:buSzPct val="100000"/>
              <a:buFont typeface="+mj-lt"/>
              <a:buAutoNum type="arabicPeriod"/>
            </a:pPr>
            <a:r>
              <a:rPr lang="fr-FR" sz="2000" dirty="0"/>
              <a:t>Recherchez ou sélectionnez le contact que vous souhaitez bloquer</a:t>
            </a:r>
            <a:endParaRPr lang="en-US" sz="2000" dirty="0"/>
          </a:p>
          <a:p>
            <a:pPr fontAlgn="base">
              <a:lnSpc>
                <a:spcPts val="3000"/>
              </a:lnSpc>
              <a:buNone/>
            </a:pPr>
            <a:r>
              <a:rPr lang="fr-FR" sz="2000" b="1" dirty="0"/>
              <a:t>Voici quelques options alternatives pour bloquer un contact</a:t>
            </a:r>
            <a:r>
              <a:rPr lang="en-US" sz="2000" b="1" dirty="0"/>
              <a:t>:</a:t>
            </a:r>
          </a:p>
          <a:p>
            <a:pPr marL="342900" indent="-342900" fontAlgn="base">
              <a:lnSpc>
                <a:spcPts val="3000"/>
              </a:lnSpc>
              <a:buSzPct val="100000"/>
              <a:buFont typeface="Arial" panose="020B0604020202020204" pitchFamily="34" charset="0"/>
              <a:buChar char="•"/>
            </a:pPr>
            <a:r>
              <a:rPr lang="fr-FR" sz="2000" dirty="0"/>
              <a:t>Ouvrez une conversation avec le contact, puis appuyez sur Plus d'options &gt; Plus &gt; Bloquer &gt; BLOQUER ou SIGNALER ET BLOQUER, ce qui signalera et bloquera le numéro</a:t>
            </a:r>
          </a:p>
          <a:p>
            <a:pPr marL="342900" indent="-342900" fontAlgn="base">
              <a:lnSpc>
                <a:spcPts val="3000"/>
              </a:lnSpc>
              <a:buSzPct val="100000"/>
              <a:buFont typeface="Arial" panose="020B0604020202020204" pitchFamily="34" charset="0"/>
              <a:buChar char="•"/>
            </a:pPr>
            <a:r>
              <a:rPr lang="fr-FR" sz="2000" dirty="0"/>
              <a:t>Ouvrez une conversation avec le contact, puis appuyez sur le nom du contact &gt; Bloquer &gt; BLOQUER</a:t>
            </a:r>
            <a:endParaRPr lang="en-US" sz="2000" b="1" dirty="0"/>
          </a:p>
        </p:txBody>
      </p:sp>
      <p:sp>
        <p:nvSpPr>
          <p:cNvPr id="17" name="Text Placeholder 6">
            <a:extLst>
              <a:ext uri="{FF2B5EF4-FFF2-40B4-BE49-F238E27FC236}">
                <a16:creationId xmlns:a16="http://schemas.microsoft.com/office/drawing/2014/main" id="{5FE12FE1-9305-1942-B22A-4958719A1ACF}"/>
              </a:ext>
            </a:extLst>
          </p:cNvPr>
          <p:cNvSpPr txBox="1">
            <a:spLocks/>
          </p:cNvSpPr>
          <p:nvPr/>
        </p:nvSpPr>
        <p:spPr>
          <a:xfrm>
            <a:off x="933450" y="3206613"/>
            <a:ext cx="13849715" cy="1765665"/>
          </a:xfrm>
          <a:prstGeom prst="rect">
            <a:avLst/>
          </a:prstGeom>
        </p:spPr>
        <p:txBody>
          <a:bodyPr vert="horz" lIns="0" tIns="0" rIns="0" bIns="0" rtlCol="0">
            <a:noAutofit/>
          </a:bodyPr>
          <a:lstStyle>
            <a:defPPr marR="0" lvl="0" algn="l" rtl="0">
              <a:lnSpc>
                <a:spcPct val="100000"/>
              </a:lnSpc>
              <a:spcBef>
                <a:spcPts val="0"/>
              </a:spcBef>
              <a:spcAft>
                <a:spcPts val="0"/>
              </a:spcAft>
            </a:defPPr>
            <a:lvl1pPr marL="0" marR="0" lvl="0" indent="0" algn="l" rtl="0" eaLnBrk="1" hangingPunct="1">
              <a:lnSpc>
                <a:spcPct val="129000"/>
              </a:lnSpc>
              <a:spcBef>
                <a:spcPts val="0"/>
              </a:spcBef>
              <a:spcAft>
                <a:spcPts val="1200"/>
              </a:spcAft>
              <a:buClr>
                <a:srgbClr val="1C2B33"/>
              </a:buClr>
              <a:buSzPct val="25000"/>
              <a:buFontTx/>
              <a:buBlip>
                <a:blip r:embed="rId3"/>
              </a:buBlip>
              <a:tabLst/>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defTabSz="1828800" fontAlgn="base">
              <a:lnSpc>
                <a:spcPts val="7200"/>
              </a:lnSpc>
              <a:spcAft>
                <a:spcPts val="0"/>
              </a:spcAft>
              <a:buFont typeface="Optimistic Text"/>
              <a:buNone/>
              <a:defRPr/>
            </a:pPr>
            <a:r>
              <a:rPr lang="fr-FR" sz="6000" spc="260" dirty="0">
                <a:solidFill>
                  <a:srgbClr val="1C2B33"/>
                </a:solidFill>
                <a:latin typeface="Optimistic Display" panose="020B0603020203020204" pitchFamily="34" charset="0"/>
                <a:cs typeface="Optimistic Display" panose="020B0603020203020204" pitchFamily="34" charset="0"/>
                <a:sym typeface="Arial"/>
              </a:rPr>
              <a:t>Comment bloquer un contact dans </a:t>
            </a:r>
            <a:r>
              <a:rPr lang="fr-FR" sz="6000" u="sng" spc="260" dirty="0" err="1">
                <a:solidFill>
                  <a:schemeClr val="accent2"/>
                </a:solidFill>
                <a:latin typeface="Optimistic Display" panose="020B0603020203020204" pitchFamily="34" charset="0"/>
                <a:cs typeface="Optimistic Display" panose="020B0603020203020204" pitchFamily="34" charset="0"/>
                <a:sym typeface="Arial"/>
              </a:rPr>
              <a:t>WhatsApp</a:t>
            </a:r>
            <a:r>
              <a:rPr lang="fr-FR" sz="6000" spc="260" dirty="0">
                <a:solidFill>
                  <a:srgbClr val="1C2B33"/>
                </a:solidFill>
                <a:latin typeface="Optimistic Display" panose="020B0603020203020204" pitchFamily="34" charset="0"/>
                <a:cs typeface="Optimistic Display" panose="020B0603020203020204" pitchFamily="34" charset="0"/>
                <a:sym typeface="Arial"/>
              </a:rPr>
              <a:t> pour Android ?</a:t>
            </a:r>
            <a:endParaRPr lang="en-US" sz="6000" spc="260" dirty="0">
              <a:solidFill>
                <a:srgbClr val="1C2B33"/>
              </a:solidFill>
              <a:latin typeface="Optimistic Display" panose="020B0603020203020204" pitchFamily="34" charset="0"/>
              <a:cs typeface="Optimistic Display" panose="020B0603020203020204" pitchFamily="34" charset="0"/>
              <a:sym typeface="Arial"/>
            </a:endParaRPr>
          </a:p>
        </p:txBody>
      </p:sp>
      <p:sp>
        <p:nvSpPr>
          <p:cNvPr id="11" name="Rectangle 10">
            <a:extLst>
              <a:ext uri="{FF2B5EF4-FFF2-40B4-BE49-F238E27FC236}">
                <a16:creationId xmlns:a16="http://schemas.microsoft.com/office/drawing/2014/main" id="{3DD72D04-18A5-824B-B332-8BD1C1CD647B}"/>
              </a:ext>
            </a:extLst>
          </p:cNvPr>
          <p:cNvSpPr/>
          <p:nvPr/>
        </p:nvSpPr>
        <p:spPr>
          <a:xfrm>
            <a:off x="18773775" y="0"/>
            <a:ext cx="5613399" cy="137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US" sz="2400" spc="50" dirty="0">
              <a:solidFill>
                <a:srgbClr val="1C2B33"/>
              </a:solidFill>
              <a:cs typeface="Optimistic Text" panose="020B0503020203020204" pitchFamily="34" charset="0"/>
            </a:endParaRPr>
          </a:p>
        </p:txBody>
      </p:sp>
      <p:sp>
        <p:nvSpPr>
          <p:cNvPr id="12" name="Google Shape;648;p3">
            <a:extLst>
              <a:ext uri="{FF2B5EF4-FFF2-40B4-BE49-F238E27FC236}">
                <a16:creationId xmlns:a16="http://schemas.microsoft.com/office/drawing/2014/main" id="{7F767423-C321-3043-8A42-84194502218F}"/>
              </a:ext>
            </a:extLst>
          </p:cNvPr>
          <p:cNvSpPr/>
          <p:nvPr/>
        </p:nvSpPr>
        <p:spPr>
          <a:xfrm>
            <a:off x="16892588" y="1438775"/>
            <a:ext cx="5635625" cy="11009576"/>
          </a:xfrm>
          <a:prstGeom prst="roundRect">
            <a:avLst>
              <a:gd name="adj" fmla="val 12084"/>
            </a:avLst>
          </a:prstGeom>
          <a:solidFill>
            <a:srgbClr val="FFFFFF"/>
          </a:solidFill>
          <a:ln w="9525" cap="flat" cmpd="sng">
            <a:solidFill>
              <a:srgbClr val="CBD2D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None/>
            </a:pPr>
            <a:endParaRPr sz="2489" b="0" i="0" u="none" strike="noStrike" cap="none">
              <a:solidFill>
                <a:srgbClr val="000000"/>
              </a:solidFill>
              <a:latin typeface="Arial"/>
              <a:ea typeface="Arial"/>
              <a:cs typeface="Arial"/>
              <a:sym typeface="Arial"/>
            </a:endParaRPr>
          </a:p>
        </p:txBody>
      </p:sp>
      <p:pic>
        <p:nvPicPr>
          <p:cNvPr id="24" name="Picture 23">
            <a:extLst>
              <a:ext uri="{FF2B5EF4-FFF2-40B4-BE49-F238E27FC236}">
                <a16:creationId xmlns:a16="http://schemas.microsoft.com/office/drawing/2014/main" id="{D81DF4B4-0C2E-584A-9629-04E8318684B5}"/>
              </a:ext>
            </a:extLst>
          </p:cNvPr>
          <p:cNvPicPr>
            <a:picLocks noChangeAspect="1"/>
          </p:cNvPicPr>
          <p:nvPr/>
        </p:nvPicPr>
        <p:blipFill rotWithShape="1">
          <a:blip r:embed="rId4"/>
          <a:srcRect t="20" b="93187"/>
          <a:stretch/>
        </p:blipFill>
        <p:spPr>
          <a:xfrm>
            <a:off x="17188711" y="2510368"/>
            <a:ext cx="5043378" cy="696245"/>
          </a:xfrm>
          <a:prstGeom prst="rect">
            <a:avLst/>
          </a:prstGeom>
          <a:solidFill>
            <a:srgbClr val="FFFFFF"/>
          </a:solidFill>
          <a:ln w="9525" cap="flat" cmpd="sng">
            <a:noFill/>
            <a:prstDash val="solid"/>
            <a:round/>
            <a:headEnd type="none" w="sm" len="sm"/>
            <a:tailEnd type="none" w="sm" len="sm"/>
          </a:ln>
        </p:spPr>
      </p:pic>
      <p:sp>
        <p:nvSpPr>
          <p:cNvPr id="9" name="TextBox 8">
            <a:extLst>
              <a:ext uri="{FF2B5EF4-FFF2-40B4-BE49-F238E27FC236}">
                <a16:creationId xmlns:a16="http://schemas.microsoft.com/office/drawing/2014/main" id="{191BC13A-CA27-FB41-9FCE-9D859B3CA305}"/>
              </a:ext>
            </a:extLst>
          </p:cNvPr>
          <p:cNvSpPr txBox="1"/>
          <p:nvPr/>
        </p:nvSpPr>
        <p:spPr>
          <a:xfrm>
            <a:off x="22024975" y="12668250"/>
            <a:ext cx="1428750" cy="438150"/>
          </a:xfrm>
          <a:prstGeom prst="rect">
            <a:avLst/>
          </a:prstGeom>
        </p:spPr>
        <p:txBody>
          <a:bodyPr rIns="0">
            <a:noAutofit/>
          </a:bodyPr>
          <a:lstStyle>
            <a:defPPr marR="0" lvl="0" algn="l" rtl="0">
              <a:lnSpc>
                <a:spcPct val="100000"/>
              </a:lnSpc>
              <a:spcBef>
                <a:spcPts val="0"/>
              </a:spcBef>
              <a:spcAft>
                <a:spcPts val="0"/>
              </a:spcAft>
              <a:defRPr/>
            </a:defPPr>
            <a:lvl1pPr marL="45720" indent="-45720" algn="r" eaLnBrk="1" hangingPunct="1">
              <a:lnSpc>
                <a:spcPct val="129000"/>
              </a:lnSpc>
              <a:spcAft>
                <a:spcPts val="1200"/>
              </a:spcAft>
              <a:buSzPct val="25000"/>
              <a:buFontTx/>
              <a:buBlip>
                <a:blip r:embed="rId3"/>
              </a:buBlip>
              <a:tabLst/>
              <a:defRPr sz="1600" spc="50" baseline="0">
                <a:solidFill>
                  <a:schemeClr val="tx1"/>
                </a:solidFill>
              </a:defRPr>
            </a:lvl1pPr>
            <a:lvl2pPr marL="640080" indent="-365760" eaLnBrk="1" hangingPunct="1">
              <a:lnSpc>
                <a:spcPct val="129000"/>
              </a:lnSpc>
              <a:spcAft>
                <a:spcPts val="1200"/>
              </a:spcAft>
              <a:buClrTx/>
              <a:buSzPct val="85000"/>
              <a:buFont typeface="Optimistic Text" panose="020B0604020202020204" pitchFamily="34" charset="0"/>
              <a:buChar char="•"/>
              <a:defRPr spc="50" baseline="0">
                <a:solidFill>
                  <a:schemeClr val="tx1"/>
                </a:solidFill>
              </a:defRPr>
            </a:lvl2pPr>
            <a:lvl3pPr marL="1005840" indent="-365760" eaLnBrk="1" hangingPunct="1">
              <a:lnSpc>
                <a:spcPct val="129000"/>
              </a:lnSpc>
              <a:spcAft>
                <a:spcPts val="1200"/>
              </a:spcAft>
              <a:buClrTx/>
              <a:buSzPct val="85000"/>
              <a:buFont typeface=".PingFang SC Regular"/>
              <a:buChar char="﹘"/>
              <a:defRPr spc="50" baseline="0">
                <a:solidFill>
                  <a:schemeClr val="tx1"/>
                </a:solidFill>
              </a:defRPr>
            </a:lvl3pPr>
            <a:lvl4pPr marL="1371600" indent="-365760" eaLnBrk="1" hangingPunct="1">
              <a:lnSpc>
                <a:spcPct val="129000"/>
              </a:lnSpc>
              <a:spcAft>
                <a:spcPts val="1200"/>
              </a:spcAft>
              <a:buClrTx/>
              <a:buSzPct val="85000"/>
              <a:buFont typeface=".PingFang SC Regular"/>
              <a:buChar char="﹘"/>
              <a:defRPr spc="50" baseline="0">
                <a:solidFill>
                  <a:schemeClr val="tx1"/>
                </a:solidFill>
              </a:defRPr>
            </a:lvl4pPr>
            <a:lvl5pPr marL="1737360" indent="-365760" eaLnBrk="1" hangingPunct="1">
              <a:lnSpc>
                <a:spcPct val="129000"/>
              </a:lnSpc>
              <a:spcAft>
                <a:spcPts val="1200"/>
              </a:spcAft>
              <a:buClrTx/>
              <a:buSzPct val="85000"/>
              <a:buFont typeface=".PingFang SC Regular"/>
              <a:buChar char="﹘"/>
              <a:defRPr spc="50" baseline="0">
                <a:solidFill>
                  <a:schemeClr val="tx1"/>
                </a:solidFill>
              </a:defRPr>
            </a:lvl5pPr>
            <a:lvl6pPr eaLnBrk="1" hangingPunct="1"/>
            <a:lvl7pPr eaLnBrk="1" hangingPunct="1"/>
            <a:lvl8pPr eaLnBrk="1" hangingPunct="1"/>
            <a:lvl9pPr eaLnBrk="1" hangingPunct="1"/>
          </a:lstStyle>
          <a:p>
            <a:pPr lvl="0"/>
            <a:fld id="{FDB46036-B8C8-1B45-BC70-41893D8B3A8D}" type="slidenum">
              <a:rPr lang="en-US" smtClean="0"/>
              <a:pPr lvl="0"/>
              <a:t>79</a:t>
            </a:fld>
            <a:endParaRPr lang="en-US" dirty="0"/>
          </a:p>
        </p:txBody>
      </p:sp>
      <p:pic>
        <p:nvPicPr>
          <p:cNvPr id="3" name="Picture 2"/>
          <p:cNvPicPr>
            <a:picLocks noChangeAspect="1"/>
          </p:cNvPicPr>
          <p:nvPr/>
        </p:nvPicPr>
        <p:blipFill>
          <a:blip r:embed="rId5"/>
          <a:stretch>
            <a:fillRect/>
          </a:stretch>
        </p:blipFill>
        <p:spPr>
          <a:xfrm>
            <a:off x="17207650" y="3206613"/>
            <a:ext cx="5024440" cy="8680587"/>
          </a:xfrm>
          <a:prstGeom prst="rect">
            <a:avLst/>
          </a:prstGeom>
        </p:spPr>
      </p:pic>
    </p:spTree>
    <p:extLst>
      <p:ext uri="{BB962C8B-B14F-4D97-AF65-F5344CB8AC3E}">
        <p14:creationId xmlns:p14="http://schemas.microsoft.com/office/powerpoint/2010/main" val="2172114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D8FF522-59AA-F547-AD49-DE69EEB76EEC}"/>
              </a:ext>
            </a:extLst>
          </p:cNvPr>
          <p:cNvSpPr/>
          <p:nvPr/>
        </p:nvSpPr>
        <p:spPr>
          <a:xfrm>
            <a:off x="12193587" y="0"/>
            <a:ext cx="12193588" cy="137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US" sz="2400" spc="50" dirty="0">
              <a:solidFill>
                <a:schemeClr val="tx1"/>
              </a:solidFill>
              <a:cs typeface="Optimistic Text" panose="020B0503020203020204" pitchFamily="34" charset="0"/>
            </a:endParaRPr>
          </a:p>
        </p:txBody>
      </p:sp>
      <p:sp>
        <p:nvSpPr>
          <p:cNvPr id="2" name="Rectangle 1">
            <a:extLst>
              <a:ext uri="{FF2B5EF4-FFF2-40B4-BE49-F238E27FC236}">
                <a16:creationId xmlns:a16="http://schemas.microsoft.com/office/drawing/2014/main" id="{DD953998-7CDD-824A-9415-272BDA05708E}"/>
              </a:ext>
            </a:extLst>
          </p:cNvPr>
          <p:cNvSpPr/>
          <p:nvPr/>
        </p:nvSpPr>
        <p:spPr>
          <a:xfrm>
            <a:off x="13190537" y="5913781"/>
            <a:ext cx="7842250" cy="4114801"/>
          </a:xfrm>
          <a:prstGeom prst="rect">
            <a:avLst/>
          </a:prstGeom>
        </p:spPr>
        <p:txBody>
          <a:bodyPr wrap="square" lIns="0" tIns="0" rIns="0" bIns="0" anchor="t">
            <a:noAutofit/>
          </a:bodyPr>
          <a:lstStyle/>
          <a:p>
            <a:pPr defTabSz="1828800">
              <a:lnSpc>
                <a:spcPts val="8640"/>
              </a:lnSpc>
              <a:buFont typeface="Optimistic Display Medium"/>
            </a:pPr>
            <a:r>
              <a:rPr lang="en-US" sz="7200" spc="220" dirty="0">
                <a:solidFill>
                  <a:schemeClr val="tx1"/>
                </a:solidFill>
                <a:latin typeface="+mj-lt"/>
                <a:cs typeface="Optimistic Display Medium"/>
              </a:rPr>
              <a:t>La </a:t>
            </a:r>
            <a:r>
              <a:rPr lang="en-US" sz="7200" spc="220" dirty="0" err="1">
                <a:solidFill>
                  <a:schemeClr val="tx1"/>
                </a:solidFill>
                <a:latin typeface="+mj-lt"/>
                <a:cs typeface="Optimistic Display Medium"/>
              </a:rPr>
              <a:t>sûreté</a:t>
            </a:r>
            <a:r>
              <a:rPr lang="en-US" sz="7200" spc="220" dirty="0">
                <a:solidFill>
                  <a:schemeClr val="tx1"/>
                </a:solidFill>
                <a:latin typeface="+mj-lt"/>
                <a:cs typeface="Optimistic Display Medium"/>
              </a:rPr>
              <a:t> en </a:t>
            </a:r>
            <a:r>
              <a:rPr lang="en-US" sz="7200" spc="220" dirty="0" err="1">
                <a:solidFill>
                  <a:schemeClr val="tx1"/>
                </a:solidFill>
                <a:latin typeface="+mj-lt"/>
                <a:cs typeface="Optimistic Display Medium"/>
              </a:rPr>
              <a:t>ligne</a:t>
            </a:r>
            <a:r>
              <a:rPr lang="en-US" sz="7200" spc="220" dirty="0">
                <a:solidFill>
                  <a:schemeClr val="tx1"/>
                </a:solidFill>
                <a:latin typeface="+mj-lt"/>
                <a:cs typeface="Optimistic Display Medium"/>
              </a:rPr>
              <a:t> </a:t>
            </a:r>
          </a:p>
          <a:p>
            <a:pPr defTabSz="1828800">
              <a:lnSpc>
                <a:spcPts val="4200"/>
              </a:lnSpc>
              <a:defRPr/>
            </a:pPr>
            <a:r>
              <a:rPr lang="fr-FR" sz="2800" b="1" spc="40" dirty="0">
                <a:solidFill>
                  <a:schemeClr val="accent1"/>
                </a:solidFill>
                <a:latin typeface="Optimistic Text" panose="020B0503020203020204" pitchFamily="34" charset="0"/>
              </a:rPr>
              <a:t>La sûreté en ligne </a:t>
            </a:r>
            <a:r>
              <a:rPr lang="fr-FR" sz="2800" spc="40" dirty="0">
                <a:solidFill>
                  <a:schemeClr val="tx1"/>
                </a:solidFill>
                <a:latin typeface="Optimistic Text" panose="020B0503020203020204" pitchFamily="34" charset="0"/>
              </a:rPr>
              <a:t>consiste à comprendre les risques liés à l'utilisation d'Internet et à apprendre à gérer ces risques en comprenant et en utilisant les mesures de protection disponibles sur un service donné.</a:t>
            </a:r>
            <a:endParaRPr lang="en-US" sz="2800" spc="40" dirty="0">
              <a:solidFill>
                <a:schemeClr val="tx1"/>
              </a:solidFill>
              <a:latin typeface="Optimistic Text" panose="020B0503020203020204" pitchFamily="34" charset="0"/>
            </a:endParaRPr>
          </a:p>
        </p:txBody>
      </p:sp>
      <p:sp>
        <p:nvSpPr>
          <p:cNvPr id="3" name="Rectangle 2">
            <a:extLst>
              <a:ext uri="{FF2B5EF4-FFF2-40B4-BE49-F238E27FC236}">
                <a16:creationId xmlns:a16="http://schemas.microsoft.com/office/drawing/2014/main" id="{3039EF10-1C70-6C4B-9BA8-D14671755705}"/>
              </a:ext>
            </a:extLst>
          </p:cNvPr>
          <p:cNvSpPr/>
          <p:nvPr/>
        </p:nvSpPr>
        <p:spPr>
          <a:xfrm>
            <a:off x="930373" y="5913781"/>
            <a:ext cx="10148754" cy="4114801"/>
          </a:xfrm>
          <a:prstGeom prst="rect">
            <a:avLst/>
          </a:prstGeom>
        </p:spPr>
        <p:txBody>
          <a:bodyPr vert="horz" lIns="0" tIns="0" rIns="0" bIns="0" rtlCol="0" anchor="t" anchorCtr="0">
            <a:noAutofit/>
          </a:bodyPr>
          <a:lstStyle/>
          <a:p>
            <a:pPr>
              <a:lnSpc>
                <a:spcPts val="8640"/>
              </a:lnSpc>
              <a:buFont typeface="Optimistic Display Medium"/>
            </a:pPr>
            <a:r>
              <a:rPr lang="en-US" sz="7200" spc="220" dirty="0">
                <a:solidFill>
                  <a:schemeClr val="tx1"/>
                </a:solidFill>
                <a:latin typeface="+mj-lt"/>
                <a:cs typeface="Optimistic Display Medium"/>
                <a:sym typeface="Optimistic Display Medium"/>
              </a:rPr>
              <a:t>La </a:t>
            </a:r>
            <a:r>
              <a:rPr lang="en-US" sz="7200" spc="220" dirty="0" err="1">
                <a:solidFill>
                  <a:schemeClr val="tx1"/>
                </a:solidFill>
                <a:latin typeface="+mj-lt"/>
                <a:cs typeface="Optimistic Display Medium"/>
                <a:sym typeface="Optimistic Display Medium"/>
              </a:rPr>
              <a:t>sécurité</a:t>
            </a:r>
            <a:r>
              <a:rPr lang="en-US" sz="7200" spc="220" dirty="0">
                <a:solidFill>
                  <a:schemeClr val="tx1"/>
                </a:solidFill>
                <a:latin typeface="+mj-lt"/>
                <a:cs typeface="Optimistic Display Medium"/>
                <a:sym typeface="Optimistic Display Medium"/>
              </a:rPr>
              <a:t> en </a:t>
            </a:r>
            <a:r>
              <a:rPr lang="en-US" sz="7200" spc="220" dirty="0" err="1">
                <a:solidFill>
                  <a:schemeClr val="tx1"/>
                </a:solidFill>
                <a:latin typeface="+mj-lt"/>
                <a:cs typeface="Optimistic Display Medium"/>
                <a:sym typeface="Optimistic Display Medium"/>
              </a:rPr>
              <a:t>ligne</a:t>
            </a:r>
            <a:r>
              <a:rPr lang="en-US" sz="7200" spc="220" dirty="0">
                <a:solidFill>
                  <a:schemeClr val="tx1"/>
                </a:solidFill>
                <a:latin typeface="+mj-lt"/>
                <a:cs typeface="Optimistic Display Medium"/>
                <a:sym typeface="Optimistic Display Medium"/>
              </a:rPr>
              <a:t> </a:t>
            </a:r>
          </a:p>
          <a:p>
            <a:pPr defTabSz="1828800">
              <a:lnSpc>
                <a:spcPts val="4200"/>
              </a:lnSpc>
              <a:defRPr/>
            </a:pPr>
            <a:r>
              <a:rPr lang="fr-FR" sz="2800" spc="40" dirty="0">
                <a:latin typeface="Optimistic Text" panose="020B0503020203020204" pitchFamily="34" charset="0"/>
                <a:sym typeface="Optimistic Display Medium"/>
              </a:rPr>
              <a:t>La sécurité en ligne est un résultat des meilleures pratiques, elle n'est pas inhérente, et encore moins garantie. C'est à nous, en tant qu'utilisateurs, d'être vigilants et d'observer les mesures de protection dont nous disposons et comment nous pouvons les exploiter au mieux pour être en sécurité en ligne et protéger nos informations personnelles</a:t>
            </a:r>
            <a:r>
              <a:rPr lang="en-US" sz="2800" spc="40" dirty="0">
                <a:latin typeface="Optimistic Text" panose="020B0503020203020204" pitchFamily="34" charset="0"/>
                <a:sym typeface="Optimistic Display Medium"/>
              </a:rPr>
              <a:t>.</a:t>
            </a:r>
          </a:p>
        </p:txBody>
      </p:sp>
      <p:sp>
        <p:nvSpPr>
          <p:cNvPr id="8" name="Subtitle 3">
            <a:extLst>
              <a:ext uri="{FF2B5EF4-FFF2-40B4-BE49-F238E27FC236}">
                <a16:creationId xmlns:a16="http://schemas.microsoft.com/office/drawing/2014/main" id="{F26F9707-5880-044D-8453-905D37497DD6}"/>
              </a:ext>
            </a:extLst>
          </p:cNvPr>
          <p:cNvSpPr>
            <a:spLocks noGrp="1"/>
          </p:cNvSpPr>
          <p:nvPr>
            <p:ph type="subTitle" idx="2"/>
          </p:nvPr>
        </p:nvSpPr>
        <p:spPr/>
        <p:txBody>
          <a:bodyPr/>
          <a:lstStyle/>
          <a:p>
            <a:r>
              <a:rPr lang="en-US" dirty="0"/>
              <a:t>01 </a:t>
            </a:r>
            <a:r>
              <a:rPr lang="en-US" dirty="0" err="1"/>
              <a:t>présentation</a:t>
            </a:r>
            <a:r>
              <a:rPr lang="en-US" dirty="0"/>
              <a:t> de la </a:t>
            </a:r>
            <a:r>
              <a:rPr lang="en-US" dirty="0" err="1"/>
              <a:t>sécurité</a:t>
            </a:r>
            <a:r>
              <a:rPr lang="en-US" dirty="0"/>
              <a:t> en </a:t>
            </a:r>
            <a:r>
              <a:rPr lang="en-US" dirty="0" err="1"/>
              <a:t>ligne</a:t>
            </a:r>
            <a:endParaRPr lang="en-US" dirty="0"/>
          </a:p>
        </p:txBody>
      </p:sp>
      <p:grpSp>
        <p:nvGrpSpPr>
          <p:cNvPr id="4" name="Group 3">
            <a:extLst>
              <a:ext uri="{FF2B5EF4-FFF2-40B4-BE49-F238E27FC236}">
                <a16:creationId xmlns:a16="http://schemas.microsoft.com/office/drawing/2014/main" id="{62593BA2-5A8E-C248-B342-6B7A245A8866}"/>
              </a:ext>
            </a:extLst>
          </p:cNvPr>
          <p:cNvGrpSpPr/>
          <p:nvPr/>
        </p:nvGrpSpPr>
        <p:grpSpPr>
          <a:xfrm>
            <a:off x="13138150" y="3974293"/>
            <a:ext cx="1516664" cy="1492228"/>
            <a:chOff x="13349144" y="2721963"/>
            <a:chExt cx="1516664" cy="1492228"/>
          </a:xfrm>
        </p:grpSpPr>
        <p:sp>
          <p:nvSpPr>
            <p:cNvPr id="17" name="Google Shape;984;p86">
              <a:extLst>
                <a:ext uri="{FF2B5EF4-FFF2-40B4-BE49-F238E27FC236}">
                  <a16:creationId xmlns:a16="http://schemas.microsoft.com/office/drawing/2014/main" id="{5E7D4A49-1C10-E440-908D-982178D23569}"/>
                </a:ext>
              </a:extLst>
            </p:cNvPr>
            <p:cNvSpPr/>
            <p:nvPr/>
          </p:nvSpPr>
          <p:spPr>
            <a:xfrm>
              <a:off x="13349144" y="2721963"/>
              <a:ext cx="1516664" cy="1492228"/>
            </a:xfrm>
            <a:custGeom>
              <a:avLst/>
              <a:gdLst/>
              <a:ahLst/>
              <a:cxnLst/>
              <a:rect l="l" t="t" r="r" b="b"/>
              <a:pathLst>
                <a:path w="528091" h="519582" extrusionOk="0">
                  <a:moveTo>
                    <a:pt x="0" y="259791"/>
                  </a:moveTo>
                  <a:cubicBezTo>
                    <a:pt x="0" y="108788"/>
                    <a:pt x="100584" y="0"/>
                    <a:pt x="258660" y="0"/>
                  </a:cubicBezTo>
                  <a:lnTo>
                    <a:pt x="269430" y="0"/>
                  </a:lnTo>
                  <a:cubicBezTo>
                    <a:pt x="427494" y="0"/>
                    <a:pt x="528091" y="108788"/>
                    <a:pt x="528091" y="259791"/>
                  </a:cubicBezTo>
                  <a:cubicBezTo>
                    <a:pt x="528091" y="410794"/>
                    <a:pt x="427494" y="519582"/>
                    <a:pt x="269430" y="519582"/>
                  </a:cubicBezTo>
                  <a:lnTo>
                    <a:pt x="258660" y="519582"/>
                  </a:lnTo>
                  <a:cubicBezTo>
                    <a:pt x="100584" y="519582"/>
                    <a:pt x="0" y="410794"/>
                    <a:pt x="0" y="259791"/>
                  </a:cubicBezTo>
                  <a:close/>
                </a:path>
              </a:pathLst>
            </a:custGeom>
            <a:solidFill>
              <a:schemeClr val="accent2"/>
            </a:solidFill>
            <a:ln w="9525" cap="flat" cmpd="sng">
              <a:noFill/>
              <a:prstDash val="solid"/>
              <a:round/>
              <a:headEnd type="none" w="sm" len="sm"/>
              <a:tailEnd type="none" w="sm" len="sm"/>
            </a:ln>
          </p:spPr>
          <p:txBody>
            <a:bodyPr spcFirstLastPara="1" wrap="square" lIns="457125" tIns="228500" rIns="457125" bIns="228500" anchor="ctr" anchorCtr="0">
              <a:noAutofit/>
            </a:bodyPr>
            <a:lstStyle/>
            <a:p>
              <a:pPr marL="0" marR="0" lvl="0" indent="0" algn="ctr" rtl="0">
                <a:spcBef>
                  <a:spcPts val="0"/>
                </a:spcBef>
                <a:spcAft>
                  <a:spcPts val="0"/>
                </a:spcAft>
                <a:buNone/>
              </a:pPr>
              <a:endParaRPr sz="9000" b="0" i="0" u="none" strike="noStrike" cap="none">
                <a:solidFill>
                  <a:srgbClr val="000000"/>
                </a:solidFill>
                <a:latin typeface="Calibri"/>
                <a:ea typeface="Calibri"/>
                <a:cs typeface="Calibri"/>
                <a:sym typeface="Calibri"/>
              </a:endParaRPr>
            </a:p>
          </p:txBody>
        </p:sp>
        <p:grpSp>
          <p:nvGrpSpPr>
            <p:cNvPr id="6" name="Google Shape;1709;p92">
              <a:extLst>
                <a:ext uri="{FF2B5EF4-FFF2-40B4-BE49-F238E27FC236}">
                  <a16:creationId xmlns:a16="http://schemas.microsoft.com/office/drawing/2014/main" id="{75213786-D65D-B94E-B6C9-3A45A66921F8}"/>
                </a:ext>
              </a:extLst>
            </p:cNvPr>
            <p:cNvGrpSpPr/>
            <p:nvPr/>
          </p:nvGrpSpPr>
          <p:grpSpPr>
            <a:xfrm>
              <a:off x="13725365" y="3085955"/>
              <a:ext cx="764223" cy="764244"/>
              <a:chOff x="366273" y="548784"/>
              <a:chExt cx="72791" cy="72793"/>
            </a:xfrm>
            <a:solidFill>
              <a:schemeClr val="bg1"/>
            </a:solidFill>
          </p:grpSpPr>
          <p:sp>
            <p:nvSpPr>
              <p:cNvPr id="7" name="Google Shape;1710;p92">
                <a:extLst>
                  <a:ext uri="{FF2B5EF4-FFF2-40B4-BE49-F238E27FC236}">
                    <a16:creationId xmlns:a16="http://schemas.microsoft.com/office/drawing/2014/main" id="{14325C40-5141-8A43-B0A9-221D266C20C3}"/>
                  </a:ext>
                </a:extLst>
              </p:cNvPr>
              <p:cNvSpPr/>
              <p:nvPr/>
            </p:nvSpPr>
            <p:spPr>
              <a:xfrm>
                <a:off x="401486" y="599024"/>
                <a:ext cx="26568" cy="19392"/>
              </a:xfrm>
              <a:custGeom>
                <a:avLst/>
                <a:gdLst/>
                <a:ahLst/>
                <a:cxnLst/>
                <a:rect l="l" t="t" r="r" b="b"/>
                <a:pathLst>
                  <a:path w="26568" h="19392" extrusionOk="0">
                    <a:moveTo>
                      <a:pt x="14668" y="0"/>
                    </a:moveTo>
                    <a:cubicBezTo>
                      <a:pt x="6578" y="0"/>
                      <a:pt x="0" y="6565"/>
                      <a:pt x="0" y="14617"/>
                    </a:cubicBezTo>
                    <a:lnTo>
                      <a:pt x="0" y="19392"/>
                    </a:lnTo>
                    <a:lnTo>
                      <a:pt x="2755" y="19392"/>
                    </a:lnTo>
                    <a:lnTo>
                      <a:pt x="2755" y="14617"/>
                    </a:lnTo>
                    <a:cubicBezTo>
                      <a:pt x="2755" y="8077"/>
                      <a:pt x="8089" y="2755"/>
                      <a:pt x="14668" y="2755"/>
                    </a:cubicBezTo>
                    <a:cubicBezTo>
                      <a:pt x="18948" y="2755"/>
                      <a:pt x="22694" y="5016"/>
                      <a:pt x="24790" y="8407"/>
                    </a:cubicBezTo>
                    <a:cubicBezTo>
                      <a:pt x="25425" y="7670"/>
                      <a:pt x="26009" y="6896"/>
                      <a:pt x="26568" y="6108"/>
                    </a:cubicBezTo>
                    <a:cubicBezTo>
                      <a:pt x="23901" y="2412"/>
                      <a:pt x="19570" y="0"/>
                      <a:pt x="14668" y="0"/>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9" name="Google Shape;1711;p92">
                <a:extLst>
                  <a:ext uri="{FF2B5EF4-FFF2-40B4-BE49-F238E27FC236}">
                    <a16:creationId xmlns:a16="http://schemas.microsoft.com/office/drawing/2014/main" id="{EE8DB2DB-BB69-F74A-AC06-76D83E2329A2}"/>
                  </a:ext>
                </a:extLst>
              </p:cNvPr>
              <p:cNvSpPr/>
              <p:nvPr/>
            </p:nvSpPr>
            <p:spPr>
              <a:xfrm>
                <a:off x="406984" y="548784"/>
                <a:ext cx="32080" cy="32080"/>
              </a:xfrm>
              <a:custGeom>
                <a:avLst/>
                <a:gdLst/>
                <a:ahLst/>
                <a:cxnLst/>
                <a:rect l="l" t="t" r="r" b="b"/>
                <a:pathLst>
                  <a:path w="32080" h="32080" extrusionOk="0">
                    <a:moveTo>
                      <a:pt x="0" y="16040"/>
                    </a:moveTo>
                    <a:cubicBezTo>
                      <a:pt x="0" y="7188"/>
                      <a:pt x="7200" y="0"/>
                      <a:pt x="16040" y="0"/>
                    </a:cubicBezTo>
                    <a:cubicBezTo>
                      <a:pt x="24879" y="0"/>
                      <a:pt x="32080" y="7188"/>
                      <a:pt x="32080" y="16040"/>
                    </a:cubicBezTo>
                    <a:cubicBezTo>
                      <a:pt x="32080" y="24879"/>
                      <a:pt x="24879" y="32080"/>
                      <a:pt x="16040" y="32080"/>
                    </a:cubicBezTo>
                    <a:cubicBezTo>
                      <a:pt x="7200" y="32080"/>
                      <a:pt x="0" y="24879"/>
                      <a:pt x="0" y="16040"/>
                    </a:cubicBezTo>
                    <a:close/>
                    <a:moveTo>
                      <a:pt x="29337" y="16040"/>
                    </a:moveTo>
                    <a:cubicBezTo>
                      <a:pt x="29337" y="8712"/>
                      <a:pt x="23368" y="2743"/>
                      <a:pt x="16040" y="2743"/>
                    </a:cubicBezTo>
                    <a:cubicBezTo>
                      <a:pt x="8712" y="2743"/>
                      <a:pt x="2755" y="8712"/>
                      <a:pt x="2755" y="16040"/>
                    </a:cubicBezTo>
                    <a:cubicBezTo>
                      <a:pt x="2755" y="23367"/>
                      <a:pt x="8712" y="29324"/>
                      <a:pt x="16040" y="29324"/>
                    </a:cubicBezTo>
                    <a:cubicBezTo>
                      <a:pt x="23368" y="29324"/>
                      <a:pt x="29337" y="23367"/>
                      <a:pt x="29337" y="16040"/>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10" name="Google Shape;1712;p92">
                <a:extLst>
                  <a:ext uri="{FF2B5EF4-FFF2-40B4-BE49-F238E27FC236}">
                    <a16:creationId xmlns:a16="http://schemas.microsoft.com/office/drawing/2014/main" id="{D3A02EE2-2E14-CE4E-A740-B4E330EB0589}"/>
                  </a:ext>
                </a:extLst>
              </p:cNvPr>
              <p:cNvSpPr/>
              <p:nvPr/>
            </p:nvSpPr>
            <p:spPr>
              <a:xfrm>
                <a:off x="366273" y="552451"/>
                <a:ext cx="69126" cy="69126"/>
              </a:xfrm>
              <a:custGeom>
                <a:avLst/>
                <a:gdLst/>
                <a:ahLst/>
                <a:cxnLst/>
                <a:rect l="l" t="t" r="r" b="b"/>
                <a:pathLst>
                  <a:path w="69126" h="69126" extrusionOk="0">
                    <a:moveTo>
                      <a:pt x="66611" y="29438"/>
                    </a:moveTo>
                    <a:cubicBezTo>
                      <a:pt x="66294" y="29629"/>
                      <a:pt x="66116" y="29971"/>
                      <a:pt x="66167" y="30327"/>
                    </a:cubicBezTo>
                    <a:cubicBezTo>
                      <a:pt x="66306" y="31508"/>
                      <a:pt x="66370" y="32702"/>
                      <a:pt x="66370" y="33908"/>
                    </a:cubicBezTo>
                    <a:cubicBezTo>
                      <a:pt x="66370" y="51828"/>
                      <a:pt x="51180" y="66268"/>
                      <a:pt x="32994" y="64998"/>
                    </a:cubicBezTo>
                    <a:cubicBezTo>
                      <a:pt x="17640" y="63931"/>
                      <a:pt x="5194" y="51498"/>
                      <a:pt x="4127" y="36144"/>
                    </a:cubicBezTo>
                    <a:cubicBezTo>
                      <a:pt x="2844" y="17957"/>
                      <a:pt x="17284" y="2743"/>
                      <a:pt x="35217" y="2743"/>
                    </a:cubicBezTo>
                    <a:cubicBezTo>
                      <a:pt x="36449" y="2743"/>
                      <a:pt x="37655" y="2819"/>
                      <a:pt x="38836" y="2971"/>
                    </a:cubicBezTo>
                    <a:cubicBezTo>
                      <a:pt x="39192" y="3009"/>
                      <a:pt x="39522" y="2857"/>
                      <a:pt x="39712" y="2565"/>
                    </a:cubicBezTo>
                    <a:lnTo>
                      <a:pt x="40665" y="1104"/>
                    </a:lnTo>
                    <a:cubicBezTo>
                      <a:pt x="40843" y="825"/>
                      <a:pt x="40678" y="444"/>
                      <a:pt x="40347" y="393"/>
                    </a:cubicBezTo>
                    <a:cubicBezTo>
                      <a:pt x="38671" y="139"/>
                      <a:pt x="36957" y="0"/>
                      <a:pt x="35217" y="0"/>
                    </a:cubicBezTo>
                    <a:cubicBezTo>
                      <a:pt x="15709" y="0"/>
                      <a:pt x="0" y="16548"/>
                      <a:pt x="1384" y="36334"/>
                    </a:cubicBezTo>
                    <a:cubicBezTo>
                      <a:pt x="2552" y="53047"/>
                      <a:pt x="16078" y="66573"/>
                      <a:pt x="32791" y="67741"/>
                    </a:cubicBezTo>
                    <a:cubicBezTo>
                      <a:pt x="52590" y="69126"/>
                      <a:pt x="69126" y="53416"/>
                      <a:pt x="69126" y="33908"/>
                    </a:cubicBezTo>
                    <a:cubicBezTo>
                      <a:pt x="69126" y="32181"/>
                      <a:pt x="68986" y="30492"/>
                      <a:pt x="68732" y="28828"/>
                    </a:cubicBezTo>
                    <a:cubicBezTo>
                      <a:pt x="68681" y="28486"/>
                      <a:pt x="68287" y="28333"/>
                      <a:pt x="68008" y="28524"/>
                    </a:cubicBezTo>
                    <a:cubicBezTo>
                      <a:pt x="67551" y="28854"/>
                      <a:pt x="67094" y="29159"/>
                      <a:pt x="66611" y="29438"/>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11" name="Google Shape;1713;p92">
                <a:extLst>
                  <a:ext uri="{FF2B5EF4-FFF2-40B4-BE49-F238E27FC236}">
                    <a16:creationId xmlns:a16="http://schemas.microsoft.com/office/drawing/2014/main" id="{A3CB97E1-9DFC-F44C-8B44-51DC0066CA5E}"/>
                  </a:ext>
                </a:extLst>
              </p:cNvPr>
              <p:cNvSpPr/>
              <p:nvPr/>
            </p:nvSpPr>
            <p:spPr>
              <a:xfrm>
                <a:off x="417983" y="555197"/>
                <a:ext cx="10083" cy="9169"/>
              </a:xfrm>
              <a:custGeom>
                <a:avLst/>
                <a:gdLst/>
                <a:ahLst/>
                <a:cxnLst/>
                <a:rect l="l" t="t" r="r" b="b"/>
                <a:pathLst>
                  <a:path w="10083" h="9169" extrusionOk="0">
                    <a:moveTo>
                      <a:pt x="10083" y="9169"/>
                    </a:moveTo>
                    <a:lnTo>
                      <a:pt x="7340" y="9169"/>
                    </a:lnTo>
                    <a:lnTo>
                      <a:pt x="7340" y="5041"/>
                    </a:lnTo>
                    <a:cubicBezTo>
                      <a:pt x="7340" y="3784"/>
                      <a:pt x="6311" y="2755"/>
                      <a:pt x="5041" y="2755"/>
                    </a:cubicBezTo>
                    <a:cubicBezTo>
                      <a:pt x="3771" y="2755"/>
                      <a:pt x="2755" y="3784"/>
                      <a:pt x="2755" y="5041"/>
                    </a:cubicBezTo>
                    <a:lnTo>
                      <a:pt x="2755" y="9169"/>
                    </a:lnTo>
                    <a:lnTo>
                      <a:pt x="0" y="9169"/>
                    </a:lnTo>
                    <a:lnTo>
                      <a:pt x="0" y="5041"/>
                    </a:lnTo>
                    <a:cubicBezTo>
                      <a:pt x="0" y="2260"/>
                      <a:pt x="2260" y="0"/>
                      <a:pt x="5041" y="0"/>
                    </a:cubicBezTo>
                    <a:cubicBezTo>
                      <a:pt x="7823" y="0"/>
                      <a:pt x="10083" y="2260"/>
                      <a:pt x="10083" y="5041"/>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12" name="Google Shape;1714;p92">
                <a:extLst>
                  <a:ext uri="{FF2B5EF4-FFF2-40B4-BE49-F238E27FC236}">
                    <a16:creationId xmlns:a16="http://schemas.microsoft.com/office/drawing/2014/main" id="{C126002A-E226-FD49-8A85-3A735165BF9A}"/>
                  </a:ext>
                </a:extLst>
              </p:cNvPr>
              <p:cNvSpPr/>
              <p:nvPr/>
            </p:nvSpPr>
            <p:spPr>
              <a:xfrm>
                <a:off x="416159" y="562527"/>
                <a:ext cx="13741" cy="11925"/>
              </a:xfrm>
              <a:custGeom>
                <a:avLst/>
                <a:gdLst/>
                <a:ahLst/>
                <a:cxnLst/>
                <a:rect l="l" t="t" r="r" b="b"/>
                <a:pathLst>
                  <a:path w="13741" h="11925" extrusionOk="0">
                    <a:moveTo>
                      <a:pt x="10528" y="11925"/>
                    </a:moveTo>
                    <a:lnTo>
                      <a:pt x="3200" y="11925"/>
                    </a:lnTo>
                    <a:cubicBezTo>
                      <a:pt x="1435" y="11925"/>
                      <a:pt x="0" y="10477"/>
                      <a:pt x="0" y="8712"/>
                    </a:cubicBezTo>
                    <a:lnTo>
                      <a:pt x="0" y="3213"/>
                    </a:lnTo>
                    <a:cubicBezTo>
                      <a:pt x="0" y="1435"/>
                      <a:pt x="1435" y="0"/>
                      <a:pt x="3200" y="0"/>
                    </a:cubicBezTo>
                    <a:lnTo>
                      <a:pt x="10528" y="0"/>
                    </a:lnTo>
                    <a:cubicBezTo>
                      <a:pt x="12306" y="0"/>
                      <a:pt x="13741" y="1435"/>
                      <a:pt x="13741" y="3213"/>
                    </a:cubicBezTo>
                    <a:lnTo>
                      <a:pt x="13741" y="8712"/>
                    </a:lnTo>
                    <a:cubicBezTo>
                      <a:pt x="13741" y="10477"/>
                      <a:pt x="12306" y="11925"/>
                      <a:pt x="10528" y="11925"/>
                    </a:cubicBezTo>
                    <a:close/>
                    <a:moveTo>
                      <a:pt x="3200" y="2755"/>
                    </a:moveTo>
                    <a:cubicBezTo>
                      <a:pt x="2946" y="2755"/>
                      <a:pt x="2743" y="2959"/>
                      <a:pt x="2743" y="3213"/>
                    </a:cubicBezTo>
                    <a:lnTo>
                      <a:pt x="2743" y="8712"/>
                    </a:lnTo>
                    <a:cubicBezTo>
                      <a:pt x="2743" y="8966"/>
                      <a:pt x="2946" y="9169"/>
                      <a:pt x="3200" y="9169"/>
                    </a:cubicBezTo>
                    <a:lnTo>
                      <a:pt x="10528" y="9169"/>
                    </a:lnTo>
                    <a:cubicBezTo>
                      <a:pt x="10782" y="9169"/>
                      <a:pt x="10985" y="8966"/>
                      <a:pt x="10985" y="8712"/>
                    </a:cubicBezTo>
                    <a:lnTo>
                      <a:pt x="10985" y="3213"/>
                    </a:lnTo>
                    <a:cubicBezTo>
                      <a:pt x="10985" y="2959"/>
                      <a:pt x="10782" y="2755"/>
                      <a:pt x="10528" y="2755"/>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13" name="Google Shape;1715;p92">
                <a:extLst>
                  <a:ext uri="{FF2B5EF4-FFF2-40B4-BE49-F238E27FC236}">
                    <a16:creationId xmlns:a16="http://schemas.microsoft.com/office/drawing/2014/main" id="{5FB33095-ABDD-1441-8DD3-7C2003B78302}"/>
                  </a:ext>
                </a:extLst>
              </p:cNvPr>
              <p:cNvSpPr/>
              <p:nvPr/>
            </p:nvSpPr>
            <p:spPr>
              <a:xfrm>
                <a:off x="386458" y="572611"/>
                <a:ext cx="20878" cy="20650"/>
              </a:xfrm>
              <a:custGeom>
                <a:avLst/>
                <a:gdLst/>
                <a:ahLst/>
                <a:cxnLst/>
                <a:rect l="l" t="t" r="r" b="b"/>
                <a:pathLst>
                  <a:path w="20878" h="20650" extrusionOk="0">
                    <a:moveTo>
                      <a:pt x="10629" y="20650"/>
                    </a:moveTo>
                    <a:lnTo>
                      <a:pt x="10261" y="20650"/>
                    </a:lnTo>
                    <a:cubicBezTo>
                      <a:pt x="7607" y="20650"/>
                      <a:pt x="5245" y="19850"/>
                      <a:pt x="3441" y="18313"/>
                    </a:cubicBezTo>
                    <a:cubicBezTo>
                      <a:pt x="1231" y="16433"/>
                      <a:pt x="0" y="13601"/>
                      <a:pt x="0" y="10325"/>
                    </a:cubicBezTo>
                    <a:cubicBezTo>
                      <a:pt x="0" y="4254"/>
                      <a:pt x="4216" y="0"/>
                      <a:pt x="10261" y="0"/>
                    </a:cubicBezTo>
                    <a:lnTo>
                      <a:pt x="10629" y="0"/>
                    </a:lnTo>
                    <a:cubicBezTo>
                      <a:pt x="16662" y="0"/>
                      <a:pt x="20878" y="4254"/>
                      <a:pt x="20878" y="10325"/>
                    </a:cubicBezTo>
                    <a:cubicBezTo>
                      <a:pt x="20878" y="13563"/>
                      <a:pt x="19685" y="16382"/>
                      <a:pt x="17513" y="18262"/>
                    </a:cubicBezTo>
                    <a:cubicBezTo>
                      <a:pt x="15697" y="19824"/>
                      <a:pt x="13322" y="20650"/>
                      <a:pt x="10629" y="20650"/>
                    </a:cubicBezTo>
                    <a:close/>
                    <a:moveTo>
                      <a:pt x="10261" y="2755"/>
                    </a:moveTo>
                    <a:cubicBezTo>
                      <a:pt x="5702" y="2755"/>
                      <a:pt x="2755" y="5727"/>
                      <a:pt x="2755" y="10325"/>
                    </a:cubicBezTo>
                    <a:cubicBezTo>
                      <a:pt x="2755" y="12776"/>
                      <a:pt x="3632" y="14871"/>
                      <a:pt x="5219" y="16217"/>
                    </a:cubicBezTo>
                    <a:cubicBezTo>
                      <a:pt x="6527" y="17322"/>
                      <a:pt x="8267" y="17906"/>
                      <a:pt x="10261" y="17906"/>
                    </a:cubicBezTo>
                    <a:lnTo>
                      <a:pt x="10629" y="17906"/>
                    </a:lnTo>
                    <a:cubicBezTo>
                      <a:pt x="12649" y="17906"/>
                      <a:pt x="14401" y="17310"/>
                      <a:pt x="15709" y="16179"/>
                    </a:cubicBezTo>
                    <a:cubicBezTo>
                      <a:pt x="17271" y="14833"/>
                      <a:pt x="18135" y="12750"/>
                      <a:pt x="18135" y="10325"/>
                    </a:cubicBezTo>
                    <a:cubicBezTo>
                      <a:pt x="18135" y="5727"/>
                      <a:pt x="15189" y="2755"/>
                      <a:pt x="10629" y="2755"/>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14" name="Google Shape;1716;p92">
                <a:extLst>
                  <a:ext uri="{FF2B5EF4-FFF2-40B4-BE49-F238E27FC236}">
                    <a16:creationId xmlns:a16="http://schemas.microsoft.com/office/drawing/2014/main" id="{45310E9F-F350-D745-97AA-C8CA763D4DBE}"/>
                  </a:ext>
                </a:extLst>
              </p:cNvPr>
              <p:cNvSpPr/>
              <p:nvPr/>
            </p:nvSpPr>
            <p:spPr>
              <a:xfrm>
                <a:off x="408359" y="586359"/>
                <a:ext cx="15582" cy="15417"/>
              </a:xfrm>
              <a:custGeom>
                <a:avLst/>
                <a:gdLst/>
                <a:ahLst/>
                <a:cxnLst/>
                <a:rect l="l" t="t" r="r" b="b"/>
                <a:pathLst>
                  <a:path w="15582" h="15417" extrusionOk="0">
                    <a:moveTo>
                      <a:pt x="7924" y="15417"/>
                    </a:moveTo>
                    <a:lnTo>
                      <a:pt x="7658" y="15417"/>
                    </a:lnTo>
                    <a:cubicBezTo>
                      <a:pt x="5689" y="15417"/>
                      <a:pt x="3924" y="14808"/>
                      <a:pt x="2578" y="13665"/>
                    </a:cubicBezTo>
                    <a:cubicBezTo>
                      <a:pt x="914" y="12255"/>
                      <a:pt x="0" y="10147"/>
                      <a:pt x="0" y="7708"/>
                    </a:cubicBezTo>
                    <a:cubicBezTo>
                      <a:pt x="0" y="3175"/>
                      <a:pt x="3162" y="0"/>
                      <a:pt x="7658" y="0"/>
                    </a:cubicBezTo>
                    <a:lnTo>
                      <a:pt x="7924" y="0"/>
                    </a:lnTo>
                    <a:cubicBezTo>
                      <a:pt x="12420" y="0"/>
                      <a:pt x="15582" y="3175"/>
                      <a:pt x="15582" y="7708"/>
                    </a:cubicBezTo>
                    <a:cubicBezTo>
                      <a:pt x="15582" y="10121"/>
                      <a:pt x="14681" y="12217"/>
                      <a:pt x="13055" y="13614"/>
                    </a:cubicBezTo>
                    <a:cubicBezTo>
                      <a:pt x="11696" y="14795"/>
                      <a:pt x="9918" y="15417"/>
                      <a:pt x="7924" y="15417"/>
                    </a:cubicBezTo>
                    <a:close/>
                    <a:moveTo>
                      <a:pt x="7658" y="2755"/>
                    </a:moveTo>
                    <a:cubicBezTo>
                      <a:pt x="4686" y="2755"/>
                      <a:pt x="2755" y="4698"/>
                      <a:pt x="2755" y="7708"/>
                    </a:cubicBezTo>
                    <a:cubicBezTo>
                      <a:pt x="2755" y="9321"/>
                      <a:pt x="3327" y="10693"/>
                      <a:pt x="4356" y="11569"/>
                    </a:cubicBezTo>
                    <a:cubicBezTo>
                      <a:pt x="5207" y="12280"/>
                      <a:pt x="6337" y="12661"/>
                      <a:pt x="7658" y="12661"/>
                    </a:cubicBezTo>
                    <a:lnTo>
                      <a:pt x="7924" y="12661"/>
                    </a:lnTo>
                    <a:cubicBezTo>
                      <a:pt x="9245" y="12661"/>
                      <a:pt x="10401" y="12280"/>
                      <a:pt x="11252" y="11544"/>
                    </a:cubicBezTo>
                    <a:cubicBezTo>
                      <a:pt x="12268" y="10667"/>
                      <a:pt x="12826" y="9309"/>
                      <a:pt x="12826" y="7708"/>
                    </a:cubicBezTo>
                    <a:cubicBezTo>
                      <a:pt x="12826" y="4698"/>
                      <a:pt x="10896" y="2755"/>
                      <a:pt x="7924" y="2755"/>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15" name="Google Shape;1717;p92">
                <a:extLst>
                  <a:ext uri="{FF2B5EF4-FFF2-40B4-BE49-F238E27FC236}">
                    <a16:creationId xmlns:a16="http://schemas.microsoft.com/office/drawing/2014/main" id="{21370AC0-931C-DB42-BD08-613490B14EDB}"/>
                  </a:ext>
                </a:extLst>
              </p:cNvPr>
              <p:cNvSpPr/>
              <p:nvPr/>
            </p:nvSpPr>
            <p:spPr>
              <a:xfrm>
                <a:off x="376952" y="590513"/>
                <a:ext cx="37388" cy="19837"/>
              </a:xfrm>
              <a:custGeom>
                <a:avLst/>
                <a:gdLst/>
                <a:ahLst/>
                <a:cxnLst/>
                <a:rect l="l" t="t" r="r" b="b"/>
                <a:pathLst>
                  <a:path w="37388" h="19837" extrusionOk="0">
                    <a:moveTo>
                      <a:pt x="34582" y="10731"/>
                    </a:moveTo>
                    <a:cubicBezTo>
                      <a:pt x="35483" y="10401"/>
                      <a:pt x="36410" y="10159"/>
                      <a:pt x="37388" y="10020"/>
                    </a:cubicBezTo>
                    <a:cubicBezTo>
                      <a:pt x="33883" y="4038"/>
                      <a:pt x="27381" y="0"/>
                      <a:pt x="19951" y="0"/>
                    </a:cubicBezTo>
                    <a:cubicBezTo>
                      <a:pt x="9817" y="0"/>
                      <a:pt x="1409" y="7492"/>
                      <a:pt x="0" y="17208"/>
                    </a:cubicBezTo>
                    <a:cubicBezTo>
                      <a:pt x="800" y="18135"/>
                      <a:pt x="1650" y="19011"/>
                      <a:pt x="2552" y="19837"/>
                    </a:cubicBezTo>
                    <a:cubicBezTo>
                      <a:pt x="2692" y="10401"/>
                      <a:pt x="10439" y="2755"/>
                      <a:pt x="19951" y="2755"/>
                    </a:cubicBezTo>
                    <a:cubicBezTo>
                      <a:pt x="26085" y="2755"/>
                      <a:pt x="31483" y="5943"/>
                      <a:pt x="34582" y="10731"/>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grpSp>
      </p:grpSp>
      <p:sp>
        <p:nvSpPr>
          <p:cNvPr id="22" name="Google Shape;984;p86">
            <a:extLst>
              <a:ext uri="{FF2B5EF4-FFF2-40B4-BE49-F238E27FC236}">
                <a16:creationId xmlns:a16="http://schemas.microsoft.com/office/drawing/2014/main" id="{2E1CBC3D-F2F1-A44F-99DE-26EB5686CC31}"/>
              </a:ext>
            </a:extLst>
          </p:cNvPr>
          <p:cNvSpPr/>
          <p:nvPr/>
        </p:nvSpPr>
        <p:spPr>
          <a:xfrm>
            <a:off x="952777" y="3974293"/>
            <a:ext cx="1516664" cy="1492228"/>
          </a:xfrm>
          <a:custGeom>
            <a:avLst/>
            <a:gdLst/>
            <a:ahLst/>
            <a:cxnLst/>
            <a:rect l="l" t="t" r="r" b="b"/>
            <a:pathLst>
              <a:path w="528091" h="519582" extrusionOk="0">
                <a:moveTo>
                  <a:pt x="0" y="259791"/>
                </a:moveTo>
                <a:cubicBezTo>
                  <a:pt x="0" y="108788"/>
                  <a:pt x="100584" y="0"/>
                  <a:pt x="258660" y="0"/>
                </a:cubicBezTo>
                <a:lnTo>
                  <a:pt x="269430" y="0"/>
                </a:lnTo>
                <a:cubicBezTo>
                  <a:pt x="427494" y="0"/>
                  <a:pt x="528091" y="108788"/>
                  <a:pt x="528091" y="259791"/>
                </a:cubicBezTo>
                <a:cubicBezTo>
                  <a:pt x="528091" y="410794"/>
                  <a:pt x="427494" y="519582"/>
                  <a:pt x="269430" y="519582"/>
                </a:cubicBezTo>
                <a:lnTo>
                  <a:pt x="258660" y="519582"/>
                </a:lnTo>
                <a:cubicBezTo>
                  <a:pt x="100584" y="519582"/>
                  <a:pt x="0" y="410794"/>
                  <a:pt x="0" y="259791"/>
                </a:cubicBezTo>
                <a:close/>
              </a:path>
            </a:pathLst>
          </a:custGeom>
          <a:solidFill>
            <a:schemeClr val="accent2"/>
          </a:solidFill>
          <a:ln w="9525" cap="flat" cmpd="sng">
            <a:noFill/>
            <a:prstDash val="solid"/>
            <a:round/>
            <a:headEnd type="none" w="sm" len="sm"/>
            <a:tailEnd type="none" w="sm" len="sm"/>
          </a:ln>
        </p:spPr>
        <p:txBody>
          <a:bodyPr spcFirstLastPara="1" wrap="square" lIns="457125" tIns="228500" rIns="457125" bIns="228500" anchor="ctr" anchorCtr="0">
            <a:noAutofit/>
          </a:bodyPr>
          <a:lstStyle/>
          <a:p>
            <a:pPr marL="0" marR="0" lvl="0" indent="0" algn="ctr" rtl="0">
              <a:spcBef>
                <a:spcPts val="0"/>
              </a:spcBef>
              <a:spcAft>
                <a:spcPts val="0"/>
              </a:spcAft>
              <a:buNone/>
            </a:pPr>
            <a:endParaRPr sz="9000" b="0" i="0" u="none" strike="noStrike" cap="none">
              <a:solidFill>
                <a:srgbClr val="000000"/>
              </a:solidFill>
              <a:latin typeface="Calibri"/>
              <a:ea typeface="Calibri"/>
              <a:cs typeface="Calibri"/>
              <a:sym typeface="Calibri"/>
            </a:endParaRPr>
          </a:p>
        </p:txBody>
      </p:sp>
      <p:grpSp>
        <p:nvGrpSpPr>
          <p:cNvPr id="35" name="Google Shape;1682;p92">
            <a:extLst>
              <a:ext uri="{FF2B5EF4-FFF2-40B4-BE49-F238E27FC236}">
                <a16:creationId xmlns:a16="http://schemas.microsoft.com/office/drawing/2014/main" id="{BEADF338-CB7A-624D-B6B1-0EEE6556EEA7}"/>
              </a:ext>
            </a:extLst>
          </p:cNvPr>
          <p:cNvGrpSpPr/>
          <p:nvPr/>
        </p:nvGrpSpPr>
        <p:grpSpPr>
          <a:xfrm>
            <a:off x="1324019" y="4333317"/>
            <a:ext cx="774181" cy="774181"/>
            <a:chOff x="1580150" y="3442430"/>
            <a:chExt cx="678300" cy="678300"/>
          </a:xfrm>
          <a:solidFill>
            <a:schemeClr val="bg1"/>
          </a:solidFill>
        </p:grpSpPr>
        <p:sp>
          <p:nvSpPr>
            <p:cNvPr id="36" name="Google Shape;1683;p92">
              <a:extLst>
                <a:ext uri="{FF2B5EF4-FFF2-40B4-BE49-F238E27FC236}">
                  <a16:creationId xmlns:a16="http://schemas.microsoft.com/office/drawing/2014/main" id="{43E2283A-DD4B-9F43-B42A-F7DE04108C47}"/>
                </a:ext>
              </a:extLst>
            </p:cNvPr>
            <p:cNvSpPr/>
            <p:nvPr/>
          </p:nvSpPr>
          <p:spPr>
            <a:xfrm>
              <a:off x="1580150" y="3442430"/>
              <a:ext cx="678300" cy="678300"/>
            </a:xfrm>
            <a:custGeom>
              <a:avLst/>
              <a:gdLst/>
              <a:ahLst/>
              <a:cxnLst/>
              <a:rect l="l" t="t" r="r" b="b"/>
              <a:pathLst>
                <a:path w="67830" h="67830" extrusionOk="0">
                  <a:moveTo>
                    <a:pt x="65201" y="39077"/>
                  </a:moveTo>
                  <a:cubicBezTo>
                    <a:pt x="66433" y="37604"/>
                    <a:pt x="67830" y="35953"/>
                    <a:pt x="67830" y="33908"/>
                  </a:cubicBezTo>
                  <a:cubicBezTo>
                    <a:pt x="67830" y="31876"/>
                    <a:pt x="66433" y="30213"/>
                    <a:pt x="65201" y="28765"/>
                  </a:cubicBezTo>
                  <a:cubicBezTo>
                    <a:pt x="64414" y="27825"/>
                    <a:pt x="63588" y="26847"/>
                    <a:pt x="63360" y="26022"/>
                  </a:cubicBezTo>
                  <a:cubicBezTo>
                    <a:pt x="63131" y="25133"/>
                    <a:pt x="63360" y="23837"/>
                    <a:pt x="63576" y="22593"/>
                  </a:cubicBezTo>
                  <a:cubicBezTo>
                    <a:pt x="63919" y="20650"/>
                    <a:pt x="64261" y="18656"/>
                    <a:pt x="63284" y="16954"/>
                  </a:cubicBezTo>
                  <a:cubicBezTo>
                    <a:pt x="62293" y="15227"/>
                    <a:pt x="60274" y="14503"/>
                    <a:pt x="58496" y="13855"/>
                  </a:cubicBezTo>
                  <a:cubicBezTo>
                    <a:pt x="57315" y="13436"/>
                    <a:pt x="56108" y="12992"/>
                    <a:pt x="55473" y="12357"/>
                  </a:cubicBezTo>
                  <a:cubicBezTo>
                    <a:pt x="54838" y="11722"/>
                    <a:pt x="54394" y="10502"/>
                    <a:pt x="53975" y="9334"/>
                  </a:cubicBezTo>
                  <a:cubicBezTo>
                    <a:pt x="53327" y="7556"/>
                    <a:pt x="52603" y="5549"/>
                    <a:pt x="50876" y="4533"/>
                  </a:cubicBezTo>
                  <a:cubicBezTo>
                    <a:pt x="49174" y="3556"/>
                    <a:pt x="47167" y="3911"/>
                    <a:pt x="45237" y="4241"/>
                  </a:cubicBezTo>
                  <a:cubicBezTo>
                    <a:pt x="43992" y="4470"/>
                    <a:pt x="42697" y="4698"/>
                    <a:pt x="41808" y="4457"/>
                  </a:cubicBezTo>
                  <a:cubicBezTo>
                    <a:pt x="40970" y="4229"/>
                    <a:pt x="40005" y="3416"/>
                    <a:pt x="39065" y="2628"/>
                  </a:cubicBezTo>
                  <a:cubicBezTo>
                    <a:pt x="37604" y="1396"/>
                    <a:pt x="35953" y="0"/>
                    <a:pt x="33909" y="0"/>
                  </a:cubicBezTo>
                  <a:cubicBezTo>
                    <a:pt x="31876" y="0"/>
                    <a:pt x="30213" y="1396"/>
                    <a:pt x="28752" y="2628"/>
                  </a:cubicBezTo>
                  <a:cubicBezTo>
                    <a:pt x="27812" y="3416"/>
                    <a:pt x="26847" y="4229"/>
                    <a:pt x="26022" y="4457"/>
                  </a:cubicBezTo>
                  <a:cubicBezTo>
                    <a:pt x="25120" y="4698"/>
                    <a:pt x="23837" y="4470"/>
                    <a:pt x="22593" y="4241"/>
                  </a:cubicBezTo>
                  <a:cubicBezTo>
                    <a:pt x="20650" y="3911"/>
                    <a:pt x="18643" y="3556"/>
                    <a:pt x="16941" y="4533"/>
                  </a:cubicBezTo>
                  <a:cubicBezTo>
                    <a:pt x="15214" y="5549"/>
                    <a:pt x="14490" y="7556"/>
                    <a:pt x="13855" y="9334"/>
                  </a:cubicBezTo>
                  <a:cubicBezTo>
                    <a:pt x="13423" y="10502"/>
                    <a:pt x="12979" y="11722"/>
                    <a:pt x="12344" y="12357"/>
                  </a:cubicBezTo>
                  <a:cubicBezTo>
                    <a:pt x="11722" y="12992"/>
                    <a:pt x="10502" y="13436"/>
                    <a:pt x="9321" y="13855"/>
                  </a:cubicBezTo>
                  <a:cubicBezTo>
                    <a:pt x="7543" y="14503"/>
                    <a:pt x="5537" y="15227"/>
                    <a:pt x="4533" y="16954"/>
                  </a:cubicBezTo>
                  <a:cubicBezTo>
                    <a:pt x="3556" y="18656"/>
                    <a:pt x="3898" y="20650"/>
                    <a:pt x="4241" y="22593"/>
                  </a:cubicBezTo>
                  <a:cubicBezTo>
                    <a:pt x="4457" y="23837"/>
                    <a:pt x="4686" y="25133"/>
                    <a:pt x="4444" y="26022"/>
                  </a:cubicBezTo>
                  <a:cubicBezTo>
                    <a:pt x="4229" y="26847"/>
                    <a:pt x="3416" y="27825"/>
                    <a:pt x="2616" y="28765"/>
                  </a:cubicBezTo>
                  <a:cubicBezTo>
                    <a:pt x="1396" y="30213"/>
                    <a:pt x="0" y="31876"/>
                    <a:pt x="0" y="33908"/>
                  </a:cubicBezTo>
                  <a:cubicBezTo>
                    <a:pt x="0" y="35953"/>
                    <a:pt x="1396" y="37604"/>
                    <a:pt x="2616" y="39077"/>
                  </a:cubicBezTo>
                  <a:cubicBezTo>
                    <a:pt x="3416" y="40004"/>
                    <a:pt x="4229" y="40982"/>
                    <a:pt x="4444" y="41808"/>
                  </a:cubicBezTo>
                  <a:cubicBezTo>
                    <a:pt x="4686" y="42697"/>
                    <a:pt x="4457" y="43992"/>
                    <a:pt x="4241" y="45237"/>
                  </a:cubicBezTo>
                  <a:cubicBezTo>
                    <a:pt x="3898" y="47167"/>
                    <a:pt x="3556" y="49174"/>
                    <a:pt x="4533" y="50876"/>
                  </a:cubicBezTo>
                  <a:cubicBezTo>
                    <a:pt x="5537" y="52603"/>
                    <a:pt x="7543" y="53339"/>
                    <a:pt x="9321" y="53975"/>
                  </a:cubicBezTo>
                  <a:cubicBezTo>
                    <a:pt x="10502" y="54406"/>
                    <a:pt x="11722" y="54838"/>
                    <a:pt x="12344" y="55473"/>
                  </a:cubicBezTo>
                  <a:cubicBezTo>
                    <a:pt x="12979" y="56108"/>
                    <a:pt x="13423" y="57327"/>
                    <a:pt x="13855" y="58496"/>
                  </a:cubicBezTo>
                  <a:cubicBezTo>
                    <a:pt x="14490" y="60274"/>
                    <a:pt x="15214" y="62293"/>
                    <a:pt x="16941" y="63284"/>
                  </a:cubicBezTo>
                  <a:cubicBezTo>
                    <a:pt x="18643" y="64274"/>
                    <a:pt x="20650" y="63919"/>
                    <a:pt x="22593" y="63576"/>
                  </a:cubicBezTo>
                  <a:cubicBezTo>
                    <a:pt x="23837" y="63360"/>
                    <a:pt x="25120" y="63131"/>
                    <a:pt x="26022" y="63372"/>
                  </a:cubicBezTo>
                  <a:cubicBezTo>
                    <a:pt x="26847" y="63601"/>
                    <a:pt x="27812" y="64414"/>
                    <a:pt x="28752" y="65201"/>
                  </a:cubicBezTo>
                  <a:cubicBezTo>
                    <a:pt x="30213" y="66433"/>
                    <a:pt x="31876" y="67830"/>
                    <a:pt x="33909" y="67830"/>
                  </a:cubicBezTo>
                  <a:cubicBezTo>
                    <a:pt x="35953" y="67830"/>
                    <a:pt x="37604" y="66433"/>
                    <a:pt x="39065" y="65201"/>
                  </a:cubicBezTo>
                  <a:cubicBezTo>
                    <a:pt x="40005" y="64414"/>
                    <a:pt x="40970" y="63601"/>
                    <a:pt x="41808" y="63372"/>
                  </a:cubicBezTo>
                  <a:cubicBezTo>
                    <a:pt x="42697" y="63131"/>
                    <a:pt x="43980" y="63360"/>
                    <a:pt x="45237" y="63576"/>
                  </a:cubicBezTo>
                  <a:cubicBezTo>
                    <a:pt x="47167" y="63919"/>
                    <a:pt x="49174" y="64274"/>
                    <a:pt x="50876" y="63284"/>
                  </a:cubicBezTo>
                  <a:cubicBezTo>
                    <a:pt x="52603" y="62293"/>
                    <a:pt x="53327" y="60274"/>
                    <a:pt x="53975" y="58496"/>
                  </a:cubicBezTo>
                  <a:cubicBezTo>
                    <a:pt x="54394" y="57327"/>
                    <a:pt x="54838" y="56108"/>
                    <a:pt x="55473" y="55473"/>
                  </a:cubicBezTo>
                  <a:cubicBezTo>
                    <a:pt x="56095" y="54838"/>
                    <a:pt x="57315" y="54406"/>
                    <a:pt x="58496" y="53975"/>
                  </a:cubicBezTo>
                  <a:cubicBezTo>
                    <a:pt x="60274" y="53339"/>
                    <a:pt x="62293" y="52603"/>
                    <a:pt x="63284" y="50876"/>
                  </a:cubicBezTo>
                  <a:cubicBezTo>
                    <a:pt x="64261" y="49174"/>
                    <a:pt x="63919" y="47167"/>
                    <a:pt x="63576" y="45237"/>
                  </a:cubicBezTo>
                  <a:cubicBezTo>
                    <a:pt x="63360" y="43992"/>
                    <a:pt x="63131" y="42697"/>
                    <a:pt x="63360" y="41808"/>
                  </a:cubicBezTo>
                  <a:cubicBezTo>
                    <a:pt x="63588" y="40982"/>
                    <a:pt x="64414" y="40004"/>
                    <a:pt x="65201" y="39077"/>
                  </a:cubicBezTo>
                  <a:close/>
                  <a:moveTo>
                    <a:pt x="63093" y="37299"/>
                  </a:moveTo>
                  <a:cubicBezTo>
                    <a:pt x="62103" y="38468"/>
                    <a:pt x="61086" y="39674"/>
                    <a:pt x="60718" y="41097"/>
                  </a:cubicBezTo>
                  <a:cubicBezTo>
                    <a:pt x="60312" y="42583"/>
                    <a:pt x="60591" y="44183"/>
                    <a:pt x="60871" y="45719"/>
                  </a:cubicBezTo>
                  <a:cubicBezTo>
                    <a:pt x="61125" y="47167"/>
                    <a:pt x="61391" y="48666"/>
                    <a:pt x="60909" y="49504"/>
                  </a:cubicBezTo>
                  <a:cubicBezTo>
                    <a:pt x="60413" y="50355"/>
                    <a:pt x="58953" y="50888"/>
                    <a:pt x="57556" y="51396"/>
                  </a:cubicBezTo>
                  <a:cubicBezTo>
                    <a:pt x="56095" y="51917"/>
                    <a:pt x="54597" y="52463"/>
                    <a:pt x="53530" y="53530"/>
                  </a:cubicBezTo>
                  <a:cubicBezTo>
                    <a:pt x="52463" y="54597"/>
                    <a:pt x="51917" y="56108"/>
                    <a:pt x="51384" y="57569"/>
                  </a:cubicBezTo>
                  <a:cubicBezTo>
                    <a:pt x="50876" y="58966"/>
                    <a:pt x="50355" y="60413"/>
                    <a:pt x="49491" y="60909"/>
                  </a:cubicBezTo>
                  <a:cubicBezTo>
                    <a:pt x="48653" y="61391"/>
                    <a:pt x="47155" y="61125"/>
                    <a:pt x="45707" y="60871"/>
                  </a:cubicBezTo>
                  <a:cubicBezTo>
                    <a:pt x="44170" y="60604"/>
                    <a:pt x="42570" y="60325"/>
                    <a:pt x="41097" y="60718"/>
                  </a:cubicBezTo>
                  <a:cubicBezTo>
                    <a:pt x="39674" y="61099"/>
                    <a:pt x="38468" y="62115"/>
                    <a:pt x="37287" y="63106"/>
                  </a:cubicBezTo>
                  <a:cubicBezTo>
                    <a:pt x="36131" y="64071"/>
                    <a:pt x="34950" y="65087"/>
                    <a:pt x="33909" y="65087"/>
                  </a:cubicBezTo>
                  <a:cubicBezTo>
                    <a:pt x="32880" y="65087"/>
                    <a:pt x="31673" y="64071"/>
                    <a:pt x="30530" y="63106"/>
                  </a:cubicBezTo>
                  <a:cubicBezTo>
                    <a:pt x="29362" y="62115"/>
                    <a:pt x="28155" y="61099"/>
                    <a:pt x="26720" y="60718"/>
                  </a:cubicBezTo>
                  <a:cubicBezTo>
                    <a:pt x="26200" y="60578"/>
                    <a:pt x="25653" y="60528"/>
                    <a:pt x="25107" y="60528"/>
                  </a:cubicBezTo>
                  <a:cubicBezTo>
                    <a:pt x="24117" y="60528"/>
                    <a:pt x="23101" y="60693"/>
                    <a:pt x="22110" y="60871"/>
                  </a:cubicBezTo>
                  <a:cubicBezTo>
                    <a:pt x="20662" y="61125"/>
                    <a:pt x="19164" y="61391"/>
                    <a:pt x="18326" y="60909"/>
                  </a:cubicBezTo>
                  <a:cubicBezTo>
                    <a:pt x="17462" y="60413"/>
                    <a:pt x="16941" y="58966"/>
                    <a:pt x="16433" y="57569"/>
                  </a:cubicBezTo>
                  <a:cubicBezTo>
                    <a:pt x="15913" y="56108"/>
                    <a:pt x="15354" y="54597"/>
                    <a:pt x="14300" y="53530"/>
                  </a:cubicBezTo>
                  <a:cubicBezTo>
                    <a:pt x="13233" y="52463"/>
                    <a:pt x="11722" y="51917"/>
                    <a:pt x="10261" y="51384"/>
                  </a:cubicBezTo>
                  <a:cubicBezTo>
                    <a:pt x="8851" y="50888"/>
                    <a:pt x="7416" y="50355"/>
                    <a:pt x="6921" y="49504"/>
                  </a:cubicBezTo>
                  <a:cubicBezTo>
                    <a:pt x="6438" y="48666"/>
                    <a:pt x="6692" y="47167"/>
                    <a:pt x="6946" y="45719"/>
                  </a:cubicBezTo>
                  <a:cubicBezTo>
                    <a:pt x="7226" y="44170"/>
                    <a:pt x="7505" y="42583"/>
                    <a:pt x="7111" y="41097"/>
                  </a:cubicBezTo>
                  <a:cubicBezTo>
                    <a:pt x="6731" y="39674"/>
                    <a:pt x="5702" y="38468"/>
                    <a:pt x="4724" y="37299"/>
                  </a:cubicBezTo>
                  <a:cubicBezTo>
                    <a:pt x="3746" y="36144"/>
                    <a:pt x="2743" y="34950"/>
                    <a:pt x="2743" y="33908"/>
                  </a:cubicBezTo>
                  <a:cubicBezTo>
                    <a:pt x="2743" y="32880"/>
                    <a:pt x="3746" y="31686"/>
                    <a:pt x="4724" y="30530"/>
                  </a:cubicBezTo>
                  <a:cubicBezTo>
                    <a:pt x="5702" y="29362"/>
                    <a:pt x="6731" y="28155"/>
                    <a:pt x="7111" y="26733"/>
                  </a:cubicBezTo>
                  <a:cubicBezTo>
                    <a:pt x="7505" y="25247"/>
                    <a:pt x="7226" y="23660"/>
                    <a:pt x="6946" y="22123"/>
                  </a:cubicBezTo>
                  <a:cubicBezTo>
                    <a:pt x="6692" y="20662"/>
                    <a:pt x="6438" y="19164"/>
                    <a:pt x="6921" y="18326"/>
                  </a:cubicBezTo>
                  <a:cubicBezTo>
                    <a:pt x="7416" y="17462"/>
                    <a:pt x="8851" y="16941"/>
                    <a:pt x="10261" y="16433"/>
                  </a:cubicBezTo>
                  <a:cubicBezTo>
                    <a:pt x="11722" y="15913"/>
                    <a:pt x="13233" y="15367"/>
                    <a:pt x="14300" y="14300"/>
                  </a:cubicBezTo>
                  <a:cubicBezTo>
                    <a:pt x="15367" y="13233"/>
                    <a:pt x="15913" y="11722"/>
                    <a:pt x="16433" y="10274"/>
                  </a:cubicBezTo>
                  <a:cubicBezTo>
                    <a:pt x="16941" y="8864"/>
                    <a:pt x="17462" y="7416"/>
                    <a:pt x="18326" y="6921"/>
                  </a:cubicBezTo>
                  <a:cubicBezTo>
                    <a:pt x="19164" y="6438"/>
                    <a:pt x="20662" y="6705"/>
                    <a:pt x="22110" y="6959"/>
                  </a:cubicBezTo>
                  <a:cubicBezTo>
                    <a:pt x="23660" y="7226"/>
                    <a:pt x="25247" y="7505"/>
                    <a:pt x="26720" y="7111"/>
                  </a:cubicBezTo>
                  <a:cubicBezTo>
                    <a:pt x="28155" y="6731"/>
                    <a:pt x="29362" y="5714"/>
                    <a:pt x="30530" y="4737"/>
                  </a:cubicBezTo>
                  <a:cubicBezTo>
                    <a:pt x="31673" y="3759"/>
                    <a:pt x="32880" y="2755"/>
                    <a:pt x="33909" y="2755"/>
                  </a:cubicBezTo>
                  <a:cubicBezTo>
                    <a:pt x="34950" y="2755"/>
                    <a:pt x="36131" y="3759"/>
                    <a:pt x="37287" y="4737"/>
                  </a:cubicBezTo>
                  <a:cubicBezTo>
                    <a:pt x="38468" y="5714"/>
                    <a:pt x="39674" y="6731"/>
                    <a:pt x="41097" y="7111"/>
                  </a:cubicBezTo>
                  <a:cubicBezTo>
                    <a:pt x="42570" y="7505"/>
                    <a:pt x="44170" y="7226"/>
                    <a:pt x="45707" y="6959"/>
                  </a:cubicBezTo>
                  <a:cubicBezTo>
                    <a:pt x="47167" y="6705"/>
                    <a:pt x="48666" y="6438"/>
                    <a:pt x="49491" y="6921"/>
                  </a:cubicBezTo>
                  <a:cubicBezTo>
                    <a:pt x="50355" y="7416"/>
                    <a:pt x="50876" y="8864"/>
                    <a:pt x="51384" y="10274"/>
                  </a:cubicBezTo>
                  <a:cubicBezTo>
                    <a:pt x="51917" y="11722"/>
                    <a:pt x="52463" y="13233"/>
                    <a:pt x="53530" y="14300"/>
                  </a:cubicBezTo>
                  <a:cubicBezTo>
                    <a:pt x="54597" y="15367"/>
                    <a:pt x="56095" y="15913"/>
                    <a:pt x="57556" y="16433"/>
                  </a:cubicBezTo>
                  <a:cubicBezTo>
                    <a:pt x="58953" y="16941"/>
                    <a:pt x="60413" y="17475"/>
                    <a:pt x="60909" y="18326"/>
                  </a:cubicBezTo>
                  <a:cubicBezTo>
                    <a:pt x="61391" y="19164"/>
                    <a:pt x="61125" y="20662"/>
                    <a:pt x="60871" y="22123"/>
                  </a:cubicBezTo>
                  <a:cubicBezTo>
                    <a:pt x="60591" y="23660"/>
                    <a:pt x="60312" y="25247"/>
                    <a:pt x="60718" y="26733"/>
                  </a:cubicBezTo>
                  <a:cubicBezTo>
                    <a:pt x="61086" y="28155"/>
                    <a:pt x="62103" y="29362"/>
                    <a:pt x="63093" y="30530"/>
                  </a:cubicBezTo>
                  <a:cubicBezTo>
                    <a:pt x="64071" y="31686"/>
                    <a:pt x="65074" y="32880"/>
                    <a:pt x="65074" y="33908"/>
                  </a:cubicBezTo>
                  <a:cubicBezTo>
                    <a:pt x="65074" y="34950"/>
                    <a:pt x="64071" y="36144"/>
                    <a:pt x="63093" y="37299"/>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37" name="Google Shape;1684;p92">
              <a:extLst>
                <a:ext uri="{FF2B5EF4-FFF2-40B4-BE49-F238E27FC236}">
                  <a16:creationId xmlns:a16="http://schemas.microsoft.com/office/drawing/2014/main" id="{0093B852-9F7D-C34C-93D2-C59CDB346883}"/>
                </a:ext>
              </a:extLst>
            </p:cNvPr>
            <p:cNvSpPr/>
            <p:nvPr/>
          </p:nvSpPr>
          <p:spPr>
            <a:xfrm>
              <a:off x="1749530" y="3664010"/>
              <a:ext cx="338830" cy="245870"/>
            </a:xfrm>
            <a:custGeom>
              <a:avLst/>
              <a:gdLst/>
              <a:ahLst/>
              <a:cxnLst/>
              <a:rect l="l" t="t" r="r" b="b"/>
              <a:pathLst>
                <a:path w="33883" h="24587" extrusionOk="0">
                  <a:moveTo>
                    <a:pt x="32550" y="215"/>
                  </a:moveTo>
                  <a:cubicBezTo>
                    <a:pt x="32384" y="25"/>
                    <a:pt x="32092" y="0"/>
                    <a:pt x="31902" y="165"/>
                  </a:cubicBezTo>
                  <a:cubicBezTo>
                    <a:pt x="24396" y="6438"/>
                    <a:pt x="17310" y="13487"/>
                    <a:pt x="10223" y="21678"/>
                  </a:cubicBezTo>
                  <a:cubicBezTo>
                    <a:pt x="10109" y="21818"/>
                    <a:pt x="9969" y="21844"/>
                    <a:pt x="9893" y="21844"/>
                  </a:cubicBezTo>
                  <a:cubicBezTo>
                    <a:pt x="9804" y="21856"/>
                    <a:pt x="9677" y="21831"/>
                    <a:pt x="9550" y="21704"/>
                  </a:cubicBezTo>
                  <a:lnTo>
                    <a:pt x="2108" y="14389"/>
                  </a:lnTo>
                  <a:cubicBezTo>
                    <a:pt x="1917" y="14211"/>
                    <a:pt x="1625" y="14211"/>
                    <a:pt x="1447" y="14389"/>
                  </a:cubicBezTo>
                  <a:lnTo>
                    <a:pt x="165" y="15709"/>
                  </a:lnTo>
                  <a:cubicBezTo>
                    <a:pt x="0" y="15887"/>
                    <a:pt x="0" y="16167"/>
                    <a:pt x="177" y="16357"/>
                  </a:cubicBezTo>
                  <a:lnTo>
                    <a:pt x="7607" y="23660"/>
                  </a:lnTo>
                  <a:cubicBezTo>
                    <a:pt x="8204" y="24231"/>
                    <a:pt x="8978" y="24574"/>
                    <a:pt x="9804" y="24587"/>
                  </a:cubicBezTo>
                  <a:lnTo>
                    <a:pt x="9956" y="24587"/>
                  </a:lnTo>
                  <a:cubicBezTo>
                    <a:pt x="10871" y="24561"/>
                    <a:pt x="11734" y="24130"/>
                    <a:pt x="12344" y="23431"/>
                  </a:cubicBezTo>
                  <a:cubicBezTo>
                    <a:pt x="19316" y="15367"/>
                    <a:pt x="26301" y="8445"/>
                    <a:pt x="33667" y="2273"/>
                  </a:cubicBezTo>
                  <a:cubicBezTo>
                    <a:pt x="33858" y="2108"/>
                    <a:pt x="33883" y="1816"/>
                    <a:pt x="33718" y="1625"/>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grpSp>
      <p:sp>
        <p:nvSpPr>
          <p:cNvPr id="38" name="TextBox 37">
            <a:extLst>
              <a:ext uri="{FF2B5EF4-FFF2-40B4-BE49-F238E27FC236}">
                <a16:creationId xmlns:a16="http://schemas.microsoft.com/office/drawing/2014/main" id="{835F614B-12E3-8F4C-B638-56B97A109CD2}"/>
              </a:ext>
            </a:extLst>
          </p:cNvPr>
          <p:cNvSpPr txBox="1"/>
          <p:nvPr/>
        </p:nvSpPr>
        <p:spPr>
          <a:xfrm>
            <a:off x="22024975" y="12668250"/>
            <a:ext cx="1428750" cy="438150"/>
          </a:xfrm>
          <a:prstGeom prst="rect">
            <a:avLst/>
          </a:prstGeom>
        </p:spPr>
        <p:txBody>
          <a:bodyPr rIns="0">
            <a:noAutofit/>
          </a:bodyPr>
          <a:lstStyle>
            <a:defPPr marR="0" lvl="0" algn="l" rtl="0">
              <a:lnSpc>
                <a:spcPct val="100000"/>
              </a:lnSpc>
              <a:spcBef>
                <a:spcPts val="0"/>
              </a:spcBef>
              <a:spcAft>
                <a:spcPts val="0"/>
              </a:spcAft>
              <a:defRPr/>
            </a:defPPr>
            <a:lvl1pPr marL="45720" indent="-45720" algn="r" eaLnBrk="1" hangingPunct="1">
              <a:lnSpc>
                <a:spcPct val="129000"/>
              </a:lnSpc>
              <a:spcAft>
                <a:spcPts val="1200"/>
              </a:spcAft>
              <a:buSzPct val="25000"/>
              <a:buFontTx/>
              <a:buBlip>
                <a:blip r:embed="rId3"/>
              </a:buBlip>
              <a:tabLst/>
              <a:defRPr sz="1600" spc="50" baseline="0">
                <a:solidFill>
                  <a:schemeClr val="tx1"/>
                </a:solidFill>
              </a:defRPr>
            </a:lvl1pPr>
            <a:lvl2pPr marL="640080" indent="-365760" eaLnBrk="1" hangingPunct="1">
              <a:lnSpc>
                <a:spcPct val="129000"/>
              </a:lnSpc>
              <a:spcAft>
                <a:spcPts val="1200"/>
              </a:spcAft>
              <a:buClrTx/>
              <a:buSzPct val="85000"/>
              <a:buFont typeface="Optimistic Text" panose="020B0604020202020204" pitchFamily="34" charset="0"/>
              <a:buChar char="•"/>
              <a:defRPr spc="50" baseline="0">
                <a:solidFill>
                  <a:schemeClr val="tx1"/>
                </a:solidFill>
              </a:defRPr>
            </a:lvl2pPr>
            <a:lvl3pPr marL="1005840" indent="-365760" eaLnBrk="1" hangingPunct="1">
              <a:lnSpc>
                <a:spcPct val="129000"/>
              </a:lnSpc>
              <a:spcAft>
                <a:spcPts val="1200"/>
              </a:spcAft>
              <a:buClrTx/>
              <a:buSzPct val="85000"/>
              <a:buFont typeface=".PingFang SC Regular"/>
              <a:buChar char="﹘"/>
              <a:defRPr spc="50" baseline="0">
                <a:solidFill>
                  <a:schemeClr val="tx1"/>
                </a:solidFill>
              </a:defRPr>
            </a:lvl3pPr>
            <a:lvl4pPr marL="1371600" indent="-365760" eaLnBrk="1" hangingPunct="1">
              <a:lnSpc>
                <a:spcPct val="129000"/>
              </a:lnSpc>
              <a:spcAft>
                <a:spcPts val="1200"/>
              </a:spcAft>
              <a:buClrTx/>
              <a:buSzPct val="85000"/>
              <a:buFont typeface=".PingFang SC Regular"/>
              <a:buChar char="﹘"/>
              <a:defRPr spc="50" baseline="0">
                <a:solidFill>
                  <a:schemeClr val="tx1"/>
                </a:solidFill>
              </a:defRPr>
            </a:lvl4pPr>
            <a:lvl5pPr marL="1737360" indent="-365760" eaLnBrk="1" hangingPunct="1">
              <a:lnSpc>
                <a:spcPct val="129000"/>
              </a:lnSpc>
              <a:spcAft>
                <a:spcPts val="1200"/>
              </a:spcAft>
              <a:buClrTx/>
              <a:buSzPct val="85000"/>
              <a:buFont typeface=".PingFang SC Regular"/>
              <a:buChar char="﹘"/>
              <a:defRPr spc="50" baseline="0">
                <a:solidFill>
                  <a:schemeClr val="tx1"/>
                </a:solidFill>
              </a:defRPr>
            </a:lvl5pPr>
            <a:lvl6pPr eaLnBrk="1" hangingPunct="1"/>
            <a:lvl7pPr eaLnBrk="1" hangingPunct="1"/>
            <a:lvl8pPr eaLnBrk="1" hangingPunct="1"/>
            <a:lvl9pPr eaLnBrk="1" hangingPunct="1"/>
          </a:lstStyle>
          <a:p>
            <a:pPr lvl="0"/>
            <a:fld id="{FDB46036-B8C8-1B45-BC70-41893D8B3A8D}" type="slidenum">
              <a:rPr lang="en-US" smtClean="0"/>
              <a:pPr lvl="0"/>
              <a:t>8</a:t>
            </a:fld>
            <a:endParaRPr lang="en-US" dirty="0"/>
          </a:p>
        </p:txBody>
      </p:sp>
    </p:spTree>
    <p:extLst>
      <p:ext uri="{BB962C8B-B14F-4D97-AF65-F5344CB8AC3E}">
        <p14:creationId xmlns:p14="http://schemas.microsoft.com/office/powerpoint/2010/main" val="734314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anim calcmode="lin" valueType="num">
                                      <p:cBhvr>
                                        <p:cTn id="14" dur="500" fill="hold"/>
                                        <p:tgtEl>
                                          <p:spTgt spid="2"/>
                                        </p:tgtEl>
                                        <p:attrNameLst>
                                          <p:attrName>ppt_x</p:attrName>
                                        </p:attrNameLst>
                                      </p:cBhvr>
                                      <p:tavLst>
                                        <p:tav tm="0">
                                          <p:val>
                                            <p:strVal val="#ppt_x"/>
                                          </p:val>
                                        </p:tav>
                                        <p:tav tm="100000">
                                          <p:val>
                                            <p:strVal val="#ppt_x"/>
                                          </p:val>
                                        </p:tav>
                                      </p:tavLst>
                                    </p:anim>
                                    <p:anim calcmode="lin" valueType="num">
                                      <p:cBhvr>
                                        <p:cTn id="15"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3B429F7B-BF7F-A541-9B1D-E7BF2BA86BD4}"/>
              </a:ext>
            </a:extLst>
          </p:cNvPr>
          <p:cNvSpPr>
            <a:spLocks noGrp="1"/>
          </p:cNvSpPr>
          <p:nvPr>
            <p:ph type="subTitle" idx="2"/>
          </p:nvPr>
        </p:nvSpPr>
        <p:spPr>
          <a:xfrm>
            <a:off x="932821" y="909036"/>
            <a:ext cx="14689766" cy="463200"/>
          </a:xfrm>
        </p:spPr>
        <p:txBody>
          <a:bodyPr/>
          <a:lstStyle/>
          <a:p>
            <a:r>
              <a:rPr lang="en-US" dirty="0"/>
              <a:t>03 </a:t>
            </a:r>
            <a:r>
              <a:rPr lang="en-US" dirty="0" err="1"/>
              <a:t>gestion</a:t>
            </a:r>
            <a:r>
              <a:rPr lang="en-US" dirty="0"/>
              <a:t> des </a:t>
            </a:r>
            <a:r>
              <a:rPr lang="en-US" dirty="0" err="1"/>
              <a:t>comptes</a:t>
            </a:r>
            <a:r>
              <a:rPr lang="en-US" dirty="0"/>
              <a:t> en </a:t>
            </a:r>
            <a:r>
              <a:rPr lang="en-US" dirty="0" err="1"/>
              <a:t>ligne</a:t>
            </a:r>
            <a:endParaRPr lang="en-US" dirty="0"/>
          </a:p>
        </p:txBody>
      </p:sp>
      <p:sp>
        <p:nvSpPr>
          <p:cNvPr id="8" name="Text Placeholder 6">
            <a:extLst>
              <a:ext uri="{FF2B5EF4-FFF2-40B4-BE49-F238E27FC236}">
                <a16:creationId xmlns:a16="http://schemas.microsoft.com/office/drawing/2014/main" id="{754B8399-B287-5043-9684-4250AE95E1D8}"/>
              </a:ext>
            </a:extLst>
          </p:cNvPr>
          <p:cNvSpPr txBox="1">
            <a:spLocks/>
          </p:cNvSpPr>
          <p:nvPr/>
        </p:nvSpPr>
        <p:spPr>
          <a:xfrm>
            <a:off x="933448" y="5264013"/>
            <a:ext cx="10326690" cy="7556865"/>
          </a:xfrm>
          <a:prstGeom prst="rect">
            <a:avLst/>
          </a:prstGeom>
        </p:spPr>
        <p:txBody>
          <a:bodyPr vert="horz" lIns="0" tIns="0" rIns="0" bIns="0" rtlCol="0">
            <a:noAutofit/>
          </a:bodyPr>
          <a:lstStyle>
            <a:defPPr marR="0" lvl="0" algn="l" rtl="0">
              <a:lnSpc>
                <a:spcPct val="100000"/>
              </a:lnSpc>
              <a:spcBef>
                <a:spcPts val="0"/>
              </a:spcBef>
              <a:spcAft>
                <a:spcPts val="0"/>
              </a:spcAft>
            </a:defPPr>
            <a:lvl1pPr marL="0" marR="0" lvl="0" indent="0" algn="l" rtl="0" eaLnBrk="1" hangingPunct="1">
              <a:lnSpc>
                <a:spcPct val="129000"/>
              </a:lnSpc>
              <a:spcBef>
                <a:spcPts val="0"/>
              </a:spcBef>
              <a:spcAft>
                <a:spcPts val="1200"/>
              </a:spcAft>
              <a:buClr>
                <a:srgbClr val="1C2B33"/>
              </a:buClr>
              <a:buSzPct val="25000"/>
              <a:buFontTx/>
              <a:buBlip>
                <a:blip r:embed="rId3"/>
              </a:buBlip>
              <a:tabLst/>
              <a:defRPr sz="24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4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4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4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4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fontAlgn="base">
              <a:lnSpc>
                <a:spcPts val="3000"/>
              </a:lnSpc>
              <a:buNone/>
            </a:pPr>
            <a:r>
              <a:rPr lang="fr-FR" sz="2000" b="1" dirty="0"/>
              <a:t>Bloquer un numéro de téléphone inconnu</a:t>
            </a:r>
            <a:r>
              <a:rPr lang="en-US" sz="2000" b="1" dirty="0"/>
              <a:t>:</a:t>
            </a:r>
          </a:p>
          <a:p>
            <a:pPr marL="457200" indent="-457200" fontAlgn="base">
              <a:lnSpc>
                <a:spcPts val="3000"/>
              </a:lnSpc>
              <a:buSzPct val="100000"/>
              <a:buFont typeface="+mj-lt"/>
              <a:buAutoNum type="arabicPeriod"/>
            </a:pPr>
            <a:r>
              <a:rPr lang="fr-FR" sz="2000" dirty="0"/>
              <a:t>Ouvrez la discussion </a:t>
            </a:r>
            <a:r>
              <a:rPr lang="fr-FR" sz="2000" dirty="0" err="1"/>
              <a:t>WhatsApp</a:t>
            </a:r>
            <a:r>
              <a:rPr lang="fr-FR" sz="2000" dirty="0"/>
              <a:t> avec le numéro de téléphone inconnu</a:t>
            </a:r>
          </a:p>
          <a:p>
            <a:pPr marL="457200" indent="-457200" fontAlgn="base">
              <a:lnSpc>
                <a:spcPts val="3000"/>
              </a:lnSpc>
              <a:buSzPct val="100000"/>
              <a:buFont typeface="+mj-lt"/>
              <a:buAutoNum type="arabicPeriod"/>
            </a:pPr>
            <a:r>
              <a:rPr lang="fr-FR" sz="2000" dirty="0"/>
              <a:t>Appuyez sur BLOQUER</a:t>
            </a:r>
          </a:p>
          <a:p>
            <a:pPr marL="457200" indent="-457200" fontAlgn="base">
              <a:lnSpc>
                <a:spcPts val="3000"/>
              </a:lnSpc>
              <a:buSzPct val="100000"/>
              <a:buFont typeface="+mj-lt"/>
              <a:buAutoNum type="arabicPeriod"/>
            </a:pPr>
            <a:r>
              <a:rPr lang="fr-FR" sz="2000" dirty="0"/>
              <a:t>Appuyez sur BLOQUER ou SIGNALER ET BLOQUER, ce qui signalera et bloquera le numéro</a:t>
            </a:r>
            <a:endParaRPr lang="en-US" sz="2000" dirty="0"/>
          </a:p>
          <a:p>
            <a:pPr fontAlgn="base">
              <a:lnSpc>
                <a:spcPts val="3000"/>
              </a:lnSpc>
              <a:buNone/>
            </a:pPr>
            <a:r>
              <a:rPr lang="en-US" sz="2000" dirty="0"/>
              <a:t>Remarque:</a:t>
            </a:r>
          </a:p>
          <a:p>
            <a:pPr fontAlgn="base">
              <a:lnSpc>
                <a:spcPts val="3000"/>
              </a:lnSpc>
              <a:buNone/>
            </a:pPr>
            <a:r>
              <a:rPr lang="fr-FR" sz="2000" dirty="0"/>
              <a:t>Les messages, les appels et les mises à jour de statut envoyés par un contact bloqué n'apparaîtront pas sur votre téléphone et ne vous seront jamais envoyés.</a:t>
            </a:r>
          </a:p>
          <a:p>
            <a:pPr fontAlgn="base">
              <a:lnSpc>
                <a:spcPts val="3000"/>
              </a:lnSpc>
              <a:buNone/>
            </a:pPr>
            <a:r>
              <a:rPr lang="fr-FR" sz="2000" dirty="0"/>
              <a:t>Vos dernières mises à jour de statut, vues, en ligne et toutes les modifications apportées à votre photo de profil ne seront plus visibles pour les contacts que vous avez bloqués.</a:t>
            </a:r>
          </a:p>
          <a:p>
            <a:pPr fontAlgn="base">
              <a:lnSpc>
                <a:spcPts val="3000"/>
              </a:lnSpc>
              <a:buNone/>
            </a:pPr>
            <a:r>
              <a:rPr lang="fr-FR" sz="2000" dirty="0"/>
              <a:t>Le blocage d'un contact ne le supprimera pas de votre liste de contacts, ni ne vous supprimera de la liste sur le téléphone du contact. Pour supprimer un contact, vous devez supprimer le contact du carnet d'adresses de votre téléphone</a:t>
            </a:r>
            <a:r>
              <a:rPr lang="en-US" sz="2000" dirty="0"/>
              <a:t>.</a:t>
            </a:r>
          </a:p>
        </p:txBody>
      </p:sp>
      <p:sp>
        <p:nvSpPr>
          <p:cNvPr id="17" name="Text Placeholder 6">
            <a:extLst>
              <a:ext uri="{FF2B5EF4-FFF2-40B4-BE49-F238E27FC236}">
                <a16:creationId xmlns:a16="http://schemas.microsoft.com/office/drawing/2014/main" id="{5FE12FE1-9305-1942-B22A-4958719A1ACF}"/>
              </a:ext>
            </a:extLst>
          </p:cNvPr>
          <p:cNvSpPr txBox="1">
            <a:spLocks/>
          </p:cNvSpPr>
          <p:nvPr/>
        </p:nvSpPr>
        <p:spPr>
          <a:xfrm>
            <a:off x="933451" y="2583299"/>
            <a:ext cx="13676630" cy="2407646"/>
          </a:xfrm>
          <a:prstGeom prst="rect">
            <a:avLst/>
          </a:prstGeom>
        </p:spPr>
        <p:txBody>
          <a:bodyPr vert="horz" lIns="0" tIns="0" rIns="0" bIns="0" rtlCol="0">
            <a:noAutofit/>
          </a:bodyPr>
          <a:lstStyle>
            <a:defPPr marR="0" lvl="0" algn="l" rtl="0">
              <a:lnSpc>
                <a:spcPct val="100000"/>
              </a:lnSpc>
              <a:spcBef>
                <a:spcPts val="0"/>
              </a:spcBef>
              <a:spcAft>
                <a:spcPts val="0"/>
              </a:spcAft>
            </a:defPPr>
            <a:lvl1pPr marL="0" marR="0" lvl="0" indent="0" algn="l" rtl="0" eaLnBrk="1" hangingPunct="1">
              <a:lnSpc>
                <a:spcPct val="129000"/>
              </a:lnSpc>
              <a:spcBef>
                <a:spcPts val="0"/>
              </a:spcBef>
              <a:spcAft>
                <a:spcPts val="1200"/>
              </a:spcAft>
              <a:buClr>
                <a:srgbClr val="1C2B33"/>
              </a:buClr>
              <a:buSzPct val="25000"/>
              <a:buFontTx/>
              <a:buBlip>
                <a:blip r:embed="rId3"/>
              </a:buBlip>
              <a:tabLst/>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defTabSz="1828800" fontAlgn="base">
              <a:lnSpc>
                <a:spcPts val="7200"/>
              </a:lnSpc>
              <a:spcAft>
                <a:spcPts val="0"/>
              </a:spcAft>
              <a:buFont typeface="Optimistic Text"/>
              <a:buNone/>
              <a:defRPr/>
            </a:pPr>
            <a:r>
              <a:rPr lang="fr-FR" sz="6000" spc="260" dirty="0">
                <a:solidFill>
                  <a:srgbClr val="1C2B33"/>
                </a:solidFill>
                <a:latin typeface="Optimistic Display" panose="020B0603020203020204" pitchFamily="34" charset="0"/>
                <a:cs typeface="Optimistic Display" panose="020B0603020203020204" pitchFamily="34" charset="0"/>
                <a:sym typeface="Arial"/>
              </a:rPr>
              <a:t>Comment bloquer un contact inconnu dans </a:t>
            </a:r>
            <a:r>
              <a:rPr lang="fr-FR" sz="6000" u="sng" spc="260" dirty="0" err="1">
                <a:solidFill>
                  <a:schemeClr val="accent2"/>
                </a:solidFill>
                <a:latin typeface="Optimistic Display" panose="020B0603020203020204" pitchFamily="34" charset="0"/>
                <a:cs typeface="Optimistic Display" panose="020B0603020203020204" pitchFamily="34" charset="0"/>
                <a:sym typeface="Arial"/>
              </a:rPr>
              <a:t>WhatsApp</a:t>
            </a:r>
            <a:r>
              <a:rPr lang="fr-FR" sz="6000" spc="260" dirty="0">
                <a:solidFill>
                  <a:srgbClr val="1C2B33"/>
                </a:solidFill>
                <a:latin typeface="Optimistic Display" panose="020B0603020203020204" pitchFamily="34" charset="0"/>
                <a:cs typeface="Optimistic Display" panose="020B0603020203020204" pitchFamily="34" charset="0"/>
                <a:sym typeface="Arial"/>
              </a:rPr>
              <a:t> pour Android?</a:t>
            </a:r>
            <a:endParaRPr lang="en-US" sz="6000" spc="260" dirty="0">
              <a:solidFill>
                <a:srgbClr val="1C2B33"/>
              </a:solidFill>
              <a:latin typeface="Optimistic Display" panose="020B0603020203020204" pitchFamily="34" charset="0"/>
              <a:cs typeface="Optimistic Display" panose="020B0603020203020204" pitchFamily="34" charset="0"/>
              <a:sym typeface="Arial"/>
            </a:endParaRPr>
          </a:p>
        </p:txBody>
      </p:sp>
      <p:sp>
        <p:nvSpPr>
          <p:cNvPr id="10" name="Rectangle 9">
            <a:extLst>
              <a:ext uri="{FF2B5EF4-FFF2-40B4-BE49-F238E27FC236}">
                <a16:creationId xmlns:a16="http://schemas.microsoft.com/office/drawing/2014/main" id="{9A9B72FE-8BDF-584E-AE92-3E13E6E4FEE3}"/>
              </a:ext>
            </a:extLst>
          </p:cNvPr>
          <p:cNvSpPr/>
          <p:nvPr/>
        </p:nvSpPr>
        <p:spPr>
          <a:xfrm>
            <a:off x="18773775" y="0"/>
            <a:ext cx="5613399" cy="137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US" sz="2400" spc="50" dirty="0">
              <a:solidFill>
                <a:srgbClr val="1C2B33"/>
              </a:solidFill>
              <a:cs typeface="Optimistic Text" panose="020B0503020203020204" pitchFamily="34" charset="0"/>
            </a:endParaRPr>
          </a:p>
        </p:txBody>
      </p:sp>
      <p:sp>
        <p:nvSpPr>
          <p:cNvPr id="11" name="Google Shape;648;p3">
            <a:extLst>
              <a:ext uri="{FF2B5EF4-FFF2-40B4-BE49-F238E27FC236}">
                <a16:creationId xmlns:a16="http://schemas.microsoft.com/office/drawing/2014/main" id="{76CC4D03-D0FB-B341-AE1C-D9283271117A}"/>
              </a:ext>
            </a:extLst>
          </p:cNvPr>
          <p:cNvSpPr/>
          <p:nvPr/>
        </p:nvSpPr>
        <p:spPr>
          <a:xfrm>
            <a:off x="16892588" y="1438775"/>
            <a:ext cx="5635625" cy="11009576"/>
          </a:xfrm>
          <a:prstGeom prst="roundRect">
            <a:avLst>
              <a:gd name="adj" fmla="val 12084"/>
            </a:avLst>
          </a:prstGeom>
          <a:solidFill>
            <a:srgbClr val="FFFFFF"/>
          </a:solidFill>
          <a:ln w="9525" cap="flat" cmpd="sng">
            <a:solidFill>
              <a:srgbClr val="CBD2D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None/>
            </a:pPr>
            <a:endParaRPr sz="2489" b="0" i="0" u="none" strike="noStrike" cap="none">
              <a:solidFill>
                <a:srgbClr val="000000"/>
              </a:solidFill>
              <a:latin typeface="Arial"/>
              <a:ea typeface="Arial"/>
              <a:cs typeface="Arial"/>
              <a:sym typeface="Arial"/>
            </a:endParaRPr>
          </a:p>
        </p:txBody>
      </p:sp>
      <p:pic>
        <p:nvPicPr>
          <p:cNvPr id="19" name="Picture 18">
            <a:extLst>
              <a:ext uri="{FF2B5EF4-FFF2-40B4-BE49-F238E27FC236}">
                <a16:creationId xmlns:a16="http://schemas.microsoft.com/office/drawing/2014/main" id="{D5566796-33B6-144C-8E55-DFB9DFCC74B1}"/>
              </a:ext>
            </a:extLst>
          </p:cNvPr>
          <p:cNvPicPr>
            <a:picLocks noChangeAspect="1"/>
          </p:cNvPicPr>
          <p:nvPr/>
        </p:nvPicPr>
        <p:blipFill rotWithShape="1">
          <a:blip r:embed="rId4"/>
          <a:srcRect t="20" b="93187"/>
          <a:stretch/>
        </p:blipFill>
        <p:spPr>
          <a:xfrm>
            <a:off x="17188711" y="2510368"/>
            <a:ext cx="5043378" cy="696245"/>
          </a:xfrm>
          <a:prstGeom prst="rect">
            <a:avLst/>
          </a:prstGeom>
          <a:solidFill>
            <a:srgbClr val="FFFFFF"/>
          </a:solidFill>
          <a:ln w="9525" cap="flat" cmpd="sng">
            <a:noFill/>
            <a:prstDash val="solid"/>
            <a:round/>
            <a:headEnd type="none" w="sm" len="sm"/>
            <a:tailEnd type="none" w="sm" len="sm"/>
          </a:ln>
        </p:spPr>
      </p:pic>
      <p:sp>
        <p:nvSpPr>
          <p:cNvPr id="9" name="TextBox 8">
            <a:extLst>
              <a:ext uri="{FF2B5EF4-FFF2-40B4-BE49-F238E27FC236}">
                <a16:creationId xmlns:a16="http://schemas.microsoft.com/office/drawing/2014/main" id="{58F3B555-AB95-5D43-A56D-2EAD793BB8F4}"/>
              </a:ext>
            </a:extLst>
          </p:cNvPr>
          <p:cNvSpPr txBox="1"/>
          <p:nvPr/>
        </p:nvSpPr>
        <p:spPr>
          <a:xfrm>
            <a:off x="22024975" y="12668250"/>
            <a:ext cx="1428750" cy="438150"/>
          </a:xfrm>
          <a:prstGeom prst="rect">
            <a:avLst/>
          </a:prstGeom>
        </p:spPr>
        <p:txBody>
          <a:bodyPr rIns="0">
            <a:noAutofit/>
          </a:bodyPr>
          <a:lstStyle>
            <a:defPPr marR="0" lvl="0" algn="l" rtl="0">
              <a:lnSpc>
                <a:spcPct val="100000"/>
              </a:lnSpc>
              <a:spcBef>
                <a:spcPts val="0"/>
              </a:spcBef>
              <a:spcAft>
                <a:spcPts val="0"/>
              </a:spcAft>
              <a:defRPr/>
            </a:defPPr>
            <a:lvl1pPr marL="45720" indent="-45720" algn="r" eaLnBrk="1" hangingPunct="1">
              <a:lnSpc>
                <a:spcPct val="129000"/>
              </a:lnSpc>
              <a:spcAft>
                <a:spcPts val="1200"/>
              </a:spcAft>
              <a:buSzPct val="25000"/>
              <a:buFontTx/>
              <a:buBlip>
                <a:blip r:embed="rId3"/>
              </a:buBlip>
              <a:tabLst/>
              <a:defRPr sz="1600" spc="50" baseline="0">
                <a:solidFill>
                  <a:schemeClr val="tx1"/>
                </a:solidFill>
              </a:defRPr>
            </a:lvl1pPr>
            <a:lvl2pPr marL="640080" indent="-365760" eaLnBrk="1" hangingPunct="1">
              <a:lnSpc>
                <a:spcPct val="129000"/>
              </a:lnSpc>
              <a:spcAft>
                <a:spcPts val="1200"/>
              </a:spcAft>
              <a:buClrTx/>
              <a:buSzPct val="85000"/>
              <a:buFont typeface="Optimistic Text" panose="020B0604020202020204" pitchFamily="34" charset="0"/>
              <a:buChar char="•"/>
              <a:defRPr spc="50" baseline="0">
                <a:solidFill>
                  <a:schemeClr val="tx1"/>
                </a:solidFill>
              </a:defRPr>
            </a:lvl2pPr>
            <a:lvl3pPr marL="1005840" indent="-365760" eaLnBrk="1" hangingPunct="1">
              <a:lnSpc>
                <a:spcPct val="129000"/>
              </a:lnSpc>
              <a:spcAft>
                <a:spcPts val="1200"/>
              </a:spcAft>
              <a:buClrTx/>
              <a:buSzPct val="85000"/>
              <a:buFont typeface=".PingFang SC Regular"/>
              <a:buChar char="﹘"/>
              <a:defRPr spc="50" baseline="0">
                <a:solidFill>
                  <a:schemeClr val="tx1"/>
                </a:solidFill>
              </a:defRPr>
            </a:lvl3pPr>
            <a:lvl4pPr marL="1371600" indent="-365760" eaLnBrk="1" hangingPunct="1">
              <a:lnSpc>
                <a:spcPct val="129000"/>
              </a:lnSpc>
              <a:spcAft>
                <a:spcPts val="1200"/>
              </a:spcAft>
              <a:buClrTx/>
              <a:buSzPct val="85000"/>
              <a:buFont typeface=".PingFang SC Regular"/>
              <a:buChar char="﹘"/>
              <a:defRPr spc="50" baseline="0">
                <a:solidFill>
                  <a:schemeClr val="tx1"/>
                </a:solidFill>
              </a:defRPr>
            </a:lvl4pPr>
            <a:lvl5pPr marL="1737360" indent="-365760" eaLnBrk="1" hangingPunct="1">
              <a:lnSpc>
                <a:spcPct val="129000"/>
              </a:lnSpc>
              <a:spcAft>
                <a:spcPts val="1200"/>
              </a:spcAft>
              <a:buClrTx/>
              <a:buSzPct val="85000"/>
              <a:buFont typeface=".PingFang SC Regular"/>
              <a:buChar char="﹘"/>
              <a:defRPr spc="50" baseline="0">
                <a:solidFill>
                  <a:schemeClr val="tx1"/>
                </a:solidFill>
              </a:defRPr>
            </a:lvl5pPr>
            <a:lvl6pPr eaLnBrk="1" hangingPunct="1"/>
            <a:lvl7pPr eaLnBrk="1" hangingPunct="1"/>
            <a:lvl8pPr eaLnBrk="1" hangingPunct="1"/>
            <a:lvl9pPr eaLnBrk="1" hangingPunct="1"/>
          </a:lstStyle>
          <a:p>
            <a:pPr lvl="0"/>
            <a:fld id="{FDB46036-B8C8-1B45-BC70-41893D8B3A8D}" type="slidenum">
              <a:rPr lang="en-US" smtClean="0"/>
              <a:pPr lvl="0"/>
              <a:t>80</a:t>
            </a:fld>
            <a:endParaRPr lang="en-US" dirty="0"/>
          </a:p>
        </p:txBody>
      </p:sp>
      <p:pic>
        <p:nvPicPr>
          <p:cNvPr id="3" name="Picture 2"/>
          <p:cNvPicPr>
            <a:picLocks noChangeAspect="1"/>
          </p:cNvPicPr>
          <p:nvPr/>
        </p:nvPicPr>
        <p:blipFill>
          <a:blip r:embed="rId5"/>
          <a:stretch>
            <a:fillRect/>
          </a:stretch>
        </p:blipFill>
        <p:spPr>
          <a:xfrm>
            <a:off x="17188711" y="3206613"/>
            <a:ext cx="5043378" cy="9065598"/>
          </a:xfrm>
          <a:prstGeom prst="rect">
            <a:avLst/>
          </a:prstGeom>
        </p:spPr>
      </p:pic>
    </p:spTree>
    <p:extLst>
      <p:ext uri="{BB962C8B-B14F-4D97-AF65-F5344CB8AC3E}">
        <p14:creationId xmlns:p14="http://schemas.microsoft.com/office/powerpoint/2010/main" val="2478470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3B429F7B-BF7F-A541-9B1D-E7BF2BA86BD4}"/>
              </a:ext>
            </a:extLst>
          </p:cNvPr>
          <p:cNvSpPr>
            <a:spLocks noGrp="1"/>
          </p:cNvSpPr>
          <p:nvPr>
            <p:ph type="subTitle" idx="2"/>
          </p:nvPr>
        </p:nvSpPr>
        <p:spPr>
          <a:xfrm>
            <a:off x="932821" y="909036"/>
            <a:ext cx="14689766" cy="463200"/>
          </a:xfrm>
        </p:spPr>
        <p:txBody>
          <a:bodyPr/>
          <a:lstStyle/>
          <a:p>
            <a:r>
              <a:rPr lang="en-US" dirty="0"/>
              <a:t>03 </a:t>
            </a:r>
            <a:r>
              <a:rPr lang="en-US" dirty="0" err="1"/>
              <a:t>gestion</a:t>
            </a:r>
            <a:r>
              <a:rPr lang="en-US" dirty="0"/>
              <a:t> des </a:t>
            </a:r>
            <a:r>
              <a:rPr lang="en-US" dirty="0" err="1"/>
              <a:t>comptes</a:t>
            </a:r>
            <a:r>
              <a:rPr lang="en-US" dirty="0"/>
              <a:t> en </a:t>
            </a:r>
            <a:r>
              <a:rPr lang="en-US" dirty="0" err="1"/>
              <a:t>ligne</a:t>
            </a:r>
            <a:endParaRPr lang="en-US" dirty="0"/>
          </a:p>
        </p:txBody>
      </p:sp>
      <p:sp>
        <p:nvSpPr>
          <p:cNvPr id="9" name="Text Placeholder 6">
            <a:extLst>
              <a:ext uri="{FF2B5EF4-FFF2-40B4-BE49-F238E27FC236}">
                <a16:creationId xmlns:a16="http://schemas.microsoft.com/office/drawing/2014/main" id="{9A5BBB16-4AE2-924F-BA71-D55EB87A425B}"/>
              </a:ext>
            </a:extLst>
          </p:cNvPr>
          <p:cNvSpPr txBox="1">
            <a:spLocks/>
          </p:cNvSpPr>
          <p:nvPr/>
        </p:nvSpPr>
        <p:spPr>
          <a:xfrm>
            <a:off x="933448" y="4717875"/>
            <a:ext cx="10326690" cy="7556865"/>
          </a:xfrm>
          <a:prstGeom prst="rect">
            <a:avLst/>
          </a:prstGeom>
        </p:spPr>
        <p:txBody>
          <a:bodyPr vert="horz" lIns="0" tIns="0" rIns="0" bIns="0" rtlCol="0">
            <a:noAutofit/>
          </a:bodyPr>
          <a:lstStyle>
            <a:defPPr marR="0" lvl="0" algn="l" rtl="0">
              <a:lnSpc>
                <a:spcPct val="100000"/>
              </a:lnSpc>
              <a:spcBef>
                <a:spcPts val="0"/>
              </a:spcBef>
              <a:spcAft>
                <a:spcPts val="0"/>
              </a:spcAft>
            </a:defPPr>
            <a:lvl1pPr marL="0" marR="0" lvl="0" indent="0" algn="l" rtl="0" eaLnBrk="1" hangingPunct="1">
              <a:lnSpc>
                <a:spcPct val="129000"/>
              </a:lnSpc>
              <a:spcBef>
                <a:spcPts val="0"/>
              </a:spcBef>
              <a:spcAft>
                <a:spcPts val="1200"/>
              </a:spcAft>
              <a:buClr>
                <a:srgbClr val="1C2B33"/>
              </a:buClr>
              <a:buSzPct val="25000"/>
              <a:buFontTx/>
              <a:buBlip>
                <a:blip r:embed="rId3"/>
              </a:buBlip>
              <a:tabLst/>
              <a:defRPr sz="24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4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4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4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4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fontAlgn="base">
              <a:lnSpc>
                <a:spcPts val="3000"/>
              </a:lnSpc>
              <a:buNone/>
            </a:pPr>
            <a:r>
              <a:rPr lang="en-US" sz="2000" b="1" dirty="0" err="1"/>
              <a:t>Débloquer</a:t>
            </a:r>
            <a:r>
              <a:rPr lang="en-US" sz="2000" b="1" dirty="0"/>
              <a:t> un contact:</a:t>
            </a:r>
          </a:p>
          <a:p>
            <a:pPr marL="457200" indent="-457200" fontAlgn="base">
              <a:lnSpc>
                <a:spcPts val="3000"/>
              </a:lnSpc>
              <a:buSzPct val="100000"/>
              <a:buFont typeface="+mj-lt"/>
              <a:buAutoNum type="arabicPeriod"/>
            </a:pPr>
            <a:r>
              <a:rPr lang="fr-FR" sz="2000" dirty="0"/>
              <a:t>Dans </a:t>
            </a:r>
            <a:r>
              <a:rPr lang="fr-FR" sz="2000" dirty="0" err="1"/>
              <a:t>WhatsApp</a:t>
            </a:r>
            <a:r>
              <a:rPr lang="fr-FR" sz="2000" dirty="0"/>
              <a:t>, appuyez sur Plus d'options &gt; Paramètres</a:t>
            </a:r>
          </a:p>
          <a:p>
            <a:pPr marL="457200" indent="-457200" fontAlgn="base">
              <a:lnSpc>
                <a:spcPts val="3000"/>
              </a:lnSpc>
              <a:buSzPct val="100000"/>
              <a:buFont typeface="+mj-lt"/>
              <a:buAutoNum type="arabicPeriod"/>
            </a:pPr>
            <a:r>
              <a:rPr lang="fr-FR" sz="2000" dirty="0"/>
              <a:t>Appuyez sur Compte &gt; Confidentialité &gt; Contacts bloqués</a:t>
            </a:r>
          </a:p>
          <a:p>
            <a:pPr marL="457200" indent="-457200" fontAlgn="base">
              <a:lnSpc>
                <a:spcPts val="3000"/>
              </a:lnSpc>
              <a:buSzPct val="100000"/>
              <a:buFont typeface="+mj-lt"/>
              <a:buAutoNum type="arabicPeriod"/>
            </a:pPr>
            <a:r>
              <a:rPr lang="fr-FR" sz="2000" dirty="0"/>
              <a:t>Appuyez sur le contact que vous souhaitez débloquer</a:t>
            </a:r>
          </a:p>
          <a:p>
            <a:pPr marL="457200" indent="-457200" fontAlgn="base">
              <a:lnSpc>
                <a:spcPts val="3000"/>
              </a:lnSpc>
              <a:buSzPct val="100000"/>
              <a:buFont typeface="+mj-lt"/>
              <a:buAutoNum type="arabicPeriod"/>
            </a:pPr>
            <a:r>
              <a:rPr lang="fr-FR" sz="2000" dirty="0"/>
              <a:t>Appuyez sur Débloquer [contact]. Vous et le contact pourrez désormais envoyer et recevoir des messages, des appels et des mises à jour de statut</a:t>
            </a:r>
            <a:r>
              <a:rPr lang="en-US" sz="2000" dirty="0"/>
              <a:t>.</a:t>
            </a:r>
          </a:p>
          <a:p>
            <a:pPr fontAlgn="base">
              <a:lnSpc>
                <a:spcPts val="3000"/>
              </a:lnSpc>
              <a:buNone/>
            </a:pPr>
            <a:r>
              <a:rPr lang="fr-FR" sz="2000" dirty="0"/>
              <a:t>Vous pouvez également rechercher le contact que vous avez bloqué &gt; appuyez longuement sur le contact &gt; appuyez sur Débloquer [contact]</a:t>
            </a:r>
            <a:r>
              <a:rPr lang="en-US" sz="2000" dirty="0"/>
              <a:t>.</a:t>
            </a:r>
          </a:p>
          <a:p>
            <a:pPr fontAlgn="base">
              <a:lnSpc>
                <a:spcPts val="3000"/>
              </a:lnSpc>
              <a:buNone/>
            </a:pPr>
            <a:r>
              <a:rPr lang="en-US" sz="2000" dirty="0"/>
              <a:t>Remarque:</a:t>
            </a:r>
          </a:p>
          <a:p>
            <a:pPr fontAlgn="base">
              <a:lnSpc>
                <a:spcPts val="3000"/>
              </a:lnSpc>
              <a:buNone/>
            </a:pPr>
            <a:r>
              <a:rPr lang="fr-FR" sz="2000" dirty="0"/>
              <a:t>Si vous débloquez un contact, vous ne recevrez aucun message, appel ou mise à jour de statut que le contact vous a envoyé pendant la période où il était bloqué.</a:t>
            </a:r>
          </a:p>
          <a:p>
            <a:pPr fontAlgn="base">
              <a:lnSpc>
                <a:spcPts val="3000"/>
              </a:lnSpc>
              <a:buNone/>
            </a:pPr>
            <a:r>
              <a:rPr lang="fr-FR" sz="2000" dirty="0"/>
              <a:t>Si vous débloquez un contact ou un numéro de téléphone qui n'a pas été précédemment enregistré dans le carnet d'adresses de votre téléphone, vous ne pourrez pas restaurer ce contact ou ce numéro de téléphone sur votre appareil</a:t>
            </a:r>
            <a:r>
              <a:rPr lang="en-US" sz="2000" dirty="0"/>
              <a:t>.</a:t>
            </a:r>
          </a:p>
        </p:txBody>
      </p:sp>
      <p:sp>
        <p:nvSpPr>
          <p:cNvPr id="13" name="Text Placeholder 6">
            <a:extLst>
              <a:ext uri="{FF2B5EF4-FFF2-40B4-BE49-F238E27FC236}">
                <a16:creationId xmlns:a16="http://schemas.microsoft.com/office/drawing/2014/main" id="{8419E47E-45E7-CC4B-B1BE-A024491D39C8}"/>
              </a:ext>
            </a:extLst>
          </p:cNvPr>
          <p:cNvSpPr txBox="1">
            <a:spLocks/>
          </p:cNvSpPr>
          <p:nvPr/>
        </p:nvSpPr>
        <p:spPr>
          <a:xfrm>
            <a:off x="933450" y="2660475"/>
            <a:ext cx="13849715" cy="1765665"/>
          </a:xfrm>
          <a:prstGeom prst="rect">
            <a:avLst/>
          </a:prstGeom>
        </p:spPr>
        <p:txBody>
          <a:bodyPr vert="horz" lIns="0" tIns="0" rIns="0" bIns="0" rtlCol="0">
            <a:noAutofit/>
          </a:bodyPr>
          <a:lstStyle>
            <a:defPPr marR="0" lvl="0" algn="l" rtl="0">
              <a:lnSpc>
                <a:spcPct val="100000"/>
              </a:lnSpc>
              <a:spcBef>
                <a:spcPts val="0"/>
              </a:spcBef>
              <a:spcAft>
                <a:spcPts val="0"/>
              </a:spcAft>
            </a:defPPr>
            <a:lvl1pPr marL="0" marR="0" lvl="0" indent="0" algn="l" rtl="0" eaLnBrk="1" hangingPunct="1">
              <a:lnSpc>
                <a:spcPct val="129000"/>
              </a:lnSpc>
              <a:spcBef>
                <a:spcPts val="0"/>
              </a:spcBef>
              <a:spcAft>
                <a:spcPts val="1200"/>
              </a:spcAft>
              <a:buClr>
                <a:srgbClr val="1C2B33"/>
              </a:buClr>
              <a:buSzPct val="25000"/>
              <a:buFontTx/>
              <a:buBlip>
                <a:blip r:embed="rId3"/>
              </a:buBlip>
              <a:tabLst/>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defTabSz="1828800" fontAlgn="base">
              <a:lnSpc>
                <a:spcPts val="7200"/>
              </a:lnSpc>
              <a:spcAft>
                <a:spcPts val="0"/>
              </a:spcAft>
              <a:buFont typeface="Optimistic Text"/>
              <a:buNone/>
              <a:defRPr/>
            </a:pPr>
            <a:r>
              <a:rPr lang="fr-FR" sz="6000" spc="260" dirty="0">
                <a:solidFill>
                  <a:srgbClr val="1C2B33"/>
                </a:solidFill>
                <a:latin typeface="Optimistic Display" panose="020B0603020203020204" pitchFamily="34" charset="0"/>
                <a:cs typeface="Optimistic Display" panose="020B0603020203020204" pitchFamily="34" charset="0"/>
                <a:sym typeface="Arial"/>
              </a:rPr>
              <a:t>Comment débloquer un contact dans </a:t>
            </a:r>
            <a:r>
              <a:rPr lang="fr-FR" sz="6000" u="sng" spc="260" dirty="0" err="1">
                <a:solidFill>
                  <a:schemeClr val="accent2"/>
                </a:solidFill>
                <a:latin typeface="Optimistic Display" panose="020B0603020203020204" pitchFamily="34" charset="0"/>
                <a:cs typeface="Optimistic Display" panose="020B0603020203020204" pitchFamily="34" charset="0"/>
                <a:sym typeface="Arial"/>
              </a:rPr>
              <a:t>WhatsApp</a:t>
            </a:r>
            <a:r>
              <a:rPr lang="fr-FR" sz="6000" spc="260" dirty="0">
                <a:solidFill>
                  <a:srgbClr val="1C2B33"/>
                </a:solidFill>
                <a:latin typeface="Optimistic Display" panose="020B0603020203020204" pitchFamily="34" charset="0"/>
                <a:cs typeface="Optimistic Display" panose="020B0603020203020204" pitchFamily="34" charset="0"/>
                <a:sym typeface="Arial"/>
              </a:rPr>
              <a:t> pour Android?</a:t>
            </a:r>
            <a:endParaRPr lang="en-US" sz="6000" spc="260" dirty="0">
              <a:solidFill>
                <a:srgbClr val="1C2B33"/>
              </a:solidFill>
              <a:latin typeface="Optimistic Display" panose="020B0603020203020204" pitchFamily="34" charset="0"/>
              <a:cs typeface="Optimistic Display" panose="020B0603020203020204" pitchFamily="34" charset="0"/>
              <a:sym typeface="Arial"/>
            </a:endParaRPr>
          </a:p>
        </p:txBody>
      </p:sp>
      <p:sp>
        <p:nvSpPr>
          <p:cNvPr id="14" name="Rectangle 13">
            <a:extLst>
              <a:ext uri="{FF2B5EF4-FFF2-40B4-BE49-F238E27FC236}">
                <a16:creationId xmlns:a16="http://schemas.microsoft.com/office/drawing/2014/main" id="{8A620C5B-C005-1D46-9D79-323466E66FE3}"/>
              </a:ext>
            </a:extLst>
          </p:cNvPr>
          <p:cNvSpPr/>
          <p:nvPr/>
        </p:nvSpPr>
        <p:spPr>
          <a:xfrm>
            <a:off x="18773775" y="0"/>
            <a:ext cx="5613399" cy="137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US" sz="2400" spc="50" dirty="0">
              <a:solidFill>
                <a:srgbClr val="1C2B33"/>
              </a:solidFill>
              <a:cs typeface="Optimistic Text" panose="020B0503020203020204" pitchFamily="34" charset="0"/>
            </a:endParaRPr>
          </a:p>
        </p:txBody>
      </p:sp>
      <p:sp>
        <p:nvSpPr>
          <p:cNvPr id="16" name="Google Shape;648;p3">
            <a:extLst>
              <a:ext uri="{FF2B5EF4-FFF2-40B4-BE49-F238E27FC236}">
                <a16:creationId xmlns:a16="http://schemas.microsoft.com/office/drawing/2014/main" id="{6C0BABF8-A53A-5B44-9353-B3083A2FB839}"/>
              </a:ext>
            </a:extLst>
          </p:cNvPr>
          <p:cNvSpPr/>
          <p:nvPr/>
        </p:nvSpPr>
        <p:spPr>
          <a:xfrm>
            <a:off x="16892588" y="1438775"/>
            <a:ext cx="5635625" cy="11009576"/>
          </a:xfrm>
          <a:prstGeom prst="roundRect">
            <a:avLst>
              <a:gd name="adj" fmla="val 12084"/>
            </a:avLst>
          </a:prstGeom>
          <a:solidFill>
            <a:srgbClr val="FFFFFF"/>
          </a:solidFill>
          <a:ln w="9525" cap="flat" cmpd="sng">
            <a:solidFill>
              <a:srgbClr val="CBD2D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None/>
            </a:pPr>
            <a:endParaRPr sz="2489" b="0" i="0" u="none" strike="noStrike" cap="none">
              <a:solidFill>
                <a:srgbClr val="000000"/>
              </a:solidFill>
              <a:latin typeface="Arial"/>
              <a:ea typeface="Arial"/>
              <a:cs typeface="Arial"/>
              <a:sym typeface="Arial"/>
            </a:endParaRPr>
          </a:p>
        </p:txBody>
      </p:sp>
      <p:pic>
        <p:nvPicPr>
          <p:cNvPr id="20" name="Picture 19">
            <a:extLst>
              <a:ext uri="{FF2B5EF4-FFF2-40B4-BE49-F238E27FC236}">
                <a16:creationId xmlns:a16="http://schemas.microsoft.com/office/drawing/2014/main" id="{01DF3FC2-BEF7-424A-9C27-443B2CF14418}"/>
              </a:ext>
            </a:extLst>
          </p:cNvPr>
          <p:cNvPicPr>
            <a:picLocks noChangeAspect="1"/>
          </p:cNvPicPr>
          <p:nvPr/>
        </p:nvPicPr>
        <p:blipFill rotWithShape="1">
          <a:blip r:embed="rId4"/>
          <a:srcRect t="20" b="93187"/>
          <a:stretch/>
        </p:blipFill>
        <p:spPr>
          <a:xfrm>
            <a:off x="17188711" y="2510368"/>
            <a:ext cx="5043378" cy="696245"/>
          </a:xfrm>
          <a:prstGeom prst="rect">
            <a:avLst/>
          </a:prstGeom>
          <a:solidFill>
            <a:srgbClr val="FFFFFF"/>
          </a:solidFill>
          <a:ln w="9525" cap="flat" cmpd="sng">
            <a:noFill/>
            <a:prstDash val="solid"/>
            <a:round/>
            <a:headEnd type="none" w="sm" len="sm"/>
            <a:tailEnd type="none" w="sm" len="sm"/>
          </a:ln>
        </p:spPr>
      </p:pic>
      <p:sp>
        <p:nvSpPr>
          <p:cNvPr id="10" name="TextBox 9">
            <a:extLst>
              <a:ext uri="{FF2B5EF4-FFF2-40B4-BE49-F238E27FC236}">
                <a16:creationId xmlns:a16="http://schemas.microsoft.com/office/drawing/2014/main" id="{1525ADBA-9C1D-5D40-938C-8528E9295AB5}"/>
              </a:ext>
            </a:extLst>
          </p:cNvPr>
          <p:cNvSpPr txBox="1"/>
          <p:nvPr/>
        </p:nvSpPr>
        <p:spPr>
          <a:xfrm>
            <a:off x="22024975" y="12668250"/>
            <a:ext cx="1428750" cy="438150"/>
          </a:xfrm>
          <a:prstGeom prst="rect">
            <a:avLst/>
          </a:prstGeom>
        </p:spPr>
        <p:txBody>
          <a:bodyPr rIns="0">
            <a:noAutofit/>
          </a:bodyPr>
          <a:lstStyle>
            <a:defPPr marR="0" lvl="0" algn="l" rtl="0">
              <a:lnSpc>
                <a:spcPct val="100000"/>
              </a:lnSpc>
              <a:spcBef>
                <a:spcPts val="0"/>
              </a:spcBef>
              <a:spcAft>
                <a:spcPts val="0"/>
              </a:spcAft>
              <a:defRPr/>
            </a:defPPr>
            <a:lvl1pPr marL="45720" indent="-45720" algn="r" eaLnBrk="1" hangingPunct="1">
              <a:lnSpc>
                <a:spcPct val="129000"/>
              </a:lnSpc>
              <a:spcAft>
                <a:spcPts val="1200"/>
              </a:spcAft>
              <a:buSzPct val="25000"/>
              <a:buFontTx/>
              <a:buBlip>
                <a:blip r:embed="rId3"/>
              </a:buBlip>
              <a:tabLst/>
              <a:defRPr sz="1600" spc="50" baseline="0">
                <a:solidFill>
                  <a:schemeClr val="tx1"/>
                </a:solidFill>
              </a:defRPr>
            </a:lvl1pPr>
            <a:lvl2pPr marL="640080" indent="-365760" eaLnBrk="1" hangingPunct="1">
              <a:lnSpc>
                <a:spcPct val="129000"/>
              </a:lnSpc>
              <a:spcAft>
                <a:spcPts val="1200"/>
              </a:spcAft>
              <a:buClrTx/>
              <a:buSzPct val="85000"/>
              <a:buFont typeface="Optimistic Text" panose="020B0604020202020204" pitchFamily="34" charset="0"/>
              <a:buChar char="•"/>
              <a:defRPr spc="50" baseline="0">
                <a:solidFill>
                  <a:schemeClr val="tx1"/>
                </a:solidFill>
              </a:defRPr>
            </a:lvl2pPr>
            <a:lvl3pPr marL="1005840" indent="-365760" eaLnBrk="1" hangingPunct="1">
              <a:lnSpc>
                <a:spcPct val="129000"/>
              </a:lnSpc>
              <a:spcAft>
                <a:spcPts val="1200"/>
              </a:spcAft>
              <a:buClrTx/>
              <a:buSzPct val="85000"/>
              <a:buFont typeface=".PingFang SC Regular"/>
              <a:buChar char="﹘"/>
              <a:defRPr spc="50" baseline="0">
                <a:solidFill>
                  <a:schemeClr val="tx1"/>
                </a:solidFill>
              </a:defRPr>
            </a:lvl3pPr>
            <a:lvl4pPr marL="1371600" indent="-365760" eaLnBrk="1" hangingPunct="1">
              <a:lnSpc>
                <a:spcPct val="129000"/>
              </a:lnSpc>
              <a:spcAft>
                <a:spcPts val="1200"/>
              </a:spcAft>
              <a:buClrTx/>
              <a:buSzPct val="85000"/>
              <a:buFont typeface=".PingFang SC Regular"/>
              <a:buChar char="﹘"/>
              <a:defRPr spc="50" baseline="0">
                <a:solidFill>
                  <a:schemeClr val="tx1"/>
                </a:solidFill>
              </a:defRPr>
            </a:lvl4pPr>
            <a:lvl5pPr marL="1737360" indent="-365760" eaLnBrk="1" hangingPunct="1">
              <a:lnSpc>
                <a:spcPct val="129000"/>
              </a:lnSpc>
              <a:spcAft>
                <a:spcPts val="1200"/>
              </a:spcAft>
              <a:buClrTx/>
              <a:buSzPct val="85000"/>
              <a:buFont typeface=".PingFang SC Regular"/>
              <a:buChar char="﹘"/>
              <a:defRPr spc="50" baseline="0">
                <a:solidFill>
                  <a:schemeClr val="tx1"/>
                </a:solidFill>
              </a:defRPr>
            </a:lvl5pPr>
            <a:lvl6pPr eaLnBrk="1" hangingPunct="1"/>
            <a:lvl7pPr eaLnBrk="1" hangingPunct="1"/>
            <a:lvl8pPr eaLnBrk="1" hangingPunct="1"/>
            <a:lvl9pPr eaLnBrk="1" hangingPunct="1"/>
          </a:lstStyle>
          <a:p>
            <a:pPr lvl="0"/>
            <a:fld id="{FDB46036-B8C8-1B45-BC70-41893D8B3A8D}" type="slidenum">
              <a:rPr lang="en-US" smtClean="0"/>
              <a:pPr lvl="0"/>
              <a:t>81</a:t>
            </a:fld>
            <a:endParaRPr lang="en-US" dirty="0"/>
          </a:p>
        </p:txBody>
      </p:sp>
      <p:pic>
        <p:nvPicPr>
          <p:cNvPr id="3" name="Picture 2"/>
          <p:cNvPicPr>
            <a:picLocks noChangeAspect="1"/>
          </p:cNvPicPr>
          <p:nvPr/>
        </p:nvPicPr>
        <p:blipFill>
          <a:blip r:embed="rId5"/>
          <a:stretch>
            <a:fillRect/>
          </a:stretch>
        </p:blipFill>
        <p:spPr>
          <a:xfrm>
            <a:off x="17188711" y="3206613"/>
            <a:ext cx="5043378" cy="8464019"/>
          </a:xfrm>
          <a:prstGeom prst="rect">
            <a:avLst/>
          </a:prstGeom>
        </p:spPr>
      </p:pic>
    </p:spTree>
    <p:extLst>
      <p:ext uri="{BB962C8B-B14F-4D97-AF65-F5344CB8AC3E}">
        <p14:creationId xmlns:p14="http://schemas.microsoft.com/office/powerpoint/2010/main" val="1472944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3B429F7B-BF7F-A541-9B1D-E7BF2BA86BD4}"/>
              </a:ext>
            </a:extLst>
          </p:cNvPr>
          <p:cNvSpPr>
            <a:spLocks noGrp="1"/>
          </p:cNvSpPr>
          <p:nvPr>
            <p:ph type="subTitle" idx="2"/>
          </p:nvPr>
        </p:nvSpPr>
        <p:spPr>
          <a:xfrm>
            <a:off x="932821" y="909036"/>
            <a:ext cx="14689766" cy="463200"/>
          </a:xfrm>
        </p:spPr>
        <p:txBody>
          <a:bodyPr/>
          <a:lstStyle/>
          <a:p>
            <a:r>
              <a:rPr lang="en-US" dirty="0"/>
              <a:t>03 </a:t>
            </a:r>
            <a:r>
              <a:rPr lang="en-US" dirty="0" err="1"/>
              <a:t>gestion</a:t>
            </a:r>
            <a:r>
              <a:rPr lang="en-US" dirty="0"/>
              <a:t> des </a:t>
            </a:r>
            <a:r>
              <a:rPr lang="en-US" dirty="0" err="1"/>
              <a:t>comptes</a:t>
            </a:r>
            <a:r>
              <a:rPr lang="en-US" dirty="0"/>
              <a:t> en </a:t>
            </a:r>
            <a:r>
              <a:rPr lang="en-US" dirty="0" err="1"/>
              <a:t>ligne</a:t>
            </a:r>
            <a:endParaRPr lang="en-US" dirty="0"/>
          </a:p>
        </p:txBody>
      </p:sp>
      <p:sp>
        <p:nvSpPr>
          <p:cNvPr id="9" name="Text Placeholder 6">
            <a:extLst>
              <a:ext uri="{FF2B5EF4-FFF2-40B4-BE49-F238E27FC236}">
                <a16:creationId xmlns:a16="http://schemas.microsoft.com/office/drawing/2014/main" id="{F7A19D32-7CF2-B942-874E-C9FE37CFA820}"/>
              </a:ext>
            </a:extLst>
          </p:cNvPr>
          <p:cNvSpPr txBox="1">
            <a:spLocks/>
          </p:cNvSpPr>
          <p:nvPr/>
        </p:nvSpPr>
        <p:spPr>
          <a:xfrm>
            <a:off x="933448" y="4717875"/>
            <a:ext cx="10326690" cy="7556865"/>
          </a:xfrm>
          <a:prstGeom prst="rect">
            <a:avLst/>
          </a:prstGeom>
        </p:spPr>
        <p:txBody>
          <a:bodyPr vert="horz" lIns="0" tIns="0" rIns="0" bIns="0" rtlCol="0">
            <a:noAutofit/>
          </a:bodyPr>
          <a:lstStyle>
            <a:defPPr marR="0" lvl="0" algn="l" rtl="0">
              <a:lnSpc>
                <a:spcPct val="100000"/>
              </a:lnSpc>
              <a:spcBef>
                <a:spcPts val="0"/>
              </a:spcBef>
              <a:spcAft>
                <a:spcPts val="0"/>
              </a:spcAft>
            </a:defPPr>
            <a:lvl1pPr marL="0" marR="0" lvl="0" indent="0" algn="l" rtl="0" eaLnBrk="1" hangingPunct="1">
              <a:lnSpc>
                <a:spcPct val="129000"/>
              </a:lnSpc>
              <a:spcBef>
                <a:spcPts val="0"/>
              </a:spcBef>
              <a:spcAft>
                <a:spcPts val="1200"/>
              </a:spcAft>
              <a:buClr>
                <a:srgbClr val="1C2B33"/>
              </a:buClr>
              <a:buSzPct val="25000"/>
              <a:buFontTx/>
              <a:buBlip>
                <a:blip r:embed="rId3"/>
              </a:buBlip>
              <a:tabLst/>
              <a:defRPr sz="24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4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4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4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4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a:lnSpc>
                <a:spcPts val="3000"/>
              </a:lnSpc>
              <a:buNone/>
            </a:pPr>
            <a:r>
              <a:rPr lang="fr-FR" sz="2000" b="1" dirty="0"/>
              <a:t>Comment bloquer et débloquer des contacts</a:t>
            </a:r>
          </a:p>
          <a:p>
            <a:pPr>
              <a:lnSpc>
                <a:spcPts val="3000"/>
              </a:lnSpc>
              <a:buNone/>
            </a:pPr>
            <a:r>
              <a:rPr lang="fr-FR" sz="2000" b="1" dirty="0"/>
              <a:t>Vous pouvez arrêter de recevoir des messages, des appels et des mises à jour de statut de certains contacts en les bloquant.</a:t>
            </a:r>
          </a:p>
          <a:p>
            <a:pPr>
              <a:lnSpc>
                <a:spcPts val="3000"/>
              </a:lnSpc>
              <a:buNone/>
            </a:pPr>
            <a:r>
              <a:rPr lang="fr-FR" sz="2000" b="1" dirty="0"/>
              <a:t>Bloquer un contact</a:t>
            </a:r>
            <a:endParaRPr lang="en-US" sz="2000" b="1" dirty="0"/>
          </a:p>
          <a:p>
            <a:pPr marL="457200" indent="-457200" fontAlgn="base">
              <a:lnSpc>
                <a:spcPts val="3000"/>
              </a:lnSpc>
              <a:buSzPct val="100000"/>
              <a:buFont typeface="+mj-lt"/>
              <a:buAutoNum type="arabicPeriod"/>
            </a:pPr>
            <a:r>
              <a:rPr lang="fr-FR" sz="2000" dirty="0"/>
              <a:t>Ouvrez Paramètres </a:t>
            </a:r>
            <a:r>
              <a:rPr lang="fr-FR" sz="2000" dirty="0" err="1"/>
              <a:t>WhatsApp</a:t>
            </a:r>
            <a:r>
              <a:rPr lang="fr-FR" sz="2000" dirty="0"/>
              <a:t>&gt; Compte&gt; Confidentialité&gt; Bloqué&gt; Ajouter un nouveau</a:t>
            </a:r>
          </a:p>
          <a:p>
            <a:pPr marL="457200" indent="-457200" fontAlgn="base">
              <a:lnSpc>
                <a:spcPts val="3000"/>
              </a:lnSpc>
              <a:buSzPct val="100000"/>
              <a:buFont typeface="+mj-lt"/>
              <a:buAutoNum type="arabicPeriod"/>
            </a:pPr>
            <a:r>
              <a:rPr lang="fr-FR" sz="2000" dirty="0"/>
              <a:t>Trouvez le contact que vous souhaitez bloquer, puis appuyez sur le contact</a:t>
            </a:r>
            <a:endParaRPr lang="en-US" sz="2000" b="1" dirty="0"/>
          </a:p>
          <a:p>
            <a:pPr>
              <a:lnSpc>
                <a:spcPts val="3000"/>
              </a:lnSpc>
              <a:buNone/>
            </a:pPr>
            <a:r>
              <a:rPr lang="fr-FR" sz="2000" dirty="0"/>
              <a:t>Voici quelques options alternatives pour bloquer un </a:t>
            </a:r>
            <a:r>
              <a:rPr lang="fr-FR" sz="2000" dirty="0" err="1"/>
              <a:t>contac</a:t>
            </a:r>
            <a:r>
              <a:rPr lang="en-US" sz="2000" dirty="0"/>
              <a:t>t:</a:t>
            </a:r>
          </a:p>
          <a:p>
            <a:pPr marL="342900" indent="-342900" fontAlgn="base">
              <a:lnSpc>
                <a:spcPts val="3000"/>
              </a:lnSpc>
              <a:buSzPct val="100000"/>
              <a:buFont typeface="Arial" panose="020B0604020202020204" pitchFamily="34" charset="0"/>
              <a:buChar char="•"/>
            </a:pPr>
            <a:r>
              <a:rPr lang="fr-FR" sz="2000" dirty="0"/>
              <a:t>Ouvrez la discussion avec le contact, puis appuyez sur le nom du contact &gt; Bloquer le contact &gt; Bloquer ou signaler le contact &gt; Signaler et bloquer, ce qui signalera et bloquera le numéro</a:t>
            </a:r>
          </a:p>
          <a:p>
            <a:pPr marL="342900" indent="-342900" fontAlgn="base">
              <a:lnSpc>
                <a:spcPts val="3000"/>
              </a:lnSpc>
              <a:buSzPct val="100000"/>
              <a:buFont typeface="Arial" panose="020B0604020202020204" pitchFamily="34" charset="0"/>
              <a:buChar char="•"/>
            </a:pPr>
            <a:r>
              <a:rPr lang="fr-FR" sz="2000" dirty="0"/>
              <a:t>Balayez vers la gauche de la discussion avec le contact dans votre onglet Discussions, puis appuyez sur Plus &gt; Informations de contact &gt; Bloquer le contact &gt; Bloquer ou signaler le contact &gt; Signaler et bloquer, ce qui signalera et bloquera le numéro</a:t>
            </a:r>
            <a:endParaRPr lang="en-US" sz="2000" b="1" dirty="0"/>
          </a:p>
        </p:txBody>
      </p:sp>
      <p:sp>
        <p:nvSpPr>
          <p:cNvPr id="13" name="Text Placeholder 6">
            <a:extLst>
              <a:ext uri="{FF2B5EF4-FFF2-40B4-BE49-F238E27FC236}">
                <a16:creationId xmlns:a16="http://schemas.microsoft.com/office/drawing/2014/main" id="{B8FD4636-DCD8-D54C-B5F6-2A30ACA70E4F}"/>
              </a:ext>
            </a:extLst>
          </p:cNvPr>
          <p:cNvSpPr txBox="1">
            <a:spLocks/>
          </p:cNvSpPr>
          <p:nvPr/>
        </p:nvSpPr>
        <p:spPr>
          <a:xfrm>
            <a:off x="933450" y="2660475"/>
            <a:ext cx="13849715" cy="1765665"/>
          </a:xfrm>
          <a:prstGeom prst="rect">
            <a:avLst/>
          </a:prstGeom>
        </p:spPr>
        <p:txBody>
          <a:bodyPr vert="horz" lIns="0" tIns="0" rIns="0" bIns="0" rtlCol="0">
            <a:noAutofit/>
          </a:bodyPr>
          <a:lstStyle>
            <a:defPPr marR="0" lvl="0" algn="l" rtl="0">
              <a:lnSpc>
                <a:spcPct val="100000"/>
              </a:lnSpc>
              <a:spcBef>
                <a:spcPts val="0"/>
              </a:spcBef>
              <a:spcAft>
                <a:spcPts val="0"/>
              </a:spcAft>
            </a:defPPr>
            <a:lvl1pPr marL="0" marR="0" lvl="0" indent="0" algn="l" rtl="0" eaLnBrk="1" hangingPunct="1">
              <a:lnSpc>
                <a:spcPct val="129000"/>
              </a:lnSpc>
              <a:spcBef>
                <a:spcPts val="0"/>
              </a:spcBef>
              <a:spcAft>
                <a:spcPts val="1200"/>
              </a:spcAft>
              <a:buClr>
                <a:srgbClr val="1C2B33"/>
              </a:buClr>
              <a:buSzPct val="25000"/>
              <a:buFontTx/>
              <a:buBlip>
                <a:blip r:embed="rId3"/>
              </a:buBlip>
              <a:tabLst/>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defTabSz="1828800" fontAlgn="base">
              <a:lnSpc>
                <a:spcPts val="7200"/>
              </a:lnSpc>
              <a:spcAft>
                <a:spcPts val="0"/>
              </a:spcAft>
              <a:buFont typeface="Optimistic Text"/>
              <a:buNone/>
              <a:defRPr/>
            </a:pPr>
            <a:r>
              <a:rPr lang="fr-FR" sz="6000" spc="260" dirty="0">
                <a:solidFill>
                  <a:srgbClr val="1C2B33"/>
                </a:solidFill>
                <a:latin typeface="Optimistic Display" panose="020B0603020203020204" pitchFamily="34" charset="0"/>
                <a:cs typeface="Optimistic Display" panose="020B0603020203020204" pitchFamily="34" charset="0"/>
                <a:sym typeface="Arial"/>
              </a:rPr>
              <a:t>Comment bloquer un contact dans </a:t>
            </a:r>
            <a:r>
              <a:rPr lang="fr-FR" sz="6000" u="sng" spc="260" dirty="0" err="1">
                <a:solidFill>
                  <a:schemeClr val="accent2"/>
                </a:solidFill>
                <a:latin typeface="Optimistic Display" panose="020B0603020203020204" pitchFamily="34" charset="0"/>
                <a:cs typeface="Optimistic Display" panose="020B0603020203020204" pitchFamily="34" charset="0"/>
                <a:sym typeface="Arial"/>
              </a:rPr>
              <a:t>WhatsApp</a:t>
            </a:r>
            <a:r>
              <a:rPr lang="fr-FR" sz="6000" spc="260" dirty="0">
                <a:solidFill>
                  <a:srgbClr val="1C2B33"/>
                </a:solidFill>
                <a:latin typeface="Optimistic Display" panose="020B0603020203020204" pitchFamily="34" charset="0"/>
                <a:cs typeface="Optimistic Display" panose="020B0603020203020204" pitchFamily="34" charset="0"/>
                <a:sym typeface="Arial"/>
              </a:rPr>
              <a:t> pour iPhone?</a:t>
            </a:r>
            <a:endParaRPr lang="en-US" sz="6000" spc="260" dirty="0">
              <a:solidFill>
                <a:srgbClr val="1C2B33"/>
              </a:solidFill>
              <a:latin typeface="Optimistic Display" panose="020B0603020203020204" pitchFamily="34" charset="0"/>
              <a:cs typeface="Optimistic Display" panose="020B0603020203020204" pitchFamily="34" charset="0"/>
              <a:sym typeface="Arial"/>
            </a:endParaRPr>
          </a:p>
        </p:txBody>
      </p:sp>
      <p:sp>
        <p:nvSpPr>
          <p:cNvPr id="17" name="Rectangle 16">
            <a:extLst>
              <a:ext uri="{FF2B5EF4-FFF2-40B4-BE49-F238E27FC236}">
                <a16:creationId xmlns:a16="http://schemas.microsoft.com/office/drawing/2014/main" id="{F43DE449-A6B5-BD4A-AAB9-45DAF9D6DCAD}"/>
              </a:ext>
            </a:extLst>
          </p:cNvPr>
          <p:cNvSpPr/>
          <p:nvPr/>
        </p:nvSpPr>
        <p:spPr>
          <a:xfrm>
            <a:off x="18773775" y="0"/>
            <a:ext cx="5613399" cy="137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US" sz="2400" spc="50" dirty="0">
              <a:solidFill>
                <a:srgbClr val="1C2B33"/>
              </a:solidFill>
              <a:cs typeface="Optimistic Text" panose="020B0503020203020204" pitchFamily="34" charset="0"/>
            </a:endParaRPr>
          </a:p>
        </p:txBody>
      </p:sp>
      <p:sp>
        <p:nvSpPr>
          <p:cNvPr id="18" name="Google Shape;648;p3">
            <a:extLst>
              <a:ext uri="{FF2B5EF4-FFF2-40B4-BE49-F238E27FC236}">
                <a16:creationId xmlns:a16="http://schemas.microsoft.com/office/drawing/2014/main" id="{00A661C8-C11E-8241-AE13-25341E85A2FE}"/>
              </a:ext>
            </a:extLst>
          </p:cNvPr>
          <p:cNvSpPr/>
          <p:nvPr/>
        </p:nvSpPr>
        <p:spPr>
          <a:xfrm>
            <a:off x="16892588" y="1438775"/>
            <a:ext cx="5635625" cy="11009576"/>
          </a:xfrm>
          <a:prstGeom prst="roundRect">
            <a:avLst>
              <a:gd name="adj" fmla="val 12084"/>
            </a:avLst>
          </a:prstGeom>
          <a:solidFill>
            <a:srgbClr val="FFFFFF"/>
          </a:solidFill>
          <a:ln w="9525" cap="flat" cmpd="sng">
            <a:solidFill>
              <a:srgbClr val="CBD2D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None/>
            </a:pPr>
            <a:endParaRPr sz="2489" b="0" i="0" u="none" strike="noStrike" cap="none">
              <a:solidFill>
                <a:srgbClr val="000000"/>
              </a:solidFill>
              <a:latin typeface="Arial"/>
              <a:ea typeface="Arial"/>
              <a:cs typeface="Arial"/>
              <a:sym typeface="Arial"/>
            </a:endParaRPr>
          </a:p>
        </p:txBody>
      </p:sp>
      <p:pic>
        <p:nvPicPr>
          <p:cNvPr id="22" name="Picture 21">
            <a:extLst>
              <a:ext uri="{FF2B5EF4-FFF2-40B4-BE49-F238E27FC236}">
                <a16:creationId xmlns:a16="http://schemas.microsoft.com/office/drawing/2014/main" id="{BD4CB081-6D99-E94D-A162-45C8506B323B}"/>
              </a:ext>
            </a:extLst>
          </p:cNvPr>
          <p:cNvPicPr>
            <a:picLocks noChangeAspect="1"/>
          </p:cNvPicPr>
          <p:nvPr/>
        </p:nvPicPr>
        <p:blipFill rotWithShape="1">
          <a:blip r:embed="rId4"/>
          <a:srcRect t="20" b="93187"/>
          <a:stretch/>
        </p:blipFill>
        <p:spPr>
          <a:xfrm>
            <a:off x="17188711" y="2510368"/>
            <a:ext cx="5043378" cy="696245"/>
          </a:xfrm>
          <a:prstGeom prst="rect">
            <a:avLst/>
          </a:prstGeom>
          <a:solidFill>
            <a:srgbClr val="FFFFFF"/>
          </a:solidFill>
          <a:ln w="9525" cap="flat" cmpd="sng">
            <a:noFill/>
            <a:prstDash val="solid"/>
            <a:round/>
            <a:headEnd type="none" w="sm" len="sm"/>
            <a:tailEnd type="none" w="sm" len="sm"/>
          </a:ln>
        </p:spPr>
      </p:pic>
      <p:sp>
        <p:nvSpPr>
          <p:cNvPr id="10" name="TextBox 9">
            <a:extLst>
              <a:ext uri="{FF2B5EF4-FFF2-40B4-BE49-F238E27FC236}">
                <a16:creationId xmlns:a16="http://schemas.microsoft.com/office/drawing/2014/main" id="{025AF6F1-1320-134F-88C3-F26D469DF253}"/>
              </a:ext>
            </a:extLst>
          </p:cNvPr>
          <p:cNvSpPr txBox="1"/>
          <p:nvPr/>
        </p:nvSpPr>
        <p:spPr>
          <a:xfrm>
            <a:off x="22024975" y="12668250"/>
            <a:ext cx="1428750" cy="438150"/>
          </a:xfrm>
          <a:prstGeom prst="rect">
            <a:avLst/>
          </a:prstGeom>
        </p:spPr>
        <p:txBody>
          <a:bodyPr rIns="0">
            <a:noAutofit/>
          </a:bodyPr>
          <a:lstStyle>
            <a:defPPr marR="0" lvl="0" algn="l" rtl="0">
              <a:lnSpc>
                <a:spcPct val="100000"/>
              </a:lnSpc>
              <a:spcBef>
                <a:spcPts val="0"/>
              </a:spcBef>
              <a:spcAft>
                <a:spcPts val="0"/>
              </a:spcAft>
              <a:defRPr/>
            </a:defPPr>
            <a:lvl1pPr marL="45720" indent="-45720" algn="r" eaLnBrk="1" hangingPunct="1">
              <a:lnSpc>
                <a:spcPct val="129000"/>
              </a:lnSpc>
              <a:spcAft>
                <a:spcPts val="1200"/>
              </a:spcAft>
              <a:buSzPct val="25000"/>
              <a:buFontTx/>
              <a:buBlip>
                <a:blip r:embed="rId3"/>
              </a:buBlip>
              <a:tabLst/>
              <a:defRPr sz="1600" spc="50" baseline="0">
                <a:solidFill>
                  <a:schemeClr val="tx1"/>
                </a:solidFill>
              </a:defRPr>
            </a:lvl1pPr>
            <a:lvl2pPr marL="640080" indent="-365760" eaLnBrk="1" hangingPunct="1">
              <a:lnSpc>
                <a:spcPct val="129000"/>
              </a:lnSpc>
              <a:spcAft>
                <a:spcPts val="1200"/>
              </a:spcAft>
              <a:buClrTx/>
              <a:buSzPct val="85000"/>
              <a:buFont typeface="Optimistic Text" panose="020B0604020202020204" pitchFamily="34" charset="0"/>
              <a:buChar char="•"/>
              <a:defRPr spc="50" baseline="0">
                <a:solidFill>
                  <a:schemeClr val="tx1"/>
                </a:solidFill>
              </a:defRPr>
            </a:lvl2pPr>
            <a:lvl3pPr marL="1005840" indent="-365760" eaLnBrk="1" hangingPunct="1">
              <a:lnSpc>
                <a:spcPct val="129000"/>
              </a:lnSpc>
              <a:spcAft>
                <a:spcPts val="1200"/>
              </a:spcAft>
              <a:buClrTx/>
              <a:buSzPct val="85000"/>
              <a:buFont typeface=".PingFang SC Regular"/>
              <a:buChar char="﹘"/>
              <a:defRPr spc="50" baseline="0">
                <a:solidFill>
                  <a:schemeClr val="tx1"/>
                </a:solidFill>
              </a:defRPr>
            </a:lvl3pPr>
            <a:lvl4pPr marL="1371600" indent="-365760" eaLnBrk="1" hangingPunct="1">
              <a:lnSpc>
                <a:spcPct val="129000"/>
              </a:lnSpc>
              <a:spcAft>
                <a:spcPts val="1200"/>
              </a:spcAft>
              <a:buClrTx/>
              <a:buSzPct val="85000"/>
              <a:buFont typeface=".PingFang SC Regular"/>
              <a:buChar char="﹘"/>
              <a:defRPr spc="50" baseline="0">
                <a:solidFill>
                  <a:schemeClr val="tx1"/>
                </a:solidFill>
              </a:defRPr>
            </a:lvl4pPr>
            <a:lvl5pPr marL="1737360" indent="-365760" eaLnBrk="1" hangingPunct="1">
              <a:lnSpc>
                <a:spcPct val="129000"/>
              </a:lnSpc>
              <a:spcAft>
                <a:spcPts val="1200"/>
              </a:spcAft>
              <a:buClrTx/>
              <a:buSzPct val="85000"/>
              <a:buFont typeface=".PingFang SC Regular"/>
              <a:buChar char="﹘"/>
              <a:defRPr spc="50" baseline="0">
                <a:solidFill>
                  <a:schemeClr val="tx1"/>
                </a:solidFill>
              </a:defRPr>
            </a:lvl5pPr>
            <a:lvl6pPr eaLnBrk="1" hangingPunct="1"/>
            <a:lvl7pPr eaLnBrk="1" hangingPunct="1"/>
            <a:lvl8pPr eaLnBrk="1" hangingPunct="1"/>
            <a:lvl9pPr eaLnBrk="1" hangingPunct="1"/>
          </a:lstStyle>
          <a:p>
            <a:pPr lvl="0"/>
            <a:fld id="{FDB46036-B8C8-1B45-BC70-41893D8B3A8D}" type="slidenum">
              <a:rPr lang="en-US" smtClean="0"/>
              <a:pPr lvl="0"/>
              <a:t>82</a:t>
            </a:fld>
            <a:endParaRPr lang="en-US" dirty="0"/>
          </a:p>
        </p:txBody>
      </p:sp>
      <p:pic>
        <p:nvPicPr>
          <p:cNvPr id="3" name="Picture 2"/>
          <p:cNvPicPr>
            <a:picLocks noChangeAspect="1"/>
          </p:cNvPicPr>
          <p:nvPr/>
        </p:nvPicPr>
        <p:blipFill>
          <a:blip r:embed="rId5"/>
          <a:stretch>
            <a:fillRect/>
          </a:stretch>
        </p:blipFill>
        <p:spPr>
          <a:xfrm>
            <a:off x="17188711" y="3206613"/>
            <a:ext cx="5043378" cy="8608398"/>
          </a:xfrm>
          <a:prstGeom prst="rect">
            <a:avLst/>
          </a:prstGeom>
        </p:spPr>
      </p:pic>
    </p:spTree>
    <p:extLst>
      <p:ext uri="{BB962C8B-B14F-4D97-AF65-F5344CB8AC3E}">
        <p14:creationId xmlns:p14="http://schemas.microsoft.com/office/powerpoint/2010/main" val="993464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3B429F7B-BF7F-A541-9B1D-E7BF2BA86BD4}"/>
              </a:ext>
            </a:extLst>
          </p:cNvPr>
          <p:cNvSpPr>
            <a:spLocks noGrp="1"/>
          </p:cNvSpPr>
          <p:nvPr>
            <p:ph type="subTitle" idx="2"/>
          </p:nvPr>
        </p:nvSpPr>
        <p:spPr>
          <a:xfrm>
            <a:off x="932821" y="909036"/>
            <a:ext cx="14689766" cy="463200"/>
          </a:xfrm>
        </p:spPr>
        <p:txBody>
          <a:bodyPr/>
          <a:lstStyle/>
          <a:p>
            <a:r>
              <a:rPr lang="en-US" dirty="0"/>
              <a:t>03 </a:t>
            </a:r>
            <a:r>
              <a:rPr lang="en-US" dirty="0" err="1"/>
              <a:t>gestion</a:t>
            </a:r>
            <a:r>
              <a:rPr lang="en-US" dirty="0"/>
              <a:t> des </a:t>
            </a:r>
            <a:r>
              <a:rPr lang="en-US" dirty="0" err="1"/>
              <a:t>comptes</a:t>
            </a:r>
            <a:r>
              <a:rPr lang="en-US" dirty="0"/>
              <a:t> en </a:t>
            </a:r>
            <a:r>
              <a:rPr lang="en-US" dirty="0" err="1"/>
              <a:t>ligne</a:t>
            </a:r>
            <a:endParaRPr lang="en-US" dirty="0"/>
          </a:p>
        </p:txBody>
      </p:sp>
      <p:sp>
        <p:nvSpPr>
          <p:cNvPr id="8" name="Text Placeholder 6">
            <a:extLst>
              <a:ext uri="{FF2B5EF4-FFF2-40B4-BE49-F238E27FC236}">
                <a16:creationId xmlns:a16="http://schemas.microsoft.com/office/drawing/2014/main" id="{754B8399-B287-5043-9684-4250AE95E1D8}"/>
              </a:ext>
            </a:extLst>
          </p:cNvPr>
          <p:cNvSpPr txBox="1">
            <a:spLocks/>
          </p:cNvSpPr>
          <p:nvPr/>
        </p:nvSpPr>
        <p:spPr>
          <a:xfrm>
            <a:off x="933448" y="4717875"/>
            <a:ext cx="11242676" cy="7556865"/>
          </a:xfrm>
          <a:prstGeom prst="rect">
            <a:avLst/>
          </a:prstGeom>
        </p:spPr>
        <p:txBody>
          <a:bodyPr vert="horz" lIns="0" tIns="0" rIns="0" bIns="0" rtlCol="0">
            <a:noAutofit/>
          </a:bodyPr>
          <a:lstStyle>
            <a:defPPr marR="0" lvl="0" algn="l" rtl="0">
              <a:lnSpc>
                <a:spcPct val="100000"/>
              </a:lnSpc>
              <a:spcBef>
                <a:spcPts val="0"/>
              </a:spcBef>
              <a:spcAft>
                <a:spcPts val="0"/>
              </a:spcAft>
            </a:defPPr>
            <a:lvl1pPr marL="0" marR="0" lvl="0" indent="0" algn="l" rtl="0" eaLnBrk="1" hangingPunct="1">
              <a:lnSpc>
                <a:spcPct val="129000"/>
              </a:lnSpc>
              <a:spcBef>
                <a:spcPts val="0"/>
              </a:spcBef>
              <a:spcAft>
                <a:spcPts val="1200"/>
              </a:spcAft>
              <a:buClr>
                <a:srgbClr val="1C2B33"/>
              </a:buClr>
              <a:buSzPct val="25000"/>
              <a:buFontTx/>
              <a:buBlip>
                <a:blip r:embed="rId3"/>
              </a:buBlip>
              <a:tabLst/>
              <a:defRPr sz="24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4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4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4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4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fontAlgn="base">
              <a:lnSpc>
                <a:spcPts val="3000"/>
              </a:lnSpc>
              <a:buNone/>
            </a:pPr>
            <a:r>
              <a:rPr lang="fr-FR" sz="2000" b="1" dirty="0"/>
              <a:t>Bloquer un numéro de téléphone inconnu</a:t>
            </a:r>
          </a:p>
          <a:p>
            <a:pPr fontAlgn="base">
              <a:lnSpc>
                <a:spcPts val="3000"/>
              </a:lnSpc>
              <a:buNone/>
            </a:pPr>
            <a:r>
              <a:rPr lang="fr-FR" sz="2000" b="1" dirty="0"/>
              <a:t>Pour bloquer un numéro de téléphone inconnu, vous avez plusieurs options</a:t>
            </a:r>
            <a:r>
              <a:rPr lang="en-US" sz="2000" dirty="0"/>
              <a:t>:</a:t>
            </a:r>
          </a:p>
          <a:p>
            <a:pPr marL="457200" indent="-457200" fontAlgn="base">
              <a:lnSpc>
                <a:spcPts val="3000"/>
              </a:lnSpc>
              <a:buSzPct val="100000"/>
              <a:buFont typeface="Arial" panose="020B0604020202020204" pitchFamily="34" charset="0"/>
              <a:buChar char="•"/>
            </a:pPr>
            <a:r>
              <a:rPr lang="fr-FR" sz="2000" dirty="0"/>
              <a:t>Si c'est la première fois que vous êtes contacté par ce numéro de téléphone, vous pouvez ouvrir la discussion et appuyer sur Bloquer &gt; Bloquer</a:t>
            </a:r>
          </a:p>
          <a:p>
            <a:pPr marL="457200" indent="-457200" fontAlgn="base">
              <a:lnSpc>
                <a:spcPts val="3000"/>
              </a:lnSpc>
              <a:buSzPct val="100000"/>
              <a:buFont typeface="Arial" panose="020B0604020202020204" pitchFamily="34" charset="0"/>
              <a:buChar char="•"/>
            </a:pPr>
            <a:r>
              <a:rPr lang="fr-FR" sz="2000" dirty="0"/>
              <a:t>Ouvrez la discussion avec le numéro de téléphone inconnu, puis appuyez sur le numéro de téléphone &gt; Bloquer le contact &gt; Bloquer ou Signaler et bloquer, ce qui signalera et bloquera le numéro</a:t>
            </a:r>
            <a:endParaRPr lang="en-US" sz="2000" dirty="0"/>
          </a:p>
          <a:p>
            <a:pPr fontAlgn="base">
              <a:lnSpc>
                <a:spcPts val="3000"/>
              </a:lnSpc>
              <a:buSzPct val="100000"/>
              <a:buNone/>
            </a:pPr>
            <a:r>
              <a:rPr lang="en-US" sz="2000" dirty="0"/>
              <a:t>Remarque:</a:t>
            </a:r>
          </a:p>
          <a:p>
            <a:pPr marL="342900" indent="-342900" fontAlgn="base">
              <a:lnSpc>
                <a:spcPts val="3000"/>
              </a:lnSpc>
              <a:buSzPct val="100000"/>
              <a:buFont typeface="Arial" panose="020B0604020202020204" pitchFamily="34" charset="0"/>
              <a:buChar char="•"/>
            </a:pPr>
            <a:r>
              <a:rPr lang="fr-FR" sz="2000" dirty="0"/>
              <a:t>Les messages, les appels et les mises à jour de statut envoyés par un contact bloqué n'apparaîtront pas sur votre téléphone et ne vous seront jamais livrés</a:t>
            </a:r>
          </a:p>
          <a:p>
            <a:pPr marL="342900" indent="-342900" fontAlgn="base">
              <a:lnSpc>
                <a:spcPts val="3000"/>
              </a:lnSpc>
              <a:buSzPct val="100000"/>
              <a:buFont typeface="Arial" panose="020B0604020202020204" pitchFamily="34" charset="0"/>
              <a:buChar char="•"/>
            </a:pPr>
            <a:r>
              <a:rPr lang="fr-FR" sz="2000" dirty="0"/>
              <a:t>Vos dernières mises à jour de statut vues, en ligne et toutes les modifications apportées à votre photo de profil ne seront plus visibles pour les contacts que vous avez bloqués</a:t>
            </a:r>
          </a:p>
          <a:p>
            <a:pPr marL="342900" indent="-342900" fontAlgn="base">
              <a:lnSpc>
                <a:spcPts val="3000"/>
              </a:lnSpc>
              <a:buSzPct val="100000"/>
              <a:buFont typeface="Arial" panose="020B0604020202020204" pitchFamily="34" charset="0"/>
              <a:buChar char="•"/>
            </a:pPr>
            <a:r>
              <a:rPr lang="fr-FR" sz="2000" dirty="0"/>
              <a:t>Le blocage d'un contact ne le supprimera pas de votre liste de contacts, ni ne vous supprimera de la liste sur le téléphone du contact. Pour supprimer un contact, vous devez supprimer le contact du carnet d'adresses de votre téléphone.</a:t>
            </a:r>
          </a:p>
          <a:p>
            <a:pPr marL="342900" indent="-342900" fontAlgn="base">
              <a:lnSpc>
                <a:spcPts val="3000"/>
              </a:lnSpc>
              <a:buSzPct val="100000"/>
              <a:buFont typeface="Arial" panose="020B0604020202020204" pitchFamily="34" charset="0"/>
              <a:buChar char="•"/>
            </a:pPr>
            <a:r>
              <a:rPr lang="fr-FR" sz="2000" dirty="0"/>
              <a:t>Si vous vous demandez si un contact bloqué saura si vous le bloquez, veuillez lire</a:t>
            </a:r>
            <a:r>
              <a:rPr lang="en-US" sz="2000" dirty="0"/>
              <a:t> </a:t>
            </a:r>
            <a:r>
              <a:rPr lang="en-US" sz="2000" u="sng" dirty="0" err="1">
                <a:solidFill>
                  <a:schemeClr val="accent2"/>
                </a:solidFill>
              </a:rPr>
              <a:t>cet</a:t>
            </a:r>
            <a:r>
              <a:rPr lang="en-US" sz="2000" u="sng" dirty="0">
                <a:solidFill>
                  <a:schemeClr val="accent2"/>
                </a:solidFill>
                <a:hlinkClick r:id="rId4">
                  <a:extLst>
                    <a:ext uri="{A12FA001-AC4F-418D-AE19-62706E023703}">
                      <ahyp:hlinkClr xmlns:ahyp="http://schemas.microsoft.com/office/drawing/2018/hyperlinkcolor" val="tx"/>
                    </a:ext>
                  </a:extLst>
                </a:hlinkClick>
              </a:rPr>
              <a:t> a</a:t>
            </a:r>
            <a:r>
              <a:rPr lang="en-US" sz="2000" dirty="0">
                <a:solidFill>
                  <a:schemeClr val="accent2"/>
                </a:solidFill>
                <a:hlinkClick r:id="rId4">
                  <a:extLst>
                    <a:ext uri="{A12FA001-AC4F-418D-AE19-62706E023703}">
                      <ahyp:hlinkClr xmlns:ahyp="http://schemas.microsoft.com/office/drawing/2018/hyperlinkcolor" val="tx"/>
                    </a:ext>
                  </a:extLst>
                </a:hlinkClick>
              </a:rPr>
              <a:t>rticle</a:t>
            </a:r>
            <a:r>
              <a:rPr lang="en-US" sz="2000" dirty="0">
                <a:solidFill>
                  <a:schemeClr val="accent2"/>
                </a:solidFill>
              </a:rPr>
              <a:t>.</a:t>
            </a:r>
          </a:p>
        </p:txBody>
      </p:sp>
      <p:sp>
        <p:nvSpPr>
          <p:cNvPr id="13" name="Text Placeholder 6">
            <a:extLst>
              <a:ext uri="{FF2B5EF4-FFF2-40B4-BE49-F238E27FC236}">
                <a16:creationId xmlns:a16="http://schemas.microsoft.com/office/drawing/2014/main" id="{B8FD4636-DCD8-D54C-B5F6-2A30ACA70E4F}"/>
              </a:ext>
            </a:extLst>
          </p:cNvPr>
          <p:cNvSpPr txBox="1">
            <a:spLocks/>
          </p:cNvSpPr>
          <p:nvPr/>
        </p:nvSpPr>
        <p:spPr>
          <a:xfrm>
            <a:off x="933450" y="2660475"/>
            <a:ext cx="13849715" cy="1765665"/>
          </a:xfrm>
          <a:prstGeom prst="rect">
            <a:avLst/>
          </a:prstGeom>
        </p:spPr>
        <p:txBody>
          <a:bodyPr vert="horz" lIns="0" tIns="0" rIns="0" bIns="0" rtlCol="0">
            <a:noAutofit/>
          </a:bodyPr>
          <a:lstStyle>
            <a:defPPr marR="0" lvl="0" algn="l" rtl="0">
              <a:lnSpc>
                <a:spcPct val="100000"/>
              </a:lnSpc>
              <a:spcBef>
                <a:spcPts val="0"/>
              </a:spcBef>
              <a:spcAft>
                <a:spcPts val="0"/>
              </a:spcAft>
            </a:defPPr>
            <a:lvl1pPr marL="0" marR="0" lvl="0" indent="0" algn="l" rtl="0" eaLnBrk="1" hangingPunct="1">
              <a:lnSpc>
                <a:spcPct val="129000"/>
              </a:lnSpc>
              <a:spcBef>
                <a:spcPts val="0"/>
              </a:spcBef>
              <a:spcAft>
                <a:spcPts val="1200"/>
              </a:spcAft>
              <a:buClr>
                <a:srgbClr val="1C2B33"/>
              </a:buClr>
              <a:buSzPct val="25000"/>
              <a:buFontTx/>
              <a:buBlip>
                <a:blip r:embed="rId3"/>
              </a:buBlip>
              <a:tabLst/>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defTabSz="1828800" fontAlgn="base">
              <a:lnSpc>
                <a:spcPts val="7200"/>
              </a:lnSpc>
              <a:spcAft>
                <a:spcPts val="0"/>
              </a:spcAft>
              <a:buFont typeface="Optimistic Text"/>
              <a:buNone/>
              <a:defRPr/>
            </a:pPr>
            <a:r>
              <a:rPr lang="fr-FR" sz="6000" spc="260" dirty="0">
                <a:solidFill>
                  <a:srgbClr val="1C2B33"/>
                </a:solidFill>
                <a:latin typeface="Optimistic Display" panose="020B0603020203020204" pitchFamily="34" charset="0"/>
                <a:cs typeface="Optimistic Display" panose="020B0603020203020204" pitchFamily="34" charset="0"/>
                <a:sym typeface="Arial"/>
              </a:rPr>
              <a:t>Comment bloquer un contact inconnu dans </a:t>
            </a:r>
            <a:r>
              <a:rPr lang="fr-FR" sz="6000" u="sng" spc="260" dirty="0" err="1">
                <a:solidFill>
                  <a:schemeClr val="accent2"/>
                </a:solidFill>
                <a:latin typeface="Optimistic Display" panose="020B0603020203020204" pitchFamily="34" charset="0"/>
                <a:cs typeface="Optimistic Display" panose="020B0603020203020204" pitchFamily="34" charset="0"/>
                <a:sym typeface="Arial"/>
              </a:rPr>
              <a:t>WhatsApp</a:t>
            </a:r>
            <a:r>
              <a:rPr lang="fr-FR" sz="6000" spc="260" dirty="0">
                <a:solidFill>
                  <a:srgbClr val="1C2B33"/>
                </a:solidFill>
                <a:latin typeface="Optimistic Display" panose="020B0603020203020204" pitchFamily="34" charset="0"/>
                <a:cs typeface="Optimistic Display" panose="020B0603020203020204" pitchFamily="34" charset="0"/>
                <a:sym typeface="Arial"/>
              </a:rPr>
              <a:t> pour iPhone?</a:t>
            </a:r>
            <a:endParaRPr lang="en-US" sz="6000" spc="260" dirty="0">
              <a:solidFill>
                <a:srgbClr val="1C2B33"/>
              </a:solidFill>
              <a:latin typeface="Optimistic Display" panose="020B0603020203020204" pitchFamily="34" charset="0"/>
              <a:cs typeface="Optimistic Display" panose="020B0603020203020204" pitchFamily="34" charset="0"/>
              <a:sym typeface="Arial"/>
            </a:endParaRPr>
          </a:p>
        </p:txBody>
      </p:sp>
      <p:sp>
        <p:nvSpPr>
          <p:cNvPr id="9" name="Rectangle 8">
            <a:extLst>
              <a:ext uri="{FF2B5EF4-FFF2-40B4-BE49-F238E27FC236}">
                <a16:creationId xmlns:a16="http://schemas.microsoft.com/office/drawing/2014/main" id="{F62ED65F-936B-BB4E-A2E4-AD34211E6D07}"/>
              </a:ext>
            </a:extLst>
          </p:cNvPr>
          <p:cNvSpPr/>
          <p:nvPr/>
        </p:nvSpPr>
        <p:spPr>
          <a:xfrm>
            <a:off x="18773775" y="0"/>
            <a:ext cx="5613399" cy="137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US" sz="2400" spc="50" dirty="0">
              <a:solidFill>
                <a:srgbClr val="1C2B33"/>
              </a:solidFill>
              <a:cs typeface="Optimistic Text" panose="020B0503020203020204" pitchFamily="34" charset="0"/>
            </a:endParaRPr>
          </a:p>
        </p:txBody>
      </p:sp>
      <p:sp>
        <p:nvSpPr>
          <p:cNvPr id="15" name="Google Shape;648;p3">
            <a:extLst>
              <a:ext uri="{FF2B5EF4-FFF2-40B4-BE49-F238E27FC236}">
                <a16:creationId xmlns:a16="http://schemas.microsoft.com/office/drawing/2014/main" id="{94248F8A-7AE7-D845-BB8D-1367F75A662F}"/>
              </a:ext>
            </a:extLst>
          </p:cNvPr>
          <p:cNvSpPr/>
          <p:nvPr/>
        </p:nvSpPr>
        <p:spPr>
          <a:xfrm>
            <a:off x="16892588" y="1438775"/>
            <a:ext cx="5635625" cy="11009576"/>
          </a:xfrm>
          <a:prstGeom prst="roundRect">
            <a:avLst>
              <a:gd name="adj" fmla="val 12084"/>
            </a:avLst>
          </a:prstGeom>
          <a:solidFill>
            <a:srgbClr val="FFFFFF"/>
          </a:solidFill>
          <a:ln w="9525" cap="flat" cmpd="sng">
            <a:solidFill>
              <a:srgbClr val="CBD2D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None/>
            </a:pPr>
            <a:endParaRPr sz="2489" b="0" i="0" u="none" strike="noStrike" cap="none">
              <a:solidFill>
                <a:srgbClr val="000000"/>
              </a:solidFill>
              <a:latin typeface="Arial"/>
              <a:ea typeface="Arial"/>
              <a:cs typeface="Arial"/>
              <a:sym typeface="Arial"/>
            </a:endParaRPr>
          </a:p>
        </p:txBody>
      </p:sp>
      <p:pic>
        <p:nvPicPr>
          <p:cNvPr id="19" name="Picture 18">
            <a:extLst>
              <a:ext uri="{FF2B5EF4-FFF2-40B4-BE49-F238E27FC236}">
                <a16:creationId xmlns:a16="http://schemas.microsoft.com/office/drawing/2014/main" id="{3DC06E92-2B93-CE4A-AEF1-6A3B638FE65B}"/>
              </a:ext>
            </a:extLst>
          </p:cNvPr>
          <p:cNvPicPr>
            <a:picLocks noChangeAspect="1"/>
          </p:cNvPicPr>
          <p:nvPr/>
        </p:nvPicPr>
        <p:blipFill rotWithShape="1">
          <a:blip r:embed="rId5"/>
          <a:srcRect t="20" b="93187"/>
          <a:stretch/>
        </p:blipFill>
        <p:spPr>
          <a:xfrm>
            <a:off x="17188711" y="2510368"/>
            <a:ext cx="5043378" cy="696245"/>
          </a:xfrm>
          <a:prstGeom prst="rect">
            <a:avLst/>
          </a:prstGeom>
          <a:solidFill>
            <a:srgbClr val="FFFFFF"/>
          </a:solidFill>
          <a:ln w="9525" cap="flat" cmpd="sng">
            <a:noFill/>
            <a:prstDash val="solid"/>
            <a:round/>
            <a:headEnd type="none" w="sm" len="sm"/>
            <a:tailEnd type="none" w="sm" len="sm"/>
          </a:ln>
        </p:spPr>
      </p:pic>
      <p:sp>
        <p:nvSpPr>
          <p:cNvPr id="10" name="TextBox 9">
            <a:extLst>
              <a:ext uri="{FF2B5EF4-FFF2-40B4-BE49-F238E27FC236}">
                <a16:creationId xmlns:a16="http://schemas.microsoft.com/office/drawing/2014/main" id="{1209B271-9F73-6541-9D8F-EBF7DB980D6B}"/>
              </a:ext>
            </a:extLst>
          </p:cNvPr>
          <p:cNvSpPr txBox="1"/>
          <p:nvPr/>
        </p:nvSpPr>
        <p:spPr>
          <a:xfrm>
            <a:off x="22024975" y="12668250"/>
            <a:ext cx="1428750" cy="438150"/>
          </a:xfrm>
          <a:prstGeom prst="rect">
            <a:avLst/>
          </a:prstGeom>
        </p:spPr>
        <p:txBody>
          <a:bodyPr rIns="0">
            <a:noAutofit/>
          </a:bodyPr>
          <a:lstStyle>
            <a:defPPr marR="0" lvl="0" algn="l" rtl="0">
              <a:lnSpc>
                <a:spcPct val="100000"/>
              </a:lnSpc>
              <a:spcBef>
                <a:spcPts val="0"/>
              </a:spcBef>
              <a:spcAft>
                <a:spcPts val="0"/>
              </a:spcAft>
              <a:defRPr/>
            </a:defPPr>
            <a:lvl1pPr marL="45720" indent="-45720" algn="r" eaLnBrk="1" hangingPunct="1">
              <a:lnSpc>
                <a:spcPct val="129000"/>
              </a:lnSpc>
              <a:spcAft>
                <a:spcPts val="1200"/>
              </a:spcAft>
              <a:buSzPct val="25000"/>
              <a:buFontTx/>
              <a:buBlip>
                <a:blip r:embed="rId3"/>
              </a:buBlip>
              <a:tabLst/>
              <a:defRPr sz="1600" spc="50" baseline="0">
                <a:solidFill>
                  <a:schemeClr val="tx1"/>
                </a:solidFill>
              </a:defRPr>
            </a:lvl1pPr>
            <a:lvl2pPr marL="640080" indent="-365760" eaLnBrk="1" hangingPunct="1">
              <a:lnSpc>
                <a:spcPct val="129000"/>
              </a:lnSpc>
              <a:spcAft>
                <a:spcPts val="1200"/>
              </a:spcAft>
              <a:buClrTx/>
              <a:buSzPct val="85000"/>
              <a:buFont typeface="Optimistic Text" panose="020B0604020202020204" pitchFamily="34" charset="0"/>
              <a:buChar char="•"/>
              <a:defRPr spc="50" baseline="0">
                <a:solidFill>
                  <a:schemeClr val="tx1"/>
                </a:solidFill>
              </a:defRPr>
            </a:lvl2pPr>
            <a:lvl3pPr marL="1005840" indent="-365760" eaLnBrk="1" hangingPunct="1">
              <a:lnSpc>
                <a:spcPct val="129000"/>
              </a:lnSpc>
              <a:spcAft>
                <a:spcPts val="1200"/>
              </a:spcAft>
              <a:buClrTx/>
              <a:buSzPct val="85000"/>
              <a:buFont typeface=".PingFang SC Regular"/>
              <a:buChar char="﹘"/>
              <a:defRPr spc="50" baseline="0">
                <a:solidFill>
                  <a:schemeClr val="tx1"/>
                </a:solidFill>
              </a:defRPr>
            </a:lvl3pPr>
            <a:lvl4pPr marL="1371600" indent="-365760" eaLnBrk="1" hangingPunct="1">
              <a:lnSpc>
                <a:spcPct val="129000"/>
              </a:lnSpc>
              <a:spcAft>
                <a:spcPts val="1200"/>
              </a:spcAft>
              <a:buClrTx/>
              <a:buSzPct val="85000"/>
              <a:buFont typeface=".PingFang SC Regular"/>
              <a:buChar char="﹘"/>
              <a:defRPr spc="50" baseline="0">
                <a:solidFill>
                  <a:schemeClr val="tx1"/>
                </a:solidFill>
              </a:defRPr>
            </a:lvl4pPr>
            <a:lvl5pPr marL="1737360" indent="-365760" eaLnBrk="1" hangingPunct="1">
              <a:lnSpc>
                <a:spcPct val="129000"/>
              </a:lnSpc>
              <a:spcAft>
                <a:spcPts val="1200"/>
              </a:spcAft>
              <a:buClrTx/>
              <a:buSzPct val="85000"/>
              <a:buFont typeface=".PingFang SC Regular"/>
              <a:buChar char="﹘"/>
              <a:defRPr spc="50" baseline="0">
                <a:solidFill>
                  <a:schemeClr val="tx1"/>
                </a:solidFill>
              </a:defRPr>
            </a:lvl5pPr>
            <a:lvl6pPr eaLnBrk="1" hangingPunct="1"/>
            <a:lvl7pPr eaLnBrk="1" hangingPunct="1"/>
            <a:lvl8pPr eaLnBrk="1" hangingPunct="1"/>
            <a:lvl9pPr eaLnBrk="1" hangingPunct="1"/>
          </a:lstStyle>
          <a:p>
            <a:pPr lvl="0"/>
            <a:fld id="{FDB46036-B8C8-1B45-BC70-41893D8B3A8D}" type="slidenum">
              <a:rPr lang="en-US" smtClean="0"/>
              <a:pPr lvl="0"/>
              <a:t>83</a:t>
            </a:fld>
            <a:endParaRPr lang="en-US" dirty="0"/>
          </a:p>
        </p:txBody>
      </p:sp>
      <p:pic>
        <p:nvPicPr>
          <p:cNvPr id="3" name="Picture 2"/>
          <p:cNvPicPr>
            <a:picLocks noChangeAspect="1"/>
          </p:cNvPicPr>
          <p:nvPr/>
        </p:nvPicPr>
        <p:blipFill>
          <a:blip r:embed="rId6"/>
          <a:stretch>
            <a:fillRect/>
          </a:stretch>
        </p:blipFill>
        <p:spPr>
          <a:xfrm>
            <a:off x="17188711" y="3206613"/>
            <a:ext cx="5043378" cy="8632461"/>
          </a:xfrm>
          <a:prstGeom prst="rect">
            <a:avLst/>
          </a:prstGeom>
        </p:spPr>
      </p:pic>
    </p:spTree>
    <p:extLst>
      <p:ext uri="{BB962C8B-B14F-4D97-AF65-F5344CB8AC3E}">
        <p14:creationId xmlns:p14="http://schemas.microsoft.com/office/powerpoint/2010/main" val="3624600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3B429F7B-BF7F-A541-9B1D-E7BF2BA86BD4}"/>
              </a:ext>
            </a:extLst>
          </p:cNvPr>
          <p:cNvSpPr>
            <a:spLocks noGrp="1"/>
          </p:cNvSpPr>
          <p:nvPr>
            <p:ph type="subTitle" idx="2"/>
          </p:nvPr>
        </p:nvSpPr>
        <p:spPr>
          <a:xfrm>
            <a:off x="932821" y="909036"/>
            <a:ext cx="14689766" cy="463200"/>
          </a:xfrm>
        </p:spPr>
        <p:txBody>
          <a:bodyPr/>
          <a:lstStyle/>
          <a:p>
            <a:r>
              <a:rPr lang="en-US" dirty="0"/>
              <a:t>03 </a:t>
            </a:r>
            <a:r>
              <a:rPr lang="en-US" dirty="0" err="1"/>
              <a:t>gestion</a:t>
            </a:r>
            <a:r>
              <a:rPr lang="en-US" dirty="0"/>
              <a:t> des </a:t>
            </a:r>
            <a:r>
              <a:rPr lang="en-US" dirty="0" err="1"/>
              <a:t>comptes</a:t>
            </a:r>
            <a:r>
              <a:rPr lang="en-US" dirty="0"/>
              <a:t> en </a:t>
            </a:r>
            <a:r>
              <a:rPr lang="en-US" dirty="0" err="1"/>
              <a:t>ligne</a:t>
            </a:r>
            <a:endParaRPr lang="en-US" dirty="0"/>
          </a:p>
        </p:txBody>
      </p:sp>
      <p:sp>
        <p:nvSpPr>
          <p:cNvPr id="12" name="Text Placeholder 6">
            <a:extLst>
              <a:ext uri="{FF2B5EF4-FFF2-40B4-BE49-F238E27FC236}">
                <a16:creationId xmlns:a16="http://schemas.microsoft.com/office/drawing/2014/main" id="{6703B643-410B-6645-A710-D0E24AE00B8D}"/>
              </a:ext>
            </a:extLst>
          </p:cNvPr>
          <p:cNvSpPr txBox="1">
            <a:spLocks/>
          </p:cNvSpPr>
          <p:nvPr/>
        </p:nvSpPr>
        <p:spPr>
          <a:xfrm>
            <a:off x="933450" y="2660475"/>
            <a:ext cx="13849715" cy="1765665"/>
          </a:xfrm>
          <a:prstGeom prst="rect">
            <a:avLst/>
          </a:prstGeom>
        </p:spPr>
        <p:txBody>
          <a:bodyPr vert="horz" lIns="0" tIns="0" rIns="0" bIns="0" rtlCol="0">
            <a:noAutofit/>
          </a:bodyPr>
          <a:lstStyle>
            <a:defPPr marR="0" lvl="0" algn="l" rtl="0">
              <a:lnSpc>
                <a:spcPct val="100000"/>
              </a:lnSpc>
              <a:spcBef>
                <a:spcPts val="0"/>
              </a:spcBef>
              <a:spcAft>
                <a:spcPts val="0"/>
              </a:spcAft>
            </a:defPPr>
            <a:lvl1pPr marL="0" marR="0" lvl="0" indent="0" algn="l" rtl="0" eaLnBrk="1" hangingPunct="1">
              <a:lnSpc>
                <a:spcPct val="129000"/>
              </a:lnSpc>
              <a:spcBef>
                <a:spcPts val="0"/>
              </a:spcBef>
              <a:spcAft>
                <a:spcPts val="1200"/>
              </a:spcAft>
              <a:buClr>
                <a:srgbClr val="1C2B33"/>
              </a:buClr>
              <a:buSzPct val="25000"/>
              <a:buFontTx/>
              <a:buBlip>
                <a:blip r:embed="rId3"/>
              </a:buBlip>
              <a:tabLst/>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defTabSz="1828800" fontAlgn="base">
              <a:lnSpc>
                <a:spcPts val="7200"/>
              </a:lnSpc>
              <a:spcAft>
                <a:spcPts val="0"/>
              </a:spcAft>
              <a:buFont typeface="Optimistic Text"/>
              <a:buNone/>
              <a:defRPr/>
            </a:pPr>
            <a:r>
              <a:rPr lang="fr-FR" sz="6000" spc="260" dirty="0">
                <a:solidFill>
                  <a:srgbClr val="1C2B33"/>
                </a:solidFill>
                <a:latin typeface="Optimistic Display" panose="020B0603020203020204" pitchFamily="34" charset="0"/>
                <a:cs typeface="Optimistic Display" panose="020B0603020203020204" pitchFamily="34" charset="0"/>
                <a:sym typeface="Arial"/>
              </a:rPr>
              <a:t>Comment débloquer un contact dans </a:t>
            </a:r>
            <a:r>
              <a:rPr lang="fr-FR" sz="6000" u="sng" spc="260" dirty="0" err="1">
                <a:solidFill>
                  <a:schemeClr val="accent2"/>
                </a:solidFill>
                <a:latin typeface="Optimistic Display" panose="020B0603020203020204" pitchFamily="34" charset="0"/>
                <a:cs typeface="Optimistic Display" panose="020B0603020203020204" pitchFamily="34" charset="0"/>
                <a:sym typeface="Arial"/>
              </a:rPr>
              <a:t>WhatsApp</a:t>
            </a:r>
            <a:r>
              <a:rPr lang="fr-FR" sz="6000" spc="260" dirty="0">
                <a:solidFill>
                  <a:srgbClr val="1C2B33"/>
                </a:solidFill>
                <a:latin typeface="Optimistic Display" panose="020B0603020203020204" pitchFamily="34" charset="0"/>
                <a:cs typeface="Optimistic Display" panose="020B0603020203020204" pitchFamily="34" charset="0"/>
                <a:sym typeface="Arial"/>
              </a:rPr>
              <a:t> pour iPhone?</a:t>
            </a:r>
            <a:endParaRPr lang="en-US" sz="6000" spc="260" dirty="0">
              <a:solidFill>
                <a:srgbClr val="1C2B33"/>
              </a:solidFill>
              <a:latin typeface="Optimistic Display" panose="020B0603020203020204" pitchFamily="34" charset="0"/>
              <a:cs typeface="Optimistic Display" panose="020B0603020203020204" pitchFamily="34" charset="0"/>
              <a:sym typeface="Arial"/>
            </a:endParaRPr>
          </a:p>
        </p:txBody>
      </p:sp>
      <p:sp>
        <p:nvSpPr>
          <p:cNvPr id="14" name="Text Placeholder 6">
            <a:extLst>
              <a:ext uri="{FF2B5EF4-FFF2-40B4-BE49-F238E27FC236}">
                <a16:creationId xmlns:a16="http://schemas.microsoft.com/office/drawing/2014/main" id="{CB5CE6CC-F3EC-B142-9FDA-8C5F499941D6}"/>
              </a:ext>
            </a:extLst>
          </p:cNvPr>
          <p:cNvSpPr>
            <a:spLocks noGrp="1"/>
          </p:cNvSpPr>
          <p:nvPr>
            <p:ph type="body" sz="quarter" idx="10"/>
          </p:nvPr>
        </p:nvSpPr>
        <p:spPr>
          <a:xfrm>
            <a:off x="933448" y="4717875"/>
            <a:ext cx="13698537" cy="6172200"/>
          </a:xfrm>
        </p:spPr>
        <p:txBody>
          <a:bodyPr/>
          <a:lstStyle/>
          <a:p>
            <a:pPr fontAlgn="base">
              <a:lnSpc>
                <a:spcPts val="3000"/>
              </a:lnSpc>
              <a:buNone/>
            </a:pPr>
            <a:r>
              <a:rPr lang="en-US" b="1" dirty="0" err="1"/>
              <a:t>Débloquer</a:t>
            </a:r>
            <a:r>
              <a:rPr lang="en-US" b="1" dirty="0"/>
              <a:t> un contact:</a:t>
            </a:r>
          </a:p>
          <a:p>
            <a:pPr marL="457200" indent="-457200" fontAlgn="base">
              <a:lnSpc>
                <a:spcPts val="3000"/>
              </a:lnSpc>
              <a:buSzPct val="100000"/>
              <a:buFont typeface="+mj-lt"/>
              <a:buAutoNum type="arabicPeriod"/>
            </a:pPr>
            <a:r>
              <a:rPr lang="fr-FR" dirty="0"/>
              <a:t>Appuyez sur Paramètres &gt; Compte &gt; Confidentialité &gt; Bloqué</a:t>
            </a:r>
          </a:p>
          <a:p>
            <a:pPr marL="457200" indent="-457200" fontAlgn="base">
              <a:lnSpc>
                <a:spcPts val="3000"/>
              </a:lnSpc>
              <a:buSzPct val="100000"/>
              <a:buFont typeface="+mj-lt"/>
              <a:buAutoNum type="arabicPeriod"/>
            </a:pPr>
            <a:r>
              <a:rPr lang="fr-FR" dirty="0"/>
              <a:t>Faire glisser vers la gauche sur le nom du contact</a:t>
            </a:r>
          </a:p>
          <a:p>
            <a:pPr marL="457200" indent="-457200" fontAlgn="base">
              <a:lnSpc>
                <a:spcPts val="3000"/>
              </a:lnSpc>
              <a:buSzPct val="100000"/>
              <a:buFont typeface="+mj-lt"/>
              <a:buAutoNum type="arabicPeriod"/>
            </a:pPr>
            <a:r>
              <a:rPr lang="fr-FR" dirty="0"/>
              <a:t>Vous pouvez également appuyer sur Modifier &gt; l'icône du signe moins rouge</a:t>
            </a:r>
          </a:p>
          <a:p>
            <a:pPr marL="457200" indent="-457200" fontAlgn="base">
              <a:lnSpc>
                <a:spcPts val="3000"/>
              </a:lnSpc>
              <a:buSzPct val="100000"/>
              <a:buFont typeface="+mj-lt"/>
              <a:buAutoNum type="arabicPeriod"/>
            </a:pPr>
            <a:r>
              <a:rPr lang="fr-FR" dirty="0"/>
              <a:t>Appuyez sur Débloquer</a:t>
            </a:r>
            <a:endParaRPr lang="en-US" b="1" dirty="0"/>
          </a:p>
          <a:p>
            <a:pPr fontAlgn="base">
              <a:lnSpc>
                <a:spcPts val="3000"/>
              </a:lnSpc>
              <a:buSzPct val="100000"/>
              <a:buNone/>
            </a:pPr>
            <a:r>
              <a:rPr lang="fr-FR" dirty="0"/>
              <a:t>Voici quelques options alternatives pour débloquer un contact</a:t>
            </a:r>
            <a:r>
              <a:rPr lang="en-US" dirty="0"/>
              <a:t>:</a:t>
            </a:r>
          </a:p>
          <a:p>
            <a:pPr marL="457200" indent="-457200" fontAlgn="base">
              <a:lnSpc>
                <a:spcPts val="3000"/>
              </a:lnSpc>
              <a:buSzPct val="100000"/>
              <a:buFont typeface="Arial" panose="020B0604020202020204" pitchFamily="34" charset="0"/>
              <a:buChar char="•"/>
            </a:pPr>
            <a:r>
              <a:rPr lang="fr-FR" dirty="0"/>
              <a:t>Ouvrez la discussion avec le contact, puis appuyez sur le nom du contact &gt; Débloquer le contact</a:t>
            </a:r>
          </a:p>
          <a:p>
            <a:pPr marL="457200" indent="-457200" fontAlgn="base">
              <a:lnSpc>
                <a:spcPts val="3000"/>
              </a:lnSpc>
              <a:buSzPct val="100000"/>
              <a:buFont typeface="Arial" panose="020B0604020202020204" pitchFamily="34" charset="0"/>
              <a:buChar char="•"/>
            </a:pPr>
            <a:r>
              <a:rPr lang="fr-FR" dirty="0"/>
              <a:t>Faire glisser vers la gauche de la discussion avec le contact dans votre onglet Discussions, puis appuyez sur Plus &gt; Informations de contact &gt; Débloquer le contact</a:t>
            </a:r>
            <a:endParaRPr lang="en-US" b="1" dirty="0"/>
          </a:p>
          <a:p>
            <a:pPr fontAlgn="base">
              <a:lnSpc>
                <a:spcPts val="3000"/>
              </a:lnSpc>
              <a:buSzPct val="100000"/>
              <a:buNone/>
            </a:pPr>
            <a:r>
              <a:rPr lang="en-US" dirty="0"/>
              <a:t>Remarque: </a:t>
            </a:r>
            <a:r>
              <a:rPr lang="fr-FR" dirty="0"/>
              <a:t>Si vous débloquez un contact, vous ne recevrez plus de messages, d'appels et de mises à jour de statut que le contact vous a envoyés pendant la période où il était bloqué</a:t>
            </a:r>
            <a:r>
              <a:rPr lang="en-US" dirty="0"/>
              <a:t>.</a:t>
            </a:r>
          </a:p>
        </p:txBody>
      </p:sp>
      <p:sp>
        <p:nvSpPr>
          <p:cNvPr id="15" name="Rectangle 14">
            <a:extLst>
              <a:ext uri="{FF2B5EF4-FFF2-40B4-BE49-F238E27FC236}">
                <a16:creationId xmlns:a16="http://schemas.microsoft.com/office/drawing/2014/main" id="{0105D789-EDAC-0740-9730-FD835D310971}"/>
              </a:ext>
            </a:extLst>
          </p:cNvPr>
          <p:cNvSpPr/>
          <p:nvPr/>
        </p:nvSpPr>
        <p:spPr>
          <a:xfrm>
            <a:off x="18773775" y="0"/>
            <a:ext cx="5613399" cy="137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US" sz="2400" spc="50" dirty="0">
              <a:solidFill>
                <a:srgbClr val="1C2B33"/>
              </a:solidFill>
              <a:cs typeface="Optimistic Text" panose="020B0503020203020204" pitchFamily="34" charset="0"/>
            </a:endParaRPr>
          </a:p>
        </p:txBody>
      </p:sp>
      <p:sp>
        <p:nvSpPr>
          <p:cNvPr id="16" name="Google Shape;648;p3">
            <a:extLst>
              <a:ext uri="{FF2B5EF4-FFF2-40B4-BE49-F238E27FC236}">
                <a16:creationId xmlns:a16="http://schemas.microsoft.com/office/drawing/2014/main" id="{B8353D56-2621-D345-9F60-6CCD179E9E9D}"/>
              </a:ext>
            </a:extLst>
          </p:cNvPr>
          <p:cNvSpPr/>
          <p:nvPr/>
        </p:nvSpPr>
        <p:spPr>
          <a:xfrm>
            <a:off x="16892588" y="1438775"/>
            <a:ext cx="5635625" cy="11009576"/>
          </a:xfrm>
          <a:prstGeom prst="roundRect">
            <a:avLst>
              <a:gd name="adj" fmla="val 12084"/>
            </a:avLst>
          </a:prstGeom>
          <a:solidFill>
            <a:srgbClr val="FFFFFF"/>
          </a:solidFill>
          <a:ln w="9525" cap="flat" cmpd="sng">
            <a:solidFill>
              <a:srgbClr val="CBD2D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None/>
            </a:pPr>
            <a:endParaRPr sz="2489" b="0" i="0" u="none" strike="noStrike" cap="none">
              <a:solidFill>
                <a:srgbClr val="000000"/>
              </a:solidFill>
              <a:latin typeface="Arial"/>
              <a:ea typeface="Arial"/>
              <a:cs typeface="Arial"/>
              <a:sym typeface="Arial"/>
            </a:endParaRPr>
          </a:p>
        </p:txBody>
      </p:sp>
      <p:pic>
        <p:nvPicPr>
          <p:cNvPr id="20" name="Picture 19">
            <a:extLst>
              <a:ext uri="{FF2B5EF4-FFF2-40B4-BE49-F238E27FC236}">
                <a16:creationId xmlns:a16="http://schemas.microsoft.com/office/drawing/2014/main" id="{E2FA03CD-C700-C940-98A7-A1221CF48A0D}"/>
              </a:ext>
            </a:extLst>
          </p:cNvPr>
          <p:cNvPicPr>
            <a:picLocks noChangeAspect="1"/>
          </p:cNvPicPr>
          <p:nvPr/>
        </p:nvPicPr>
        <p:blipFill rotWithShape="1">
          <a:blip r:embed="rId4"/>
          <a:srcRect t="20" b="93187"/>
          <a:stretch/>
        </p:blipFill>
        <p:spPr>
          <a:xfrm>
            <a:off x="17188711" y="2510368"/>
            <a:ext cx="5043378" cy="696245"/>
          </a:xfrm>
          <a:prstGeom prst="rect">
            <a:avLst/>
          </a:prstGeom>
          <a:solidFill>
            <a:srgbClr val="FFFFFF"/>
          </a:solidFill>
          <a:ln w="9525" cap="flat" cmpd="sng">
            <a:noFill/>
            <a:prstDash val="solid"/>
            <a:round/>
            <a:headEnd type="none" w="sm" len="sm"/>
            <a:tailEnd type="none" w="sm" len="sm"/>
          </a:ln>
        </p:spPr>
      </p:pic>
      <p:sp>
        <p:nvSpPr>
          <p:cNvPr id="9" name="TextBox 8">
            <a:extLst>
              <a:ext uri="{FF2B5EF4-FFF2-40B4-BE49-F238E27FC236}">
                <a16:creationId xmlns:a16="http://schemas.microsoft.com/office/drawing/2014/main" id="{2F5B3C2D-BFB9-D844-919D-2FE5A19B7FF3}"/>
              </a:ext>
            </a:extLst>
          </p:cNvPr>
          <p:cNvSpPr txBox="1"/>
          <p:nvPr/>
        </p:nvSpPr>
        <p:spPr>
          <a:xfrm>
            <a:off x="22024975" y="12668250"/>
            <a:ext cx="1428750" cy="438150"/>
          </a:xfrm>
          <a:prstGeom prst="rect">
            <a:avLst/>
          </a:prstGeom>
        </p:spPr>
        <p:txBody>
          <a:bodyPr rIns="0">
            <a:noAutofit/>
          </a:bodyPr>
          <a:lstStyle>
            <a:defPPr marR="0" lvl="0" algn="l" rtl="0">
              <a:lnSpc>
                <a:spcPct val="100000"/>
              </a:lnSpc>
              <a:spcBef>
                <a:spcPts val="0"/>
              </a:spcBef>
              <a:spcAft>
                <a:spcPts val="0"/>
              </a:spcAft>
              <a:defRPr/>
            </a:defPPr>
            <a:lvl1pPr marL="45720" indent="-45720" algn="r" eaLnBrk="1" hangingPunct="1">
              <a:lnSpc>
                <a:spcPct val="129000"/>
              </a:lnSpc>
              <a:spcAft>
                <a:spcPts val="1200"/>
              </a:spcAft>
              <a:buSzPct val="25000"/>
              <a:buFontTx/>
              <a:buBlip>
                <a:blip r:embed="rId3"/>
              </a:buBlip>
              <a:tabLst/>
              <a:defRPr sz="1600" spc="50" baseline="0">
                <a:solidFill>
                  <a:schemeClr val="tx1"/>
                </a:solidFill>
              </a:defRPr>
            </a:lvl1pPr>
            <a:lvl2pPr marL="640080" indent="-365760" eaLnBrk="1" hangingPunct="1">
              <a:lnSpc>
                <a:spcPct val="129000"/>
              </a:lnSpc>
              <a:spcAft>
                <a:spcPts val="1200"/>
              </a:spcAft>
              <a:buClrTx/>
              <a:buSzPct val="85000"/>
              <a:buFont typeface="Optimistic Text" panose="020B0604020202020204" pitchFamily="34" charset="0"/>
              <a:buChar char="•"/>
              <a:defRPr spc="50" baseline="0">
                <a:solidFill>
                  <a:schemeClr val="tx1"/>
                </a:solidFill>
              </a:defRPr>
            </a:lvl2pPr>
            <a:lvl3pPr marL="1005840" indent="-365760" eaLnBrk="1" hangingPunct="1">
              <a:lnSpc>
                <a:spcPct val="129000"/>
              </a:lnSpc>
              <a:spcAft>
                <a:spcPts val="1200"/>
              </a:spcAft>
              <a:buClrTx/>
              <a:buSzPct val="85000"/>
              <a:buFont typeface=".PingFang SC Regular"/>
              <a:buChar char="﹘"/>
              <a:defRPr spc="50" baseline="0">
                <a:solidFill>
                  <a:schemeClr val="tx1"/>
                </a:solidFill>
              </a:defRPr>
            </a:lvl3pPr>
            <a:lvl4pPr marL="1371600" indent="-365760" eaLnBrk="1" hangingPunct="1">
              <a:lnSpc>
                <a:spcPct val="129000"/>
              </a:lnSpc>
              <a:spcAft>
                <a:spcPts val="1200"/>
              </a:spcAft>
              <a:buClrTx/>
              <a:buSzPct val="85000"/>
              <a:buFont typeface=".PingFang SC Regular"/>
              <a:buChar char="﹘"/>
              <a:defRPr spc="50" baseline="0">
                <a:solidFill>
                  <a:schemeClr val="tx1"/>
                </a:solidFill>
              </a:defRPr>
            </a:lvl4pPr>
            <a:lvl5pPr marL="1737360" indent="-365760" eaLnBrk="1" hangingPunct="1">
              <a:lnSpc>
                <a:spcPct val="129000"/>
              </a:lnSpc>
              <a:spcAft>
                <a:spcPts val="1200"/>
              </a:spcAft>
              <a:buClrTx/>
              <a:buSzPct val="85000"/>
              <a:buFont typeface=".PingFang SC Regular"/>
              <a:buChar char="﹘"/>
              <a:defRPr spc="50" baseline="0">
                <a:solidFill>
                  <a:schemeClr val="tx1"/>
                </a:solidFill>
              </a:defRPr>
            </a:lvl5pPr>
            <a:lvl6pPr eaLnBrk="1" hangingPunct="1"/>
            <a:lvl7pPr eaLnBrk="1" hangingPunct="1"/>
            <a:lvl8pPr eaLnBrk="1" hangingPunct="1"/>
            <a:lvl9pPr eaLnBrk="1" hangingPunct="1"/>
          </a:lstStyle>
          <a:p>
            <a:pPr lvl="0"/>
            <a:fld id="{FDB46036-B8C8-1B45-BC70-41893D8B3A8D}" type="slidenum">
              <a:rPr lang="en-US" smtClean="0"/>
              <a:pPr lvl="0"/>
              <a:t>84</a:t>
            </a:fld>
            <a:endParaRPr lang="en-US" dirty="0"/>
          </a:p>
        </p:txBody>
      </p:sp>
      <p:pic>
        <p:nvPicPr>
          <p:cNvPr id="3" name="Picture 2"/>
          <p:cNvPicPr>
            <a:picLocks noChangeAspect="1"/>
          </p:cNvPicPr>
          <p:nvPr/>
        </p:nvPicPr>
        <p:blipFill>
          <a:blip r:embed="rId5"/>
          <a:stretch>
            <a:fillRect/>
          </a:stretch>
        </p:blipFill>
        <p:spPr>
          <a:xfrm>
            <a:off x="17188711" y="3206612"/>
            <a:ext cx="5043378" cy="8852037"/>
          </a:xfrm>
          <a:prstGeom prst="rect">
            <a:avLst/>
          </a:prstGeom>
        </p:spPr>
      </p:pic>
    </p:spTree>
    <p:extLst>
      <p:ext uri="{BB962C8B-B14F-4D97-AF65-F5344CB8AC3E}">
        <p14:creationId xmlns:p14="http://schemas.microsoft.com/office/powerpoint/2010/main" val="1241815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3B429F7B-BF7F-A541-9B1D-E7BF2BA86BD4}"/>
              </a:ext>
            </a:extLst>
          </p:cNvPr>
          <p:cNvSpPr>
            <a:spLocks noGrp="1"/>
          </p:cNvSpPr>
          <p:nvPr>
            <p:ph type="subTitle" idx="2"/>
          </p:nvPr>
        </p:nvSpPr>
        <p:spPr/>
        <p:txBody>
          <a:bodyPr/>
          <a:lstStyle/>
          <a:p>
            <a:r>
              <a:rPr lang="en-US" dirty="0"/>
              <a:t>03 </a:t>
            </a:r>
            <a:r>
              <a:rPr lang="en-US" dirty="0" err="1"/>
              <a:t>gestion</a:t>
            </a:r>
            <a:r>
              <a:rPr lang="en-US" dirty="0"/>
              <a:t> des </a:t>
            </a:r>
            <a:r>
              <a:rPr lang="en-US" dirty="0" err="1"/>
              <a:t>comptes</a:t>
            </a:r>
            <a:r>
              <a:rPr lang="en-US" dirty="0"/>
              <a:t> en </a:t>
            </a:r>
            <a:r>
              <a:rPr lang="en-US" dirty="0" err="1"/>
              <a:t>ligne</a:t>
            </a:r>
            <a:endParaRPr lang="en-US" dirty="0"/>
          </a:p>
        </p:txBody>
      </p:sp>
      <p:sp>
        <p:nvSpPr>
          <p:cNvPr id="9" name="Title 2">
            <a:extLst>
              <a:ext uri="{FF2B5EF4-FFF2-40B4-BE49-F238E27FC236}">
                <a16:creationId xmlns:a16="http://schemas.microsoft.com/office/drawing/2014/main" id="{38B8454F-A03E-3842-8D6D-0C5AC322812A}"/>
              </a:ext>
            </a:extLst>
          </p:cNvPr>
          <p:cNvSpPr txBox="1">
            <a:spLocks/>
          </p:cNvSpPr>
          <p:nvPr/>
        </p:nvSpPr>
        <p:spPr>
          <a:xfrm>
            <a:off x="3749675" y="6141720"/>
            <a:ext cx="7510463" cy="1432560"/>
          </a:xfrm>
          <a:prstGeom prst="rect">
            <a:avLst/>
          </a:prstGeom>
        </p:spPr>
        <p:txBody>
          <a:bodyPr vert="horz" lIns="0" tIns="0" rIns="0" bIns="0" rtlCol="0" anchor="ctr" anchorCtr="0">
            <a:noAutofit/>
          </a:bodyPr>
          <a:lstStyle>
            <a:defPPr marR="0" lvl="0" algn="l" rtl="0">
              <a:lnSpc>
                <a:spcPct val="100000"/>
              </a:lnSpc>
              <a:spcBef>
                <a:spcPts val="0"/>
              </a:spcBef>
              <a:spcAft>
                <a:spcPts val="0"/>
              </a:spcAft>
            </a:defPPr>
            <a:lvl1pPr marR="0" lvl="0" algn="l" rtl="0" eaLnBrk="1" hangingPunct="1">
              <a:lnSpc>
                <a:spcPct val="108000"/>
              </a:lnSpc>
              <a:spcBef>
                <a:spcPts val="0"/>
              </a:spcBef>
              <a:spcAft>
                <a:spcPts val="0"/>
              </a:spcAft>
              <a:buClr>
                <a:srgbClr val="1C2B33"/>
              </a:buClr>
              <a:buFont typeface="Optimistic Display Medium"/>
              <a:defRPr sz="7200" b="0" i="0" u="none" strike="noStrike" kern="0" cap="none" spc="220" baseline="0">
                <a:solidFill>
                  <a:schemeClr val="tx1"/>
                </a:solidFill>
                <a:latin typeface="+mj-lt"/>
                <a:ea typeface="Optimistic Display Medium"/>
                <a:cs typeface="Optimistic Display Medium"/>
                <a:sym typeface="Optimistic Display Medium"/>
              </a:defRPr>
            </a:lvl1pPr>
            <a:lvl2pPr marR="0" lvl="1"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2pPr>
            <a:lvl3pPr marR="0" lvl="2"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3pPr>
            <a:lvl4pPr marR="0" lvl="3"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4pPr>
            <a:lvl5pPr marR="0" lvl="4"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a:lnSpc>
                <a:spcPts val="8640"/>
              </a:lnSpc>
            </a:pPr>
            <a:r>
              <a:rPr lang="fr-FR" dirty="0"/>
              <a:t>Vérification de la sécurité des réseaux sociaux</a:t>
            </a:r>
            <a:endParaRPr lang="en-US" dirty="0"/>
          </a:p>
        </p:txBody>
      </p:sp>
      <p:sp>
        <p:nvSpPr>
          <p:cNvPr id="11" name="Text Placeholder 3">
            <a:extLst>
              <a:ext uri="{FF2B5EF4-FFF2-40B4-BE49-F238E27FC236}">
                <a16:creationId xmlns:a16="http://schemas.microsoft.com/office/drawing/2014/main" id="{4B963F25-F71C-2D4F-AB91-1A8DC5A33C16}"/>
              </a:ext>
            </a:extLst>
          </p:cNvPr>
          <p:cNvSpPr txBox="1">
            <a:spLocks/>
          </p:cNvSpPr>
          <p:nvPr/>
        </p:nvSpPr>
        <p:spPr>
          <a:xfrm>
            <a:off x="13138910" y="4838570"/>
            <a:ext cx="10311456" cy="4038860"/>
          </a:xfrm>
          <a:prstGeom prst="rect">
            <a:avLst/>
          </a:prstGeom>
        </p:spPr>
        <p:txBody>
          <a:bodyPr vert="horz" lIns="0" tIns="0" rIns="0" bIns="0" rtlCol="0" anchor="ctr">
            <a:noAutofit/>
          </a:bodyPr>
          <a:lstStyle>
            <a:defPPr marR="0" lvl="0" algn="l" rtl="0">
              <a:lnSpc>
                <a:spcPct val="100000"/>
              </a:lnSpc>
              <a:spcBef>
                <a:spcPts val="0"/>
              </a:spcBef>
              <a:spcAft>
                <a:spcPts val="0"/>
              </a:spcAft>
            </a:defPPr>
            <a:lvl1pPr marL="0" marR="0" lvl="0" indent="0" algn="l" rtl="0" eaLnBrk="1" hangingPunct="1">
              <a:lnSpc>
                <a:spcPct val="129000"/>
              </a:lnSpc>
              <a:spcBef>
                <a:spcPts val="0"/>
              </a:spcBef>
              <a:spcAft>
                <a:spcPts val="1200"/>
              </a:spcAft>
              <a:buClr>
                <a:srgbClr val="1C2B33"/>
              </a:buClr>
              <a:buSzPct val="25000"/>
              <a:buFontTx/>
              <a:buBlip>
                <a:blip r:embed="rId3"/>
              </a:buBlip>
              <a:tabLst/>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defTabSz="1828800">
              <a:lnSpc>
                <a:spcPts val="4200"/>
              </a:lnSpc>
              <a:spcAft>
                <a:spcPts val="1800"/>
              </a:spcAft>
              <a:buNone/>
            </a:pPr>
            <a:r>
              <a:rPr lang="fr-FR" sz="2800" spc="40" dirty="0">
                <a:latin typeface="Optimistic Text" panose="020B0503020203020204" pitchFamily="34" charset="0"/>
                <a:sym typeface="Arial"/>
              </a:rPr>
              <a:t>Certaines plates-formes proposent un contrôle de sécurité pour vous aider à ajouter certaines des mesures de sécurité que nous avons présentées dans cette leçon, notamment les alertes de connexion, la protection par mot de passe et l'authentification à deux facteurs.</a:t>
            </a:r>
            <a:endParaRPr lang="en-US" sz="2800" spc="40" dirty="0">
              <a:latin typeface="Optimistic Text" panose="020B0503020203020204" pitchFamily="34" charset="0"/>
              <a:sym typeface="Arial"/>
            </a:endParaRPr>
          </a:p>
        </p:txBody>
      </p:sp>
      <p:grpSp>
        <p:nvGrpSpPr>
          <p:cNvPr id="27" name="Google Shape;1218;p90">
            <a:extLst>
              <a:ext uri="{FF2B5EF4-FFF2-40B4-BE49-F238E27FC236}">
                <a16:creationId xmlns:a16="http://schemas.microsoft.com/office/drawing/2014/main" id="{A8A435EC-66F5-E340-97D5-90A9335CF4F9}"/>
              </a:ext>
            </a:extLst>
          </p:cNvPr>
          <p:cNvGrpSpPr/>
          <p:nvPr/>
        </p:nvGrpSpPr>
        <p:grpSpPr>
          <a:xfrm>
            <a:off x="1751095" y="6354584"/>
            <a:ext cx="853566" cy="1006832"/>
            <a:chOff x="165935" y="340579"/>
            <a:chExt cx="63717" cy="75158"/>
          </a:xfrm>
          <a:solidFill>
            <a:schemeClr val="bg1"/>
          </a:solidFill>
        </p:grpSpPr>
        <p:sp>
          <p:nvSpPr>
            <p:cNvPr id="28" name="Google Shape;1219;p90">
              <a:extLst>
                <a:ext uri="{FF2B5EF4-FFF2-40B4-BE49-F238E27FC236}">
                  <a16:creationId xmlns:a16="http://schemas.microsoft.com/office/drawing/2014/main" id="{81926D3C-99F4-0D42-8EB3-734F6FEECFC5}"/>
                </a:ext>
              </a:extLst>
            </p:cNvPr>
            <p:cNvSpPr/>
            <p:nvPr/>
          </p:nvSpPr>
          <p:spPr>
            <a:xfrm>
              <a:off x="172674" y="357083"/>
              <a:ext cx="8254" cy="8242"/>
            </a:xfrm>
            <a:custGeom>
              <a:avLst/>
              <a:gdLst/>
              <a:ahLst/>
              <a:cxnLst/>
              <a:rect l="l" t="t" r="r" b="b"/>
              <a:pathLst>
                <a:path w="8254" h="8242" extrusionOk="0">
                  <a:moveTo>
                    <a:pt x="4127" y="8242"/>
                  </a:moveTo>
                  <a:cubicBezTo>
                    <a:pt x="1854" y="8242"/>
                    <a:pt x="0" y="6388"/>
                    <a:pt x="0" y="4114"/>
                  </a:cubicBezTo>
                  <a:cubicBezTo>
                    <a:pt x="0" y="1841"/>
                    <a:pt x="1854" y="0"/>
                    <a:pt x="4127" y="0"/>
                  </a:cubicBezTo>
                  <a:cubicBezTo>
                    <a:pt x="6400" y="0"/>
                    <a:pt x="8254" y="1841"/>
                    <a:pt x="8254" y="4114"/>
                  </a:cubicBezTo>
                  <a:cubicBezTo>
                    <a:pt x="8254" y="6388"/>
                    <a:pt x="6400" y="8242"/>
                    <a:pt x="4127" y="8242"/>
                  </a:cubicBezTo>
                  <a:close/>
                  <a:moveTo>
                    <a:pt x="4127" y="2743"/>
                  </a:moveTo>
                  <a:cubicBezTo>
                    <a:pt x="3365" y="2743"/>
                    <a:pt x="2755" y="3352"/>
                    <a:pt x="2755" y="4114"/>
                  </a:cubicBezTo>
                  <a:cubicBezTo>
                    <a:pt x="2755" y="4876"/>
                    <a:pt x="3365" y="5486"/>
                    <a:pt x="4127" y="5486"/>
                  </a:cubicBezTo>
                  <a:cubicBezTo>
                    <a:pt x="4889" y="5486"/>
                    <a:pt x="5499" y="4876"/>
                    <a:pt x="5499" y="4114"/>
                  </a:cubicBezTo>
                  <a:cubicBezTo>
                    <a:pt x="5499" y="3352"/>
                    <a:pt x="4889" y="2743"/>
                    <a:pt x="4127" y="2743"/>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29" name="Google Shape;1220;p90">
              <a:extLst>
                <a:ext uri="{FF2B5EF4-FFF2-40B4-BE49-F238E27FC236}">
                  <a16:creationId xmlns:a16="http://schemas.microsoft.com/office/drawing/2014/main" id="{9E6E0BDE-8AF1-154A-8D3B-D76F47B3AA55}"/>
                </a:ext>
              </a:extLst>
            </p:cNvPr>
            <p:cNvSpPr/>
            <p:nvPr/>
          </p:nvSpPr>
          <p:spPr>
            <a:xfrm>
              <a:off x="166867" y="407483"/>
              <a:ext cx="50114" cy="8254"/>
            </a:xfrm>
            <a:custGeom>
              <a:avLst/>
              <a:gdLst/>
              <a:ahLst/>
              <a:cxnLst/>
              <a:rect l="l" t="t" r="r" b="b"/>
              <a:pathLst>
                <a:path w="50114" h="8254" extrusionOk="0">
                  <a:moveTo>
                    <a:pt x="49745" y="3111"/>
                  </a:moveTo>
                  <a:cubicBezTo>
                    <a:pt x="49593" y="1358"/>
                    <a:pt x="48133" y="0"/>
                    <a:pt x="46367" y="0"/>
                  </a:cubicBezTo>
                  <a:lnTo>
                    <a:pt x="3746" y="0"/>
                  </a:lnTo>
                  <a:cubicBezTo>
                    <a:pt x="1981" y="0"/>
                    <a:pt x="533" y="1358"/>
                    <a:pt x="368" y="3111"/>
                  </a:cubicBezTo>
                  <a:cubicBezTo>
                    <a:pt x="241" y="4660"/>
                    <a:pt x="114" y="6210"/>
                    <a:pt x="12" y="7772"/>
                  </a:cubicBezTo>
                  <a:cubicBezTo>
                    <a:pt x="0" y="8026"/>
                    <a:pt x="203" y="8254"/>
                    <a:pt x="469" y="8254"/>
                  </a:cubicBezTo>
                  <a:lnTo>
                    <a:pt x="2311" y="8254"/>
                  </a:lnTo>
                  <a:cubicBezTo>
                    <a:pt x="2552" y="8254"/>
                    <a:pt x="2743" y="8077"/>
                    <a:pt x="2768" y="7835"/>
                  </a:cubicBezTo>
                  <a:cubicBezTo>
                    <a:pt x="2870" y="6324"/>
                    <a:pt x="2984" y="4825"/>
                    <a:pt x="3111" y="3340"/>
                  </a:cubicBezTo>
                  <a:cubicBezTo>
                    <a:pt x="3136" y="3022"/>
                    <a:pt x="3428" y="2755"/>
                    <a:pt x="3746" y="2755"/>
                  </a:cubicBezTo>
                  <a:lnTo>
                    <a:pt x="46367" y="2755"/>
                  </a:lnTo>
                  <a:cubicBezTo>
                    <a:pt x="46685" y="2755"/>
                    <a:pt x="46977" y="3022"/>
                    <a:pt x="47002" y="3340"/>
                  </a:cubicBezTo>
                  <a:cubicBezTo>
                    <a:pt x="47129" y="4825"/>
                    <a:pt x="47244" y="6324"/>
                    <a:pt x="47345" y="7835"/>
                  </a:cubicBezTo>
                  <a:cubicBezTo>
                    <a:pt x="47370" y="8077"/>
                    <a:pt x="47561" y="8254"/>
                    <a:pt x="47802" y="8254"/>
                  </a:cubicBezTo>
                  <a:lnTo>
                    <a:pt x="49644" y="8254"/>
                  </a:lnTo>
                  <a:cubicBezTo>
                    <a:pt x="49911" y="8254"/>
                    <a:pt x="50114" y="8026"/>
                    <a:pt x="50101" y="7772"/>
                  </a:cubicBezTo>
                  <a:cubicBezTo>
                    <a:pt x="49999" y="6210"/>
                    <a:pt x="49872" y="4660"/>
                    <a:pt x="49745" y="3111"/>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30" name="Google Shape;1221;p90">
              <a:extLst>
                <a:ext uri="{FF2B5EF4-FFF2-40B4-BE49-F238E27FC236}">
                  <a16:creationId xmlns:a16="http://schemas.microsoft.com/office/drawing/2014/main" id="{DDC39214-1B6F-DF43-9C55-3532A4365FC7}"/>
                </a:ext>
              </a:extLst>
            </p:cNvPr>
            <p:cNvSpPr/>
            <p:nvPr/>
          </p:nvSpPr>
          <p:spPr>
            <a:xfrm>
              <a:off x="196503" y="391915"/>
              <a:ext cx="14668" cy="7327"/>
            </a:xfrm>
            <a:custGeom>
              <a:avLst/>
              <a:gdLst/>
              <a:ahLst/>
              <a:cxnLst/>
              <a:rect l="l" t="t" r="r" b="b"/>
              <a:pathLst>
                <a:path w="14668" h="7327" extrusionOk="0">
                  <a:moveTo>
                    <a:pt x="11010" y="7327"/>
                  </a:moveTo>
                  <a:lnTo>
                    <a:pt x="3670" y="7327"/>
                  </a:lnTo>
                  <a:cubicBezTo>
                    <a:pt x="1650" y="7327"/>
                    <a:pt x="0" y="5676"/>
                    <a:pt x="0" y="3657"/>
                  </a:cubicBezTo>
                  <a:cubicBezTo>
                    <a:pt x="0" y="1638"/>
                    <a:pt x="1650" y="0"/>
                    <a:pt x="3670" y="0"/>
                  </a:cubicBezTo>
                  <a:lnTo>
                    <a:pt x="11010" y="0"/>
                  </a:lnTo>
                  <a:cubicBezTo>
                    <a:pt x="13030" y="0"/>
                    <a:pt x="14668" y="1638"/>
                    <a:pt x="14668" y="3657"/>
                  </a:cubicBezTo>
                  <a:cubicBezTo>
                    <a:pt x="14668" y="5676"/>
                    <a:pt x="13030" y="7327"/>
                    <a:pt x="11010" y="7327"/>
                  </a:cubicBezTo>
                  <a:close/>
                  <a:moveTo>
                    <a:pt x="3670" y="2743"/>
                  </a:moveTo>
                  <a:cubicBezTo>
                    <a:pt x="3162" y="2743"/>
                    <a:pt x="2755" y="3149"/>
                    <a:pt x="2755" y="3657"/>
                  </a:cubicBezTo>
                  <a:cubicBezTo>
                    <a:pt x="2755" y="4165"/>
                    <a:pt x="3162" y="4584"/>
                    <a:pt x="3670" y="4584"/>
                  </a:cubicBezTo>
                  <a:lnTo>
                    <a:pt x="11010" y="4584"/>
                  </a:lnTo>
                  <a:cubicBezTo>
                    <a:pt x="11506" y="4584"/>
                    <a:pt x="11912" y="4165"/>
                    <a:pt x="11912" y="3657"/>
                  </a:cubicBezTo>
                  <a:cubicBezTo>
                    <a:pt x="11912" y="3149"/>
                    <a:pt x="11506" y="2743"/>
                    <a:pt x="11010" y="2743"/>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31" name="Google Shape;1222;p90">
              <a:extLst>
                <a:ext uri="{FF2B5EF4-FFF2-40B4-BE49-F238E27FC236}">
                  <a16:creationId xmlns:a16="http://schemas.microsoft.com/office/drawing/2014/main" id="{2ED1F9DF-3BE3-4540-980A-1DB4224C0FC5}"/>
                </a:ext>
              </a:extLst>
            </p:cNvPr>
            <p:cNvSpPr/>
            <p:nvPr/>
          </p:nvSpPr>
          <p:spPr>
            <a:xfrm>
              <a:off x="197280" y="340833"/>
              <a:ext cx="32372" cy="28155"/>
            </a:xfrm>
            <a:custGeom>
              <a:avLst/>
              <a:gdLst/>
              <a:ahLst/>
              <a:cxnLst/>
              <a:rect l="l" t="t" r="r" b="b"/>
              <a:pathLst>
                <a:path w="32372" h="28155" extrusionOk="0">
                  <a:moveTo>
                    <a:pt x="29260" y="28155"/>
                  </a:moveTo>
                  <a:lnTo>
                    <a:pt x="3098" y="28155"/>
                  </a:lnTo>
                  <a:cubicBezTo>
                    <a:pt x="2032" y="28155"/>
                    <a:pt x="1066" y="27597"/>
                    <a:pt x="533" y="26670"/>
                  </a:cubicBezTo>
                  <a:cubicBezTo>
                    <a:pt x="0" y="25730"/>
                    <a:pt x="12" y="24625"/>
                    <a:pt x="558" y="23698"/>
                  </a:cubicBezTo>
                  <a:lnTo>
                    <a:pt x="13627" y="1460"/>
                  </a:lnTo>
                  <a:cubicBezTo>
                    <a:pt x="14160" y="546"/>
                    <a:pt x="15125" y="0"/>
                    <a:pt x="16179" y="0"/>
                  </a:cubicBezTo>
                  <a:cubicBezTo>
                    <a:pt x="17246" y="0"/>
                    <a:pt x="18199" y="546"/>
                    <a:pt x="18732" y="1460"/>
                  </a:cubicBezTo>
                  <a:lnTo>
                    <a:pt x="31813" y="23698"/>
                  </a:lnTo>
                  <a:cubicBezTo>
                    <a:pt x="32359" y="24625"/>
                    <a:pt x="32372" y="25730"/>
                    <a:pt x="31826" y="26670"/>
                  </a:cubicBezTo>
                  <a:cubicBezTo>
                    <a:pt x="31292" y="27597"/>
                    <a:pt x="30340" y="28155"/>
                    <a:pt x="29260" y="28155"/>
                  </a:cubicBezTo>
                  <a:close/>
                  <a:moveTo>
                    <a:pt x="16001" y="2857"/>
                  </a:moveTo>
                  <a:lnTo>
                    <a:pt x="2921" y="25095"/>
                  </a:lnTo>
                  <a:cubicBezTo>
                    <a:pt x="2908" y="25120"/>
                    <a:pt x="2857" y="25196"/>
                    <a:pt x="2921" y="25311"/>
                  </a:cubicBezTo>
                  <a:cubicBezTo>
                    <a:pt x="2984" y="25412"/>
                    <a:pt x="3073" y="25412"/>
                    <a:pt x="3098" y="25412"/>
                  </a:cubicBezTo>
                  <a:lnTo>
                    <a:pt x="29260" y="25412"/>
                  </a:lnTo>
                  <a:cubicBezTo>
                    <a:pt x="29286" y="25412"/>
                    <a:pt x="29387" y="25412"/>
                    <a:pt x="29438" y="25311"/>
                  </a:cubicBezTo>
                  <a:cubicBezTo>
                    <a:pt x="29502" y="25196"/>
                    <a:pt x="29463" y="25120"/>
                    <a:pt x="29438" y="25095"/>
                  </a:cubicBezTo>
                  <a:lnTo>
                    <a:pt x="16357" y="2857"/>
                  </a:lnTo>
                  <a:cubicBezTo>
                    <a:pt x="16344" y="2832"/>
                    <a:pt x="16294" y="2755"/>
                    <a:pt x="16179" y="2755"/>
                  </a:cubicBezTo>
                  <a:cubicBezTo>
                    <a:pt x="16065" y="2755"/>
                    <a:pt x="16014" y="2832"/>
                    <a:pt x="16001" y="2857"/>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32" name="Google Shape;1223;p90">
              <a:extLst>
                <a:ext uri="{FF2B5EF4-FFF2-40B4-BE49-F238E27FC236}">
                  <a16:creationId xmlns:a16="http://schemas.microsoft.com/office/drawing/2014/main" id="{E5F30119-43B2-764B-A696-8D01A8BF63FB}"/>
                </a:ext>
              </a:extLst>
            </p:cNvPr>
            <p:cNvSpPr/>
            <p:nvPr/>
          </p:nvSpPr>
          <p:spPr>
            <a:xfrm>
              <a:off x="212086" y="349745"/>
              <a:ext cx="2755" cy="9169"/>
            </a:xfrm>
            <a:custGeom>
              <a:avLst/>
              <a:gdLst/>
              <a:ahLst/>
              <a:cxnLst/>
              <a:rect l="l" t="t" r="r" b="b"/>
              <a:pathLst>
                <a:path w="2755" h="9169" extrusionOk="0">
                  <a:moveTo>
                    <a:pt x="0" y="457"/>
                  </a:moveTo>
                  <a:lnTo>
                    <a:pt x="0" y="8699"/>
                  </a:lnTo>
                  <a:cubicBezTo>
                    <a:pt x="0" y="8953"/>
                    <a:pt x="203" y="9169"/>
                    <a:pt x="457" y="9169"/>
                  </a:cubicBezTo>
                  <a:lnTo>
                    <a:pt x="2298" y="9169"/>
                  </a:lnTo>
                  <a:cubicBezTo>
                    <a:pt x="2552" y="9169"/>
                    <a:pt x="2755" y="8953"/>
                    <a:pt x="2755" y="8699"/>
                  </a:cubicBezTo>
                  <a:lnTo>
                    <a:pt x="2755" y="457"/>
                  </a:lnTo>
                  <a:cubicBezTo>
                    <a:pt x="2755" y="203"/>
                    <a:pt x="2552" y="0"/>
                    <a:pt x="2298" y="0"/>
                  </a:cubicBezTo>
                  <a:lnTo>
                    <a:pt x="457" y="0"/>
                  </a:lnTo>
                  <a:cubicBezTo>
                    <a:pt x="203" y="0"/>
                    <a:pt x="0" y="203"/>
                    <a:pt x="0" y="457"/>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33" name="Google Shape;1224;p90">
              <a:extLst>
                <a:ext uri="{FF2B5EF4-FFF2-40B4-BE49-F238E27FC236}">
                  <a16:creationId xmlns:a16="http://schemas.microsoft.com/office/drawing/2014/main" id="{D5F48D98-C5F8-0C44-A337-0FAE5202366F}"/>
                </a:ext>
              </a:extLst>
            </p:cNvPr>
            <p:cNvSpPr/>
            <p:nvPr/>
          </p:nvSpPr>
          <p:spPr>
            <a:xfrm>
              <a:off x="212087" y="360748"/>
              <a:ext cx="2755" cy="2743"/>
            </a:xfrm>
            <a:custGeom>
              <a:avLst/>
              <a:gdLst/>
              <a:ahLst/>
              <a:cxnLst/>
              <a:rect l="l" t="t" r="r" b="b"/>
              <a:pathLst>
                <a:path w="2755" h="2743" extrusionOk="0">
                  <a:moveTo>
                    <a:pt x="457" y="2743"/>
                  </a:moveTo>
                  <a:lnTo>
                    <a:pt x="2298" y="2743"/>
                  </a:lnTo>
                  <a:cubicBezTo>
                    <a:pt x="2552" y="2743"/>
                    <a:pt x="2755" y="2540"/>
                    <a:pt x="2755" y="2285"/>
                  </a:cubicBezTo>
                  <a:lnTo>
                    <a:pt x="2755" y="457"/>
                  </a:lnTo>
                  <a:cubicBezTo>
                    <a:pt x="2755" y="203"/>
                    <a:pt x="2552" y="0"/>
                    <a:pt x="2298" y="0"/>
                  </a:cubicBezTo>
                  <a:lnTo>
                    <a:pt x="457" y="0"/>
                  </a:lnTo>
                  <a:cubicBezTo>
                    <a:pt x="203" y="0"/>
                    <a:pt x="0" y="203"/>
                    <a:pt x="0" y="457"/>
                  </a:cubicBezTo>
                  <a:lnTo>
                    <a:pt x="0" y="2285"/>
                  </a:lnTo>
                  <a:cubicBezTo>
                    <a:pt x="0" y="2540"/>
                    <a:pt x="203" y="2743"/>
                    <a:pt x="457" y="2743"/>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34" name="Google Shape;1225;p90">
              <a:extLst>
                <a:ext uri="{FF2B5EF4-FFF2-40B4-BE49-F238E27FC236}">
                  <a16:creationId xmlns:a16="http://schemas.microsoft.com/office/drawing/2014/main" id="{993792EC-7233-DF4E-8F44-795FCF1F7427}"/>
                </a:ext>
              </a:extLst>
            </p:cNvPr>
            <p:cNvSpPr/>
            <p:nvPr/>
          </p:nvSpPr>
          <p:spPr>
            <a:xfrm>
              <a:off x="182761" y="359826"/>
              <a:ext cx="13474" cy="2743"/>
            </a:xfrm>
            <a:custGeom>
              <a:avLst/>
              <a:gdLst/>
              <a:ahLst/>
              <a:cxnLst/>
              <a:rect l="l" t="t" r="r" b="b"/>
              <a:pathLst>
                <a:path w="13474" h="2743" extrusionOk="0">
                  <a:moveTo>
                    <a:pt x="13182" y="0"/>
                  </a:moveTo>
                  <a:lnTo>
                    <a:pt x="457" y="0"/>
                  </a:lnTo>
                  <a:cubicBezTo>
                    <a:pt x="203" y="0"/>
                    <a:pt x="0" y="203"/>
                    <a:pt x="0" y="457"/>
                  </a:cubicBezTo>
                  <a:lnTo>
                    <a:pt x="0" y="2298"/>
                  </a:lnTo>
                  <a:cubicBezTo>
                    <a:pt x="0" y="2540"/>
                    <a:pt x="203" y="2743"/>
                    <a:pt x="457" y="2743"/>
                  </a:cubicBezTo>
                  <a:lnTo>
                    <a:pt x="11709" y="2743"/>
                  </a:lnTo>
                  <a:cubicBezTo>
                    <a:pt x="11861" y="2743"/>
                    <a:pt x="12014" y="2667"/>
                    <a:pt x="12103" y="2527"/>
                  </a:cubicBezTo>
                  <a:lnTo>
                    <a:pt x="13385" y="342"/>
                  </a:lnTo>
                  <a:cubicBezTo>
                    <a:pt x="13474" y="190"/>
                    <a:pt x="13360" y="0"/>
                    <a:pt x="13182" y="0"/>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35" name="Google Shape;1226;p90">
              <a:extLst>
                <a:ext uri="{FF2B5EF4-FFF2-40B4-BE49-F238E27FC236}">
                  <a16:creationId xmlns:a16="http://schemas.microsoft.com/office/drawing/2014/main" id="{6E826106-23E1-EB4D-82DC-43A19FBB0756}"/>
                </a:ext>
              </a:extLst>
            </p:cNvPr>
            <p:cNvSpPr/>
            <p:nvPr/>
          </p:nvSpPr>
          <p:spPr>
            <a:xfrm>
              <a:off x="165935" y="352488"/>
              <a:ext cx="51777" cy="51333"/>
            </a:xfrm>
            <a:custGeom>
              <a:avLst/>
              <a:gdLst/>
              <a:ahLst/>
              <a:cxnLst/>
              <a:rect l="l" t="t" r="r" b="b"/>
              <a:pathLst>
                <a:path w="51777" h="51333" extrusionOk="0">
                  <a:moveTo>
                    <a:pt x="51142" y="20167"/>
                  </a:moveTo>
                  <a:lnTo>
                    <a:pt x="49301" y="20167"/>
                  </a:lnTo>
                  <a:cubicBezTo>
                    <a:pt x="49047" y="20167"/>
                    <a:pt x="48844" y="20383"/>
                    <a:pt x="48856" y="20637"/>
                  </a:cubicBezTo>
                  <a:cubicBezTo>
                    <a:pt x="49034" y="29768"/>
                    <a:pt x="48729" y="38938"/>
                    <a:pt x="47942" y="48006"/>
                  </a:cubicBezTo>
                  <a:cubicBezTo>
                    <a:pt x="47904" y="48323"/>
                    <a:pt x="47625" y="48590"/>
                    <a:pt x="47307" y="48590"/>
                  </a:cubicBezTo>
                  <a:lnTo>
                    <a:pt x="4673" y="48590"/>
                  </a:lnTo>
                  <a:cubicBezTo>
                    <a:pt x="4368" y="48590"/>
                    <a:pt x="4064" y="48310"/>
                    <a:pt x="4051" y="48006"/>
                  </a:cubicBezTo>
                  <a:cubicBezTo>
                    <a:pt x="2743" y="33185"/>
                    <a:pt x="2743" y="18148"/>
                    <a:pt x="4051" y="3327"/>
                  </a:cubicBezTo>
                  <a:cubicBezTo>
                    <a:pt x="4064" y="3009"/>
                    <a:pt x="4356" y="2755"/>
                    <a:pt x="4673" y="2755"/>
                  </a:cubicBezTo>
                  <a:lnTo>
                    <a:pt x="32842" y="2755"/>
                  </a:lnTo>
                  <a:cubicBezTo>
                    <a:pt x="33007" y="2755"/>
                    <a:pt x="33159" y="2667"/>
                    <a:pt x="33235" y="2527"/>
                  </a:cubicBezTo>
                  <a:lnTo>
                    <a:pt x="34518" y="342"/>
                  </a:lnTo>
                  <a:cubicBezTo>
                    <a:pt x="34607" y="203"/>
                    <a:pt x="34505" y="0"/>
                    <a:pt x="34328" y="0"/>
                  </a:cubicBezTo>
                  <a:lnTo>
                    <a:pt x="4673" y="0"/>
                  </a:lnTo>
                  <a:cubicBezTo>
                    <a:pt x="2946" y="0"/>
                    <a:pt x="1460" y="1358"/>
                    <a:pt x="1308" y="3086"/>
                  </a:cubicBezTo>
                  <a:cubicBezTo>
                    <a:pt x="0" y="18072"/>
                    <a:pt x="0" y="33261"/>
                    <a:pt x="1308" y="48247"/>
                  </a:cubicBezTo>
                  <a:cubicBezTo>
                    <a:pt x="1460" y="49987"/>
                    <a:pt x="2946" y="51333"/>
                    <a:pt x="4673" y="51333"/>
                  </a:cubicBezTo>
                  <a:lnTo>
                    <a:pt x="47307" y="51333"/>
                  </a:lnTo>
                  <a:cubicBezTo>
                    <a:pt x="49034" y="51333"/>
                    <a:pt x="50520" y="49987"/>
                    <a:pt x="50673" y="48247"/>
                  </a:cubicBezTo>
                  <a:cubicBezTo>
                    <a:pt x="51473" y="39090"/>
                    <a:pt x="51777" y="29845"/>
                    <a:pt x="51612" y="20624"/>
                  </a:cubicBezTo>
                  <a:cubicBezTo>
                    <a:pt x="51600" y="20370"/>
                    <a:pt x="51396" y="20167"/>
                    <a:pt x="51142" y="20167"/>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36" name="Google Shape;1227;p90">
              <a:extLst>
                <a:ext uri="{FF2B5EF4-FFF2-40B4-BE49-F238E27FC236}">
                  <a16:creationId xmlns:a16="http://schemas.microsoft.com/office/drawing/2014/main" id="{888ABE58-E1C6-5042-9A19-A2308605727A}"/>
                </a:ext>
              </a:extLst>
            </p:cNvPr>
            <p:cNvSpPr/>
            <p:nvPr/>
          </p:nvSpPr>
          <p:spPr>
            <a:xfrm>
              <a:off x="166864" y="340579"/>
              <a:ext cx="37452" cy="8242"/>
            </a:xfrm>
            <a:custGeom>
              <a:avLst/>
              <a:gdLst/>
              <a:ahLst/>
              <a:cxnLst/>
              <a:rect l="l" t="t" r="r" b="b"/>
              <a:pathLst>
                <a:path w="37452" h="8242" extrusionOk="0">
                  <a:moveTo>
                    <a:pt x="37172" y="5499"/>
                  </a:moveTo>
                  <a:lnTo>
                    <a:pt x="3746" y="5499"/>
                  </a:lnTo>
                  <a:cubicBezTo>
                    <a:pt x="3428" y="5499"/>
                    <a:pt x="3136" y="5232"/>
                    <a:pt x="3111" y="4927"/>
                  </a:cubicBezTo>
                  <a:cubicBezTo>
                    <a:pt x="2984" y="3416"/>
                    <a:pt x="2870" y="1930"/>
                    <a:pt x="2768" y="419"/>
                  </a:cubicBezTo>
                  <a:cubicBezTo>
                    <a:pt x="2755" y="190"/>
                    <a:pt x="2552" y="0"/>
                    <a:pt x="2311" y="0"/>
                  </a:cubicBezTo>
                  <a:lnTo>
                    <a:pt x="469" y="0"/>
                  </a:lnTo>
                  <a:cubicBezTo>
                    <a:pt x="203" y="0"/>
                    <a:pt x="0" y="215"/>
                    <a:pt x="12" y="482"/>
                  </a:cubicBezTo>
                  <a:cubicBezTo>
                    <a:pt x="126" y="2044"/>
                    <a:pt x="241" y="3594"/>
                    <a:pt x="380" y="5143"/>
                  </a:cubicBezTo>
                  <a:cubicBezTo>
                    <a:pt x="533" y="6896"/>
                    <a:pt x="1981" y="8242"/>
                    <a:pt x="3746" y="8242"/>
                  </a:cubicBezTo>
                  <a:lnTo>
                    <a:pt x="35686" y="8242"/>
                  </a:lnTo>
                  <a:cubicBezTo>
                    <a:pt x="35852" y="8242"/>
                    <a:pt x="36004" y="8153"/>
                    <a:pt x="36093" y="8026"/>
                  </a:cubicBezTo>
                  <a:lnTo>
                    <a:pt x="37363" y="5842"/>
                  </a:lnTo>
                  <a:cubicBezTo>
                    <a:pt x="37452" y="5689"/>
                    <a:pt x="37350" y="5499"/>
                    <a:pt x="37172" y="5499"/>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grpSp>
    </p:spTree>
    <p:extLst>
      <p:ext uri="{BB962C8B-B14F-4D97-AF65-F5344CB8AC3E}">
        <p14:creationId xmlns:p14="http://schemas.microsoft.com/office/powerpoint/2010/main" val="1257153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3B429F7B-BF7F-A541-9B1D-E7BF2BA86BD4}"/>
              </a:ext>
            </a:extLst>
          </p:cNvPr>
          <p:cNvSpPr>
            <a:spLocks noGrp="1"/>
          </p:cNvSpPr>
          <p:nvPr>
            <p:ph type="subTitle" idx="2"/>
          </p:nvPr>
        </p:nvSpPr>
        <p:spPr>
          <a:xfrm>
            <a:off x="932821" y="909036"/>
            <a:ext cx="14689766" cy="463200"/>
          </a:xfrm>
        </p:spPr>
        <p:txBody>
          <a:bodyPr/>
          <a:lstStyle/>
          <a:p>
            <a:r>
              <a:rPr lang="en-US" dirty="0"/>
              <a:t>03 </a:t>
            </a:r>
            <a:r>
              <a:rPr lang="en-US" dirty="0" err="1"/>
              <a:t>gestion</a:t>
            </a:r>
            <a:r>
              <a:rPr lang="en-US" dirty="0"/>
              <a:t> des </a:t>
            </a:r>
            <a:r>
              <a:rPr lang="en-US" dirty="0" err="1"/>
              <a:t>comptes</a:t>
            </a:r>
            <a:r>
              <a:rPr lang="en-US" dirty="0"/>
              <a:t> en </a:t>
            </a:r>
            <a:r>
              <a:rPr lang="en-US" dirty="0" err="1"/>
              <a:t>ligne</a:t>
            </a:r>
            <a:endParaRPr lang="en-US" dirty="0"/>
          </a:p>
        </p:txBody>
      </p:sp>
      <p:sp>
        <p:nvSpPr>
          <p:cNvPr id="9" name="Text Placeholder 6">
            <a:extLst>
              <a:ext uri="{FF2B5EF4-FFF2-40B4-BE49-F238E27FC236}">
                <a16:creationId xmlns:a16="http://schemas.microsoft.com/office/drawing/2014/main" id="{B26AA355-0742-024C-9E42-236EBDB48DD7}"/>
              </a:ext>
            </a:extLst>
          </p:cNvPr>
          <p:cNvSpPr txBox="1">
            <a:spLocks/>
          </p:cNvSpPr>
          <p:nvPr/>
        </p:nvSpPr>
        <p:spPr>
          <a:xfrm>
            <a:off x="933447" y="4946476"/>
            <a:ext cx="11953877" cy="6337650"/>
          </a:xfrm>
          <a:prstGeom prst="rect">
            <a:avLst/>
          </a:prstGeom>
        </p:spPr>
        <p:txBody>
          <a:bodyPr vert="horz" lIns="0" tIns="0" rIns="0" bIns="0" rtlCol="0">
            <a:noAutofit/>
          </a:bodyPr>
          <a:lstStyle>
            <a:defPPr marR="0" lvl="0" algn="l" rtl="0">
              <a:lnSpc>
                <a:spcPct val="100000"/>
              </a:lnSpc>
              <a:spcBef>
                <a:spcPts val="0"/>
              </a:spcBef>
              <a:spcAft>
                <a:spcPts val="0"/>
              </a:spcAft>
            </a:defPPr>
            <a:lvl1pPr marL="0" marR="0" lvl="0" indent="0" algn="l" rtl="0" eaLnBrk="1" hangingPunct="1">
              <a:lnSpc>
                <a:spcPct val="129000"/>
              </a:lnSpc>
              <a:spcBef>
                <a:spcPts val="0"/>
              </a:spcBef>
              <a:spcAft>
                <a:spcPts val="1200"/>
              </a:spcAft>
              <a:buClr>
                <a:srgbClr val="1C2B33"/>
              </a:buClr>
              <a:buSzPct val="25000"/>
              <a:buFontTx/>
              <a:buBlip>
                <a:blip r:embed="rId3"/>
              </a:buBlip>
              <a:tabLst/>
              <a:defRPr sz="24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4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4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4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4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fontAlgn="base">
              <a:lnSpc>
                <a:spcPts val="3000"/>
              </a:lnSpc>
              <a:buNone/>
            </a:pPr>
            <a:r>
              <a:rPr lang="fr-FR" sz="2000" b="1" dirty="0"/>
              <a:t>En quoi consiste la vérification de la sécurité de Facebook et comment la lancer</a:t>
            </a:r>
            <a:r>
              <a:rPr lang="en-US" sz="2000" b="1" dirty="0"/>
              <a:t>?</a:t>
            </a:r>
          </a:p>
          <a:p>
            <a:pPr fontAlgn="base">
              <a:lnSpc>
                <a:spcPts val="3000"/>
              </a:lnSpc>
              <a:buNone/>
            </a:pPr>
            <a:r>
              <a:rPr lang="fr-FR" sz="2000" dirty="0"/>
              <a:t>Vous pouvez utiliser la vérification de la sécurité pour connaître et améliorer le niveau de sécurité de votre compte. Vous devrez vous connecter à votre compte Facebook pour lancer la vérification de la sécurité</a:t>
            </a:r>
            <a:r>
              <a:rPr lang="en-US" sz="2000" dirty="0"/>
              <a:t>.</a:t>
            </a:r>
          </a:p>
          <a:p>
            <a:pPr fontAlgn="base">
              <a:lnSpc>
                <a:spcPts val="3000"/>
              </a:lnSpc>
              <a:buSzPct val="100000"/>
              <a:buNone/>
            </a:pPr>
            <a:r>
              <a:rPr lang="en-US" sz="2000" b="1" dirty="0"/>
              <a:t>Grâce à la </a:t>
            </a:r>
            <a:r>
              <a:rPr lang="en-US" sz="2000" b="1" dirty="0" err="1"/>
              <a:t>vérification</a:t>
            </a:r>
            <a:r>
              <a:rPr lang="en-US" sz="2000" b="1" dirty="0"/>
              <a:t> de la </a:t>
            </a:r>
            <a:r>
              <a:rPr lang="en-US" sz="2000" b="1" dirty="0" err="1"/>
              <a:t>sécurité</a:t>
            </a:r>
            <a:r>
              <a:rPr lang="en-US" sz="2000" b="1" dirty="0"/>
              <a:t>, </a:t>
            </a:r>
            <a:r>
              <a:rPr lang="en-US" sz="2000" b="1" dirty="0" err="1"/>
              <a:t>vous</a:t>
            </a:r>
            <a:r>
              <a:rPr lang="en-US" sz="2000" b="1" dirty="0"/>
              <a:t> </a:t>
            </a:r>
            <a:r>
              <a:rPr lang="en-US" sz="2000" b="1" dirty="0" err="1"/>
              <a:t>pouvez</a:t>
            </a:r>
            <a:r>
              <a:rPr lang="en-US" sz="2000" b="1" dirty="0"/>
              <a:t>:</a:t>
            </a:r>
          </a:p>
          <a:p>
            <a:pPr marL="342900" indent="-342900" fontAlgn="base">
              <a:lnSpc>
                <a:spcPts val="3000"/>
              </a:lnSpc>
              <a:buSzPct val="100000"/>
              <a:buFont typeface="Arial" panose="020B0604020202020204" pitchFamily="34" charset="0"/>
              <a:buChar char="•"/>
            </a:pPr>
            <a:r>
              <a:rPr lang="fr-FR" sz="2000" dirty="0"/>
              <a:t>Recevoir des alertes lorsque quelqu'un essaie de se connecter à votre compte à partir d'un ordinateur ou d'un appareil mobile non reconnu</a:t>
            </a:r>
          </a:p>
          <a:p>
            <a:pPr marL="342900" indent="-342900" fontAlgn="base">
              <a:lnSpc>
                <a:spcPts val="3000"/>
              </a:lnSpc>
              <a:buSzPct val="100000"/>
              <a:buFont typeface="Arial" panose="020B0604020202020204" pitchFamily="34" charset="0"/>
              <a:buChar char="•"/>
            </a:pPr>
            <a:r>
              <a:rPr lang="fr-FR" sz="2000" dirty="0"/>
              <a:t>Apprendre à protéger votre mot de passe</a:t>
            </a:r>
          </a:p>
          <a:p>
            <a:pPr marL="342900" indent="-342900" fontAlgn="base">
              <a:lnSpc>
                <a:spcPts val="3000"/>
              </a:lnSpc>
              <a:buSzPct val="100000"/>
              <a:buFont typeface="Arial" panose="020B0604020202020204" pitchFamily="34" charset="0"/>
              <a:buChar char="•"/>
            </a:pPr>
            <a:r>
              <a:rPr lang="fr-FR" sz="2000" dirty="0"/>
              <a:t>Activer l’authentification à deux facteurs, une fonctionnalité facultative qui accroît la sécurité de votre compte Facebook</a:t>
            </a:r>
          </a:p>
          <a:p>
            <a:pPr fontAlgn="base">
              <a:lnSpc>
                <a:spcPts val="3000"/>
              </a:lnSpc>
              <a:buSzPct val="100000"/>
              <a:buNone/>
            </a:pPr>
            <a:r>
              <a:rPr lang="fr-FR" sz="2000" dirty="0"/>
              <a:t>Remarque: cette fonction est actuellement disponible pour les personnes connectées à Facebook depuis un ordinateur ou avec la dernière version de l’application Facebook pour Android ou </a:t>
            </a:r>
            <a:r>
              <a:rPr lang="fr-FR" sz="2000" dirty="0" err="1"/>
              <a:t>iOS</a:t>
            </a:r>
            <a:r>
              <a:rPr lang="en-US" sz="2000" dirty="0"/>
              <a:t>.</a:t>
            </a:r>
          </a:p>
          <a:p>
            <a:pPr fontAlgn="base">
              <a:lnSpc>
                <a:spcPts val="3000"/>
              </a:lnSpc>
              <a:buSzPct val="100000"/>
              <a:buNone/>
            </a:pPr>
            <a:r>
              <a:rPr lang="fr-FR" sz="2000" dirty="0"/>
              <a:t>Découvrez comment </a:t>
            </a:r>
            <a:r>
              <a:rPr lang="fr-FR" sz="2000" u="sng" dirty="0">
                <a:solidFill>
                  <a:schemeClr val="accent2"/>
                </a:solidFill>
              </a:rPr>
              <a:t>sécuriser votre compte</a:t>
            </a:r>
            <a:r>
              <a:rPr lang="en-US" sz="2000" dirty="0"/>
              <a:t>.</a:t>
            </a:r>
          </a:p>
        </p:txBody>
      </p:sp>
      <p:sp>
        <p:nvSpPr>
          <p:cNvPr id="10" name="Text Placeholder 6">
            <a:extLst>
              <a:ext uri="{FF2B5EF4-FFF2-40B4-BE49-F238E27FC236}">
                <a16:creationId xmlns:a16="http://schemas.microsoft.com/office/drawing/2014/main" id="{6C965C75-E347-B14D-BDDA-094E75A10716}"/>
              </a:ext>
            </a:extLst>
          </p:cNvPr>
          <p:cNvSpPr txBox="1">
            <a:spLocks/>
          </p:cNvSpPr>
          <p:nvPr/>
        </p:nvSpPr>
        <p:spPr>
          <a:xfrm>
            <a:off x="933450" y="2889075"/>
            <a:ext cx="13849715" cy="1765665"/>
          </a:xfrm>
          <a:prstGeom prst="rect">
            <a:avLst/>
          </a:prstGeom>
        </p:spPr>
        <p:txBody>
          <a:bodyPr vert="horz" lIns="0" tIns="0" rIns="0" bIns="0" rtlCol="0" anchor="b">
            <a:noAutofit/>
          </a:bodyPr>
          <a:lstStyle>
            <a:defPPr marR="0" lvl="0" algn="l" rtl="0">
              <a:lnSpc>
                <a:spcPct val="100000"/>
              </a:lnSpc>
              <a:spcBef>
                <a:spcPts val="0"/>
              </a:spcBef>
              <a:spcAft>
                <a:spcPts val="0"/>
              </a:spcAft>
            </a:defPPr>
            <a:lvl1pPr marL="0" marR="0" lvl="0" indent="0" algn="l" rtl="0" eaLnBrk="1" hangingPunct="1">
              <a:lnSpc>
                <a:spcPct val="129000"/>
              </a:lnSpc>
              <a:spcBef>
                <a:spcPts val="0"/>
              </a:spcBef>
              <a:spcAft>
                <a:spcPts val="1200"/>
              </a:spcAft>
              <a:buClr>
                <a:srgbClr val="1C2B33"/>
              </a:buClr>
              <a:buSzPct val="25000"/>
              <a:buFontTx/>
              <a:buBlip>
                <a:blip r:embed="rId3"/>
              </a:buBlip>
              <a:tabLst/>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defTabSz="1828800" fontAlgn="base">
              <a:lnSpc>
                <a:spcPts val="7200"/>
              </a:lnSpc>
              <a:spcAft>
                <a:spcPts val="0"/>
              </a:spcAft>
              <a:buFont typeface="Optimistic Text"/>
              <a:buNone/>
              <a:defRPr/>
            </a:pPr>
            <a:r>
              <a:rPr lang="fr-CA" sz="6000" spc="260" dirty="0">
                <a:solidFill>
                  <a:srgbClr val="1C2B33"/>
                </a:solidFill>
                <a:latin typeface="Optimistic Display" panose="020B0603020203020204" pitchFamily="34" charset="0"/>
                <a:cs typeface="Optimistic Display" panose="020B0603020203020204" pitchFamily="34" charset="0"/>
                <a:sym typeface="Arial"/>
              </a:rPr>
              <a:t>Vérification de la sécurité de </a:t>
            </a:r>
            <a:r>
              <a:rPr lang="fr-CA" sz="6000" u="sng" spc="260" dirty="0">
                <a:solidFill>
                  <a:schemeClr val="accent2"/>
                </a:solidFill>
                <a:latin typeface="Optimistic Display" panose="020B0603020203020204" pitchFamily="34" charset="0"/>
                <a:cs typeface="Optimistic Display" panose="020B0603020203020204" pitchFamily="34" charset="0"/>
                <a:sym typeface="Arial"/>
              </a:rPr>
              <a:t>Facebook</a:t>
            </a:r>
            <a:endParaRPr lang="en-US" sz="6000" u="sng" spc="260" dirty="0">
              <a:solidFill>
                <a:schemeClr val="accent2"/>
              </a:solidFill>
              <a:latin typeface="Optimistic Display" panose="020B0603020203020204" pitchFamily="34" charset="0"/>
              <a:cs typeface="Optimistic Display" panose="020B0603020203020204" pitchFamily="34" charset="0"/>
              <a:sym typeface="Arial"/>
            </a:endParaRPr>
          </a:p>
        </p:txBody>
      </p:sp>
      <p:sp>
        <p:nvSpPr>
          <p:cNvPr id="11" name="Rectangle 10">
            <a:extLst>
              <a:ext uri="{FF2B5EF4-FFF2-40B4-BE49-F238E27FC236}">
                <a16:creationId xmlns:a16="http://schemas.microsoft.com/office/drawing/2014/main" id="{BE591CE0-9516-8C47-88AE-C5CD1DF54B6B}"/>
              </a:ext>
            </a:extLst>
          </p:cNvPr>
          <p:cNvSpPr/>
          <p:nvPr/>
        </p:nvSpPr>
        <p:spPr>
          <a:xfrm>
            <a:off x="18773775" y="0"/>
            <a:ext cx="5613399" cy="137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US" sz="2400" spc="50" dirty="0">
              <a:solidFill>
                <a:srgbClr val="1C2B33"/>
              </a:solidFill>
              <a:cs typeface="Optimistic Text" panose="020B0503020203020204" pitchFamily="34" charset="0"/>
            </a:endParaRPr>
          </a:p>
        </p:txBody>
      </p:sp>
      <p:sp>
        <p:nvSpPr>
          <p:cNvPr id="14" name="Google Shape;648;p3">
            <a:extLst>
              <a:ext uri="{FF2B5EF4-FFF2-40B4-BE49-F238E27FC236}">
                <a16:creationId xmlns:a16="http://schemas.microsoft.com/office/drawing/2014/main" id="{0F383723-9C44-0B4B-88F3-BA19E8FBB11F}"/>
              </a:ext>
            </a:extLst>
          </p:cNvPr>
          <p:cNvSpPr/>
          <p:nvPr/>
        </p:nvSpPr>
        <p:spPr>
          <a:xfrm>
            <a:off x="16892588" y="1438775"/>
            <a:ext cx="5635625" cy="11009576"/>
          </a:xfrm>
          <a:prstGeom prst="roundRect">
            <a:avLst>
              <a:gd name="adj" fmla="val 12084"/>
            </a:avLst>
          </a:prstGeom>
          <a:solidFill>
            <a:srgbClr val="FFFFFF"/>
          </a:solidFill>
          <a:ln w="9525" cap="flat" cmpd="sng">
            <a:solidFill>
              <a:srgbClr val="CBD2D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None/>
            </a:pPr>
            <a:endParaRPr sz="2489" b="0" i="0" u="none" strike="noStrike" cap="none">
              <a:solidFill>
                <a:srgbClr val="000000"/>
              </a:solidFill>
              <a:latin typeface="Arial"/>
              <a:ea typeface="Arial"/>
              <a:cs typeface="Arial"/>
              <a:sym typeface="Arial"/>
            </a:endParaRPr>
          </a:p>
        </p:txBody>
      </p:sp>
      <p:pic>
        <p:nvPicPr>
          <p:cNvPr id="22" name="Picture 21">
            <a:extLst>
              <a:ext uri="{FF2B5EF4-FFF2-40B4-BE49-F238E27FC236}">
                <a16:creationId xmlns:a16="http://schemas.microsoft.com/office/drawing/2014/main" id="{B959B197-8B20-6F44-88A0-B5E9DD9A3CBB}"/>
              </a:ext>
            </a:extLst>
          </p:cNvPr>
          <p:cNvPicPr>
            <a:picLocks noChangeAspect="1"/>
          </p:cNvPicPr>
          <p:nvPr/>
        </p:nvPicPr>
        <p:blipFill rotWithShape="1">
          <a:blip r:embed="rId4"/>
          <a:srcRect t="93" b="91961"/>
          <a:stretch/>
        </p:blipFill>
        <p:spPr>
          <a:xfrm>
            <a:off x="17209453" y="2510368"/>
            <a:ext cx="5001894" cy="858609"/>
          </a:xfrm>
          <a:prstGeom prst="rect">
            <a:avLst/>
          </a:prstGeom>
          <a:solidFill>
            <a:srgbClr val="FFFFFF"/>
          </a:solidFill>
          <a:ln w="9525" cap="flat" cmpd="sng">
            <a:noFill/>
            <a:prstDash val="solid"/>
            <a:round/>
            <a:headEnd type="none" w="sm" len="sm"/>
            <a:tailEnd type="none" w="sm" len="sm"/>
          </a:ln>
        </p:spPr>
      </p:pic>
      <p:sp>
        <p:nvSpPr>
          <p:cNvPr id="12" name="TextBox 11">
            <a:extLst>
              <a:ext uri="{FF2B5EF4-FFF2-40B4-BE49-F238E27FC236}">
                <a16:creationId xmlns:a16="http://schemas.microsoft.com/office/drawing/2014/main" id="{2CFD1F4C-9A30-1F4D-90D0-CA004037808C}"/>
              </a:ext>
            </a:extLst>
          </p:cNvPr>
          <p:cNvSpPr txBox="1"/>
          <p:nvPr/>
        </p:nvSpPr>
        <p:spPr>
          <a:xfrm>
            <a:off x="22024975" y="12668250"/>
            <a:ext cx="1428750" cy="438150"/>
          </a:xfrm>
          <a:prstGeom prst="rect">
            <a:avLst/>
          </a:prstGeom>
        </p:spPr>
        <p:txBody>
          <a:bodyPr rIns="0">
            <a:noAutofit/>
          </a:bodyPr>
          <a:lstStyle>
            <a:defPPr marR="0" lvl="0" algn="l" rtl="0">
              <a:lnSpc>
                <a:spcPct val="100000"/>
              </a:lnSpc>
              <a:spcBef>
                <a:spcPts val="0"/>
              </a:spcBef>
              <a:spcAft>
                <a:spcPts val="0"/>
              </a:spcAft>
              <a:defRPr/>
            </a:defPPr>
            <a:lvl1pPr marL="45720" indent="-45720" algn="r" eaLnBrk="1" hangingPunct="1">
              <a:lnSpc>
                <a:spcPct val="129000"/>
              </a:lnSpc>
              <a:spcAft>
                <a:spcPts val="1200"/>
              </a:spcAft>
              <a:buSzPct val="25000"/>
              <a:buFontTx/>
              <a:buBlip>
                <a:blip r:embed="rId3"/>
              </a:buBlip>
              <a:tabLst/>
              <a:defRPr sz="1600" spc="50" baseline="0">
                <a:solidFill>
                  <a:schemeClr val="tx1"/>
                </a:solidFill>
              </a:defRPr>
            </a:lvl1pPr>
            <a:lvl2pPr marL="640080" indent="-365760" eaLnBrk="1" hangingPunct="1">
              <a:lnSpc>
                <a:spcPct val="129000"/>
              </a:lnSpc>
              <a:spcAft>
                <a:spcPts val="1200"/>
              </a:spcAft>
              <a:buClrTx/>
              <a:buSzPct val="85000"/>
              <a:buFont typeface="Optimistic Text" panose="020B0604020202020204" pitchFamily="34" charset="0"/>
              <a:buChar char="•"/>
              <a:defRPr spc="50" baseline="0">
                <a:solidFill>
                  <a:schemeClr val="tx1"/>
                </a:solidFill>
              </a:defRPr>
            </a:lvl2pPr>
            <a:lvl3pPr marL="1005840" indent="-365760" eaLnBrk="1" hangingPunct="1">
              <a:lnSpc>
                <a:spcPct val="129000"/>
              </a:lnSpc>
              <a:spcAft>
                <a:spcPts val="1200"/>
              </a:spcAft>
              <a:buClrTx/>
              <a:buSzPct val="85000"/>
              <a:buFont typeface=".PingFang SC Regular"/>
              <a:buChar char="﹘"/>
              <a:defRPr spc="50" baseline="0">
                <a:solidFill>
                  <a:schemeClr val="tx1"/>
                </a:solidFill>
              </a:defRPr>
            </a:lvl3pPr>
            <a:lvl4pPr marL="1371600" indent="-365760" eaLnBrk="1" hangingPunct="1">
              <a:lnSpc>
                <a:spcPct val="129000"/>
              </a:lnSpc>
              <a:spcAft>
                <a:spcPts val="1200"/>
              </a:spcAft>
              <a:buClrTx/>
              <a:buSzPct val="85000"/>
              <a:buFont typeface=".PingFang SC Regular"/>
              <a:buChar char="﹘"/>
              <a:defRPr spc="50" baseline="0">
                <a:solidFill>
                  <a:schemeClr val="tx1"/>
                </a:solidFill>
              </a:defRPr>
            </a:lvl4pPr>
            <a:lvl5pPr marL="1737360" indent="-365760" eaLnBrk="1" hangingPunct="1">
              <a:lnSpc>
                <a:spcPct val="129000"/>
              </a:lnSpc>
              <a:spcAft>
                <a:spcPts val="1200"/>
              </a:spcAft>
              <a:buClrTx/>
              <a:buSzPct val="85000"/>
              <a:buFont typeface=".PingFang SC Regular"/>
              <a:buChar char="﹘"/>
              <a:defRPr spc="50" baseline="0">
                <a:solidFill>
                  <a:schemeClr val="tx1"/>
                </a:solidFill>
              </a:defRPr>
            </a:lvl5pPr>
            <a:lvl6pPr eaLnBrk="1" hangingPunct="1"/>
            <a:lvl7pPr eaLnBrk="1" hangingPunct="1"/>
            <a:lvl8pPr eaLnBrk="1" hangingPunct="1"/>
            <a:lvl9pPr eaLnBrk="1" hangingPunct="1"/>
          </a:lstStyle>
          <a:p>
            <a:pPr lvl="0"/>
            <a:fld id="{FDB46036-B8C8-1B45-BC70-41893D8B3A8D}" type="slidenum">
              <a:rPr lang="en-US" smtClean="0"/>
              <a:pPr lvl="0"/>
              <a:t>86</a:t>
            </a:fld>
            <a:endParaRPr lang="en-US" dirty="0"/>
          </a:p>
        </p:txBody>
      </p:sp>
      <p:pic>
        <p:nvPicPr>
          <p:cNvPr id="3" name="Picture 2"/>
          <p:cNvPicPr>
            <a:picLocks noChangeAspect="1"/>
          </p:cNvPicPr>
          <p:nvPr/>
        </p:nvPicPr>
        <p:blipFill>
          <a:blip r:embed="rId5"/>
          <a:stretch>
            <a:fillRect/>
          </a:stretch>
        </p:blipFill>
        <p:spPr>
          <a:xfrm>
            <a:off x="17209453" y="3368976"/>
            <a:ext cx="5001894" cy="8689673"/>
          </a:xfrm>
          <a:prstGeom prst="rect">
            <a:avLst/>
          </a:prstGeom>
        </p:spPr>
      </p:pic>
    </p:spTree>
    <p:extLst>
      <p:ext uri="{BB962C8B-B14F-4D97-AF65-F5344CB8AC3E}">
        <p14:creationId xmlns:p14="http://schemas.microsoft.com/office/powerpoint/2010/main" val="2511791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C83E7DF-685E-6B45-BF68-0C8B8ED5C824}"/>
              </a:ext>
            </a:extLst>
          </p:cNvPr>
          <p:cNvSpPr/>
          <p:nvPr/>
        </p:nvSpPr>
        <p:spPr>
          <a:xfrm>
            <a:off x="13138150" y="-15240"/>
            <a:ext cx="11249025" cy="137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5000"/>
              </a:lnSpc>
              <a:spcBef>
                <a:spcPts val="0"/>
              </a:spcBef>
              <a:spcAft>
                <a:spcPts val="0"/>
              </a:spcAft>
              <a:buClr>
                <a:srgbClr val="1C2B33"/>
              </a:buClr>
              <a:buSzTx/>
              <a:buFont typeface="Optimistic Text"/>
              <a:buNone/>
              <a:tabLst/>
              <a:defRPr/>
            </a:pPr>
            <a:endParaRPr kumimoji="0" lang="en-US" sz="2400" b="0" i="0" u="none" strike="noStrike" kern="0" cap="none" spc="50" normalizeH="0" baseline="0" noProof="0" dirty="0">
              <a:ln>
                <a:noFill/>
              </a:ln>
              <a:solidFill>
                <a:srgbClr val="1C2B33"/>
              </a:solidFill>
              <a:effectLst/>
              <a:uLnTx/>
              <a:uFillTx/>
              <a:latin typeface="Optimistic Text"/>
              <a:ea typeface="+mn-ea"/>
              <a:cs typeface="Optimistic Text" panose="020B0503020203020204" pitchFamily="34" charset="0"/>
              <a:sym typeface="Arial"/>
            </a:endParaRPr>
          </a:p>
        </p:txBody>
      </p:sp>
      <p:sp>
        <p:nvSpPr>
          <p:cNvPr id="10" name="Google Shape;10949;p744">
            <a:extLst>
              <a:ext uri="{FF2B5EF4-FFF2-40B4-BE49-F238E27FC236}">
                <a16:creationId xmlns:a16="http://schemas.microsoft.com/office/drawing/2014/main" id="{E171779B-BDA9-BF42-982B-B2CA4EAFA712}"/>
              </a:ext>
            </a:extLst>
          </p:cNvPr>
          <p:cNvSpPr/>
          <p:nvPr/>
        </p:nvSpPr>
        <p:spPr>
          <a:xfrm>
            <a:off x="8444554" y="1394867"/>
            <a:ext cx="17376000" cy="11236000"/>
          </a:xfrm>
          <a:prstGeom prst="roundRect">
            <a:avLst>
              <a:gd name="adj" fmla="val 2691"/>
            </a:avLst>
          </a:prstGeom>
          <a:solidFill>
            <a:srgbClr val="FFFFFF"/>
          </a:solidFill>
          <a:ln w="9525" cap="flat" cmpd="sng">
            <a:solidFill>
              <a:srgbClr val="CBD2D9"/>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ea typeface="Optimistic Text"/>
              <a:cs typeface="Optimistic Text"/>
              <a:sym typeface="Optimistic Text"/>
            </a:endParaRPr>
          </a:p>
        </p:txBody>
      </p:sp>
      <p:sp>
        <p:nvSpPr>
          <p:cNvPr id="2" name="Subtitle 1">
            <a:extLst>
              <a:ext uri="{FF2B5EF4-FFF2-40B4-BE49-F238E27FC236}">
                <a16:creationId xmlns:a16="http://schemas.microsoft.com/office/drawing/2014/main" id="{3B429F7B-BF7F-A541-9B1D-E7BF2BA86BD4}"/>
              </a:ext>
            </a:extLst>
          </p:cNvPr>
          <p:cNvSpPr>
            <a:spLocks noGrp="1"/>
          </p:cNvSpPr>
          <p:nvPr>
            <p:ph type="subTitle" idx="2"/>
          </p:nvPr>
        </p:nvSpPr>
        <p:spPr>
          <a:xfrm>
            <a:off x="932821" y="909036"/>
            <a:ext cx="14689766" cy="463200"/>
          </a:xfrm>
        </p:spPr>
        <p:txBody>
          <a:bodyPr/>
          <a:lstStyle/>
          <a:p>
            <a:r>
              <a:rPr lang="en-US" dirty="0"/>
              <a:t>03 </a:t>
            </a:r>
            <a:r>
              <a:rPr lang="en-US" dirty="0" err="1"/>
              <a:t>gestion</a:t>
            </a:r>
            <a:r>
              <a:rPr lang="en-US" dirty="0"/>
              <a:t> des </a:t>
            </a:r>
            <a:r>
              <a:rPr lang="en-US" dirty="0" err="1"/>
              <a:t>comptes</a:t>
            </a:r>
            <a:r>
              <a:rPr lang="en-US" dirty="0"/>
              <a:t> en </a:t>
            </a:r>
            <a:r>
              <a:rPr lang="en-US" dirty="0" err="1"/>
              <a:t>ligne</a:t>
            </a:r>
            <a:r>
              <a:rPr lang="en-US" dirty="0"/>
              <a:t> </a:t>
            </a:r>
          </a:p>
        </p:txBody>
      </p:sp>
      <p:sp>
        <p:nvSpPr>
          <p:cNvPr id="12" name="Title 2">
            <a:extLst>
              <a:ext uri="{FF2B5EF4-FFF2-40B4-BE49-F238E27FC236}">
                <a16:creationId xmlns:a16="http://schemas.microsoft.com/office/drawing/2014/main" id="{6EDFF644-A0C5-8A48-AC7A-178B88DB6EDA}"/>
              </a:ext>
            </a:extLst>
          </p:cNvPr>
          <p:cNvSpPr>
            <a:spLocks noGrp="1"/>
          </p:cNvSpPr>
          <p:nvPr>
            <p:ph type="title"/>
          </p:nvPr>
        </p:nvSpPr>
        <p:spPr>
          <a:xfrm>
            <a:off x="932690" y="5600700"/>
            <a:ext cx="7003694" cy="2514600"/>
          </a:xfrm>
        </p:spPr>
        <p:txBody>
          <a:bodyPr vert="horz" lIns="0" tIns="0" rIns="0" bIns="0" rtlCol="0" anchor="ctr">
            <a:noAutofit/>
          </a:bodyPr>
          <a:lstStyle/>
          <a:p>
            <a:pPr defTabSz="1828800" fontAlgn="base">
              <a:lnSpc>
                <a:spcPts val="7200"/>
              </a:lnSpc>
              <a:buSzPct val="25000"/>
            </a:pPr>
            <a:r>
              <a:rPr lang="en-US" sz="6000" spc="260" dirty="0">
                <a:solidFill>
                  <a:srgbClr val="1C2B33"/>
                </a:solidFill>
                <a:latin typeface="Optimistic Display" panose="020B0603020203020204" pitchFamily="34" charset="0"/>
                <a:cs typeface="Optimistic Display" panose="020B0603020203020204" pitchFamily="34" charset="0"/>
                <a:sym typeface="Arial"/>
              </a:rPr>
              <a:t>Page de </a:t>
            </a:r>
            <a:r>
              <a:rPr lang="en-US" sz="6000" spc="260" dirty="0" err="1">
                <a:solidFill>
                  <a:srgbClr val="1C2B33"/>
                </a:solidFill>
                <a:latin typeface="Optimistic Display" panose="020B0603020203020204" pitchFamily="34" charset="0"/>
                <a:cs typeface="Optimistic Display" panose="020B0603020203020204" pitchFamily="34" charset="0"/>
                <a:sym typeface="Arial"/>
              </a:rPr>
              <a:t>sécurité</a:t>
            </a:r>
            <a:r>
              <a:rPr lang="en-US" sz="6000" spc="260" dirty="0">
                <a:solidFill>
                  <a:srgbClr val="1C2B33"/>
                </a:solidFill>
                <a:latin typeface="Optimistic Display" panose="020B0603020203020204" pitchFamily="34" charset="0"/>
                <a:cs typeface="Optimistic Display" panose="020B0603020203020204" pitchFamily="34" charset="0"/>
                <a:sym typeface="Arial"/>
              </a:rPr>
              <a:t> </a:t>
            </a:r>
            <a:r>
              <a:rPr lang="en-US" sz="6000" u="sng" spc="260" dirty="0" err="1">
                <a:solidFill>
                  <a:schemeClr val="accent2"/>
                </a:solidFill>
                <a:latin typeface="Optimistic Display" panose="020B0603020203020204" pitchFamily="34" charset="0"/>
                <a:cs typeface="Optimistic Display" panose="020B0603020203020204" pitchFamily="34" charset="0"/>
                <a:sym typeface="Arial"/>
              </a:rPr>
              <a:t>WhatsApp</a:t>
            </a:r>
            <a:endParaRPr lang="en-US" sz="6000" u="sng" spc="260" dirty="0">
              <a:solidFill>
                <a:schemeClr val="accent2"/>
              </a:solidFill>
              <a:latin typeface="Optimistic Display" panose="020B0603020203020204" pitchFamily="34" charset="0"/>
              <a:cs typeface="Optimistic Display" panose="020B0603020203020204" pitchFamily="34" charset="0"/>
              <a:sym typeface="Arial"/>
            </a:endParaRPr>
          </a:p>
        </p:txBody>
      </p:sp>
      <p:sp>
        <p:nvSpPr>
          <p:cNvPr id="8" name="TextBox 7">
            <a:extLst>
              <a:ext uri="{FF2B5EF4-FFF2-40B4-BE49-F238E27FC236}">
                <a16:creationId xmlns:a16="http://schemas.microsoft.com/office/drawing/2014/main" id="{EEE11B02-6A4E-5341-9EF2-38626AD1C4EA}"/>
              </a:ext>
            </a:extLst>
          </p:cNvPr>
          <p:cNvSpPr txBox="1"/>
          <p:nvPr/>
        </p:nvSpPr>
        <p:spPr>
          <a:xfrm>
            <a:off x="22024975" y="12668250"/>
            <a:ext cx="1428750" cy="438150"/>
          </a:xfrm>
          <a:prstGeom prst="rect">
            <a:avLst/>
          </a:prstGeom>
        </p:spPr>
        <p:txBody>
          <a:bodyPr rIns="0">
            <a:noAutofit/>
          </a:bodyPr>
          <a:lstStyle>
            <a:defPPr marR="0" lvl="0" algn="l" rtl="0">
              <a:lnSpc>
                <a:spcPct val="100000"/>
              </a:lnSpc>
              <a:spcBef>
                <a:spcPts val="0"/>
              </a:spcBef>
              <a:spcAft>
                <a:spcPts val="0"/>
              </a:spcAft>
              <a:defRPr/>
            </a:defPPr>
            <a:lvl1pPr marL="45720" indent="-45720" algn="r" eaLnBrk="1" hangingPunct="1">
              <a:lnSpc>
                <a:spcPct val="129000"/>
              </a:lnSpc>
              <a:spcAft>
                <a:spcPts val="1200"/>
              </a:spcAft>
              <a:buSzPct val="25000"/>
              <a:buFontTx/>
              <a:buBlip>
                <a:blip r:embed="rId3"/>
              </a:buBlip>
              <a:tabLst/>
              <a:defRPr sz="1600" spc="50" baseline="0">
                <a:solidFill>
                  <a:schemeClr val="tx1"/>
                </a:solidFill>
              </a:defRPr>
            </a:lvl1pPr>
            <a:lvl2pPr marL="640080" indent="-365760" eaLnBrk="1" hangingPunct="1">
              <a:lnSpc>
                <a:spcPct val="129000"/>
              </a:lnSpc>
              <a:spcAft>
                <a:spcPts val="1200"/>
              </a:spcAft>
              <a:buClrTx/>
              <a:buSzPct val="85000"/>
              <a:buFont typeface="Optimistic Text" panose="020B0604020202020204" pitchFamily="34" charset="0"/>
              <a:buChar char="•"/>
              <a:defRPr spc="50" baseline="0">
                <a:solidFill>
                  <a:schemeClr val="tx1"/>
                </a:solidFill>
              </a:defRPr>
            </a:lvl2pPr>
            <a:lvl3pPr marL="1005840" indent="-365760" eaLnBrk="1" hangingPunct="1">
              <a:lnSpc>
                <a:spcPct val="129000"/>
              </a:lnSpc>
              <a:spcAft>
                <a:spcPts val="1200"/>
              </a:spcAft>
              <a:buClrTx/>
              <a:buSzPct val="85000"/>
              <a:buFont typeface=".PingFang SC Regular"/>
              <a:buChar char="﹘"/>
              <a:defRPr spc="50" baseline="0">
                <a:solidFill>
                  <a:schemeClr val="tx1"/>
                </a:solidFill>
              </a:defRPr>
            </a:lvl3pPr>
            <a:lvl4pPr marL="1371600" indent="-365760" eaLnBrk="1" hangingPunct="1">
              <a:lnSpc>
                <a:spcPct val="129000"/>
              </a:lnSpc>
              <a:spcAft>
                <a:spcPts val="1200"/>
              </a:spcAft>
              <a:buClrTx/>
              <a:buSzPct val="85000"/>
              <a:buFont typeface=".PingFang SC Regular"/>
              <a:buChar char="﹘"/>
              <a:defRPr spc="50" baseline="0">
                <a:solidFill>
                  <a:schemeClr val="tx1"/>
                </a:solidFill>
              </a:defRPr>
            </a:lvl4pPr>
            <a:lvl5pPr marL="1737360" indent="-365760" eaLnBrk="1" hangingPunct="1">
              <a:lnSpc>
                <a:spcPct val="129000"/>
              </a:lnSpc>
              <a:spcAft>
                <a:spcPts val="1200"/>
              </a:spcAft>
              <a:buClrTx/>
              <a:buSzPct val="85000"/>
              <a:buFont typeface=".PingFang SC Regular"/>
              <a:buChar char="﹘"/>
              <a:defRPr spc="50" baseline="0">
                <a:solidFill>
                  <a:schemeClr val="tx1"/>
                </a:solidFill>
              </a:defRPr>
            </a:lvl5pPr>
            <a:lvl6pPr eaLnBrk="1" hangingPunct="1"/>
            <a:lvl7pPr eaLnBrk="1" hangingPunct="1"/>
            <a:lvl8pPr eaLnBrk="1" hangingPunct="1"/>
            <a:lvl9pPr eaLnBrk="1" hangingPunct="1"/>
          </a:lstStyle>
          <a:p>
            <a:pPr lvl="0"/>
            <a:fld id="{FDB46036-B8C8-1B45-BC70-41893D8B3A8D}" type="slidenum">
              <a:rPr lang="en-US" smtClean="0"/>
              <a:pPr lvl="0"/>
              <a:t>87</a:t>
            </a:fld>
            <a:endParaRPr lang="en-US" dirty="0"/>
          </a:p>
        </p:txBody>
      </p:sp>
      <p:pic>
        <p:nvPicPr>
          <p:cNvPr id="3" name="Picture 2"/>
          <p:cNvPicPr>
            <a:picLocks noChangeAspect="1"/>
          </p:cNvPicPr>
          <p:nvPr/>
        </p:nvPicPr>
        <p:blipFill>
          <a:blip r:embed="rId4"/>
          <a:stretch>
            <a:fillRect/>
          </a:stretch>
        </p:blipFill>
        <p:spPr>
          <a:xfrm>
            <a:off x="8444554" y="1757362"/>
            <a:ext cx="17376000" cy="10201275"/>
          </a:xfrm>
          <a:prstGeom prst="rect">
            <a:avLst/>
          </a:prstGeom>
        </p:spPr>
      </p:pic>
    </p:spTree>
    <p:extLst>
      <p:ext uri="{BB962C8B-B14F-4D97-AF65-F5344CB8AC3E}">
        <p14:creationId xmlns:p14="http://schemas.microsoft.com/office/powerpoint/2010/main" val="2839912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05A4896-6ED3-E448-AABB-DAA0020EE55E}"/>
              </a:ext>
            </a:extLst>
          </p:cNvPr>
          <p:cNvSpPr/>
          <p:nvPr/>
        </p:nvSpPr>
        <p:spPr>
          <a:xfrm>
            <a:off x="13138150" y="-15240"/>
            <a:ext cx="11249025" cy="137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5000"/>
              </a:lnSpc>
              <a:spcBef>
                <a:spcPts val="0"/>
              </a:spcBef>
              <a:spcAft>
                <a:spcPts val="0"/>
              </a:spcAft>
              <a:buClr>
                <a:srgbClr val="1C2B33"/>
              </a:buClr>
              <a:buSzTx/>
              <a:buFont typeface="Optimistic Text"/>
              <a:buNone/>
              <a:tabLst/>
              <a:defRPr/>
            </a:pPr>
            <a:endParaRPr kumimoji="0" lang="en-US" sz="2400" b="0" i="0" u="none" strike="noStrike" kern="0" cap="none" spc="50" normalizeH="0" baseline="0" noProof="0" dirty="0">
              <a:ln>
                <a:noFill/>
              </a:ln>
              <a:solidFill>
                <a:srgbClr val="1C2B33"/>
              </a:solidFill>
              <a:effectLst/>
              <a:uLnTx/>
              <a:uFillTx/>
              <a:latin typeface="Optimistic Text"/>
              <a:ea typeface="+mn-ea"/>
              <a:cs typeface="Optimistic Text" panose="020B0503020203020204" pitchFamily="34" charset="0"/>
              <a:sym typeface="Arial"/>
            </a:endParaRPr>
          </a:p>
        </p:txBody>
      </p:sp>
      <p:sp>
        <p:nvSpPr>
          <p:cNvPr id="2" name="Subtitle 1">
            <a:extLst>
              <a:ext uri="{FF2B5EF4-FFF2-40B4-BE49-F238E27FC236}">
                <a16:creationId xmlns:a16="http://schemas.microsoft.com/office/drawing/2014/main" id="{3B429F7B-BF7F-A541-9B1D-E7BF2BA86BD4}"/>
              </a:ext>
            </a:extLst>
          </p:cNvPr>
          <p:cNvSpPr>
            <a:spLocks noGrp="1"/>
          </p:cNvSpPr>
          <p:nvPr>
            <p:ph type="subTitle" idx="2"/>
          </p:nvPr>
        </p:nvSpPr>
        <p:spPr>
          <a:xfrm>
            <a:off x="932821" y="909036"/>
            <a:ext cx="14689766" cy="463200"/>
          </a:xfrm>
        </p:spPr>
        <p:txBody>
          <a:bodyPr/>
          <a:lstStyle/>
          <a:p>
            <a:r>
              <a:rPr lang="en-US" dirty="0"/>
              <a:t>03 </a:t>
            </a:r>
            <a:r>
              <a:rPr lang="en-US" dirty="0" err="1"/>
              <a:t>gestion</a:t>
            </a:r>
            <a:r>
              <a:rPr lang="en-US" dirty="0"/>
              <a:t> des </a:t>
            </a:r>
            <a:r>
              <a:rPr lang="en-US" dirty="0" err="1"/>
              <a:t>comptes</a:t>
            </a:r>
            <a:r>
              <a:rPr lang="en-US" dirty="0"/>
              <a:t> en </a:t>
            </a:r>
            <a:r>
              <a:rPr lang="en-US" dirty="0" err="1"/>
              <a:t>ligne</a:t>
            </a:r>
            <a:endParaRPr lang="en-US" dirty="0"/>
          </a:p>
        </p:txBody>
      </p:sp>
      <p:sp>
        <p:nvSpPr>
          <p:cNvPr id="4" name="Title 2">
            <a:extLst>
              <a:ext uri="{FF2B5EF4-FFF2-40B4-BE49-F238E27FC236}">
                <a16:creationId xmlns:a16="http://schemas.microsoft.com/office/drawing/2014/main" id="{A2AE067C-A762-FE47-97BE-F0E358F5E0C1}"/>
              </a:ext>
            </a:extLst>
          </p:cNvPr>
          <p:cNvSpPr>
            <a:spLocks noGrp="1"/>
          </p:cNvSpPr>
          <p:nvPr>
            <p:ph type="title"/>
          </p:nvPr>
        </p:nvSpPr>
        <p:spPr>
          <a:xfrm>
            <a:off x="932689" y="5105400"/>
            <a:ext cx="9389236" cy="3505200"/>
          </a:xfrm>
        </p:spPr>
        <p:txBody>
          <a:bodyPr vert="horz" lIns="0" tIns="0" rIns="0" bIns="0" rtlCol="0" anchor="ctr">
            <a:noAutofit/>
          </a:bodyPr>
          <a:lstStyle/>
          <a:p>
            <a:pPr defTabSz="1828800" fontAlgn="base">
              <a:lnSpc>
                <a:spcPts val="7200"/>
              </a:lnSpc>
              <a:buSzPct val="25000"/>
            </a:pPr>
            <a:r>
              <a:rPr lang="en-US" sz="6000" spc="260" dirty="0">
                <a:solidFill>
                  <a:srgbClr val="1C2B33"/>
                </a:solidFill>
                <a:latin typeface="Optimistic Display" panose="020B0603020203020204" pitchFamily="34" charset="0"/>
                <a:cs typeface="Optimistic Display" panose="020B0603020203020204" pitchFamily="34" charset="0"/>
                <a:sym typeface="Arial"/>
              </a:rPr>
              <a:t>Page </a:t>
            </a:r>
            <a:r>
              <a:rPr lang="en-US" sz="6000" spc="260" dirty="0" err="1">
                <a:solidFill>
                  <a:srgbClr val="1C2B33"/>
                </a:solidFill>
                <a:latin typeface="Optimistic Display" panose="020B0603020203020204" pitchFamily="34" charset="0"/>
                <a:cs typeface="Optimistic Display" panose="020B0603020203020204" pitchFamily="34" charset="0"/>
                <a:sym typeface="Arial"/>
              </a:rPr>
              <a:t>officielle</a:t>
            </a:r>
            <a:r>
              <a:rPr lang="en-US" sz="6000" spc="260" dirty="0">
                <a:solidFill>
                  <a:srgbClr val="1C2B33"/>
                </a:solidFill>
                <a:latin typeface="Optimistic Display" panose="020B0603020203020204" pitchFamily="34" charset="0"/>
                <a:cs typeface="Optimistic Display" panose="020B0603020203020204" pitchFamily="34" charset="0"/>
                <a:sym typeface="Arial"/>
              </a:rPr>
              <a:t> de </a:t>
            </a:r>
            <a:r>
              <a:rPr lang="en-US" sz="6000" spc="260" dirty="0" err="1">
                <a:solidFill>
                  <a:srgbClr val="1C2B33"/>
                </a:solidFill>
                <a:latin typeface="Optimistic Display" panose="020B0603020203020204" pitchFamily="34" charset="0"/>
                <a:cs typeface="Optimistic Display" panose="020B0603020203020204" pitchFamily="34" charset="0"/>
                <a:sym typeface="Arial"/>
              </a:rPr>
              <a:t>sécurit</a:t>
            </a:r>
            <a:r>
              <a:rPr lang="fr-CA" sz="6000" spc="260" dirty="0">
                <a:solidFill>
                  <a:srgbClr val="1C2B33"/>
                </a:solidFill>
                <a:latin typeface="Optimistic Display" panose="020B0603020203020204" pitchFamily="34" charset="0"/>
                <a:cs typeface="Optimistic Display" panose="020B0603020203020204" pitchFamily="34" charset="0"/>
                <a:sym typeface="Arial"/>
              </a:rPr>
              <a:t>é </a:t>
            </a:r>
            <a:r>
              <a:rPr lang="fr-CA" sz="6000" u="sng" spc="260" dirty="0" err="1">
                <a:solidFill>
                  <a:schemeClr val="accent2"/>
                </a:solidFill>
                <a:latin typeface="Optimistic Display" panose="020B0603020203020204" pitchFamily="34" charset="0"/>
                <a:cs typeface="Optimistic Display" panose="020B0603020203020204" pitchFamily="34" charset="0"/>
                <a:sym typeface="Arial"/>
              </a:rPr>
              <a:t>Instagram</a:t>
            </a:r>
            <a:endParaRPr lang="en-US" sz="6000" u="sng" spc="260" dirty="0">
              <a:solidFill>
                <a:schemeClr val="accent2"/>
              </a:solidFill>
              <a:latin typeface="Optimistic Display" panose="020B0603020203020204" pitchFamily="34" charset="0"/>
              <a:cs typeface="Optimistic Display" panose="020B0603020203020204" pitchFamily="34" charset="0"/>
              <a:sym typeface="Arial"/>
            </a:endParaRPr>
          </a:p>
        </p:txBody>
      </p:sp>
      <p:sp>
        <p:nvSpPr>
          <p:cNvPr id="9" name="TextBox 8">
            <a:extLst>
              <a:ext uri="{FF2B5EF4-FFF2-40B4-BE49-F238E27FC236}">
                <a16:creationId xmlns:a16="http://schemas.microsoft.com/office/drawing/2014/main" id="{F154E0B0-7F89-7242-9978-2646DACD0519}"/>
              </a:ext>
            </a:extLst>
          </p:cNvPr>
          <p:cNvSpPr txBox="1"/>
          <p:nvPr/>
        </p:nvSpPr>
        <p:spPr>
          <a:xfrm>
            <a:off x="22024975" y="12668250"/>
            <a:ext cx="1428750" cy="438150"/>
          </a:xfrm>
          <a:prstGeom prst="rect">
            <a:avLst/>
          </a:prstGeom>
        </p:spPr>
        <p:txBody>
          <a:bodyPr rIns="0">
            <a:noAutofit/>
          </a:bodyPr>
          <a:lstStyle>
            <a:defPPr marR="0" lvl="0" algn="l" rtl="0">
              <a:lnSpc>
                <a:spcPct val="100000"/>
              </a:lnSpc>
              <a:spcBef>
                <a:spcPts val="0"/>
              </a:spcBef>
              <a:spcAft>
                <a:spcPts val="0"/>
              </a:spcAft>
              <a:defRPr/>
            </a:defPPr>
            <a:lvl1pPr marL="45720" indent="-45720" algn="r" eaLnBrk="1" hangingPunct="1">
              <a:lnSpc>
                <a:spcPct val="129000"/>
              </a:lnSpc>
              <a:spcAft>
                <a:spcPts val="1200"/>
              </a:spcAft>
              <a:buSzPct val="25000"/>
              <a:buFontTx/>
              <a:buBlip>
                <a:blip r:embed="rId3"/>
              </a:buBlip>
              <a:tabLst/>
              <a:defRPr sz="1600" spc="50" baseline="0">
                <a:solidFill>
                  <a:schemeClr val="tx1"/>
                </a:solidFill>
              </a:defRPr>
            </a:lvl1pPr>
            <a:lvl2pPr marL="640080" indent="-365760" eaLnBrk="1" hangingPunct="1">
              <a:lnSpc>
                <a:spcPct val="129000"/>
              </a:lnSpc>
              <a:spcAft>
                <a:spcPts val="1200"/>
              </a:spcAft>
              <a:buClrTx/>
              <a:buSzPct val="85000"/>
              <a:buFont typeface="Optimistic Text" panose="020B0604020202020204" pitchFamily="34" charset="0"/>
              <a:buChar char="•"/>
              <a:defRPr spc="50" baseline="0">
                <a:solidFill>
                  <a:schemeClr val="tx1"/>
                </a:solidFill>
              </a:defRPr>
            </a:lvl2pPr>
            <a:lvl3pPr marL="1005840" indent="-365760" eaLnBrk="1" hangingPunct="1">
              <a:lnSpc>
                <a:spcPct val="129000"/>
              </a:lnSpc>
              <a:spcAft>
                <a:spcPts val="1200"/>
              </a:spcAft>
              <a:buClrTx/>
              <a:buSzPct val="85000"/>
              <a:buFont typeface=".PingFang SC Regular"/>
              <a:buChar char="﹘"/>
              <a:defRPr spc="50" baseline="0">
                <a:solidFill>
                  <a:schemeClr val="tx1"/>
                </a:solidFill>
              </a:defRPr>
            </a:lvl3pPr>
            <a:lvl4pPr marL="1371600" indent="-365760" eaLnBrk="1" hangingPunct="1">
              <a:lnSpc>
                <a:spcPct val="129000"/>
              </a:lnSpc>
              <a:spcAft>
                <a:spcPts val="1200"/>
              </a:spcAft>
              <a:buClrTx/>
              <a:buSzPct val="85000"/>
              <a:buFont typeface=".PingFang SC Regular"/>
              <a:buChar char="﹘"/>
              <a:defRPr spc="50" baseline="0">
                <a:solidFill>
                  <a:schemeClr val="tx1"/>
                </a:solidFill>
              </a:defRPr>
            </a:lvl4pPr>
            <a:lvl5pPr marL="1737360" indent="-365760" eaLnBrk="1" hangingPunct="1">
              <a:lnSpc>
                <a:spcPct val="129000"/>
              </a:lnSpc>
              <a:spcAft>
                <a:spcPts val="1200"/>
              </a:spcAft>
              <a:buClrTx/>
              <a:buSzPct val="85000"/>
              <a:buFont typeface=".PingFang SC Regular"/>
              <a:buChar char="﹘"/>
              <a:defRPr spc="50" baseline="0">
                <a:solidFill>
                  <a:schemeClr val="tx1"/>
                </a:solidFill>
              </a:defRPr>
            </a:lvl5pPr>
            <a:lvl6pPr eaLnBrk="1" hangingPunct="1"/>
            <a:lvl7pPr eaLnBrk="1" hangingPunct="1"/>
            <a:lvl8pPr eaLnBrk="1" hangingPunct="1"/>
            <a:lvl9pPr eaLnBrk="1" hangingPunct="1"/>
          </a:lstStyle>
          <a:p>
            <a:pPr lvl="0"/>
            <a:fld id="{FDB46036-B8C8-1B45-BC70-41893D8B3A8D}" type="slidenum">
              <a:rPr lang="en-US" smtClean="0"/>
              <a:pPr lvl="0"/>
              <a:t>88</a:t>
            </a:fld>
            <a:endParaRPr lang="en-US" dirty="0"/>
          </a:p>
        </p:txBody>
      </p:sp>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793705" y="1595437"/>
            <a:ext cx="14293516" cy="10525125"/>
          </a:xfrm>
          <a:prstGeom prst="rect">
            <a:avLst/>
          </a:prstGeom>
        </p:spPr>
      </p:pic>
    </p:spTree>
    <p:extLst>
      <p:ext uri="{BB962C8B-B14F-4D97-AF65-F5344CB8AC3E}">
        <p14:creationId xmlns:p14="http://schemas.microsoft.com/office/powerpoint/2010/main" val="3576929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6E4B8603-CCF3-CF42-B934-0E749779FD29}"/>
              </a:ext>
            </a:extLst>
          </p:cNvPr>
          <p:cNvSpPr/>
          <p:nvPr/>
        </p:nvSpPr>
        <p:spPr>
          <a:xfrm>
            <a:off x="10301990" y="-15240"/>
            <a:ext cx="14085185" cy="137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5000"/>
              </a:lnSpc>
              <a:spcBef>
                <a:spcPts val="0"/>
              </a:spcBef>
              <a:spcAft>
                <a:spcPts val="0"/>
              </a:spcAft>
              <a:buClr>
                <a:srgbClr val="1C2B33"/>
              </a:buClr>
              <a:buSzTx/>
              <a:buFont typeface="Optimistic Text"/>
              <a:buNone/>
              <a:tabLst/>
              <a:defRPr/>
            </a:pPr>
            <a:endParaRPr kumimoji="0" lang="en-US" sz="2400" b="0" i="0" u="none" strike="noStrike" kern="0" cap="none" spc="50" normalizeH="0" baseline="0" noProof="0" dirty="0">
              <a:ln>
                <a:noFill/>
              </a:ln>
              <a:solidFill>
                <a:srgbClr val="1C2B33"/>
              </a:solidFill>
              <a:effectLst/>
              <a:uLnTx/>
              <a:uFillTx/>
              <a:latin typeface="Optimistic Text"/>
              <a:ea typeface="+mn-ea"/>
              <a:cs typeface="Optimistic Text" panose="020B0503020203020204" pitchFamily="34" charset="0"/>
              <a:sym typeface="Arial"/>
            </a:endParaRPr>
          </a:p>
        </p:txBody>
      </p:sp>
      <p:sp>
        <p:nvSpPr>
          <p:cNvPr id="6" name="Text Placeholder 3">
            <a:extLst>
              <a:ext uri="{FF2B5EF4-FFF2-40B4-BE49-F238E27FC236}">
                <a16:creationId xmlns:a16="http://schemas.microsoft.com/office/drawing/2014/main" id="{9F49DA4B-92BC-2E48-8D56-013B9EA16CA6}"/>
              </a:ext>
            </a:extLst>
          </p:cNvPr>
          <p:cNvSpPr txBox="1">
            <a:spLocks/>
          </p:cNvSpPr>
          <p:nvPr/>
        </p:nvSpPr>
        <p:spPr>
          <a:xfrm>
            <a:off x="11260966" y="6267687"/>
            <a:ext cx="11600621" cy="1180627"/>
          </a:xfrm>
          <a:prstGeom prst="rect">
            <a:avLst/>
          </a:prstGeom>
        </p:spPr>
        <p:txBody>
          <a:bodyPr vert="horz" lIns="0" tIns="0" rIns="0" bIns="0" rtlCol="0">
            <a:noAutofit/>
          </a:bodyPr>
          <a:lstStyle>
            <a:defPPr marR="0" lvl="0" algn="l" rtl="0">
              <a:lnSpc>
                <a:spcPct val="100000"/>
              </a:lnSpc>
              <a:spcBef>
                <a:spcPts val="0"/>
              </a:spcBef>
              <a:spcAft>
                <a:spcPts val="0"/>
              </a:spcAft>
            </a:defPPr>
            <a:lvl1pPr marL="0" marR="0" lvl="0" indent="0" algn="l" rtl="0" eaLnBrk="1" hangingPunct="1">
              <a:lnSpc>
                <a:spcPct val="129000"/>
              </a:lnSpc>
              <a:spcBef>
                <a:spcPts val="0"/>
              </a:spcBef>
              <a:spcAft>
                <a:spcPts val="1200"/>
              </a:spcAft>
              <a:buClr>
                <a:srgbClr val="1C2B33"/>
              </a:buClr>
              <a:buSzPct val="25000"/>
              <a:buFontTx/>
              <a:buBlip>
                <a:blip r:embed="rId3"/>
              </a:buBlip>
              <a:tabLst/>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lvl="0" fontAlgn="base">
              <a:lnSpc>
                <a:spcPts val="4200"/>
              </a:lnSpc>
              <a:buNone/>
            </a:pPr>
            <a:r>
              <a:rPr lang="fr-FR" sz="2800" dirty="0">
                <a:solidFill>
                  <a:srgbClr val="1C2B33"/>
                </a:solidFill>
              </a:rPr>
              <a:t>Dans cette activité, les participants examineront leurs paramètres de sécurité sur leurs profils de réseaux sociaux</a:t>
            </a:r>
            <a:r>
              <a:rPr lang="en-US" sz="2800" dirty="0">
                <a:solidFill>
                  <a:srgbClr val="1C2B33"/>
                </a:solidFill>
              </a:rPr>
              <a:t>.</a:t>
            </a:r>
          </a:p>
        </p:txBody>
      </p:sp>
      <p:sp>
        <p:nvSpPr>
          <p:cNvPr id="27" name="Subtitle 1">
            <a:extLst>
              <a:ext uri="{FF2B5EF4-FFF2-40B4-BE49-F238E27FC236}">
                <a16:creationId xmlns:a16="http://schemas.microsoft.com/office/drawing/2014/main" id="{748D9A47-9790-3D40-8CF3-965F1F09D588}"/>
              </a:ext>
            </a:extLst>
          </p:cNvPr>
          <p:cNvSpPr>
            <a:spLocks noGrp="1"/>
          </p:cNvSpPr>
          <p:nvPr>
            <p:ph type="subTitle" idx="2"/>
          </p:nvPr>
        </p:nvSpPr>
        <p:spPr>
          <a:xfrm>
            <a:off x="932821" y="909036"/>
            <a:ext cx="14689766" cy="463200"/>
          </a:xfrm>
        </p:spPr>
        <p:txBody>
          <a:bodyPr/>
          <a:lstStyle/>
          <a:p>
            <a:r>
              <a:rPr lang="en-US" dirty="0"/>
              <a:t>03 </a:t>
            </a:r>
            <a:r>
              <a:rPr lang="en-US" dirty="0" err="1"/>
              <a:t>gestion</a:t>
            </a:r>
            <a:r>
              <a:rPr lang="en-US" dirty="0"/>
              <a:t> des </a:t>
            </a:r>
            <a:r>
              <a:rPr lang="en-US" dirty="0" err="1"/>
              <a:t>comptes</a:t>
            </a:r>
            <a:r>
              <a:rPr lang="en-US" dirty="0"/>
              <a:t> en </a:t>
            </a:r>
            <a:r>
              <a:rPr lang="en-US" dirty="0" err="1"/>
              <a:t>ligne</a:t>
            </a:r>
            <a:endParaRPr lang="en-US" dirty="0"/>
          </a:p>
        </p:txBody>
      </p:sp>
      <p:sp>
        <p:nvSpPr>
          <p:cNvPr id="18" name="Rectangle 17">
            <a:extLst>
              <a:ext uri="{FF2B5EF4-FFF2-40B4-BE49-F238E27FC236}">
                <a16:creationId xmlns:a16="http://schemas.microsoft.com/office/drawing/2014/main" id="{CAB45FEB-BE5E-E247-B079-FEB58BFB2853}"/>
              </a:ext>
            </a:extLst>
          </p:cNvPr>
          <p:cNvSpPr/>
          <p:nvPr/>
        </p:nvSpPr>
        <p:spPr>
          <a:xfrm>
            <a:off x="941387" y="5881143"/>
            <a:ext cx="1594988" cy="523220"/>
          </a:xfrm>
          <a:prstGeom prst="rect">
            <a:avLst/>
          </a:prstGeom>
        </p:spPr>
        <p:txBody>
          <a:bodyPr wrap="none" lIns="0" anchor="ctr">
            <a:spAutoFit/>
          </a:bodyPr>
          <a:lstStyle/>
          <a:p>
            <a:r>
              <a:rPr lang="en-US" sz="2800" b="1" spc="320" dirty="0">
                <a:solidFill>
                  <a:schemeClr val="tx1"/>
                </a:solidFill>
              </a:rPr>
              <a:t>ACTIVITÉ </a:t>
            </a:r>
          </a:p>
        </p:txBody>
      </p:sp>
      <p:sp>
        <p:nvSpPr>
          <p:cNvPr id="23" name="Title 2">
            <a:extLst>
              <a:ext uri="{FF2B5EF4-FFF2-40B4-BE49-F238E27FC236}">
                <a16:creationId xmlns:a16="http://schemas.microsoft.com/office/drawing/2014/main" id="{2B2E0B77-EF0F-494F-8B63-A46A7E844357}"/>
              </a:ext>
            </a:extLst>
          </p:cNvPr>
          <p:cNvSpPr txBox="1">
            <a:spLocks/>
          </p:cNvSpPr>
          <p:nvPr/>
        </p:nvSpPr>
        <p:spPr>
          <a:xfrm>
            <a:off x="915987" y="6553200"/>
            <a:ext cx="8229599" cy="3657600"/>
          </a:xfrm>
          <a:prstGeom prst="rect">
            <a:avLst/>
          </a:prstGeom>
        </p:spPr>
        <p:txBody>
          <a:bodyPr vert="horz" lIns="0" tIns="0" rIns="0" bIns="0" rtlCol="0" anchor="t" anchorCtr="0">
            <a:noAutofit/>
          </a:bodyPr>
          <a:lstStyle>
            <a:defPPr marR="0" lvl="0" algn="l" rtl="0">
              <a:lnSpc>
                <a:spcPct val="100000"/>
              </a:lnSpc>
              <a:spcBef>
                <a:spcPts val="0"/>
              </a:spcBef>
              <a:spcAft>
                <a:spcPts val="0"/>
              </a:spcAft>
            </a:defPPr>
            <a:lvl1pPr marR="0" lvl="0" algn="l" rtl="0" eaLnBrk="1" hangingPunct="1">
              <a:lnSpc>
                <a:spcPct val="108000"/>
              </a:lnSpc>
              <a:spcBef>
                <a:spcPts val="0"/>
              </a:spcBef>
              <a:spcAft>
                <a:spcPts val="0"/>
              </a:spcAft>
              <a:buClr>
                <a:srgbClr val="1C2B33"/>
              </a:buClr>
              <a:buFont typeface="Optimistic Display Medium"/>
              <a:defRPr sz="7200" b="0" i="0" u="none" strike="noStrike" kern="0" cap="none" spc="220" baseline="0">
                <a:solidFill>
                  <a:schemeClr val="tx1"/>
                </a:solidFill>
                <a:latin typeface="+mj-lt"/>
                <a:ea typeface="Optimistic Display Medium"/>
                <a:cs typeface="Optimistic Display Medium"/>
                <a:sym typeface="Optimistic Display Medium"/>
              </a:defRPr>
            </a:lvl1pPr>
            <a:lvl2pPr marR="0" lvl="1"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2pPr>
            <a:lvl3pPr marR="0" lvl="2"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3pPr>
            <a:lvl4pPr marR="0" lvl="3"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4pPr>
            <a:lvl5pPr marR="0" lvl="4"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a:lnSpc>
                <a:spcPts val="8640"/>
              </a:lnSpc>
            </a:pPr>
            <a:r>
              <a:rPr lang="en-US" dirty="0"/>
              <a:t>Security checkup</a:t>
            </a:r>
          </a:p>
        </p:txBody>
      </p:sp>
      <p:sp>
        <p:nvSpPr>
          <p:cNvPr id="14" name="TextBox 13">
            <a:extLst>
              <a:ext uri="{FF2B5EF4-FFF2-40B4-BE49-F238E27FC236}">
                <a16:creationId xmlns:a16="http://schemas.microsoft.com/office/drawing/2014/main" id="{6E930F03-B9EB-3C4B-80F3-8792A884AE36}"/>
              </a:ext>
            </a:extLst>
          </p:cNvPr>
          <p:cNvSpPr txBox="1"/>
          <p:nvPr/>
        </p:nvSpPr>
        <p:spPr>
          <a:xfrm>
            <a:off x="22024975" y="12668250"/>
            <a:ext cx="1428750" cy="438150"/>
          </a:xfrm>
          <a:prstGeom prst="rect">
            <a:avLst/>
          </a:prstGeom>
        </p:spPr>
        <p:txBody>
          <a:bodyPr rIns="0">
            <a:noAutofit/>
          </a:bodyPr>
          <a:lstStyle>
            <a:defPPr marR="0" lvl="0" algn="l" rtl="0">
              <a:lnSpc>
                <a:spcPct val="100000"/>
              </a:lnSpc>
              <a:spcBef>
                <a:spcPts val="0"/>
              </a:spcBef>
              <a:spcAft>
                <a:spcPts val="0"/>
              </a:spcAft>
              <a:defRPr/>
            </a:defPPr>
            <a:lvl1pPr marL="45720" indent="-45720" algn="r" eaLnBrk="1" hangingPunct="1">
              <a:lnSpc>
                <a:spcPct val="129000"/>
              </a:lnSpc>
              <a:spcAft>
                <a:spcPts val="1200"/>
              </a:spcAft>
              <a:buSzPct val="25000"/>
              <a:buFontTx/>
              <a:buBlip>
                <a:blip r:embed="rId3"/>
              </a:buBlip>
              <a:tabLst/>
              <a:defRPr sz="1600" spc="50" baseline="0">
                <a:solidFill>
                  <a:schemeClr val="tx1"/>
                </a:solidFill>
              </a:defRPr>
            </a:lvl1pPr>
            <a:lvl2pPr marL="640080" indent="-365760" eaLnBrk="1" hangingPunct="1">
              <a:lnSpc>
                <a:spcPct val="129000"/>
              </a:lnSpc>
              <a:spcAft>
                <a:spcPts val="1200"/>
              </a:spcAft>
              <a:buClrTx/>
              <a:buSzPct val="85000"/>
              <a:buFont typeface="Optimistic Text" panose="020B0604020202020204" pitchFamily="34" charset="0"/>
              <a:buChar char="•"/>
              <a:defRPr spc="50" baseline="0">
                <a:solidFill>
                  <a:schemeClr val="tx1"/>
                </a:solidFill>
              </a:defRPr>
            </a:lvl2pPr>
            <a:lvl3pPr marL="1005840" indent="-365760" eaLnBrk="1" hangingPunct="1">
              <a:lnSpc>
                <a:spcPct val="129000"/>
              </a:lnSpc>
              <a:spcAft>
                <a:spcPts val="1200"/>
              </a:spcAft>
              <a:buClrTx/>
              <a:buSzPct val="85000"/>
              <a:buFont typeface=".PingFang SC Regular"/>
              <a:buChar char="﹘"/>
              <a:defRPr spc="50" baseline="0">
                <a:solidFill>
                  <a:schemeClr val="tx1"/>
                </a:solidFill>
              </a:defRPr>
            </a:lvl3pPr>
            <a:lvl4pPr marL="1371600" indent="-365760" eaLnBrk="1" hangingPunct="1">
              <a:lnSpc>
                <a:spcPct val="129000"/>
              </a:lnSpc>
              <a:spcAft>
                <a:spcPts val="1200"/>
              </a:spcAft>
              <a:buClrTx/>
              <a:buSzPct val="85000"/>
              <a:buFont typeface=".PingFang SC Regular"/>
              <a:buChar char="﹘"/>
              <a:defRPr spc="50" baseline="0">
                <a:solidFill>
                  <a:schemeClr val="tx1"/>
                </a:solidFill>
              </a:defRPr>
            </a:lvl4pPr>
            <a:lvl5pPr marL="1737360" indent="-365760" eaLnBrk="1" hangingPunct="1">
              <a:lnSpc>
                <a:spcPct val="129000"/>
              </a:lnSpc>
              <a:spcAft>
                <a:spcPts val="1200"/>
              </a:spcAft>
              <a:buClrTx/>
              <a:buSzPct val="85000"/>
              <a:buFont typeface=".PingFang SC Regular"/>
              <a:buChar char="﹘"/>
              <a:defRPr spc="50" baseline="0">
                <a:solidFill>
                  <a:schemeClr val="tx1"/>
                </a:solidFill>
              </a:defRPr>
            </a:lvl5pPr>
            <a:lvl6pPr eaLnBrk="1" hangingPunct="1"/>
            <a:lvl7pPr eaLnBrk="1" hangingPunct="1"/>
            <a:lvl8pPr eaLnBrk="1" hangingPunct="1"/>
            <a:lvl9pPr eaLnBrk="1" hangingPunct="1"/>
          </a:lstStyle>
          <a:p>
            <a:pPr lvl="0"/>
            <a:fld id="{FDB46036-B8C8-1B45-BC70-41893D8B3A8D}" type="slidenum">
              <a:rPr lang="en-US" smtClean="0"/>
              <a:pPr lvl="0"/>
              <a:t>89</a:t>
            </a:fld>
            <a:endParaRPr lang="en-US" dirty="0"/>
          </a:p>
        </p:txBody>
      </p:sp>
    </p:spTree>
    <p:extLst>
      <p:ext uri="{BB962C8B-B14F-4D97-AF65-F5344CB8AC3E}">
        <p14:creationId xmlns:p14="http://schemas.microsoft.com/office/powerpoint/2010/main" val="3869834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sitting at a table with a computer and a phone&#10;&#10;Description automatically generated with low confidence">
            <a:extLst>
              <a:ext uri="{FF2B5EF4-FFF2-40B4-BE49-F238E27FC236}">
                <a16:creationId xmlns:a16="http://schemas.microsoft.com/office/drawing/2014/main" id="{18B68220-8396-85EE-C9C9-8B858482A295}"/>
              </a:ext>
            </a:extLst>
          </p:cNvPr>
          <p:cNvPicPr>
            <a:picLocks noChangeAspect="1"/>
          </p:cNvPicPr>
          <p:nvPr/>
        </p:nvPicPr>
        <p:blipFill rotWithShape="1">
          <a:blip r:embed="rId3"/>
          <a:srcRect l="26159" r="14717"/>
          <a:stretch/>
        </p:blipFill>
        <p:spPr>
          <a:xfrm>
            <a:off x="-57781" y="0"/>
            <a:ext cx="12193588" cy="13716000"/>
          </a:xfrm>
          <a:prstGeom prst="rect">
            <a:avLst/>
          </a:prstGeom>
        </p:spPr>
      </p:pic>
      <p:sp>
        <p:nvSpPr>
          <p:cNvPr id="3" name="Title 2">
            <a:extLst>
              <a:ext uri="{FF2B5EF4-FFF2-40B4-BE49-F238E27FC236}">
                <a16:creationId xmlns:a16="http://schemas.microsoft.com/office/drawing/2014/main" id="{BF688ECA-AF67-674B-AA23-6DC0F3E95202}"/>
              </a:ext>
            </a:extLst>
          </p:cNvPr>
          <p:cNvSpPr>
            <a:spLocks noGrp="1"/>
          </p:cNvSpPr>
          <p:nvPr>
            <p:ph type="title"/>
          </p:nvPr>
        </p:nvSpPr>
        <p:spPr>
          <a:xfrm>
            <a:off x="13184188" y="5600700"/>
            <a:ext cx="9829799" cy="2514600"/>
          </a:xfrm>
        </p:spPr>
        <p:txBody>
          <a:bodyPr vert="horz" lIns="0" tIns="0" rIns="0" bIns="0" rtlCol="0" anchor="ctr" anchorCtr="0">
            <a:noAutofit/>
          </a:bodyPr>
          <a:lstStyle/>
          <a:p>
            <a:pPr>
              <a:lnSpc>
                <a:spcPts val="8640"/>
              </a:lnSpc>
            </a:pPr>
            <a:r>
              <a:rPr lang="en-US" dirty="0" err="1">
                <a:sym typeface="Arial"/>
              </a:rPr>
              <a:t>Pourquoi</a:t>
            </a:r>
            <a:r>
              <a:rPr lang="en-US" dirty="0">
                <a:sym typeface="Arial"/>
              </a:rPr>
              <a:t> la </a:t>
            </a:r>
            <a:r>
              <a:rPr lang="en-US" dirty="0" err="1">
                <a:sym typeface="Arial"/>
              </a:rPr>
              <a:t>sécurité</a:t>
            </a:r>
            <a:r>
              <a:rPr lang="en-US" dirty="0">
                <a:sym typeface="Arial"/>
              </a:rPr>
              <a:t> en </a:t>
            </a:r>
            <a:r>
              <a:rPr lang="en-US" dirty="0" err="1">
                <a:sym typeface="Arial"/>
              </a:rPr>
              <a:t>ligne</a:t>
            </a:r>
            <a:r>
              <a:rPr lang="en-US" dirty="0">
                <a:sym typeface="Arial"/>
              </a:rPr>
              <a:t> </a:t>
            </a:r>
            <a:r>
              <a:rPr lang="en-US" dirty="0" err="1">
                <a:sym typeface="Arial"/>
              </a:rPr>
              <a:t>est-elle</a:t>
            </a:r>
            <a:r>
              <a:rPr lang="en-US" dirty="0">
                <a:sym typeface="Arial"/>
              </a:rPr>
              <a:t> </a:t>
            </a:r>
            <a:r>
              <a:rPr lang="en-US" dirty="0" err="1">
                <a:sym typeface="Arial"/>
              </a:rPr>
              <a:t>importante</a:t>
            </a:r>
            <a:r>
              <a:rPr lang="en-US" dirty="0">
                <a:sym typeface="Arial"/>
              </a:rPr>
              <a:t>?</a:t>
            </a:r>
          </a:p>
        </p:txBody>
      </p:sp>
      <p:sp>
        <p:nvSpPr>
          <p:cNvPr id="4" name="Subtitle 3">
            <a:extLst>
              <a:ext uri="{FF2B5EF4-FFF2-40B4-BE49-F238E27FC236}">
                <a16:creationId xmlns:a16="http://schemas.microsoft.com/office/drawing/2014/main" id="{89E9EBB2-D55F-0D4F-8D74-52302F2AD201}"/>
              </a:ext>
            </a:extLst>
          </p:cNvPr>
          <p:cNvSpPr>
            <a:spLocks noGrp="1"/>
          </p:cNvSpPr>
          <p:nvPr>
            <p:ph type="subTitle" idx="2"/>
          </p:nvPr>
        </p:nvSpPr>
        <p:spPr>
          <a:xfrm>
            <a:off x="932821" y="909036"/>
            <a:ext cx="10328145" cy="463200"/>
          </a:xfrm>
        </p:spPr>
        <p:txBody>
          <a:bodyPr/>
          <a:lstStyle/>
          <a:p>
            <a:r>
              <a:rPr lang="en-US" dirty="0"/>
              <a:t>01 PRÉSENTATION DE LA SÉCURITÉ EN LIGNE</a:t>
            </a:r>
          </a:p>
        </p:txBody>
      </p:sp>
    </p:spTree>
    <p:extLst>
      <p:ext uri="{BB962C8B-B14F-4D97-AF65-F5344CB8AC3E}">
        <p14:creationId xmlns:p14="http://schemas.microsoft.com/office/powerpoint/2010/main" val="277078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40C28EF5-0A2E-EC4B-9872-08F8D7506438}"/>
              </a:ext>
            </a:extLst>
          </p:cNvPr>
          <p:cNvSpPr/>
          <p:nvPr/>
        </p:nvSpPr>
        <p:spPr>
          <a:xfrm>
            <a:off x="16009491" y="5162107"/>
            <a:ext cx="7021895" cy="76448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5000"/>
              </a:lnSpc>
              <a:spcBef>
                <a:spcPts val="0"/>
              </a:spcBef>
              <a:spcAft>
                <a:spcPts val="0"/>
              </a:spcAft>
              <a:buClr>
                <a:srgbClr val="1C2B33"/>
              </a:buClr>
              <a:buSzTx/>
              <a:buFont typeface="Optimistic Text"/>
              <a:buNone/>
              <a:tabLst/>
              <a:defRPr/>
            </a:pPr>
            <a:endParaRPr kumimoji="0" lang="en-US" sz="2400" b="0" i="0" u="none" strike="noStrike" kern="0" cap="none" spc="50" normalizeH="0" baseline="0" noProof="0" dirty="0">
              <a:ln>
                <a:noFill/>
              </a:ln>
              <a:solidFill>
                <a:srgbClr val="1C2B33"/>
              </a:solidFill>
              <a:effectLst/>
              <a:uLnTx/>
              <a:uFillTx/>
              <a:latin typeface="Optimistic Text"/>
              <a:ea typeface="+mn-ea"/>
              <a:cs typeface="Optimistic Text" panose="020B0503020203020204" pitchFamily="34" charset="0"/>
              <a:sym typeface="Arial"/>
            </a:endParaRPr>
          </a:p>
        </p:txBody>
      </p:sp>
      <p:sp>
        <p:nvSpPr>
          <p:cNvPr id="11" name="Rectangle 10">
            <a:extLst>
              <a:ext uri="{FF2B5EF4-FFF2-40B4-BE49-F238E27FC236}">
                <a16:creationId xmlns:a16="http://schemas.microsoft.com/office/drawing/2014/main" id="{FFDB325C-E425-844C-8378-1D7112BB743B}"/>
              </a:ext>
            </a:extLst>
          </p:cNvPr>
          <p:cNvSpPr/>
          <p:nvPr/>
        </p:nvSpPr>
        <p:spPr>
          <a:xfrm>
            <a:off x="953163" y="5162107"/>
            <a:ext cx="6902372" cy="76448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5000"/>
              </a:lnSpc>
              <a:spcBef>
                <a:spcPts val="0"/>
              </a:spcBef>
              <a:spcAft>
                <a:spcPts val="0"/>
              </a:spcAft>
              <a:buClr>
                <a:srgbClr val="1C2B33"/>
              </a:buClr>
              <a:buSzTx/>
              <a:buFont typeface="Optimistic Text"/>
              <a:buNone/>
              <a:tabLst/>
              <a:defRPr/>
            </a:pPr>
            <a:endParaRPr kumimoji="0" lang="en-US" sz="2400" b="0" i="0" u="none" strike="noStrike" kern="0" cap="none" spc="50" normalizeH="0" baseline="0" noProof="0" dirty="0">
              <a:ln>
                <a:noFill/>
              </a:ln>
              <a:solidFill>
                <a:srgbClr val="1C2B33"/>
              </a:solidFill>
              <a:effectLst/>
              <a:uLnTx/>
              <a:uFillTx/>
              <a:latin typeface="Optimistic Text"/>
              <a:ea typeface="+mn-ea"/>
              <a:cs typeface="Optimistic Text" panose="020B0503020203020204" pitchFamily="34" charset="0"/>
              <a:sym typeface="Arial"/>
            </a:endParaRPr>
          </a:p>
        </p:txBody>
      </p:sp>
      <p:sp>
        <p:nvSpPr>
          <p:cNvPr id="15" name="Rectangle 14">
            <a:extLst>
              <a:ext uri="{FF2B5EF4-FFF2-40B4-BE49-F238E27FC236}">
                <a16:creationId xmlns:a16="http://schemas.microsoft.com/office/drawing/2014/main" id="{1151D3CE-379D-F54D-958F-A00930AA91CF}"/>
              </a:ext>
            </a:extLst>
          </p:cNvPr>
          <p:cNvSpPr/>
          <p:nvPr/>
        </p:nvSpPr>
        <p:spPr>
          <a:xfrm>
            <a:off x="8242439" y="5162107"/>
            <a:ext cx="7380148" cy="76448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5000"/>
              </a:lnSpc>
              <a:spcBef>
                <a:spcPts val="0"/>
              </a:spcBef>
              <a:spcAft>
                <a:spcPts val="0"/>
              </a:spcAft>
              <a:buClr>
                <a:srgbClr val="1C2B33"/>
              </a:buClr>
              <a:buSzTx/>
              <a:buFont typeface="Optimistic Text"/>
              <a:buNone/>
              <a:tabLst/>
              <a:defRPr/>
            </a:pPr>
            <a:endParaRPr kumimoji="0" lang="en-US" sz="2400" b="0" i="0" u="none" strike="noStrike" kern="0" cap="none" spc="50" normalizeH="0" baseline="0" noProof="0" dirty="0">
              <a:ln>
                <a:noFill/>
              </a:ln>
              <a:solidFill>
                <a:srgbClr val="1C2B33"/>
              </a:solidFill>
              <a:effectLst/>
              <a:uLnTx/>
              <a:uFillTx/>
              <a:latin typeface="Optimistic Text"/>
              <a:ea typeface="+mn-ea"/>
              <a:cs typeface="Optimistic Text" panose="020B0503020203020204" pitchFamily="34" charset="0"/>
              <a:sym typeface="Arial"/>
            </a:endParaRPr>
          </a:p>
        </p:txBody>
      </p:sp>
      <p:sp>
        <p:nvSpPr>
          <p:cNvPr id="2" name="Subtitle 1">
            <a:extLst>
              <a:ext uri="{FF2B5EF4-FFF2-40B4-BE49-F238E27FC236}">
                <a16:creationId xmlns:a16="http://schemas.microsoft.com/office/drawing/2014/main" id="{3B429F7B-BF7F-A541-9B1D-E7BF2BA86BD4}"/>
              </a:ext>
            </a:extLst>
          </p:cNvPr>
          <p:cNvSpPr>
            <a:spLocks noGrp="1"/>
          </p:cNvSpPr>
          <p:nvPr>
            <p:ph type="subTitle" idx="2"/>
          </p:nvPr>
        </p:nvSpPr>
        <p:spPr>
          <a:xfrm>
            <a:off x="932821" y="909036"/>
            <a:ext cx="13775366" cy="463200"/>
          </a:xfrm>
        </p:spPr>
        <p:txBody>
          <a:bodyPr/>
          <a:lstStyle/>
          <a:p>
            <a:r>
              <a:rPr lang="en-US" dirty="0"/>
              <a:t>03 </a:t>
            </a:r>
            <a:r>
              <a:rPr lang="en-US" dirty="0" err="1"/>
              <a:t>gestion</a:t>
            </a:r>
            <a:r>
              <a:rPr lang="en-US" dirty="0"/>
              <a:t> des </a:t>
            </a:r>
            <a:r>
              <a:rPr lang="en-US" dirty="0" err="1"/>
              <a:t>comptes</a:t>
            </a:r>
            <a:r>
              <a:rPr lang="en-US" dirty="0"/>
              <a:t> en </a:t>
            </a:r>
            <a:r>
              <a:rPr lang="en-US" dirty="0" err="1"/>
              <a:t>ligne</a:t>
            </a:r>
            <a:endParaRPr lang="en-US" dirty="0"/>
          </a:p>
        </p:txBody>
      </p:sp>
      <p:sp>
        <p:nvSpPr>
          <p:cNvPr id="3" name="Title 2">
            <a:extLst>
              <a:ext uri="{FF2B5EF4-FFF2-40B4-BE49-F238E27FC236}">
                <a16:creationId xmlns:a16="http://schemas.microsoft.com/office/drawing/2014/main" id="{89899A46-2B07-6246-B2A2-CE86A0762E1B}"/>
              </a:ext>
            </a:extLst>
          </p:cNvPr>
          <p:cNvSpPr>
            <a:spLocks noGrp="1"/>
          </p:cNvSpPr>
          <p:nvPr>
            <p:ph type="title"/>
          </p:nvPr>
        </p:nvSpPr>
        <p:spPr>
          <a:xfrm>
            <a:off x="932689" y="2194560"/>
            <a:ext cx="19717511" cy="2514600"/>
          </a:xfrm>
        </p:spPr>
        <p:txBody>
          <a:bodyPr>
            <a:normAutofit/>
          </a:bodyPr>
          <a:lstStyle/>
          <a:p>
            <a:pPr>
              <a:lnSpc>
                <a:spcPts val="8640"/>
              </a:lnSpc>
            </a:pPr>
            <a:r>
              <a:rPr lang="fr-CA" dirty="0"/>
              <a:t>Vérifiez la compréhension</a:t>
            </a:r>
            <a:endParaRPr lang="en-US" dirty="0"/>
          </a:p>
        </p:txBody>
      </p:sp>
      <p:sp>
        <p:nvSpPr>
          <p:cNvPr id="10" name="TextBox 9">
            <a:extLst>
              <a:ext uri="{FF2B5EF4-FFF2-40B4-BE49-F238E27FC236}">
                <a16:creationId xmlns:a16="http://schemas.microsoft.com/office/drawing/2014/main" id="{975B7758-6C0F-F245-AFC4-82DC769E05B2}"/>
              </a:ext>
            </a:extLst>
          </p:cNvPr>
          <p:cNvSpPr txBox="1"/>
          <p:nvPr/>
        </p:nvSpPr>
        <p:spPr>
          <a:xfrm>
            <a:off x="951536" y="2823712"/>
            <a:ext cx="9349128" cy="647198"/>
          </a:xfrm>
          <a:prstGeom prst="rect">
            <a:avLst/>
          </a:prstGeom>
          <a:noFill/>
        </p:spPr>
        <p:txBody>
          <a:bodyPr wrap="square" lIns="0" tIns="0" rIns="0" bIns="0" rtlCol="0" anchor="t">
            <a:noAutofit/>
          </a:bodyPr>
          <a:lstStyle/>
          <a:p>
            <a:pPr marL="0" marR="0" lvl="0" indent="0" algn="l" defTabSz="914400" rtl="0" eaLnBrk="1" fontAlgn="auto" latinLnBrk="0" hangingPunct="1">
              <a:lnSpc>
                <a:spcPts val="4200"/>
              </a:lnSpc>
              <a:spcBef>
                <a:spcPts val="2400"/>
              </a:spcBef>
              <a:spcAft>
                <a:spcPts val="1200"/>
              </a:spcAft>
              <a:buClr>
                <a:srgbClr val="1C2B33"/>
              </a:buClr>
              <a:buSzTx/>
              <a:buFont typeface="Optimistic Text"/>
              <a:buNone/>
              <a:tabLst/>
              <a:defRPr/>
            </a:pPr>
            <a:r>
              <a:rPr kumimoji="0" lang="en-US" sz="2800" b="1" i="0" u="none" strike="noStrike" kern="0" cap="all" spc="250" normalizeH="0" baseline="0" noProof="0" dirty="0">
                <a:ln>
                  <a:noFill/>
                </a:ln>
                <a:solidFill>
                  <a:srgbClr val="627B8E"/>
                </a:solidFill>
                <a:effectLst/>
                <a:uLnTx/>
                <a:uFillTx/>
                <a:latin typeface="Optimistic Text" panose="020B0503020203020204" pitchFamily="34" charset="0"/>
                <a:cs typeface="Optimistic Text" panose="020B0503020203020204" pitchFamily="34" charset="0"/>
                <a:sym typeface="Arial"/>
              </a:rPr>
              <a:t>section </a:t>
            </a:r>
            <a:r>
              <a:rPr lang="en-US" sz="2800" b="1" cap="all" spc="250" noProof="0" dirty="0" err="1">
                <a:solidFill>
                  <a:srgbClr val="627B8E"/>
                </a:solidFill>
                <a:latin typeface="Optimistic Text" panose="020B0503020203020204" pitchFamily="34" charset="0"/>
              </a:rPr>
              <a:t>quatre</a:t>
            </a:r>
            <a:r>
              <a:rPr kumimoji="0" lang="en-US" sz="2800" b="1" i="0" u="none" strike="noStrike" kern="0" cap="all" spc="250" normalizeH="0" baseline="0" noProof="0" dirty="0">
                <a:ln>
                  <a:noFill/>
                </a:ln>
                <a:solidFill>
                  <a:srgbClr val="627B8E"/>
                </a:solidFill>
                <a:effectLst/>
                <a:uLnTx/>
                <a:uFillTx/>
                <a:latin typeface="Optimistic Text" panose="020B0503020203020204" pitchFamily="34" charset="0"/>
                <a:cs typeface="Optimistic Text" panose="020B0503020203020204" pitchFamily="34" charset="0"/>
                <a:sym typeface="Arial"/>
              </a:rPr>
              <a:t>: </a:t>
            </a:r>
            <a:r>
              <a:rPr kumimoji="0" lang="en-US" sz="2800" b="1" i="0" u="none" strike="noStrike" kern="0" cap="all" spc="250" normalizeH="0" baseline="0" noProof="0" dirty="0" err="1">
                <a:ln>
                  <a:noFill/>
                </a:ln>
                <a:solidFill>
                  <a:srgbClr val="627B8E"/>
                </a:solidFill>
                <a:effectLst/>
                <a:uLnTx/>
                <a:uFillTx/>
                <a:latin typeface="Optimistic Text" panose="020B0503020203020204" pitchFamily="34" charset="0"/>
                <a:cs typeface="Optimistic Text" panose="020B0503020203020204" pitchFamily="34" charset="0"/>
                <a:sym typeface="Arial"/>
              </a:rPr>
              <a:t>récapitulatif</a:t>
            </a:r>
            <a:endParaRPr kumimoji="0" lang="en-US" sz="2800" b="1" i="0" u="none" strike="noStrike" kern="0" cap="all" spc="250" normalizeH="0" baseline="0" noProof="0" dirty="0">
              <a:ln>
                <a:noFill/>
              </a:ln>
              <a:solidFill>
                <a:srgbClr val="627B8E"/>
              </a:solidFill>
              <a:effectLst/>
              <a:uLnTx/>
              <a:uFillTx/>
              <a:latin typeface="Optimistic Text" panose="020B0503020203020204" pitchFamily="34" charset="0"/>
              <a:cs typeface="Optimistic Text" panose="020B0503020203020204" pitchFamily="34" charset="0"/>
              <a:sym typeface="Arial"/>
            </a:endParaRPr>
          </a:p>
        </p:txBody>
      </p:sp>
      <p:sp>
        <p:nvSpPr>
          <p:cNvPr id="19" name="Text Placeholder 3">
            <a:extLst>
              <a:ext uri="{FF2B5EF4-FFF2-40B4-BE49-F238E27FC236}">
                <a16:creationId xmlns:a16="http://schemas.microsoft.com/office/drawing/2014/main" id="{C8568561-F5E4-7842-B6F3-C534EA4AE598}"/>
              </a:ext>
            </a:extLst>
          </p:cNvPr>
          <p:cNvSpPr txBox="1">
            <a:spLocks/>
          </p:cNvSpPr>
          <p:nvPr/>
        </p:nvSpPr>
        <p:spPr>
          <a:xfrm>
            <a:off x="1467499" y="5531484"/>
            <a:ext cx="5468287" cy="3442395"/>
          </a:xfrm>
          <a:prstGeom prst="rect">
            <a:avLst/>
          </a:prstGeom>
        </p:spPr>
        <p:txBody>
          <a:bodyPr vert="horz" lIns="0" tIns="0" rIns="0" bIns="0" rtlCol="0" anchor="t">
            <a:noAutofit/>
          </a:bodyPr>
          <a:lstStyle>
            <a:defPPr marR="0" lvl="0" algn="l" rtl="0">
              <a:lnSpc>
                <a:spcPct val="100000"/>
              </a:lnSpc>
              <a:spcBef>
                <a:spcPts val="0"/>
              </a:spcBef>
              <a:spcAft>
                <a:spcPts val="0"/>
              </a:spcAft>
            </a:defPPr>
            <a:lvl1pPr marL="0" marR="0" lvl="0" indent="0" algn="l" rtl="0" eaLnBrk="1" hangingPunct="1">
              <a:lnSpc>
                <a:spcPct val="129000"/>
              </a:lnSpc>
              <a:spcBef>
                <a:spcPts val="0"/>
              </a:spcBef>
              <a:spcAft>
                <a:spcPts val="1200"/>
              </a:spcAft>
              <a:buClr>
                <a:srgbClr val="1C2B33"/>
              </a:buClr>
              <a:buSzPct val="25000"/>
              <a:buFontTx/>
              <a:buBlip>
                <a:blip r:embed="rId3"/>
              </a:buBlip>
              <a:tabLst/>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marL="0" marR="0" lvl="0" indent="0" algn="l" defTabSz="1828800" rtl="0" eaLnBrk="1" fontAlgn="auto" latinLnBrk="0" hangingPunct="1">
              <a:lnSpc>
                <a:spcPts val="4200"/>
              </a:lnSpc>
              <a:spcBef>
                <a:spcPts val="0"/>
              </a:spcBef>
              <a:spcAft>
                <a:spcPts val="1800"/>
              </a:spcAft>
              <a:buClr>
                <a:srgbClr val="1C2B33"/>
              </a:buClr>
              <a:buSzPct val="25000"/>
              <a:buFontTx/>
              <a:buNone/>
              <a:tabLst/>
              <a:defRPr/>
            </a:pPr>
            <a:r>
              <a:rPr kumimoji="0" lang="en-US" sz="2800" b="1" i="0" u="none" strike="noStrike" kern="0" cap="none" spc="40" normalizeH="0" baseline="0" noProof="0" dirty="0">
                <a:ln>
                  <a:noFill/>
                </a:ln>
                <a:solidFill>
                  <a:srgbClr val="1C2B33"/>
                </a:solidFill>
                <a:effectLst/>
                <a:uLnTx/>
                <a:uFillTx/>
                <a:latin typeface="Optimistic Text" panose="020B0503020203020204" pitchFamily="34" charset="0"/>
                <a:cs typeface="Optimistic Text" panose="020B0503020203020204" pitchFamily="34" charset="0"/>
                <a:sym typeface="Arial"/>
              </a:rPr>
              <a:t>01.</a:t>
            </a:r>
          </a:p>
          <a:p>
            <a:pPr lvl="0" defTabSz="1828800">
              <a:lnSpc>
                <a:spcPts val="4200"/>
              </a:lnSpc>
              <a:spcAft>
                <a:spcPts val="1800"/>
              </a:spcAft>
              <a:buNone/>
            </a:pPr>
            <a:r>
              <a:rPr lang="fr-FR" sz="2800" spc="40" dirty="0">
                <a:solidFill>
                  <a:srgbClr val="1C2B33"/>
                </a:solidFill>
                <a:latin typeface="Optimistic Text" panose="020B0503020203020204" pitchFamily="34" charset="0"/>
                <a:sym typeface="Arial"/>
              </a:rPr>
              <a:t>Vrai ou faux : vous pouvez utiliser un générateur de mots de passe et un coffre-fort pour stocker en toute sécurité toutes les informations de votre compte en ligne, y compris les mots de passe.</a:t>
            </a:r>
            <a:r>
              <a:rPr lang="en-US" sz="2800" spc="40" dirty="0">
                <a:solidFill>
                  <a:srgbClr val="1C2B33"/>
                </a:solidFill>
                <a:latin typeface="Optimistic Text" panose="020B0503020203020204" pitchFamily="34" charset="0"/>
                <a:sym typeface="Arial"/>
              </a:rPr>
              <a:t>.</a:t>
            </a:r>
            <a:endParaRPr kumimoji="0" lang="en-US" sz="2800" b="0" i="0" u="none" strike="noStrike" kern="0" cap="none" spc="40" normalizeH="0" baseline="0" noProof="0" dirty="0">
              <a:ln>
                <a:noFill/>
              </a:ln>
              <a:solidFill>
                <a:srgbClr val="1C2B33"/>
              </a:solidFill>
              <a:effectLst/>
              <a:uLnTx/>
              <a:uFillTx/>
              <a:latin typeface="Optimistic Text" panose="020B0503020203020204" pitchFamily="34" charset="0"/>
              <a:cs typeface="Optimistic Text" panose="020B0503020203020204" pitchFamily="34" charset="0"/>
              <a:sym typeface="Arial"/>
            </a:endParaRPr>
          </a:p>
        </p:txBody>
      </p:sp>
      <p:sp>
        <p:nvSpPr>
          <p:cNvPr id="20" name="TextBox 19">
            <a:extLst>
              <a:ext uri="{FF2B5EF4-FFF2-40B4-BE49-F238E27FC236}">
                <a16:creationId xmlns:a16="http://schemas.microsoft.com/office/drawing/2014/main" id="{993EC86C-751A-6C4A-AA9F-19A3BABB8FE1}"/>
              </a:ext>
            </a:extLst>
          </p:cNvPr>
          <p:cNvSpPr txBox="1"/>
          <p:nvPr/>
        </p:nvSpPr>
        <p:spPr>
          <a:xfrm>
            <a:off x="1457720" y="9247140"/>
            <a:ext cx="3573067" cy="582660"/>
          </a:xfrm>
          <a:prstGeom prst="rect">
            <a:avLst/>
          </a:prstGeom>
          <a:noFill/>
        </p:spPr>
        <p:txBody>
          <a:bodyPr wrap="square" lIns="0" tIns="0" rIns="0" bIns="0" rtlCol="0" anchor="t">
            <a:noAutofit/>
          </a:bodyPr>
          <a:lstStyle/>
          <a:p>
            <a:pPr marL="0" marR="0" lvl="0" indent="0" algn="l" defTabSz="914400" rtl="0" eaLnBrk="1" fontAlgn="auto" latinLnBrk="0" hangingPunct="1">
              <a:lnSpc>
                <a:spcPts val="4200"/>
              </a:lnSpc>
              <a:spcBef>
                <a:spcPts val="2400"/>
              </a:spcBef>
              <a:spcAft>
                <a:spcPts val="1200"/>
              </a:spcAft>
              <a:buClr>
                <a:srgbClr val="1C2B33"/>
              </a:buClr>
              <a:buSzTx/>
              <a:buFont typeface="Optimistic Text"/>
              <a:buNone/>
              <a:tabLst/>
              <a:defRPr/>
            </a:pPr>
            <a:r>
              <a:rPr lang="fr-CA" sz="2800" b="1" cap="all" spc="250" dirty="0">
                <a:solidFill>
                  <a:srgbClr val="1677F1"/>
                </a:solidFill>
                <a:latin typeface="Optimistic Text" panose="020B0503020203020204" pitchFamily="34" charset="0"/>
              </a:rPr>
              <a:t>VRAI</a:t>
            </a:r>
            <a:endParaRPr kumimoji="0" lang="en-US" sz="2800" b="1" i="0" u="none" strike="noStrike" kern="0" cap="all" spc="250" normalizeH="0" baseline="0" noProof="0" dirty="0">
              <a:ln>
                <a:noFill/>
              </a:ln>
              <a:solidFill>
                <a:srgbClr val="1677F1"/>
              </a:solidFill>
              <a:effectLst/>
              <a:uLnTx/>
              <a:uFillTx/>
              <a:latin typeface="Optimistic Text" panose="020B0503020203020204" pitchFamily="34" charset="0"/>
              <a:cs typeface="Optimistic Text" panose="020B0503020203020204" pitchFamily="34" charset="0"/>
              <a:sym typeface="Arial"/>
            </a:endParaRPr>
          </a:p>
        </p:txBody>
      </p:sp>
      <p:sp>
        <p:nvSpPr>
          <p:cNvPr id="21" name="Text Placeholder 3">
            <a:extLst>
              <a:ext uri="{FF2B5EF4-FFF2-40B4-BE49-F238E27FC236}">
                <a16:creationId xmlns:a16="http://schemas.microsoft.com/office/drawing/2014/main" id="{775EF441-EC6B-C34A-80E8-B33514B5E1E4}"/>
              </a:ext>
            </a:extLst>
          </p:cNvPr>
          <p:cNvSpPr txBox="1">
            <a:spLocks/>
          </p:cNvSpPr>
          <p:nvPr/>
        </p:nvSpPr>
        <p:spPr>
          <a:xfrm>
            <a:off x="8713511" y="5531484"/>
            <a:ext cx="5994676" cy="3085149"/>
          </a:xfrm>
          <a:prstGeom prst="rect">
            <a:avLst/>
          </a:prstGeom>
        </p:spPr>
        <p:txBody>
          <a:bodyPr vert="horz" lIns="0" tIns="0" rIns="0" bIns="0" rtlCol="0" anchor="t">
            <a:noAutofit/>
          </a:bodyPr>
          <a:lstStyle>
            <a:defPPr marR="0" lvl="0" algn="l" rtl="0">
              <a:lnSpc>
                <a:spcPct val="100000"/>
              </a:lnSpc>
              <a:spcBef>
                <a:spcPts val="0"/>
              </a:spcBef>
              <a:spcAft>
                <a:spcPts val="0"/>
              </a:spcAft>
            </a:defPPr>
            <a:lvl1pPr marL="0" marR="0" lvl="0" indent="0" algn="l" rtl="0" eaLnBrk="1" hangingPunct="1">
              <a:lnSpc>
                <a:spcPct val="129000"/>
              </a:lnSpc>
              <a:spcBef>
                <a:spcPts val="0"/>
              </a:spcBef>
              <a:spcAft>
                <a:spcPts val="1200"/>
              </a:spcAft>
              <a:buClr>
                <a:srgbClr val="1C2B33"/>
              </a:buClr>
              <a:buSzPct val="25000"/>
              <a:buFontTx/>
              <a:buBlip>
                <a:blip r:embed="rId3"/>
              </a:buBlip>
              <a:tabLst/>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marL="0" marR="0" lvl="0" indent="0" algn="l" defTabSz="1828800" rtl="0" eaLnBrk="1" fontAlgn="auto" latinLnBrk="0" hangingPunct="1">
              <a:lnSpc>
                <a:spcPts val="4200"/>
              </a:lnSpc>
              <a:spcBef>
                <a:spcPts val="0"/>
              </a:spcBef>
              <a:spcAft>
                <a:spcPts val="1800"/>
              </a:spcAft>
              <a:buClr>
                <a:srgbClr val="1C2B33"/>
              </a:buClr>
              <a:buSzPct val="25000"/>
              <a:buFontTx/>
              <a:buNone/>
              <a:tabLst/>
              <a:defRPr/>
            </a:pPr>
            <a:r>
              <a:rPr kumimoji="0" lang="en-US" sz="2800" b="1" i="0" u="none" strike="noStrike" kern="0" cap="none" spc="40" normalizeH="0" baseline="0" noProof="0" dirty="0">
                <a:ln>
                  <a:noFill/>
                </a:ln>
                <a:solidFill>
                  <a:srgbClr val="1C2B33"/>
                </a:solidFill>
                <a:effectLst/>
                <a:uLnTx/>
                <a:uFillTx/>
                <a:latin typeface="Optimistic Text" panose="020B0503020203020204" pitchFamily="34" charset="0"/>
                <a:cs typeface="Optimistic Text" panose="020B0503020203020204" pitchFamily="34" charset="0"/>
                <a:sym typeface="Arial"/>
              </a:rPr>
              <a:t>02.</a:t>
            </a:r>
          </a:p>
          <a:p>
            <a:pPr lvl="0" defTabSz="1828800">
              <a:lnSpc>
                <a:spcPts val="4200"/>
              </a:lnSpc>
              <a:spcAft>
                <a:spcPts val="1800"/>
              </a:spcAft>
              <a:buNone/>
            </a:pPr>
            <a:r>
              <a:rPr lang="fr-FR" sz="2800" spc="40" dirty="0">
                <a:solidFill>
                  <a:srgbClr val="1C2B33"/>
                </a:solidFill>
                <a:latin typeface="Optimistic Text" panose="020B0503020203020204" pitchFamily="34" charset="0"/>
                <a:sym typeface="Arial"/>
              </a:rPr>
              <a:t>Vrai ou faux : il est acceptable de partager des informations personnelles avec des inconnus en ligne sans d'abord vérifier leur identité</a:t>
            </a:r>
            <a:endParaRPr kumimoji="0" lang="en-US" sz="2800" b="0" i="0" u="none" strike="noStrike" kern="0" cap="none" spc="40" normalizeH="0" baseline="0" noProof="0" dirty="0">
              <a:ln>
                <a:noFill/>
              </a:ln>
              <a:solidFill>
                <a:srgbClr val="1C2B33"/>
              </a:solidFill>
              <a:effectLst/>
              <a:uLnTx/>
              <a:uFillTx/>
              <a:latin typeface="Optimistic Text" panose="020B0503020203020204" pitchFamily="34" charset="0"/>
              <a:cs typeface="Optimistic Text" panose="020B0503020203020204" pitchFamily="34" charset="0"/>
              <a:sym typeface="Arial"/>
            </a:endParaRPr>
          </a:p>
        </p:txBody>
      </p:sp>
      <p:sp>
        <p:nvSpPr>
          <p:cNvPr id="41" name="Text Placeholder 3">
            <a:extLst>
              <a:ext uri="{FF2B5EF4-FFF2-40B4-BE49-F238E27FC236}">
                <a16:creationId xmlns:a16="http://schemas.microsoft.com/office/drawing/2014/main" id="{CF0ED9DF-71C5-1849-A9B2-809FBF671208}"/>
              </a:ext>
            </a:extLst>
          </p:cNvPr>
          <p:cNvSpPr txBox="1">
            <a:spLocks/>
          </p:cNvSpPr>
          <p:nvPr/>
        </p:nvSpPr>
        <p:spPr>
          <a:xfrm>
            <a:off x="16460926" y="5531485"/>
            <a:ext cx="5714862" cy="2393316"/>
          </a:xfrm>
          <a:prstGeom prst="rect">
            <a:avLst/>
          </a:prstGeom>
        </p:spPr>
        <p:txBody>
          <a:bodyPr vert="horz" lIns="0" tIns="0" rIns="0" bIns="0" rtlCol="0" anchor="t">
            <a:noAutofit/>
          </a:bodyPr>
          <a:lstStyle>
            <a:defPPr marR="0" lvl="0" algn="l" rtl="0">
              <a:lnSpc>
                <a:spcPct val="100000"/>
              </a:lnSpc>
              <a:spcBef>
                <a:spcPts val="0"/>
              </a:spcBef>
              <a:spcAft>
                <a:spcPts val="0"/>
              </a:spcAft>
            </a:defPPr>
            <a:lvl1pPr marL="0" marR="0" lvl="0" indent="0" algn="l" rtl="0" eaLnBrk="1" hangingPunct="1">
              <a:lnSpc>
                <a:spcPct val="129000"/>
              </a:lnSpc>
              <a:spcBef>
                <a:spcPts val="0"/>
              </a:spcBef>
              <a:spcAft>
                <a:spcPts val="1200"/>
              </a:spcAft>
              <a:buClr>
                <a:srgbClr val="1C2B33"/>
              </a:buClr>
              <a:buSzPct val="25000"/>
              <a:buFontTx/>
              <a:buBlip>
                <a:blip r:embed="rId3"/>
              </a:buBlip>
              <a:tabLst/>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marL="0" marR="0" lvl="0" indent="0" algn="l" defTabSz="1828800" rtl="0" eaLnBrk="1" fontAlgn="auto" latinLnBrk="0" hangingPunct="1">
              <a:lnSpc>
                <a:spcPts val="4200"/>
              </a:lnSpc>
              <a:spcBef>
                <a:spcPts val="0"/>
              </a:spcBef>
              <a:spcAft>
                <a:spcPts val="1800"/>
              </a:spcAft>
              <a:buClr>
                <a:srgbClr val="1C2B33"/>
              </a:buClr>
              <a:buSzPct val="25000"/>
              <a:buFontTx/>
              <a:buNone/>
              <a:tabLst/>
              <a:defRPr/>
            </a:pPr>
            <a:r>
              <a:rPr kumimoji="0" lang="en-US" sz="2800" b="1" i="0" u="none" strike="noStrike" kern="0" cap="none" spc="40" normalizeH="0" baseline="0" noProof="0" dirty="0">
                <a:ln>
                  <a:noFill/>
                </a:ln>
                <a:solidFill>
                  <a:srgbClr val="1C2B33"/>
                </a:solidFill>
                <a:effectLst/>
                <a:uLnTx/>
                <a:uFillTx/>
                <a:latin typeface="Optimistic Text" panose="020B0503020203020204" pitchFamily="34" charset="0"/>
                <a:cs typeface="Optimistic Text" panose="020B0503020203020204" pitchFamily="34" charset="0"/>
                <a:sym typeface="Arial"/>
              </a:rPr>
              <a:t>03.</a:t>
            </a:r>
          </a:p>
          <a:p>
            <a:pPr lvl="0" defTabSz="1828800">
              <a:lnSpc>
                <a:spcPts val="4200"/>
              </a:lnSpc>
              <a:spcAft>
                <a:spcPts val="1800"/>
              </a:spcAft>
              <a:buNone/>
            </a:pPr>
            <a:r>
              <a:rPr lang="fr-FR" sz="2800" spc="40" dirty="0">
                <a:solidFill>
                  <a:srgbClr val="1C2B33"/>
                </a:solidFill>
                <a:latin typeface="Optimistic Text" panose="020B0503020203020204" pitchFamily="34" charset="0"/>
                <a:sym typeface="Arial"/>
              </a:rPr>
              <a:t>Vrai ou faux : le partage excessif peut constituer un risque potentiel pour la sécurité, à la fois en ligne et hors ligne</a:t>
            </a:r>
            <a:r>
              <a:rPr lang="en-US" sz="2800" spc="40" dirty="0">
                <a:solidFill>
                  <a:srgbClr val="1C2B33"/>
                </a:solidFill>
                <a:latin typeface="Optimistic Text" panose="020B0503020203020204" pitchFamily="34" charset="0"/>
                <a:sym typeface="Arial"/>
              </a:rPr>
              <a:t>. </a:t>
            </a:r>
          </a:p>
        </p:txBody>
      </p:sp>
      <p:sp>
        <p:nvSpPr>
          <p:cNvPr id="42" name="TextBox 41">
            <a:extLst>
              <a:ext uri="{FF2B5EF4-FFF2-40B4-BE49-F238E27FC236}">
                <a16:creationId xmlns:a16="http://schemas.microsoft.com/office/drawing/2014/main" id="{A5487EDD-457A-3741-84B7-B44E6897EA23}"/>
              </a:ext>
            </a:extLst>
          </p:cNvPr>
          <p:cNvSpPr txBox="1"/>
          <p:nvPr/>
        </p:nvSpPr>
        <p:spPr>
          <a:xfrm>
            <a:off x="16473808" y="8188516"/>
            <a:ext cx="3573067" cy="582660"/>
          </a:xfrm>
          <a:prstGeom prst="rect">
            <a:avLst/>
          </a:prstGeom>
          <a:noFill/>
        </p:spPr>
        <p:txBody>
          <a:bodyPr wrap="square" lIns="0" tIns="0" rIns="0" bIns="0" rtlCol="0" anchor="t">
            <a:noAutofit/>
          </a:bodyPr>
          <a:lstStyle/>
          <a:p>
            <a:pPr marL="0" marR="0" lvl="0" indent="0" algn="l" defTabSz="914400" rtl="0" eaLnBrk="1" fontAlgn="auto" latinLnBrk="0" hangingPunct="1">
              <a:lnSpc>
                <a:spcPts val="4200"/>
              </a:lnSpc>
              <a:spcBef>
                <a:spcPts val="2400"/>
              </a:spcBef>
              <a:spcAft>
                <a:spcPts val="1200"/>
              </a:spcAft>
              <a:buClr>
                <a:srgbClr val="1C2B33"/>
              </a:buClr>
              <a:buSzTx/>
              <a:buFont typeface="Optimistic Text"/>
              <a:buNone/>
              <a:tabLst/>
              <a:defRPr/>
            </a:pPr>
            <a:r>
              <a:rPr lang="fr-CA" sz="2800" b="1" cap="all" spc="250" dirty="0">
                <a:solidFill>
                  <a:srgbClr val="1677F1"/>
                </a:solidFill>
                <a:latin typeface="Optimistic Text" panose="020B0503020203020204" pitchFamily="34" charset="0"/>
              </a:rPr>
              <a:t>VRAI</a:t>
            </a:r>
            <a:endParaRPr kumimoji="0" lang="en-US" sz="2800" b="1" i="0" u="none" strike="noStrike" kern="0" cap="all" spc="250" normalizeH="0" baseline="0" noProof="0" dirty="0">
              <a:ln>
                <a:noFill/>
              </a:ln>
              <a:solidFill>
                <a:srgbClr val="1677F1"/>
              </a:solidFill>
              <a:effectLst/>
              <a:uLnTx/>
              <a:uFillTx/>
              <a:latin typeface="Optimistic Text" panose="020B0503020203020204" pitchFamily="34" charset="0"/>
              <a:cs typeface="Optimistic Text" panose="020B0503020203020204" pitchFamily="34" charset="0"/>
              <a:sym typeface="Arial"/>
            </a:endParaRPr>
          </a:p>
        </p:txBody>
      </p:sp>
      <p:sp>
        <p:nvSpPr>
          <p:cNvPr id="30" name="TextBox 29">
            <a:extLst>
              <a:ext uri="{FF2B5EF4-FFF2-40B4-BE49-F238E27FC236}">
                <a16:creationId xmlns:a16="http://schemas.microsoft.com/office/drawing/2014/main" id="{F77AEF10-8975-8F4C-9A2E-6FC72640AEE3}"/>
              </a:ext>
            </a:extLst>
          </p:cNvPr>
          <p:cNvSpPr txBox="1"/>
          <p:nvPr/>
        </p:nvSpPr>
        <p:spPr>
          <a:xfrm>
            <a:off x="8713511" y="8789729"/>
            <a:ext cx="3573067" cy="582660"/>
          </a:xfrm>
          <a:prstGeom prst="rect">
            <a:avLst/>
          </a:prstGeom>
          <a:noFill/>
        </p:spPr>
        <p:txBody>
          <a:bodyPr wrap="square" lIns="0" tIns="0" rIns="0" bIns="0" rtlCol="0" anchor="t">
            <a:noAutofit/>
          </a:bodyPr>
          <a:lstStyle/>
          <a:p>
            <a:pPr marL="0" marR="0" lvl="0" indent="0" algn="l" defTabSz="914400" rtl="0" eaLnBrk="1" fontAlgn="auto" latinLnBrk="0" hangingPunct="1">
              <a:lnSpc>
                <a:spcPts val="4200"/>
              </a:lnSpc>
              <a:spcBef>
                <a:spcPts val="2400"/>
              </a:spcBef>
              <a:spcAft>
                <a:spcPts val="1200"/>
              </a:spcAft>
              <a:buClr>
                <a:srgbClr val="1C2B33"/>
              </a:buClr>
              <a:buSzTx/>
              <a:buFont typeface="Optimistic Text"/>
              <a:buNone/>
              <a:tabLst/>
              <a:defRPr/>
            </a:pPr>
            <a:r>
              <a:rPr kumimoji="0" lang="en-US" sz="2800" b="1" i="0" u="none" strike="noStrike" kern="0" cap="all" spc="250" normalizeH="0" baseline="0" noProof="0" dirty="0">
                <a:ln>
                  <a:noFill/>
                </a:ln>
                <a:solidFill>
                  <a:srgbClr val="1677F1"/>
                </a:solidFill>
                <a:effectLst/>
                <a:uLnTx/>
                <a:uFillTx/>
                <a:latin typeface="Optimistic Text" panose="020B0503020203020204" pitchFamily="34" charset="0"/>
                <a:cs typeface="Optimistic Text" panose="020B0503020203020204" pitchFamily="34" charset="0"/>
                <a:sym typeface="Arial"/>
              </a:rPr>
              <a:t>FAUX</a:t>
            </a:r>
          </a:p>
        </p:txBody>
      </p:sp>
    </p:spTree>
    <p:extLst>
      <p:ext uri="{BB962C8B-B14F-4D97-AF65-F5344CB8AC3E}">
        <p14:creationId xmlns:p14="http://schemas.microsoft.com/office/powerpoint/2010/main" val="3542711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42" grpId="0"/>
      <p:bldP spid="30"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75A508-5101-1648-B35E-2E0339611BCF}"/>
              </a:ext>
            </a:extLst>
          </p:cNvPr>
          <p:cNvSpPr>
            <a:spLocks noGrp="1"/>
          </p:cNvSpPr>
          <p:nvPr>
            <p:ph type="ctrTitle"/>
          </p:nvPr>
        </p:nvSpPr>
        <p:spPr>
          <a:xfrm>
            <a:off x="1871711" y="3520440"/>
            <a:ext cx="10154638" cy="2542032"/>
          </a:xfrm>
        </p:spPr>
        <p:txBody>
          <a:bodyPr/>
          <a:lstStyle/>
          <a:p>
            <a:r>
              <a:rPr lang="en-US" dirty="0"/>
              <a:t>04</a:t>
            </a:r>
            <a:br>
              <a:rPr lang="en-US" dirty="0"/>
            </a:br>
            <a:r>
              <a:rPr lang="en-US" dirty="0" err="1"/>
              <a:t>Gestion</a:t>
            </a:r>
            <a:r>
              <a:rPr lang="en-US" dirty="0"/>
              <a:t> des </a:t>
            </a:r>
            <a:r>
              <a:rPr lang="en-US" dirty="0" err="1"/>
              <a:t>comptes</a:t>
            </a:r>
            <a:r>
              <a:rPr lang="en-US" dirty="0"/>
              <a:t> </a:t>
            </a:r>
            <a:r>
              <a:rPr lang="en-US" dirty="0" err="1"/>
              <a:t>piratés</a:t>
            </a:r>
            <a:r>
              <a:rPr lang="en-US" dirty="0"/>
              <a:t> </a:t>
            </a:r>
          </a:p>
        </p:txBody>
      </p:sp>
      <p:pic>
        <p:nvPicPr>
          <p:cNvPr id="3" name="Picture 2" descr="A person and a child looking at a cell phone&#10;&#10;Description automatically generated with low confidence">
            <a:extLst>
              <a:ext uri="{FF2B5EF4-FFF2-40B4-BE49-F238E27FC236}">
                <a16:creationId xmlns:a16="http://schemas.microsoft.com/office/drawing/2014/main" id="{ADC0B325-98EA-8C8E-216F-3D767A26819E}"/>
              </a:ext>
            </a:extLst>
          </p:cNvPr>
          <p:cNvPicPr>
            <a:picLocks noChangeAspect="1"/>
          </p:cNvPicPr>
          <p:nvPr/>
        </p:nvPicPr>
        <p:blipFill rotWithShape="1">
          <a:blip r:embed="rId3"/>
          <a:srcRect l="16671" r="13586"/>
          <a:stretch/>
        </p:blipFill>
        <p:spPr>
          <a:xfrm>
            <a:off x="12026349" y="0"/>
            <a:ext cx="12360826" cy="11830050"/>
          </a:xfrm>
          <a:prstGeom prst="rect">
            <a:avLst/>
          </a:prstGeom>
        </p:spPr>
      </p:pic>
    </p:spTree>
    <p:extLst>
      <p:ext uri="{BB962C8B-B14F-4D97-AF65-F5344CB8AC3E}">
        <p14:creationId xmlns:p14="http://schemas.microsoft.com/office/powerpoint/2010/main" val="286102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3B429F7B-BF7F-A541-9B1D-E7BF2BA86BD4}"/>
              </a:ext>
            </a:extLst>
          </p:cNvPr>
          <p:cNvSpPr>
            <a:spLocks noGrp="1"/>
          </p:cNvSpPr>
          <p:nvPr>
            <p:ph type="subTitle" idx="2"/>
          </p:nvPr>
        </p:nvSpPr>
        <p:spPr/>
        <p:txBody>
          <a:bodyPr/>
          <a:lstStyle/>
          <a:p>
            <a:r>
              <a:rPr lang="en-US" dirty="0"/>
              <a:t>04 </a:t>
            </a:r>
            <a:r>
              <a:rPr lang="en-US" dirty="0" err="1"/>
              <a:t>gestion</a:t>
            </a:r>
            <a:r>
              <a:rPr lang="en-US" dirty="0"/>
              <a:t> des </a:t>
            </a:r>
            <a:r>
              <a:rPr lang="en-US" dirty="0" err="1"/>
              <a:t>comptes</a:t>
            </a:r>
            <a:r>
              <a:rPr lang="en-US" dirty="0"/>
              <a:t> </a:t>
            </a:r>
            <a:r>
              <a:rPr lang="en-US" dirty="0" err="1"/>
              <a:t>piratés</a:t>
            </a:r>
            <a:endParaRPr lang="en-US" dirty="0"/>
          </a:p>
        </p:txBody>
      </p:sp>
      <p:sp>
        <p:nvSpPr>
          <p:cNvPr id="20" name="Title 2">
            <a:extLst>
              <a:ext uri="{FF2B5EF4-FFF2-40B4-BE49-F238E27FC236}">
                <a16:creationId xmlns:a16="http://schemas.microsoft.com/office/drawing/2014/main" id="{DB60568E-65C9-2B4E-95C3-A93712CF2C3B}"/>
              </a:ext>
            </a:extLst>
          </p:cNvPr>
          <p:cNvSpPr txBox="1">
            <a:spLocks/>
          </p:cNvSpPr>
          <p:nvPr/>
        </p:nvSpPr>
        <p:spPr>
          <a:xfrm>
            <a:off x="3749676" y="6141720"/>
            <a:ext cx="7080250" cy="1432560"/>
          </a:xfrm>
          <a:prstGeom prst="rect">
            <a:avLst/>
          </a:prstGeom>
        </p:spPr>
        <p:txBody>
          <a:bodyPr vert="horz" lIns="0" tIns="0" rIns="0" bIns="0" rtlCol="0" anchor="ctr" anchorCtr="0">
            <a:noAutofit/>
          </a:bodyPr>
          <a:lstStyle>
            <a:defPPr marR="0" lvl="0" algn="l" rtl="0">
              <a:lnSpc>
                <a:spcPct val="100000"/>
              </a:lnSpc>
              <a:spcBef>
                <a:spcPts val="0"/>
              </a:spcBef>
              <a:spcAft>
                <a:spcPts val="0"/>
              </a:spcAft>
            </a:defPPr>
            <a:lvl1pPr marR="0" lvl="0" algn="l" rtl="0" eaLnBrk="1" hangingPunct="1">
              <a:lnSpc>
                <a:spcPct val="108000"/>
              </a:lnSpc>
              <a:spcBef>
                <a:spcPts val="0"/>
              </a:spcBef>
              <a:spcAft>
                <a:spcPts val="0"/>
              </a:spcAft>
              <a:buClr>
                <a:srgbClr val="1C2B33"/>
              </a:buClr>
              <a:buFont typeface="Optimistic Display Medium"/>
              <a:defRPr sz="7200" b="0" i="0" u="none" strike="noStrike" kern="0" cap="none" spc="220" baseline="0">
                <a:solidFill>
                  <a:schemeClr val="tx1"/>
                </a:solidFill>
                <a:latin typeface="+mj-lt"/>
                <a:ea typeface="Optimistic Display Medium"/>
                <a:cs typeface="Optimistic Display Medium"/>
                <a:sym typeface="Optimistic Display Medium"/>
              </a:defRPr>
            </a:lvl1pPr>
            <a:lvl2pPr marR="0" lvl="1"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2pPr>
            <a:lvl3pPr marR="0" lvl="2"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3pPr>
            <a:lvl4pPr marR="0" lvl="3"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4pPr>
            <a:lvl5pPr marR="0" lvl="4"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marL="0" marR="0" lvl="0" indent="0" algn="l" defTabSz="914400" rtl="0" eaLnBrk="1" fontAlgn="auto" latinLnBrk="0" hangingPunct="1">
              <a:lnSpc>
                <a:spcPts val="8640"/>
              </a:lnSpc>
              <a:spcBef>
                <a:spcPts val="0"/>
              </a:spcBef>
              <a:spcAft>
                <a:spcPts val="0"/>
              </a:spcAft>
              <a:buClr>
                <a:srgbClr val="1C2B33"/>
              </a:buClr>
              <a:buSzTx/>
              <a:buFont typeface="Optimistic Display Medium"/>
              <a:buNone/>
              <a:tabLst/>
              <a:defRPr/>
            </a:pPr>
            <a:r>
              <a:rPr lang="fr-CA" dirty="0">
                <a:solidFill>
                  <a:srgbClr val="1C2B33"/>
                </a:solidFill>
                <a:latin typeface="Optimistic Display Medium"/>
              </a:rPr>
              <a:t>Menaces de sécurité</a:t>
            </a:r>
            <a:endParaRPr kumimoji="0" lang="en-US" sz="7200" b="0" i="0" u="none" strike="noStrike" kern="0" cap="none" spc="220" normalizeH="0" baseline="0" noProof="0" dirty="0">
              <a:ln>
                <a:noFill/>
              </a:ln>
              <a:solidFill>
                <a:srgbClr val="1C2B33"/>
              </a:solidFill>
              <a:effectLst/>
              <a:uLnTx/>
              <a:uFillTx/>
              <a:latin typeface="Optimistic Display Medium"/>
              <a:sym typeface="Optimistic Display Medium"/>
            </a:endParaRPr>
          </a:p>
        </p:txBody>
      </p:sp>
      <p:sp>
        <p:nvSpPr>
          <p:cNvPr id="21" name="Text Placeholder 3">
            <a:extLst>
              <a:ext uri="{FF2B5EF4-FFF2-40B4-BE49-F238E27FC236}">
                <a16:creationId xmlns:a16="http://schemas.microsoft.com/office/drawing/2014/main" id="{469AC048-9EDD-114E-A1A0-34A586A040D8}"/>
              </a:ext>
            </a:extLst>
          </p:cNvPr>
          <p:cNvSpPr txBox="1">
            <a:spLocks/>
          </p:cNvSpPr>
          <p:nvPr/>
        </p:nvSpPr>
        <p:spPr>
          <a:xfrm>
            <a:off x="13138910" y="4596063"/>
            <a:ext cx="9388475" cy="4281367"/>
          </a:xfrm>
          <a:prstGeom prst="rect">
            <a:avLst/>
          </a:prstGeom>
        </p:spPr>
        <p:txBody>
          <a:bodyPr vert="horz" lIns="0" tIns="0" rIns="0" bIns="0" rtlCol="0" anchor="ctr">
            <a:noAutofit/>
          </a:bodyPr>
          <a:lstStyle>
            <a:defPPr marR="0" lvl="0" algn="l" rtl="0">
              <a:lnSpc>
                <a:spcPct val="100000"/>
              </a:lnSpc>
              <a:spcBef>
                <a:spcPts val="0"/>
              </a:spcBef>
              <a:spcAft>
                <a:spcPts val="0"/>
              </a:spcAft>
            </a:defPPr>
            <a:lvl1pPr marL="0" marR="0" lvl="0" indent="0" algn="l" rtl="0" eaLnBrk="1" hangingPunct="1">
              <a:lnSpc>
                <a:spcPct val="129000"/>
              </a:lnSpc>
              <a:spcBef>
                <a:spcPts val="0"/>
              </a:spcBef>
              <a:spcAft>
                <a:spcPts val="1200"/>
              </a:spcAft>
              <a:buClr>
                <a:srgbClr val="1C2B33"/>
              </a:buClr>
              <a:buSzPct val="25000"/>
              <a:buFontTx/>
              <a:buBlip>
                <a:blip r:embed="rId3"/>
              </a:buBlip>
              <a:tabLst/>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lvl="0" defTabSz="1828800">
              <a:lnSpc>
                <a:spcPts val="4200"/>
              </a:lnSpc>
              <a:spcAft>
                <a:spcPts val="1800"/>
              </a:spcAft>
              <a:buNone/>
            </a:pPr>
            <a:r>
              <a:rPr lang="en-US" sz="2800" b="1" spc="40" dirty="0">
                <a:solidFill>
                  <a:schemeClr val="accent1"/>
                </a:solidFill>
                <a:latin typeface="Optimistic Text" panose="020B0503020203020204" pitchFamily="34" charset="0"/>
                <a:sym typeface="Arial"/>
              </a:rPr>
              <a:t>Le </a:t>
            </a:r>
            <a:r>
              <a:rPr lang="en-US" sz="2800" b="1" spc="40" dirty="0" err="1">
                <a:solidFill>
                  <a:schemeClr val="accent1"/>
                </a:solidFill>
                <a:latin typeface="Optimistic Text" panose="020B0503020203020204" pitchFamily="34" charset="0"/>
                <a:sym typeface="Arial"/>
              </a:rPr>
              <a:t>piratage</a:t>
            </a:r>
            <a:r>
              <a:rPr lang="en-US" sz="2800" spc="40" dirty="0">
                <a:solidFill>
                  <a:srgbClr val="1C2B33"/>
                </a:solidFill>
                <a:latin typeface="Optimistic Text" panose="020B0503020203020204" pitchFamily="34" charset="0"/>
                <a:sym typeface="Arial"/>
              </a:rPr>
              <a:t> </a:t>
            </a:r>
            <a:r>
              <a:rPr lang="fr-FR" sz="2800" spc="40" dirty="0">
                <a:solidFill>
                  <a:srgbClr val="1C2B33"/>
                </a:solidFill>
                <a:latin typeface="Optimistic Text" panose="020B0503020203020204" pitchFamily="34" charset="0"/>
                <a:sym typeface="Arial"/>
              </a:rPr>
              <a:t>est un accès non autorisé à vos comptes ou appareils. Il existe différentes méthodes de piratage, y compris la force brute, le </a:t>
            </a:r>
            <a:r>
              <a:rPr lang="fr-FR" sz="2800" spc="40" dirty="0" err="1">
                <a:solidFill>
                  <a:srgbClr val="1C2B33"/>
                </a:solidFill>
                <a:latin typeface="Optimistic Text" panose="020B0503020203020204" pitchFamily="34" charset="0"/>
                <a:sym typeface="Arial"/>
              </a:rPr>
              <a:t>phishing</a:t>
            </a:r>
            <a:r>
              <a:rPr lang="fr-FR" sz="2800" spc="40" dirty="0">
                <a:solidFill>
                  <a:srgbClr val="1C2B33"/>
                </a:solidFill>
                <a:latin typeface="Optimistic Text" panose="020B0503020203020204" pitchFamily="34" charset="0"/>
                <a:sym typeface="Arial"/>
              </a:rPr>
              <a:t> et les </a:t>
            </a:r>
            <a:r>
              <a:rPr lang="fr-FR" sz="2800" spc="40" dirty="0" err="1">
                <a:solidFill>
                  <a:srgbClr val="1C2B33"/>
                </a:solidFill>
                <a:latin typeface="Optimistic Text" panose="020B0503020203020204" pitchFamily="34" charset="0"/>
                <a:sym typeface="Arial"/>
              </a:rPr>
              <a:t>scams</a:t>
            </a:r>
            <a:r>
              <a:rPr lang="fr-FR" sz="2800" spc="40" dirty="0">
                <a:solidFill>
                  <a:srgbClr val="1C2B33"/>
                </a:solidFill>
                <a:latin typeface="Optimistic Text" panose="020B0503020203020204" pitchFamily="34" charset="0"/>
                <a:sym typeface="Arial"/>
              </a:rPr>
              <a:t>, dont certaines seront abordées plus en détail dans des modules ultérieurs</a:t>
            </a:r>
            <a:r>
              <a:rPr lang="en-US" sz="2800" spc="40" dirty="0">
                <a:solidFill>
                  <a:srgbClr val="1C2B33"/>
                </a:solidFill>
                <a:latin typeface="Optimistic Text" panose="020B0503020203020204" pitchFamily="34" charset="0"/>
                <a:sym typeface="Arial"/>
              </a:rPr>
              <a:t>.</a:t>
            </a:r>
          </a:p>
          <a:p>
            <a:pPr lvl="0" defTabSz="1828800">
              <a:lnSpc>
                <a:spcPts val="4200"/>
              </a:lnSpc>
              <a:spcAft>
                <a:spcPts val="1800"/>
              </a:spcAft>
              <a:buNone/>
            </a:pPr>
            <a:r>
              <a:rPr lang="en-US" sz="2800" spc="40" dirty="0">
                <a:solidFill>
                  <a:srgbClr val="1C2B33"/>
                </a:solidFill>
                <a:latin typeface="Optimistic Text" panose="020B0503020203020204" pitchFamily="34" charset="0"/>
                <a:sym typeface="Arial"/>
              </a:rPr>
              <a:t>Un </a:t>
            </a:r>
            <a:r>
              <a:rPr lang="en-US" sz="2800" b="1" spc="40" dirty="0">
                <a:solidFill>
                  <a:schemeClr val="accent1"/>
                </a:solidFill>
                <a:latin typeface="Optimistic Text" panose="020B0503020203020204" pitchFamily="34" charset="0"/>
                <a:sym typeface="Arial"/>
              </a:rPr>
              <a:t>hacker</a:t>
            </a:r>
            <a:r>
              <a:rPr lang="en-US" sz="2800" spc="40" dirty="0">
                <a:solidFill>
                  <a:srgbClr val="1C2B33"/>
                </a:solidFill>
                <a:latin typeface="Optimistic Text" panose="020B0503020203020204" pitchFamily="34" charset="0"/>
                <a:sym typeface="Arial"/>
              </a:rPr>
              <a:t> </a:t>
            </a:r>
            <a:r>
              <a:rPr lang="fr-FR" sz="2800" spc="40" dirty="0">
                <a:solidFill>
                  <a:srgbClr val="1C2B33"/>
                </a:solidFill>
                <a:latin typeface="Optimistic Text" panose="020B0503020203020204" pitchFamily="34" charset="0"/>
                <a:sym typeface="Arial"/>
              </a:rPr>
              <a:t>est quelqu'un qui utilise vos informations personnelles à des fins contraires à l'éthique. Il peut utiliser vos données personnelles pour contrôler vos appareils, créer de fausses identités, installer des logiciels malveillants ou des </a:t>
            </a:r>
            <a:r>
              <a:rPr lang="fr-FR" sz="2800" spc="40" dirty="0" err="1">
                <a:solidFill>
                  <a:srgbClr val="1C2B33"/>
                </a:solidFill>
                <a:latin typeface="Optimistic Text" panose="020B0503020203020204" pitchFamily="34" charset="0"/>
                <a:sym typeface="Arial"/>
              </a:rPr>
              <a:t>rançongiciels</a:t>
            </a:r>
            <a:r>
              <a:rPr lang="fr-FR" sz="2800" spc="40" dirty="0">
                <a:solidFill>
                  <a:srgbClr val="1C2B33"/>
                </a:solidFill>
                <a:latin typeface="Optimistic Text" panose="020B0503020203020204" pitchFamily="34" charset="0"/>
                <a:sym typeface="Arial"/>
              </a:rPr>
              <a:t> sur vos appareils ou partager vos données personnelles à son profit</a:t>
            </a:r>
            <a:r>
              <a:rPr lang="en-US" sz="2800" spc="40" dirty="0">
                <a:solidFill>
                  <a:srgbClr val="1C2B33"/>
                </a:solidFill>
                <a:latin typeface="Optimistic Text" panose="020B0503020203020204" pitchFamily="34" charset="0"/>
                <a:sym typeface="Arial"/>
              </a:rPr>
              <a:t>.</a:t>
            </a:r>
          </a:p>
        </p:txBody>
      </p:sp>
      <p:grpSp>
        <p:nvGrpSpPr>
          <p:cNvPr id="24" name="Google Shape;3072;p98">
            <a:extLst>
              <a:ext uri="{FF2B5EF4-FFF2-40B4-BE49-F238E27FC236}">
                <a16:creationId xmlns:a16="http://schemas.microsoft.com/office/drawing/2014/main" id="{06EAFC9E-6748-7E41-BD25-B70C9CEAB0A8}"/>
              </a:ext>
            </a:extLst>
          </p:cNvPr>
          <p:cNvGrpSpPr/>
          <p:nvPr/>
        </p:nvGrpSpPr>
        <p:grpSpPr>
          <a:xfrm>
            <a:off x="1584280" y="6400801"/>
            <a:ext cx="948578" cy="1028700"/>
            <a:chOff x="3702130" y="7619180"/>
            <a:chExt cx="625470" cy="678300"/>
          </a:xfrm>
          <a:solidFill>
            <a:schemeClr val="bg1"/>
          </a:solidFill>
        </p:grpSpPr>
        <p:sp>
          <p:nvSpPr>
            <p:cNvPr id="25" name="Google Shape;3073;p98">
              <a:extLst>
                <a:ext uri="{FF2B5EF4-FFF2-40B4-BE49-F238E27FC236}">
                  <a16:creationId xmlns:a16="http://schemas.microsoft.com/office/drawing/2014/main" id="{E02CBDFB-CFEF-7943-B953-3DC963398851}"/>
                </a:ext>
              </a:extLst>
            </p:cNvPr>
            <p:cNvSpPr/>
            <p:nvPr/>
          </p:nvSpPr>
          <p:spPr>
            <a:xfrm>
              <a:off x="3702130" y="7619180"/>
              <a:ext cx="625470" cy="678300"/>
            </a:xfrm>
            <a:custGeom>
              <a:avLst/>
              <a:gdLst/>
              <a:ahLst/>
              <a:cxnLst/>
              <a:rect l="l" t="t" r="r" b="b"/>
              <a:pathLst>
                <a:path w="62547" h="67830" extrusionOk="0">
                  <a:moveTo>
                    <a:pt x="31267" y="67830"/>
                  </a:moveTo>
                  <a:cubicBezTo>
                    <a:pt x="30721" y="67830"/>
                    <a:pt x="30175" y="67690"/>
                    <a:pt x="29679" y="67411"/>
                  </a:cubicBezTo>
                  <a:cubicBezTo>
                    <a:pt x="0" y="50507"/>
                    <a:pt x="101" y="17068"/>
                    <a:pt x="101" y="16725"/>
                  </a:cubicBezTo>
                  <a:lnTo>
                    <a:pt x="101" y="7632"/>
                  </a:lnTo>
                  <a:cubicBezTo>
                    <a:pt x="101" y="6362"/>
                    <a:pt x="863" y="5219"/>
                    <a:pt x="2019" y="4699"/>
                  </a:cubicBezTo>
                  <a:cubicBezTo>
                    <a:pt x="5219" y="3289"/>
                    <a:pt x="14490" y="0"/>
                    <a:pt x="31280" y="0"/>
                  </a:cubicBezTo>
                  <a:cubicBezTo>
                    <a:pt x="48044" y="0"/>
                    <a:pt x="57315" y="3289"/>
                    <a:pt x="60528" y="4699"/>
                  </a:cubicBezTo>
                  <a:cubicBezTo>
                    <a:pt x="61683" y="5219"/>
                    <a:pt x="62433" y="6362"/>
                    <a:pt x="62433" y="7632"/>
                  </a:cubicBezTo>
                  <a:lnTo>
                    <a:pt x="62433" y="16751"/>
                  </a:lnTo>
                  <a:cubicBezTo>
                    <a:pt x="62445" y="17068"/>
                    <a:pt x="62547" y="50507"/>
                    <a:pt x="32867" y="67411"/>
                  </a:cubicBezTo>
                  <a:cubicBezTo>
                    <a:pt x="32372" y="67690"/>
                    <a:pt x="31826" y="67830"/>
                    <a:pt x="31267" y="67830"/>
                  </a:cubicBezTo>
                  <a:close/>
                  <a:moveTo>
                    <a:pt x="31038" y="65024"/>
                  </a:moveTo>
                  <a:cubicBezTo>
                    <a:pt x="31178" y="65100"/>
                    <a:pt x="31368" y="65100"/>
                    <a:pt x="31508" y="65024"/>
                  </a:cubicBezTo>
                  <a:cubicBezTo>
                    <a:pt x="59791" y="48907"/>
                    <a:pt x="59689" y="17094"/>
                    <a:pt x="59689" y="16764"/>
                  </a:cubicBezTo>
                  <a:lnTo>
                    <a:pt x="59689" y="7632"/>
                  </a:lnTo>
                  <a:cubicBezTo>
                    <a:pt x="59689" y="7454"/>
                    <a:pt x="59588" y="7289"/>
                    <a:pt x="59410" y="7213"/>
                  </a:cubicBezTo>
                  <a:cubicBezTo>
                    <a:pt x="56362" y="5880"/>
                    <a:pt x="47523" y="2755"/>
                    <a:pt x="31267" y="2755"/>
                  </a:cubicBezTo>
                  <a:cubicBezTo>
                    <a:pt x="15024" y="2755"/>
                    <a:pt x="6172" y="5880"/>
                    <a:pt x="3124" y="7213"/>
                  </a:cubicBezTo>
                  <a:cubicBezTo>
                    <a:pt x="2959" y="7289"/>
                    <a:pt x="2857" y="7454"/>
                    <a:pt x="2857" y="7632"/>
                  </a:cubicBezTo>
                  <a:lnTo>
                    <a:pt x="2857" y="16751"/>
                  </a:lnTo>
                  <a:cubicBezTo>
                    <a:pt x="2857" y="17081"/>
                    <a:pt x="2793" y="48933"/>
                    <a:pt x="31038" y="65024"/>
                  </a:cubicBezTo>
                  <a:close/>
                </a:path>
              </a:pathLst>
            </a:custGeom>
            <a:grpFill/>
            <a:ln>
              <a:noFill/>
            </a:ln>
          </p:spPr>
          <p:txBody>
            <a:bodyPr spcFirstLastPara="1" wrap="square" lIns="914250" tIns="457000" rIns="914250" bIns="457000"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18000" b="0" i="0" u="none" strike="noStrike" kern="0" cap="none" spc="0" normalizeH="0" baseline="0" noProof="0">
                <a:ln>
                  <a:noFill/>
                </a:ln>
                <a:solidFill>
                  <a:srgbClr val="000000"/>
                </a:solidFill>
                <a:effectLst/>
                <a:uLnTx/>
                <a:uFillTx/>
                <a:latin typeface="Arial"/>
                <a:cs typeface="Arial"/>
              </a:endParaRPr>
            </a:p>
          </p:txBody>
        </p:sp>
        <p:sp>
          <p:nvSpPr>
            <p:cNvPr id="26" name="Google Shape;3074;p98">
              <a:extLst>
                <a:ext uri="{FF2B5EF4-FFF2-40B4-BE49-F238E27FC236}">
                  <a16:creationId xmlns:a16="http://schemas.microsoft.com/office/drawing/2014/main" id="{2C371CCF-774E-274E-ACB3-46205BF5F72E}"/>
                </a:ext>
              </a:extLst>
            </p:cNvPr>
            <p:cNvSpPr/>
            <p:nvPr/>
          </p:nvSpPr>
          <p:spPr>
            <a:xfrm>
              <a:off x="3854150" y="7776610"/>
              <a:ext cx="338960" cy="245870"/>
            </a:xfrm>
            <a:custGeom>
              <a:avLst/>
              <a:gdLst/>
              <a:ahLst/>
              <a:cxnLst/>
              <a:rect l="l" t="t" r="r" b="b"/>
              <a:pathLst>
                <a:path w="33896" h="24587" extrusionOk="0">
                  <a:moveTo>
                    <a:pt x="9740" y="24587"/>
                  </a:moveTo>
                  <a:cubicBezTo>
                    <a:pt x="8940" y="24549"/>
                    <a:pt x="8178" y="24206"/>
                    <a:pt x="7619" y="23647"/>
                  </a:cubicBezTo>
                  <a:lnTo>
                    <a:pt x="190" y="16357"/>
                  </a:lnTo>
                  <a:cubicBezTo>
                    <a:pt x="12" y="16179"/>
                    <a:pt x="0" y="15887"/>
                    <a:pt x="190" y="15709"/>
                  </a:cubicBezTo>
                  <a:lnTo>
                    <a:pt x="1473" y="14401"/>
                  </a:lnTo>
                  <a:cubicBezTo>
                    <a:pt x="1650" y="14224"/>
                    <a:pt x="1930" y="14211"/>
                    <a:pt x="2108" y="14389"/>
                  </a:cubicBezTo>
                  <a:lnTo>
                    <a:pt x="9563" y="21704"/>
                  </a:lnTo>
                  <a:cubicBezTo>
                    <a:pt x="9690" y="21831"/>
                    <a:pt x="9817" y="21856"/>
                    <a:pt x="9906" y="21843"/>
                  </a:cubicBezTo>
                  <a:cubicBezTo>
                    <a:pt x="9982" y="21843"/>
                    <a:pt x="10121" y="21818"/>
                    <a:pt x="10236" y="21678"/>
                  </a:cubicBezTo>
                  <a:cubicBezTo>
                    <a:pt x="17322" y="13487"/>
                    <a:pt x="24422" y="6438"/>
                    <a:pt x="31915" y="165"/>
                  </a:cubicBezTo>
                  <a:cubicBezTo>
                    <a:pt x="32105" y="0"/>
                    <a:pt x="32397" y="25"/>
                    <a:pt x="32562" y="228"/>
                  </a:cubicBezTo>
                  <a:lnTo>
                    <a:pt x="33731" y="1625"/>
                  </a:lnTo>
                  <a:cubicBezTo>
                    <a:pt x="33896" y="1828"/>
                    <a:pt x="33870" y="2108"/>
                    <a:pt x="33680" y="2273"/>
                  </a:cubicBezTo>
                  <a:cubicBezTo>
                    <a:pt x="26327" y="8432"/>
                    <a:pt x="19354" y="15341"/>
                    <a:pt x="12382" y="23393"/>
                  </a:cubicBezTo>
                  <a:cubicBezTo>
                    <a:pt x="11785" y="24091"/>
                    <a:pt x="10934" y="24549"/>
                    <a:pt x="10020" y="24587"/>
                  </a:cubicBezTo>
                  <a:cubicBezTo>
                    <a:pt x="9931" y="24587"/>
                    <a:pt x="9829" y="24587"/>
                    <a:pt x="9740" y="24587"/>
                  </a:cubicBezTo>
                  <a:close/>
                </a:path>
              </a:pathLst>
            </a:custGeom>
            <a:grpFill/>
            <a:ln>
              <a:noFill/>
            </a:ln>
          </p:spPr>
          <p:txBody>
            <a:bodyPr spcFirstLastPara="1" wrap="square" lIns="914250" tIns="457000" rIns="914250" bIns="457000"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18000" b="0" i="0" u="none" strike="noStrike" kern="0" cap="none" spc="0" normalizeH="0" baseline="0" noProof="0">
                <a:ln>
                  <a:noFill/>
                </a:ln>
                <a:solidFill>
                  <a:srgbClr val="000000"/>
                </a:solidFill>
                <a:effectLst/>
                <a:uLnTx/>
                <a:uFillTx/>
                <a:latin typeface="Arial"/>
                <a:cs typeface="Arial"/>
              </a:endParaRPr>
            </a:p>
          </p:txBody>
        </p:sp>
      </p:grpSp>
    </p:spTree>
    <p:extLst>
      <p:ext uri="{BB962C8B-B14F-4D97-AF65-F5344CB8AC3E}">
        <p14:creationId xmlns:p14="http://schemas.microsoft.com/office/powerpoint/2010/main" val="2523800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sitting in chairs&#10;&#10;Description automatically generated with medium confidence">
            <a:extLst>
              <a:ext uri="{FF2B5EF4-FFF2-40B4-BE49-F238E27FC236}">
                <a16:creationId xmlns:a16="http://schemas.microsoft.com/office/drawing/2014/main" id="{486A624B-2231-F2F2-8FA5-FDE363504ECC}"/>
              </a:ext>
            </a:extLst>
          </p:cNvPr>
          <p:cNvPicPr>
            <a:picLocks noChangeAspect="1"/>
          </p:cNvPicPr>
          <p:nvPr/>
        </p:nvPicPr>
        <p:blipFill rotWithShape="1">
          <a:blip r:embed="rId3"/>
          <a:srcRect b="24971"/>
          <a:stretch/>
        </p:blipFill>
        <p:spPr>
          <a:xfrm>
            <a:off x="12193586" y="0"/>
            <a:ext cx="12193587" cy="13716276"/>
          </a:xfrm>
          <a:prstGeom prst="rect">
            <a:avLst/>
          </a:prstGeom>
        </p:spPr>
      </p:pic>
      <p:sp>
        <p:nvSpPr>
          <p:cNvPr id="2" name="Subtitle 1">
            <a:extLst>
              <a:ext uri="{FF2B5EF4-FFF2-40B4-BE49-F238E27FC236}">
                <a16:creationId xmlns:a16="http://schemas.microsoft.com/office/drawing/2014/main" id="{3B429F7B-BF7F-A541-9B1D-E7BF2BA86BD4}"/>
              </a:ext>
            </a:extLst>
          </p:cNvPr>
          <p:cNvSpPr>
            <a:spLocks noGrp="1"/>
          </p:cNvSpPr>
          <p:nvPr>
            <p:ph type="subTitle" idx="2"/>
          </p:nvPr>
        </p:nvSpPr>
        <p:spPr>
          <a:xfrm>
            <a:off x="932821" y="909036"/>
            <a:ext cx="14689766" cy="463200"/>
          </a:xfrm>
        </p:spPr>
        <p:txBody>
          <a:bodyPr/>
          <a:lstStyle/>
          <a:p>
            <a:r>
              <a:rPr lang="en-US" dirty="0"/>
              <a:t>04 </a:t>
            </a:r>
            <a:r>
              <a:rPr lang="en-US" dirty="0" err="1"/>
              <a:t>gestion</a:t>
            </a:r>
            <a:r>
              <a:rPr lang="en-US" dirty="0"/>
              <a:t> des </a:t>
            </a:r>
            <a:r>
              <a:rPr lang="en-US" dirty="0" err="1"/>
              <a:t>comptes</a:t>
            </a:r>
            <a:r>
              <a:rPr lang="en-US" dirty="0"/>
              <a:t> </a:t>
            </a:r>
            <a:r>
              <a:rPr lang="en-US" dirty="0" err="1"/>
              <a:t>piratés</a:t>
            </a:r>
            <a:endParaRPr lang="en-US" dirty="0"/>
          </a:p>
        </p:txBody>
      </p:sp>
      <p:sp>
        <p:nvSpPr>
          <p:cNvPr id="17" name="Title 2">
            <a:extLst>
              <a:ext uri="{FF2B5EF4-FFF2-40B4-BE49-F238E27FC236}">
                <a16:creationId xmlns:a16="http://schemas.microsoft.com/office/drawing/2014/main" id="{5A5D8A75-1DAE-0343-BEDE-45800FAE73AB}"/>
              </a:ext>
            </a:extLst>
          </p:cNvPr>
          <p:cNvSpPr txBox="1">
            <a:spLocks/>
          </p:cNvSpPr>
          <p:nvPr/>
        </p:nvSpPr>
        <p:spPr>
          <a:xfrm>
            <a:off x="932821" y="3371850"/>
            <a:ext cx="8754104" cy="1365113"/>
          </a:xfrm>
          <a:prstGeom prst="rect">
            <a:avLst/>
          </a:prstGeom>
        </p:spPr>
        <p:txBody>
          <a:bodyPr vert="horz" lIns="0" tIns="0" rIns="0" bIns="0" rtlCol="0" anchor="b">
            <a:noAutofit/>
          </a:bodyPr>
          <a:lstStyle>
            <a:defPPr marR="0" lvl="0" algn="l" rtl="0">
              <a:lnSpc>
                <a:spcPct val="100000"/>
              </a:lnSpc>
              <a:spcBef>
                <a:spcPts val="0"/>
              </a:spcBef>
              <a:spcAft>
                <a:spcPts val="0"/>
              </a:spcAft>
              <a:defRPr/>
            </a:defPPr>
            <a:lvl1pPr marL="0" indent="0" defTabSz="1828800" eaLnBrk="1" fontAlgn="base" hangingPunct="1">
              <a:lnSpc>
                <a:spcPts val="7200"/>
              </a:lnSpc>
              <a:buSzPct val="25000"/>
              <a:buNone/>
              <a:tabLst/>
              <a:defRPr sz="6000" spc="260" baseline="0">
                <a:latin typeface="Optimistic Display" panose="020B0603020203020204" pitchFamily="34" charset="0"/>
                <a:cs typeface="Optimistic Display" panose="020B0603020203020204" pitchFamily="34" charset="0"/>
              </a:defRPr>
            </a:lvl1pPr>
            <a:lvl2pPr marL="640080" indent="-365760" eaLnBrk="1" hangingPunct="1">
              <a:lnSpc>
                <a:spcPct val="129000"/>
              </a:lnSpc>
              <a:spcAft>
                <a:spcPts val="1200"/>
              </a:spcAft>
              <a:buClrTx/>
              <a:buSzPct val="85000"/>
              <a:buFont typeface="Optimistic Text" panose="020B0604020202020204" pitchFamily="34" charset="0"/>
              <a:buChar char="•"/>
              <a:defRPr sz="2000" spc="50" baseline="0">
                <a:solidFill>
                  <a:schemeClr val="tx1"/>
                </a:solidFill>
              </a:defRPr>
            </a:lvl2pPr>
            <a:lvl3pPr marL="1005840" indent="-365760" eaLnBrk="1" hangingPunct="1">
              <a:lnSpc>
                <a:spcPct val="129000"/>
              </a:lnSpc>
              <a:spcAft>
                <a:spcPts val="1200"/>
              </a:spcAft>
              <a:buClrTx/>
              <a:buSzPct val="85000"/>
              <a:buFont typeface=".PingFang SC Regular"/>
              <a:buChar char="﹘"/>
              <a:defRPr sz="2000" spc="50" baseline="0">
                <a:solidFill>
                  <a:schemeClr val="tx1"/>
                </a:solidFill>
              </a:defRPr>
            </a:lvl3pPr>
            <a:lvl4pPr marL="1371600" indent="-365760" eaLnBrk="1" hangingPunct="1">
              <a:lnSpc>
                <a:spcPct val="129000"/>
              </a:lnSpc>
              <a:spcAft>
                <a:spcPts val="1200"/>
              </a:spcAft>
              <a:buClrTx/>
              <a:buSzPct val="85000"/>
              <a:buFont typeface=".PingFang SC Regular"/>
              <a:buChar char="﹘"/>
              <a:defRPr sz="2000" spc="50" baseline="0">
                <a:solidFill>
                  <a:schemeClr val="tx1"/>
                </a:solidFill>
              </a:defRPr>
            </a:lvl4pPr>
            <a:lvl5pPr marL="1737360" indent="-365760" eaLnBrk="1" hangingPunct="1">
              <a:lnSpc>
                <a:spcPct val="129000"/>
              </a:lnSpc>
              <a:spcAft>
                <a:spcPts val="1200"/>
              </a:spcAft>
              <a:buClrTx/>
              <a:buSzPct val="85000"/>
              <a:buFont typeface=".PingFang SC Regular"/>
              <a:buChar char="﹘"/>
              <a:defRPr sz="2000" spc="50" baseline="0">
                <a:solidFill>
                  <a:schemeClr val="tx1"/>
                </a:solidFill>
              </a:defRPr>
            </a:lvl5pPr>
            <a:lvl6pPr eaLnBrk="1" hangingPunct="1"/>
            <a:lvl7pPr eaLnBrk="1" hangingPunct="1"/>
            <a:lvl8pPr eaLnBrk="1" hangingPunct="1"/>
            <a:lvl9pPr eaLnBrk="1" hangingPunct="1"/>
          </a:lstStyle>
          <a:p>
            <a:r>
              <a:rPr lang="en-US" dirty="0">
                <a:sym typeface="Optimistic Display Medium"/>
              </a:rPr>
              <a:t>Menaces </a:t>
            </a:r>
            <a:r>
              <a:rPr lang="en-US" dirty="0" err="1">
                <a:sym typeface="Optimistic Display Medium"/>
              </a:rPr>
              <a:t>possibles</a:t>
            </a:r>
            <a:endParaRPr lang="en-US" dirty="0">
              <a:sym typeface="Optimistic Display Medium"/>
            </a:endParaRPr>
          </a:p>
        </p:txBody>
      </p:sp>
      <p:sp>
        <p:nvSpPr>
          <p:cNvPr id="18" name="Text Placeholder 3">
            <a:extLst>
              <a:ext uri="{FF2B5EF4-FFF2-40B4-BE49-F238E27FC236}">
                <a16:creationId xmlns:a16="http://schemas.microsoft.com/office/drawing/2014/main" id="{95293E21-6535-304B-B339-C874E5666D36}"/>
              </a:ext>
            </a:extLst>
          </p:cNvPr>
          <p:cNvSpPr txBox="1">
            <a:spLocks/>
          </p:cNvSpPr>
          <p:nvPr/>
        </p:nvSpPr>
        <p:spPr>
          <a:xfrm>
            <a:off x="933450" y="5028925"/>
            <a:ext cx="9725025" cy="5293137"/>
          </a:xfrm>
          <a:prstGeom prst="rect">
            <a:avLst/>
          </a:prstGeom>
        </p:spPr>
        <p:txBody>
          <a:bodyPr vert="horz" lIns="0" tIns="0" rIns="0" bIns="0" rtlCol="0" anchor="t">
            <a:noAutofit/>
          </a:bodyPr>
          <a:lstStyle>
            <a:defPPr marR="0" lvl="0" algn="l" rtl="0">
              <a:lnSpc>
                <a:spcPct val="100000"/>
              </a:lnSpc>
              <a:spcBef>
                <a:spcPts val="0"/>
              </a:spcBef>
              <a:spcAft>
                <a:spcPts val="0"/>
              </a:spcAft>
            </a:defPPr>
            <a:lvl1pPr marL="0" marR="0" lvl="0" indent="0" algn="l" rtl="0" eaLnBrk="1" hangingPunct="1">
              <a:lnSpc>
                <a:spcPct val="129000"/>
              </a:lnSpc>
              <a:spcBef>
                <a:spcPts val="0"/>
              </a:spcBef>
              <a:spcAft>
                <a:spcPts val="1200"/>
              </a:spcAft>
              <a:buClr>
                <a:srgbClr val="1C2B33"/>
              </a:buClr>
              <a:buSzPct val="25000"/>
              <a:buFontTx/>
              <a:buBlip>
                <a:blip r:embed="rId4"/>
              </a:buBlip>
              <a:tabLst/>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lvl="0" defTabSz="1828800">
              <a:lnSpc>
                <a:spcPts val="4200"/>
              </a:lnSpc>
              <a:spcAft>
                <a:spcPts val="1800"/>
              </a:spcAft>
              <a:buNone/>
            </a:pPr>
            <a:r>
              <a:rPr lang="fr-FR" sz="2800" spc="40" dirty="0">
                <a:solidFill>
                  <a:srgbClr val="1C2B33"/>
                </a:solidFill>
                <a:latin typeface="Optimistic Text" panose="020B0503020203020204" pitchFamily="34" charset="0"/>
                <a:sym typeface="Arial"/>
              </a:rPr>
              <a:t>Lorsqu’un hacker a accès à votre appareil ou à vos comptes et données personnelles, il peut essayer de</a:t>
            </a:r>
            <a:r>
              <a:rPr lang="en-US" sz="2800" spc="40" dirty="0">
                <a:solidFill>
                  <a:srgbClr val="1C2B33"/>
                </a:solidFill>
                <a:latin typeface="Optimistic Text" panose="020B0503020203020204" pitchFamily="34" charset="0"/>
                <a:sym typeface="Arial"/>
              </a:rPr>
              <a:t>:</a:t>
            </a:r>
          </a:p>
          <a:p>
            <a:pPr marL="457200" lvl="0" indent="-457200" defTabSz="1828800">
              <a:lnSpc>
                <a:spcPts val="4200"/>
              </a:lnSpc>
              <a:spcAft>
                <a:spcPts val="1800"/>
              </a:spcAft>
              <a:buSzPct val="100000"/>
              <a:buFont typeface="Arial" panose="020B0604020202020204" pitchFamily="34" charset="0"/>
              <a:buChar char="•"/>
            </a:pPr>
            <a:r>
              <a:rPr lang="fr-FR" sz="2800" spc="40" dirty="0">
                <a:solidFill>
                  <a:srgbClr val="1C2B33"/>
                </a:solidFill>
                <a:latin typeface="Optimistic Text" panose="020B0503020203020204" pitchFamily="34" charset="0"/>
                <a:sym typeface="Arial"/>
              </a:rPr>
              <a:t>Installer des logiciels malveillants (tels que des logiciels espions ou des </a:t>
            </a:r>
            <a:r>
              <a:rPr lang="fr-FR" sz="2800" spc="40" dirty="0" err="1">
                <a:solidFill>
                  <a:srgbClr val="1C2B33"/>
                </a:solidFill>
                <a:latin typeface="Optimistic Text" panose="020B0503020203020204" pitchFamily="34" charset="0"/>
                <a:sym typeface="Arial"/>
              </a:rPr>
              <a:t>rançongiciels</a:t>
            </a:r>
            <a:r>
              <a:rPr lang="fr-FR" sz="2800" spc="40" dirty="0">
                <a:solidFill>
                  <a:srgbClr val="1C2B33"/>
                </a:solidFill>
                <a:latin typeface="Optimistic Text" panose="020B0503020203020204" pitchFamily="34" charset="0"/>
                <a:sym typeface="Arial"/>
              </a:rPr>
              <a:t>)</a:t>
            </a:r>
          </a:p>
          <a:p>
            <a:pPr marL="457200" lvl="0" indent="-457200" defTabSz="1828800">
              <a:lnSpc>
                <a:spcPts val="4200"/>
              </a:lnSpc>
              <a:spcAft>
                <a:spcPts val="1800"/>
              </a:spcAft>
              <a:buSzPct val="100000"/>
              <a:buFont typeface="Arial" panose="020B0604020202020204" pitchFamily="34" charset="0"/>
              <a:buChar char="•"/>
            </a:pPr>
            <a:r>
              <a:rPr lang="fr-FR" sz="2800" spc="40" dirty="0">
                <a:solidFill>
                  <a:srgbClr val="1C2B33"/>
                </a:solidFill>
                <a:latin typeface="Optimistic Text" panose="020B0503020203020204" pitchFamily="34" charset="0"/>
                <a:sym typeface="Arial"/>
              </a:rPr>
              <a:t>Modifier vos connexions réseau ou les paramètres de votre appareil</a:t>
            </a:r>
          </a:p>
          <a:p>
            <a:pPr marL="457200" lvl="0" indent="-457200" defTabSz="1828800">
              <a:lnSpc>
                <a:spcPts val="4200"/>
              </a:lnSpc>
              <a:spcAft>
                <a:spcPts val="1800"/>
              </a:spcAft>
              <a:buSzPct val="100000"/>
              <a:buFont typeface="Arial" panose="020B0604020202020204" pitchFamily="34" charset="0"/>
              <a:buChar char="•"/>
            </a:pPr>
            <a:r>
              <a:rPr lang="fr-FR" sz="2800" spc="40" dirty="0">
                <a:solidFill>
                  <a:srgbClr val="1C2B33"/>
                </a:solidFill>
                <a:latin typeface="Optimistic Text" panose="020B0503020203020204" pitchFamily="34" charset="0"/>
                <a:sym typeface="Arial"/>
              </a:rPr>
              <a:t>Voler des données personnelles, y compris les informations de carte de crédit et les mots de passe</a:t>
            </a:r>
          </a:p>
          <a:p>
            <a:pPr marL="457200" lvl="0" indent="-457200" defTabSz="1828800">
              <a:lnSpc>
                <a:spcPts val="4200"/>
              </a:lnSpc>
              <a:spcAft>
                <a:spcPts val="1800"/>
              </a:spcAft>
              <a:buSzPct val="100000"/>
              <a:buFont typeface="Arial" panose="020B0604020202020204" pitchFamily="34" charset="0"/>
              <a:buChar char="•"/>
            </a:pPr>
            <a:r>
              <a:rPr lang="fr-FR" sz="2800" spc="40" dirty="0">
                <a:solidFill>
                  <a:srgbClr val="1C2B33"/>
                </a:solidFill>
                <a:latin typeface="Optimistic Text" panose="020B0503020203020204" pitchFamily="34" charset="0"/>
                <a:sym typeface="Arial"/>
              </a:rPr>
              <a:t>Regardez ce que vous faites en ligne ou en personne par votre </a:t>
            </a:r>
            <a:r>
              <a:rPr lang="fr-FR" sz="2800" spc="40" dirty="0" err="1">
                <a:solidFill>
                  <a:srgbClr val="1C2B33"/>
                </a:solidFill>
                <a:latin typeface="Optimistic Text" panose="020B0503020203020204" pitchFamily="34" charset="0"/>
                <a:sym typeface="Arial"/>
              </a:rPr>
              <a:t>webca</a:t>
            </a:r>
            <a:r>
              <a:rPr lang="en-US" sz="2800" spc="40" dirty="0">
                <a:solidFill>
                  <a:srgbClr val="1C2B33"/>
                </a:solidFill>
                <a:latin typeface="Optimistic Text" panose="020B0503020203020204" pitchFamily="34" charset="0"/>
                <a:sym typeface="Arial"/>
              </a:rPr>
              <a:t>m</a:t>
            </a:r>
          </a:p>
          <a:p>
            <a:pPr marL="457200" lvl="0" indent="-457200" defTabSz="1828800">
              <a:lnSpc>
                <a:spcPts val="4200"/>
              </a:lnSpc>
              <a:spcAft>
                <a:spcPts val="1800"/>
              </a:spcAft>
              <a:buSzPct val="100000"/>
              <a:buFont typeface="Arial" panose="020B0604020202020204" pitchFamily="34" charset="0"/>
              <a:buChar char="•"/>
            </a:pPr>
            <a:endParaRPr lang="en-US" sz="2800" spc="40" dirty="0">
              <a:solidFill>
                <a:srgbClr val="1C2B33"/>
              </a:solidFill>
              <a:latin typeface="Optimistic Text" panose="020B0503020203020204" pitchFamily="34" charset="0"/>
              <a:sym typeface="Arial"/>
            </a:endParaRPr>
          </a:p>
          <a:p>
            <a:pPr marL="457200" lvl="0" indent="-457200" defTabSz="1828800">
              <a:lnSpc>
                <a:spcPts val="4200"/>
              </a:lnSpc>
              <a:spcAft>
                <a:spcPts val="1800"/>
              </a:spcAft>
              <a:buSzPct val="100000"/>
              <a:buFont typeface="Arial" panose="020B0604020202020204" pitchFamily="34" charset="0"/>
              <a:buChar char="•"/>
            </a:pPr>
            <a:endParaRPr lang="en-US" sz="2800" spc="40" dirty="0">
              <a:solidFill>
                <a:srgbClr val="1C2B33"/>
              </a:solidFill>
              <a:latin typeface="Optimistic Text" panose="020B0503020203020204" pitchFamily="34" charset="0"/>
              <a:sym typeface="Arial"/>
            </a:endParaRPr>
          </a:p>
        </p:txBody>
      </p:sp>
      <p:sp>
        <p:nvSpPr>
          <p:cNvPr id="6" name="TextBox 5">
            <a:extLst>
              <a:ext uri="{FF2B5EF4-FFF2-40B4-BE49-F238E27FC236}">
                <a16:creationId xmlns:a16="http://schemas.microsoft.com/office/drawing/2014/main" id="{EE5EB0B2-E026-B049-86FD-AC8B696D24A3}"/>
              </a:ext>
            </a:extLst>
          </p:cNvPr>
          <p:cNvSpPr txBox="1"/>
          <p:nvPr/>
        </p:nvSpPr>
        <p:spPr>
          <a:xfrm>
            <a:off x="22024975" y="12668250"/>
            <a:ext cx="1428750" cy="438150"/>
          </a:xfrm>
          <a:prstGeom prst="rect">
            <a:avLst/>
          </a:prstGeom>
        </p:spPr>
        <p:txBody>
          <a:bodyPr rIns="0">
            <a:noAutofit/>
          </a:bodyPr>
          <a:lstStyle>
            <a:defPPr marR="0" lvl="0" algn="l" rtl="0">
              <a:lnSpc>
                <a:spcPct val="100000"/>
              </a:lnSpc>
              <a:spcBef>
                <a:spcPts val="0"/>
              </a:spcBef>
              <a:spcAft>
                <a:spcPts val="0"/>
              </a:spcAft>
              <a:defRPr/>
            </a:defPPr>
            <a:lvl1pPr marL="45720" indent="-45720" algn="r" eaLnBrk="1" hangingPunct="1">
              <a:lnSpc>
                <a:spcPct val="129000"/>
              </a:lnSpc>
              <a:spcAft>
                <a:spcPts val="1200"/>
              </a:spcAft>
              <a:buSzPct val="25000"/>
              <a:buFontTx/>
              <a:buBlip>
                <a:blip r:embed="rId4"/>
              </a:buBlip>
              <a:tabLst/>
              <a:defRPr sz="1600" spc="50" baseline="0">
                <a:solidFill>
                  <a:schemeClr val="tx1"/>
                </a:solidFill>
              </a:defRPr>
            </a:lvl1pPr>
            <a:lvl2pPr marL="640080" indent="-365760" eaLnBrk="1" hangingPunct="1">
              <a:lnSpc>
                <a:spcPct val="129000"/>
              </a:lnSpc>
              <a:spcAft>
                <a:spcPts val="1200"/>
              </a:spcAft>
              <a:buClrTx/>
              <a:buSzPct val="85000"/>
              <a:buFont typeface="Optimistic Text" panose="020B0604020202020204" pitchFamily="34" charset="0"/>
              <a:buChar char="•"/>
              <a:defRPr spc="50" baseline="0">
                <a:solidFill>
                  <a:schemeClr val="tx1"/>
                </a:solidFill>
              </a:defRPr>
            </a:lvl2pPr>
            <a:lvl3pPr marL="1005840" indent="-365760" eaLnBrk="1" hangingPunct="1">
              <a:lnSpc>
                <a:spcPct val="129000"/>
              </a:lnSpc>
              <a:spcAft>
                <a:spcPts val="1200"/>
              </a:spcAft>
              <a:buClrTx/>
              <a:buSzPct val="85000"/>
              <a:buFont typeface=".PingFang SC Regular"/>
              <a:buChar char="﹘"/>
              <a:defRPr spc="50" baseline="0">
                <a:solidFill>
                  <a:schemeClr val="tx1"/>
                </a:solidFill>
              </a:defRPr>
            </a:lvl3pPr>
            <a:lvl4pPr marL="1371600" indent="-365760" eaLnBrk="1" hangingPunct="1">
              <a:lnSpc>
                <a:spcPct val="129000"/>
              </a:lnSpc>
              <a:spcAft>
                <a:spcPts val="1200"/>
              </a:spcAft>
              <a:buClrTx/>
              <a:buSzPct val="85000"/>
              <a:buFont typeface=".PingFang SC Regular"/>
              <a:buChar char="﹘"/>
              <a:defRPr spc="50" baseline="0">
                <a:solidFill>
                  <a:schemeClr val="tx1"/>
                </a:solidFill>
              </a:defRPr>
            </a:lvl4pPr>
            <a:lvl5pPr marL="1737360" indent="-365760" eaLnBrk="1" hangingPunct="1">
              <a:lnSpc>
                <a:spcPct val="129000"/>
              </a:lnSpc>
              <a:spcAft>
                <a:spcPts val="1200"/>
              </a:spcAft>
              <a:buClrTx/>
              <a:buSzPct val="85000"/>
              <a:buFont typeface=".PingFang SC Regular"/>
              <a:buChar char="﹘"/>
              <a:defRPr spc="50" baseline="0">
                <a:solidFill>
                  <a:schemeClr val="tx1"/>
                </a:solidFill>
              </a:defRPr>
            </a:lvl5pPr>
            <a:lvl6pPr eaLnBrk="1" hangingPunct="1"/>
            <a:lvl7pPr eaLnBrk="1" hangingPunct="1"/>
            <a:lvl8pPr eaLnBrk="1" hangingPunct="1"/>
            <a:lvl9pPr eaLnBrk="1" hangingPunct="1"/>
          </a:lstStyle>
          <a:p>
            <a:pPr lvl="0"/>
            <a:fld id="{FDB46036-B8C8-1B45-BC70-41893D8B3A8D}" type="slidenum">
              <a:rPr lang="en-US" smtClean="0">
                <a:solidFill>
                  <a:schemeClr val="bg2"/>
                </a:solidFill>
              </a:rPr>
              <a:pPr lvl="0"/>
              <a:t>93</a:t>
            </a:fld>
            <a:endParaRPr lang="en-US" dirty="0">
              <a:solidFill>
                <a:schemeClr val="bg2"/>
              </a:solidFill>
            </a:endParaRPr>
          </a:p>
        </p:txBody>
      </p:sp>
    </p:spTree>
    <p:extLst>
      <p:ext uri="{BB962C8B-B14F-4D97-AF65-F5344CB8AC3E}">
        <p14:creationId xmlns:p14="http://schemas.microsoft.com/office/powerpoint/2010/main" val="2620494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3B429F7B-BF7F-A541-9B1D-E7BF2BA86BD4}"/>
              </a:ext>
            </a:extLst>
          </p:cNvPr>
          <p:cNvSpPr>
            <a:spLocks noGrp="1"/>
          </p:cNvSpPr>
          <p:nvPr>
            <p:ph type="subTitle" idx="2"/>
          </p:nvPr>
        </p:nvSpPr>
        <p:spPr/>
        <p:txBody>
          <a:bodyPr/>
          <a:lstStyle/>
          <a:p>
            <a:r>
              <a:rPr lang="en-US" dirty="0"/>
              <a:t>04 GESTION DES COMPTES PIRATÉS</a:t>
            </a:r>
          </a:p>
        </p:txBody>
      </p:sp>
      <p:sp>
        <p:nvSpPr>
          <p:cNvPr id="11" name="Title 2">
            <a:extLst>
              <a:ext uri="{FF2B5EF4-FFF2-40B4-BE49-F238E27FC236}">
                <a16:creationId xmlns:a16="http://schemas.microsoft.com/office/drawing/2014/main" id="{527F80B4-E712-1349-83C1-CA07E2AEDAFE}"/>
              </a:ext>
            </a:extLst>
          </p:cNvPr>
          <p:cNvSpPr txBox="1">
            <a:spLocks/>
          </p:cNvSpPr>
          <p:nvPr/>
        </p:nvSpPr>
        <p:spPr>
          <a:xfrm>
            <a:off x="3749675" y="5189220"/>
            <a:ext cx="7510463" cy="3337560"/>
          </a:xfrm>
          <a:prstGeom prst="rect">
            <a:avLst/>
          </a:prstGeom>
        </p:spPr>
        <p:txBody>
          <a:bodyPr vert="horz" lIns="0" tIns="0" rIns="0" bIns="0" rtlCol="0" anchor="ctr" anchorCtr="0">
            <a:noAutofit/>
          </a:bodyPr>
          <a:lstStyle>
            <a:defPPr marR="0" lvl="0" algn="l" rtl="0">
              <a:lnSpc>
                <a:spcPct val="100000"/>
              </a:lnSpc>
              <a:spcBef>
                <a:spcPts val="0"/>
              </a:spcBef>
              <a:spcAft>
                <a:spcPts val="0"/>
              </a:spcAft>
            </a:defPPr>
            <a:lvl1pPr marR="0" lvl="0" algn="l" rtl="0" eaLnBrk="1" hangingPunct="1">
              <a:lnSpc>
                <a:spcPct val="108000"/>
              </a:lnSpc>
              <a:spcBef>
                <a:spcPts val="0"/>
              </a:spcBef>
              <a:spcAft>
                <a:spcPts val="0"/>
              </a:spcAft>
              <a:buClr>
                <a:srgbClr val="1C2B33"/>
              </a:buClr>
              <a:buFont typeface="Optimistic Display Medium"/>
              <a:defRPr sz="7200" b="0" i="0" u="none" strike="noStrike" kern="0" cap="none" spc="220" baseline="0">
                <a:solidFill>
                  <a:schemeClr val="tx1"/>
                </a:solidFill>
                <a:latin typeface="+mj-lt"/>
                <a:ea typeface="Optimistic Display Medium"/>
                <a:cs typeface="Optimistic Display Medium"/>
                <a:sym typeface="Optimistic Display Medium"/>
              </a:defRPr>
            </a:lvl1pPr>
            <a:lvl2pPr marR="0" lvl="1"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2pPr>
            <a:lvl3pPr marR="0" lvl="2"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3pPr>
            <a:lvl4pPr marR="0" lvl="3"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4pPr>
            <a:lvl5pPr marR="0" lvl="4"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marL="0" marR="0" lvl="0" indent="0" algn="l" defTabSz="914400" rtl="0" eaLnBrk="1" fontAlgn="auto" latinLnBrk="0" hangingPunct="1">
              <a:lnSpc>
                <a:spcPts val="8640"/>
              </a:lnSpc>
              <a:spcBef>
                <a:spcPts val="0"/>
              </a:spcBef>
              <a:spcAft>
                <a:spcPts val="0"/>
              </a:spcAft>
              <a:buClr>
                <a:srgbClr val="1C2B33"/>
              </a:buClr>
              <a:buSzTx/>
              <a:buFont typeface="Optimistic Display Medium"/>
              <a:buNone/>
              <a:tabLst/>
              <a:defRPr/>
            </a:pPr>
            <a:r>
              <a:rPr lang="en-US" noProof="0" dirty="0" err="1">
                <a:solidFill>
                  <a:srgbClr val="1C2B33"/>
                </a:solidFill>
                <a:latin typeface="Optimistic Display Medium"/>
              </a:rPr>
              <a:t>Détecter</a:t>
            </a:r>
            <a:r>
              <a:rPr lang="en-US" noProof="0" dirty="0">
                <a:solidFill>
                  <a:srgbClr val="1C2B33"/>
                </a:solidFill>
                <a:latin typeface="Optimistic Display Medium"/>
              </a:rPr>
              <a:t> les </a:t>
            </a:r>
            <a:r>
              <a:rPr lang="en-US" noProof="0" dirty="0" err="1">
                <a:solidFill>
                  <a:srgbClr val="1C2B33"/>
                </a:solidFill>
                <a:latin typeface="Optimistic Display Medium"/>
              </a:rPr>
              <a:t>comptes</a:t>
            </a:r>
            <a:r>
              <a:rPr lang="en-US" noProof="0" dirty="0">
                <a:solidFill>
                  <a:srgbClr val="1C2B33"/>
                </a:solidFill>
                <a:latin typeface="Optimistic Display Medium"/>
              </a:rPr>
              <a:t> </a:t>
            </a:r>
            <a:r>
              <a:rPr lang="en-US" noProof="0" dirty="0" err="1">
                <a:solidFill>
                  <a:srgbClr val="1C2B33"/>
                </a:solidFill>
                <a:latin typeface="Optimistic Display Medium"/>
              </a:rPr>
              <a:t>piratés</a:t>
            </a:r>
            <a:endParaRPr kumimoji="0" lang="en-US" sz="7200" b="0" i="0" u="none" strike="noStrike" kern="0" cap="none" spc="220" normalizeH="0" baseline="0" noProof="0" dirty="0">
              <a:ln>
                <a:noFill/>
              </a:ln>
              <a:solidFill>
                <a:srgbClr val="1C2B33"/>
              </a:solidFill>
              <a:effectLst/>
              <a:uLnTx/>
              <a:uFillTx/>
              <a:latin typeface="Optimistic Display Medium"/>
              <a:sym typeface="Optimistic Display Medium"/>
            </a:endParaRPr>
          </a:p>
        </p:txBody>
      </p:sp>
      <p:sp>
        <p:nvSpPr>
          <p:cNvPr id="12" name="Text Placeholder 3">
            <a:extLst>
              <a:ext uri="{FF2B5EF4-FFF2-40B4-BE49-F238E27FC236}">
                <a16:creationId xmlns:a16="http://schemas.microsoft.com/office/drawing/2014/main" id="{178C77BF-3156-5E45-BE1B-83A105A959F5}"/>
              </a:ext>
            </a:extLst>
          </p:cNvPr>
          <p:cNvSpPr txBox="1">
            <a:spLocks/>
          </p:cNvSpPr>
          <p:nvPr/>
        </p:nvSpPr>
        <p:spPr>
          <a:xfrm>
            <a:off x="13138910" y="4838570"/>
            <a:ext cx="9825150" cy="4038860"/>
          </a:xfrm>
          <a:prstGeom prst="rect">
            <a:avLst/>
          </a:prstGeom>
        </p:spPr>
        <p:txBody>
          <a:bodyPr vert="horz" lIns="0" tIns="0" rIns="0" bIns="0" rtlCol="0" anchor="ctr">
            <a:noAutofit/>
          </a:bodyPr>
          <a:lstStyle>
            <a:defPPr marR="0" lvl="0" algn="l" rtl="0">
              <a:lnSpc>
                <a:spcPct val="100000"/>
              </a:lnSpc>
              <a:spcBef>
                <a:spcPts val="0"/>
              </a:spcBef>
              <a:spcAft>
                <a:spcPts val="0"/>
              </a:spcAft>
            </a:defPPr>
            <a:lvl1pPr marL="0" marR="0" lvl="0" indent="0" algn="l" rtl="0" eaLnBrk="1" hangingPunct="1">
              <a:lnSpc>
                <a:spcPct val="129000"/>
              </a:lnSpc>
              <a:spcBef>
                <a:spcPts val="0"/>
              </a:spcBef>
              <a:spcAft>
                <a:spcPts val="1200"/>
              </a:spcAft>
              <a:buClr>
                <a:srgbClr val="1C2B33"/>
              </a:buClr>
              <a:buSzPct val="25000"/>
              <a:buFontTx/>
              <a:buBlip>
                <a:blip r:embed="rId3"/>
              </a:buBlip>
              <a:tabLst/>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lvl="0" defTabSz="1828800">
              <a:lnSpc>
                <a:spcPts val="4200"/>
              </a:lnSpc>
              <a:spcAft>
                <a:spcPts val="1800"/>
              </a:spcAft>
              <a:buNone/>
            </a:pPr>
            <a:r>
              <a:rPr lang="fr-FR" sz="2800" b="1" spc="40" dirty="0">
                <a:solidFill>
                  <a:schemeClr val="accent1"/>
                </a:solidFill>
                <a:latin typeface="Optimistic Text" panose="020B0503020203020204" pitchFamily="34" charset="0"/>
                <a:sym typeface="Arial"/>
              </a:rPr>
              <a:t>Le piratage </a:t>
            </a:r>
            <a:r>
              <a:rPr lang="fr-FR" sz="2800" spc="40" dirty="0">
                <a:solidFill>
                  <a:schemeClr val="accent1"/>
                </a:solidFill>
                <a:latin typeface="Optimistic Text" panose="020B0503020203020204" pitchFamily="34" charset="0"/>
                <a:sym typeface="Arial"/>
              </a:rPr>
              <a:t>est un problème de sécurité pour vos propres comptes ainsi que pour les comptes de vos amis, de votre famille et des autres personnes avec lesquelles vous interagissez en ligne. Les comptes piratés peuvent entraîner de graves conséquences financières, mais également avoir un impact négatif sur votre réputation en ligne.</a:t>
            </a:r>
          </a:p>
          <a:p>
            <a:pPr lvl="0" defTabSz="1828800">
              <a:lnSpc>
                <a:spcPts val="4200"/>
              </a:lnSpc>
              <a:spcAft>
                <a:spcPts val="1800"/>
              </a:spcAft>
              <a:buNone/>
            </a:pPr>
            <a:r>
              <a:rPr lang="fr-FR" sz="2800" spc="40" dirty="0">
                <a:solidFill>
                  <a:schemeClr val="accent1"/>
                </a:solidFill>
                <a:latin typeface="Optimistic Text" panose="020B0503020203020204" pitchFamily="34" charset="0"/>
                <a:sym typeface="Arial"/>
              </a:rPr>
              <a:t>Cette leçon vous apprendra les signes avant-coureurs indiquant qu'un compte ou un appareil a été piraté. Vous apprendrez également les mesures à prendre si votre compte est piraté</a:t>
            </a:r>
            <a:r>
              <a:rPr lang="en-US" sz="2800" spc="40" dirty="0">
                <a:solidFill>
                  <a:srgbClr val="1C2B33"/>
                </a:solidFill>
                <a:latin typeface="Optimistic Text" panose="020B0503020203020204" pitchFamily="34" charset="0"/>
                <a:sym typeface="Arial"/>
              </a:rPr>
              <a:t>.</a:t>
            </a:r>
          </a:p>
        </p:txBody>
      </p:sp>
      <p:grpSp>
        <p:nvGrpSpPr>
          <p:cNvPr id="15" name="Google Shape;3978;p102">
            <a:extLst>
              <a:ext uri="{FF2B5EF4-FFF2-40B4-BE49-F238E27FC236}">
                <a16:creationId xmlns:a16="http://schemas.microsoft.com/office/drawing/2014/main" id="{B2F255AC-84A0-2F42-AFBA-F3EC38FAF69D}"/>
              </a:ext>
            </a:extLst>
          </p:cNvPr>
          <p:cNvGrpSpPr/>
          <p:nvPr/>
        </p:nvGrpSpPr>
        <p:grpSpPr>
          <a:xfrm>
            <a:off x="1362083" y="6343651"/>
            <a:ext cx="1392974" cy="1028700"/>
            <a:chOff x="16233800" y="7682150"/>
            <a:chExt cx="709040" cy="523620"/>
          </a:xfrm>
          <a:solidFill>
            <a:schemeClr val="bg1"/>
          </a:solidFill>
        </p:grpSpPr>
        <p:sp>
          <p:nvSpPr>
            <p:cNvPr id="16" name="Google Shape;3979;p102">
              <a:extLst>
                <a:ext uri="{FF2B5EF4-FFF2-40B4-BE49-F238E27FC236}">
                  <a16:creationId xmlns:a16="http://schemas.microsoft.com/office/drawing/2014/main" id="{CD0C21A6-8A9D-5943-9785-585B12C151B0}"/>
                </a:ext>
              </a:extLst>
            </p:cNvPr>
            <p:cNvSpPr/>
            <p:nvPr/>
          </p:nvSpPr>
          <p:spPr>
            <a:xfrm>
              <a:off x="16423279" y="7793320"/>
              <a:ext cx="330070" cy="330070"/>
            </a:xfrm>
            <a:custGeom>
              <a:avLst/>
              <a:gdLst/>
              <a:ahLst/>
              <a:cxnLst/>
              <a:rect l="l" t="t" r="r" b="b"/>
              <a:pathLst>
                <a:path w="33007" h="33007" extrusionOk="0">
                  <a:moveTo>
                    <a:pt x="16510" y="33007"/>
                  </a:moveTo>
                  <a:cubicBezTo>
                    <a:pt x="7404" y="33007"/>
                    <a:pt x="0" y="25603"/>
                    <a:pt x="0" y="16509"/>
                  </a:cubicBezTo>
                  <a:cubicBezTo>
                    <a:pt x="0" y="7404"/>
                    <a:pt x="7404" y="0"/>
                    <a:pt x="16510" y="0"/>
                  </a:cubicBezTo>
                  <a:cubicBezTo>
                    <a:pt x="25603" y="0"/>
                    <a:pt x="33007" y="7404"/>
                    <a:pt x="33007" y="16509"/>
                  </a:cubicBezTo>
                  <a:cubicBezTo>
                    <a:pt x="33007" y="25603"/>
                    <a:pt x="25603" y="33007"/>
                    <a:pt x="16510" y="33007"/>
                  </a:cubicBezTo>
                  <a:close/>
                  <a:moveTo>
                    <a:pt x="16510" y="2755"/>
                  </a:moveTo>
                  <a:cubicBezTo>
                    <a:pt x="8915" y="2755"/>
                    <a:pt x="2755" y="8915"/>
                    <a:pt x="2755" y="16509"/>
                  </a:cubicBezTo>
                  <a:cubicBezTo>
                    <a:pt x="2755" y="24091"/>
                    <a:pt x="8915" y="30251"/>
                    <a:pt x="16510" y="30251"/>
                  </a:cubicBezTo>
                  <a:cubicBezTo>
                    <a:pt x="24091" y="30251"/>
                    <a:pt x="30251" y="24091"/>
                    <a:pt x="30251" y="16509"/>
                  </a:cubicBezTo>
                  <a:cubicBezTo>
                    <a:pt x="30251" y="8915"/>
                    <a:pt x="24091" y="2755"/>
                    <a:pt x="16510" y="2755"/>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17" name="Google Shape;3980;p102">
              <a:extLst>
                <a:ext uri="{FF2B5EF4-FFF2-40B4-BE49-F238E27FC236}">
                  <a16:creationId xmlns:a16="http://schemas.microsoft.com/office/drawing/2014/main" id="{87FB11B4-77C1-F04A-B700-F966B45E2699}"/>
                </a:ext>
              </a:extLst>
            </p:cNvPr>
            <p:cNvSpPr/>
            <p:nvPr/>
          </p:nvSpPr>
          <p:spPr>
            <a:xfrm>
              <a:off x="16568730" y="7862250"/>
              <a:ext cx="115950" cy="115690"/>
            </a:xfrm>
            <a:custGeom>
              <a:avLst/>
              <a:gdLst/>
              <a:ahLst/>
              <a:cxnLst/>
              <a:rect l="l" t="t" r="r" b="b"/>
              <a:pathLst>
                <a:path w="11595" h="11569" extrusionOk="0">
                  <a:moveTo>
                    <a:pt x="9232" y="11391"/>
                  </a:moveTo>
                  <a:lnTo>
                    <a:pt x="7924" y="10083"/>
                  </a:lnTo>
                  <a:cubicBezTo>
                    <a:pt x="7759" y="9918"/>
                    <a:pt x="7759" y="9639"/>
                    <a:pt x="7912" y="9461"/>
                  </a:cubicBezTo>
                  <a:cubicBezTo>
                    <a:pt x="8509" y="8724"/>
                    <a:pt x="8839" y="7823"/>
                    <a:pt x="8839" y="6870"/>
                  </a:cubicBezTo>
                  <a:cubicBezTo>
                    <a:pt x="8839" y="5765"/>
                    <a:pt x="8407" y="4724"/>
                    <a:pt x="7619" y="3949"/>
                  </a:cubicBezTo>
                  <a:cubicBezTo>
                    <a:pt x="6857" y="3175"/>
                    <a:pt x="5803" y="2730"/>
                    <a:pt x="4711" y="2730"/>
                  </a:cubicBezTo>
                  <a:cubicBezTo>
                    <a:pt x="3746" y="2730"/>
                    <a:pt x="2844" y="3060"/>
                    <a:pt x="2108" y="3657"/>
                  </a:cubicBezTo>
                  <a:cubicBezTo>
                    <a:pt x="1930" y="3809"/>
                    <a:pt x="1650" y="3809"/>
                    <a:pt x="1485" y="3644"/>
                  </a:cubicBezTo>
                  <a:lnTo>
                    <a:pt x="190" y="2336"/>
                  </a:lnTo>
                  <a:cubicBezTo>
                    <a:pt x="0" y="2146"/>
                    <a:pt x="0" y="1841"/>
                    <a:pt x="190" y="1676"/>
                  </a:cubicBezTo>
                  <a:cubicBezTo>
                    <a:pt x="1447" y="584"/>
                    <a:pt x="3035" y="0"/>
                    <a:pt x="4711" y="0"/>
                  </a:cubicBezTo>
                  <a:cubicBezTo>
                    <a:pt x="6540" y="0"/>
                    <a:pt x="8267" y="698"/>
                    <a:pt x="9563" y="2006"/>
                  </a:cubicBezTo>
                  <a:cubicBezTo>
                    <a:pt x="10871" y="3302"/>
                    <a:pt x="11595" y="5029"/>
                    <a:pt x="11595" y="6870"/>
                  </a:cubicBezTo>
                  <a:cubicBezTo>
                    <a:pt x="11595" y="8534"/>
                    <a:pt x="10998" y="10121"/>
                    <a:pt x="9906" y="11379"/>
                  </a:cubicBezTo>
                  <a:cubicBezTo>
                    <a:pt x="9728" y="11569"/>
                    <a:pt x="9423" y="11569"/>
                    <a:pt x="9232" y="11391"/>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18" name="Google Shape;3981;p102">
              <a:extLst>
                <a:ext uri="{FF2B5EF4-FFF2-40B4-BE49-F238E27FC236}">
                  <a16:creationId xmlns:a16="http://schemas.microsoft.com/office/drawing/2014/main" id="{2E60FF35-BE29-CA4F-B025-C0AE9DFAB590}"/>
                </a:ext>
              </a:extLst>
            </p:cNvPr>
            <p:cNvSpPr/>
            <p:nvPr/>
          </p:nvSpPr>
          <p:spPr>
            <a:xfrm>
              <a:off x="16233800" y="7682150"/>
              <a:ext cx="709040" cy="523620"/>
            </a:xfrm>
            <a:custGeom>
              <a:avLst/>
              <a:gdLst/>
              <a:ahLst/>
              <a:cxnLst/>
              <a:rect l="l" t="t" r="r" b="b"/>
              <a:pathLst>
                <a:path w="70904" h="52362" extrusionOk="0">
                  <a:moveTo>
                    <a:pt x="35458" y="52362"/>
                  </a:moveTo>
                  <a:cubicBezTo>
                    <a:pt x="27571" y="52362"/>
                    <a:pt x="19685" y="49466"/>
                    <a:pt x="13538" y="43675"/>
                  </a:cubicBezTo>
                  <a:lnTo>
                    <a:pt x="2400" y="33210"/>
                  </a:lnTo>
                  <a:cubicBezTo>
                    <a:pt x="850" y="31750"/>
                    <a:pt x="0" y="29756"/>
                    <a:pt x="0" y="27622"/>
                  </a:cubicBezTo>
                  <a:cubicBezTo>
                    <a:pt x="0" y="25476"/>
                    <a:pt x="850" y="23494"/>
                    <a:pt x="2400" y="22034"/>
                  </a:cubicBezTo>
                  <a:lnTo>
                    <a:pt x="13538" y="11569"/>
                  </a:lnTo>
                  <a:cubicBezTo>
                    <a:pt x="25819" y="0"/>
                    <a:pt x="45085" y="0"/>
                    <a:pt x="57365" y="11569"/>
                  </a:cubicBezTo>
                  <a:lnTo>
                    <a:pt x="68503" y="22034"/>
                  </a:lnTo>
                  <a:cubicBezTo>
                    <a:pt x="70053" y="23494"/>
                    <a:pt x="70904" y="25476"/>
                    <a:pt x="70904" y="27622"/>
                  </a:cubicBezTo>
                  <a:cubicBezTo>
                    <a:pt x="70904" y="29756"/>
                    <a:pt x="70053" y="31750"/>
                    <a:pt x="68503" y="33210"/>
                  </a:cubicBezTo>
                  <a:lnTo>
                    <a:pt x="57365" y="43675"/>
                  </a:lnTo>
                  <a:cubicBezTo>
                    <a:pt x="51219" y="49466"/>
                    <a:pt x="43332" y="52362"/>
                    <a:pt x="35458" y="52362"/>
                  </a:cubicBezTo>
                  <a:close/>
                  <a:moveTo>
                    <a:pt x="35458" y="5638"/>
                  </a:moveTo>
                  <a:cubicBezTo>
                    <a:pt x="28244" y="5638"/>
                    <a:pt x="21031" y="8280"/>
                    <a:pt x="15430" y="13563"/>
                  </a:cubicBezTo>
                  <a:lnTo>
                    <a:pt x="4292" y="24041"/>
                  </a:lnTo>
                  <a:cubicBezTo>
                    <a:pt x="3301" y="24980"/>
                    <a:pt x="2755" y="26250"/>
                    <a:pt x="2755" y="27622"/>
                  </a:cubicBezTo>
                  <a:cubicBezTo>
                    <a:pt x="2755" y="28994"/>
                    <a:pt x="3301" y="30264"/>
                    <a:pt x="4292" y="31203"/>
                  </a:cubicBezTo>
                  <a:lnTo>
                    <a:pt x="15430" y="41681"/>
                  </a:lnTo>
                  <a:cubicBezTo>
                    <a:pt x="26657" y="52247"/>
                    <a:pt x="44246" y="52247"/>
                    <a:pt x="55473" y="41681"/>
                  </a:cubicBezTo>
                  <a:lnTo>
                    <a:pt x="66611" y="31203"/>
                  </a:lnTo>
                  <a:cubicBezTo>
                    <a:pt x="67602" y="30264"/>
                    <a:pt x="68148" y="28994"/>
                    <a:pt x="68148" y="27622"/>
                  </a:cubicBezTo>
                  <a:cubicBezTo>
                    <a:pt x="68148" y="26250"/>
                    <a:pt x="67602" y="24980"/>
                    <a:pt x="66611" y="24041"/>
                  </a:cubicBezTo>
                  <a:lnTo>
                    <a:pt x="55473" y="13563"/>
                  </a:lnTo>
                  <a:cubicBezTo>
                    <a:pt x="49872" y="8280"/>
                    <a:pt x="42646" y="5638"/>
                    <a:pt x="35458" y="5638"/>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grpSp>
    </p:spTree>
    <p:extLst>
      <p:ext uri="{BB962C8B-B14F-4D97-AF65-F5344CB8AC3E}">
        <p14:creationId xmlns:p14="http://schemas.microsoft.com/office/powerpoint/2010/main" val="1299319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person&#10;&#10;Description automatically generated">
            <a:extLst>
              <a:ext uri="{FF2B5EF4-FFF2-40B4-BE49-F238E27FC236}">
                <a16:creationId xmlns:a16="http://schemas.microsoft.com/office/drawing/2014/main" id="{96D4879A-5F42-61AE-495E-64FEA8684369}"/>
              </a:ext>
            </a:extLst>
          </p:cNvPr>
          <p:cNvPicPr>
            <a:picLocks noChangeAspect="1"/>
          </p:cNvPicPr>
          <p:nvPr/>
        </p:nvPicPr>
        <p:blipFill rotWithShape="1">
          <a:blip r:embed="rId3"/>
          <a:srcRect l="23974" r="16687"/>
          <a:stretch/>
        </p:blipFill>
        <p:spPr>
          <a:xfrm>
            <a:off x="-1" y="0"/>
            <a:ext cx="12193587" cy="13716000"/>
          </a:xfrm>
          <a:prstGeom prst="rect">
            <a:avLst/>
          </a:prstGeom>
        </p:spPr>
      </p:pic>
      <p:sp>
        <p:nvSpPr>
          <p:cNvPr id="2" name="Subtitle 1">
            <a:extLst>
              <a:ext uri="{FF2B5EF4-FFF2-40B4-BE49-F238E27FC236}">
                <a16:creationId xmlns:a16="http://schemas.microsoft.com/office/drawing/2014/main" id="{3B429F7B-BF7F-A541-9B1D-E7BF2BA86BD4}"/>
              </a:ext>
            </a:extLst>
          </p:cNvPr>
          <p:cNvSpPr>
            <a:spLocks noGrp="1"/>
          </p:cNvSpPr>
          <p:nvPr>
            <p:ph type="subTitle" idx="2"/>
          </p:nvPr>
        </p:nvSpPr>
        <p:spPr>
          <a:xfrm>
            <a:off x="932821" y="909036"/>
            <a:ext cx="14689766" cy="463200"/>
          </a:xfrm>
        </p:spPr>
        <p:txBody>
          <a:bodyPr/>
          <a:lstStyle/>
          <a:p>
            <a:r>
              <a:rPr lang="en-US" dirty="0">
                <a:solidFill>
                  <a:schemeClr val="bg2"/>
                </a:solidFill>
              </a:rPr>
              <a:t>04 </a:t>
            </a:r>
            <a:r>
              <a:rPr lang="en-US" dirty="0" err="1">
                <a:solidFill>
                  <a:schemeClr val="bg2"/>
                </a:solidFill>
              </a:rPr>
              <a:t>gestion</a:t>
            </a:r>
            <a:r>
              <a:rPr lang="en-US" dirty="0">
                <a:solidFill>
                  <a:schemeClr val="bg2"/>
                </a:solidFill>
              </a:rPr>
              <a:t> des </a:t>
            </a:r>
            <a:r>
              <a:rPr lang="en-US" dirty="0" err="1">
                <a:solidFill>
                  <a:schemeClr val="bg2"/>
                </a:solidFill>
              </a:rPr>
              <a:t>comptes</a:t>
            </a:r>
            <a:r>
              <a:rPr lang="en-US" dirty="0">
                <a:solidFill>
                  <a:schemeClr val="bg2"/>
                </a:solidFill>
              </a:rPr>
              <a:t> </a:t>
            </a:r>
            <a:r>
              <a:rPr lang="en-US" dirty="0" err="1">
                <a:solidFill>
                  <a:schemeClr val="bg2"/>
                </a:solidFill>
              </a:rPr>
              <a:t>piratés</a:t>
            </a:r>
            <a:endParaRPr lang="en-US" dirty="0">
              <a:solidFill>
                <a:schemeClr val="bg2"/>
              </a:solidFill>
            </a:endParaRPr>
          </a:p>
        </p:txBody>
      </p:sp>
      <p:sp>
        <p:nvSpPr>
          <p:cNvPr id="50" name="Title 2">
            <a:extLst>
              <a:ext uri="{FF2B5EF4-FFF2-40B4-BE49-F238E27FC236}">
                <a16:creationId xmlns:a16="http://schemas.microsoft.com/office/drawing/2014/main" id="{D1322A79-8583-D54C-B6CB-116479CB7EB5}"/>
              </a:ext>
            </a:extLst>
          </p:cNvPr>
          <p:cNvSpPr txBox="1">
            <a:spLocks/>
          </p:cNvSpPr>
          <p:nvPr/>
        </p:nvSpPr>
        <p:spPr>
          <a:xfrm>
            <a:off x="13137520" y="3371850"/>
            <a:ext cx="10327317" cy="1365113"/>
          </a:xfrm>
          <a:prstGeom prst="rect">
            <a:avLst/>
          </a:prstGeom>
        </p:spPr>
        <p:txBody>
          <a:bodyPr vert="horz" lIns="0" tIns="0" rIns="0" bIns="0" rtlCol="0" anchor="b">
            <a:noAutofit/>
          </a:bodyPr>
          <a:lstStyle>
            <a:defPPr marR="0" lvl="0" algn="l" rtl="0">
              <a:lnSpc>
                <a:spcPct val="100000"/>
              </a:lnSpc>
              <a:spcBef>
                <a:spcPts val="0"/>
              </a:spcBef>
              <a:spcAft>
                <a:spcPts val="0"/>
              </a:spcAft>
              <a:defRPr/>
            </a:defPPr>
            <a:lvl1pPr marL="0" indent="0" defTabSz="1828800" eaLnBrk="1" fontAlgn="base" hangingPunct="1">
              <a:lnSpc>
                <a:spcPts val="7200"/>
              </a:lnSpc>
              <a:buSzPct val="25000"/>
              <a:buNone/>
              <a:tabLst/>
              <a:defRPr sz="6000" spc="260" baseline="0">
                <a:latin typeface="Optimistic Display" panose="020B0603020203020204" pitchFamily="34" charset="0"/>
                <a:cs typeface="Optimistic Display" panose="020B0603020203020204" pitchFamily="34" charset="0"/>
              </a:defRPr>
            </a:lvl1pPr>
            <a:lvl2pPr marL="640080" indent="-365760" eaLnBrk="1" hangingPunct="1">
              <a:lnSpc>
                <a:spcPct val="129000"/>
              </a:lnSpc>
              <a:spcAft>
                <a:spcPts val="1200"/>
              </a:spcAft>
              <a:buClrTx/>
              <a:buSzPct val="85000"/>
              <a:buFont typeface="Optimistic Text" panose="020B0604020202020204" pitchFamily="34" charset="0"/>
              <a:buChar char="•"/>
              <a:defRPr sz="2000" spc="50" baseline="0">
                <a:solidFill>
                  <a:schemeClr val="tx1"/>
                </a:solidFill>
              </a:defRPr>
            </a:lvl2pPr>
            <a:lvl3pPr marL="1005840" indent="-365760" eaLnBrk="1" hangingPunct="1">
              <a:lnSpc>
                <a:spcPct val="129000"/>
              </a:lnSpc>
              <a:spcAft>
                <a:spcPts val="1200"/>
              </a:spcAft>
              <a:buClrTx/>
              <a:buSzPct val="85000"/>
              <a:buFont typeface=".PingFang SC Regular"/>
              <a:buChar char="﹘"/>
              <a:defRPr sz="2000" spc="50" baseline="0">
                <a:solidFill>
                  <a:schemeClr val="tx1"/>
                </a:solidFill>
              </a:defRPr>
            </a:lvl3pPr>
            <a:lvl4pPr marL="1371600" indent="-365760" eaLnBrk="1" hangingPunct="1">
              <a:lnSpc>
                <a:spcPct val="129000"/>
              </a:lnSpc>
              <a:spcAft>
                <a:spcPts val="1200"/>
              </a:spcAft>
              <a:buClrTx/>
              <a:buSzPct val="85000"/>
              <a:buFont typeface=".PingFang SC Regular"/>
              <a:buChar char="﹘"/>
              <a:defRPr sz="2000" spc="50" baseline="0">
                <a:solidFill>
                  <a:schemeClr val="tx1"/>
                </a:solidFill>
              </a:defRPr>
            </a:lvl4pPr>
            <a:lvl5pPr marL="1737360" indent="-365760" eaLnBrk="1" hangingPunct="1">
              <a:lnSpc>
                <a:spcPct val="129000"/>
              </a:lnSpc>
              <a:spcAft>
                <a:spcPts val="1200"/>
              </a:spcAft>
              <a:buClrTx/>
              <a:buSzPct val="85000"/>
              <a:buFont typeface=".PingFang SC Regular"/>
              <a:buChar char="﹘"/>
              <a:defRPr sz="2000" spc="50" baseline="0">
                <a:solidFill>
                  <a:schemeClr val="tx1"/>
                </a:solidFill>
              </a:defRPr>
            </a:lvl5pPr>
            <a:lvl6pPr eaLnBrk="1" hangingPunct="1"/>
            <a:lvl7pPr eaLnBrk="1" hangingPunct="1"/>
            <a:lvl8pPr eaLnBrk="1" hangingPunct="1"/>
            <a:lvl9pPr eaLnBrk="1" hangingPunct="1"/>
          </a:lstStyle>
          <a:p>
            <a:r>
              <a:rPr lang="en-US" dirty="0" err="1">
                <a:sym typeface="Optimistic Display Medium"/>
              </a:rPr>
              <a:t>Remarquer</a:t>
            </a:r>
            <a:r>
              <a:rPr lang="en-US" dirty="0">
                <a:sym typeface="Optimistic Display Medium"/>
              </a:rPr>
              <a:t> un </a:t>
            </a:r>
            <a:r>
              <a:rPr lang="en-US" dirty="0" err="1">
                <a:sym typeface="Optimistic Display Medium"/>
              </a:rPr>
              <a:t>comportement</a:t>
            </a:r>
            <a:r>
              <a:rPr lang="en-US" dirty="0">
                <a:sym typeface="Optimistic Display Medium"/>
              </a:rPr>
              <a:t> </a:t>
            </a:r>
            <a:r>
              <a:rPr lang="en-US" dirty="0" err="1">
                <a:sym typeface="Optimistic Display Medium"/>
              </a:rPr>
              <a:t>inhabituel</a:t>
            </a:r>
            <a:endParaRPr lang="en-US" dirty="0">
              <a:sym typeface="Optimistic Display Medium"/>
            </a:endParaRPr>
          </a:p>
        </p:txBody>
      </p:sp>
      <p:sp>
        <p:nvSpPr>
          <p:cNvPr id="51" name="Text Placeholder 3">
            <a:extLst>
              <a:ext uri="{FF2B5EF4-FFF2-40B4-BE49-F238E27FC236}">
                <a16:creationId xmlns:a16="http://schemas.microsoft.com/office/drawing/2014/main" id="{D8CE1337-22FD-E94C-B84E-0CC0A8038426}"/>
              </a:ext>
            </a:extLst>
          </p:cNvPr>
          <p:cNvSpPr txBox="1">
            <a:spLocks/>
          </p:cNvSpPr>
          <p:nvPr/>
        </p:nvSpPr>
        <p:spPr>
          <a:xfrm>
            <a:off x="13138150" y="5028925"/>
            <a:ext cx="8448675" cy="5293137"/>
          </a:xfrm>
          <a:prstGeom prst="rect">
            <a:avLst/>
          </a:prstGeom>
        </p:spPr>
        <p:txBody>
          <a:bodyPr vert="horz" lIns="0" tIns="0" rIns="0" bIns="0" rtlCol="0" anchor="t">
            <a:noAutofit/>
          </a:bodyPr>
          <a:lstStyle>
            <a:defPPr marR="0" lvl="0" algn="l" rtl="0">
              <a:lnSpc>
                <a:spcPct val="100000"/>
              </a:lnSpc>
              <a:spcBef>
                <a:spcPts val="0"/>
              </a:spcBef>
              <a:spcAft>
                <a:spcPts val="0"/>
              </a:spcAft>
            </a:defPPr>
            <a:lvl1pPr marL="0" marR="0" lvl="0" indent="0" algn="l" rtl="0" eaLnBrk="1" hangingPunct="1">
              <a:lnSpc>
                <a:spcPct val="129000"/>
              </a:lnSpc>
              <a:spcBef>
                <a:spcPts val="0"/>
              </a:spcBef>
              <a:spcAft>
                <a:spcPts val="1200"/>
              </a:spcAft>
              <a:buClr>
                <a:srgbClr val="1C2B33"/>
              </a:buClr>
              <a:buSzPct val="25000"/>
              <a:buFontTx/>
              <a:buBlip>
                <a:blip r:embed="rId4"/>
              </a:buBlip>
              <a:tabLst/>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marL="457200" lvl="0" indent="-457200" defTabSz="1828800">
              <a:lnSpc>
                <a:spcPts val="4200"/>
              </a:lnSpc>
              <a:spcAft>
                <a:spcPts val="1800"/>
              </a:spcAft>
              <a:buSzPct val="100000"/>
              <a:buFont typeface="Arial" panose="020B0604020202020204" pitchFamily="34" charset="0"/>
              <a:buChar char="•"/>
            </a:pPr>
            <a:r>
              <a:rPr lang="fr-FR" sz="2800" spc="40" dirty="0">
                <a:solidFill>
                  <a:srgbClr val="1C2B33"/>
                </a:solidFill>
                <a:latin typeface="Optimistic Text" panose="020B0503020203020204" pitchFamily="34" charset="0"/>
                <a:sym typeface="Arial"/>
              </a:rPr>
              <a:t>Les applications ou les programmes se bloquent ou prennent beaucoup de temps à se charger</a:t>
            </a:r>
          </a:p>
          <a:p>
            <a:pPr marL="457200" lvl="0" indent="-457200" defTabSz="1828800">
              <a:lnSpc>
                <a:spcPts val="4200"/>
              </a:lnSpc>
              <a:spcAft>
                <a:spcPts val="1800"/>
              </a:spcAft>
              <a:buSzPct val="100000"/>
              <a:buFont typeface="Arial" panose="020B0604020202020204" pitchFamily="34" charset="0"/>
              <a:buChar char="•"/>
            </a:pPr>
            <a:r>
              <a:rPr lang="fr-FR" sz="2800" spc="40" dirty="0">
                <a:solidFill>
                  <a:srgbClr val="1C2B33"/>
                </a:solidFill>
                <a:latin typeface="Optimistic Text" panose="020B0503020203020204" pitchFamily="34" charset="0"/>
                <a:sym typeface="Arial"/>
              </a:rPr>
              <a:t>Augmentation des tentatives de connexion à partir d'appareils ou d'emplacements inconnus</a:t>
            </a:r>
          </a:p>
          <a:p>
            <a:pPr marL="457200" lvl="0" indent="-457200" defTabSz="1828800">
              <a:lnSpc>
                <a:spcPts val="4200"/>
              </a:lnSpc>
              <a:spcAft>
                <a:spcPts val="1800"/>
              </a:spcAft>
              <a:buSzPct val="100000"/>
              <a:buFont typeface="Arial" panose="020B0604020202020204" pitchFamily="34" charset="0"/>
              <a:buChar char="•"/>
            </a:pPr>
            <a:r>
              <a:rPr lang="fr-FR" sz="2800" spc="40" dirty="0">
                <a:solidFill>
                  <a:srgbClr val="1C2B33"/>
                </a:solidFill>
                <a:latin typeface="Optimistic Text" panose="020B0503020203020204" pitchFamily="34" charset="0"/>
                <a:sym typeface="Arial"/>
              </a:rPr>
              <a:t>Augmentation de l'utilisation des données pour des raisons inexpliquées</a:t>
            </a:r>
          </a:p>
          <a:p>
            <a:pPr marL="457200" lvl="0" indent="-457200" defTabSz="1828800">
              <a:lnSpc>
                <a:spcPts val="4200"/>
              </a:lnSpc>
              <a:spcAft>
                <a:spcPts val="1800"/>
              </a:spcAft>
              <a:buSzPct val="100000"/>
              <a:buFont typeface="Arial" panose="020B0604020202020204" pitchFamily="34" charset="0"/>
              <a:buChar char="•"/>
            </a:pPr>
            <a:r>
              <a:rPr lang="fr-FR" sz="2800" spc="40" dirty="0">
                <a:solidFill>
                  <a:srgbClr val="1C2B33"/>
                </a:solidFill>
                <a:latin typeface="Optimistic Text" panose="020B0503020203020204" pitchFamily="34" charset="0"/>
                <a:sym typeface="Arial"/>
              </a:rPr>
              <a:t>Ralentissement important de votre appareil, de vos programmes ou de vos sites Web</a:t>
            </a:r>
          </a:p>
          <a:p>
            <a:pPr marL="457200" lvl="0" indent="-457200" defTabSz="1828800">
              <a:lnSpc>
                <a:spcPts val="4200"/>
              </a:lnSpc>
              <a:spcAft>
                <a:spcPts val="1800"/>
              </a:spcAft>
              <a:buSzPct val="100000"/>
              <a:buFont typeface="Arial" panose="020B0604020202020204" pitchFamily="34" charset="0"/>
              <a:buChar char="•"/>
            </a:pPr>
            <a:r>
              <a:rPr lang="fr-FR" sz="2800" spc="40" dirty="0">
                <a:solidFill>
                  <a:srgbClr val="1C2B33"/>
                </a:solidFill>
                <a:latin typeface="Optimistic Text" panose="020B0503020203020204" pitchFamily="34" charset="0"/>
                <a:sym typeface="Arial"/>
              </a:rPr>
              <a:t>Activité ou achats en ligne inexpliqués</a:t>
            </a:r>
            <a:endParaRPr lang="en-US" sz="2800" spc="40" dirty="0">
              <a:solidFill>
                <a:srgbClr val="1C2B33"/>
              </a:solidFill>
              <a:latin typeface="Optimistic Text" panose="020B0503020203020204" pitchFamily="34" charset="0"/>
              <a:sym typeface="Arial"/>
            </a:endParaRPr>
          </a:p>
        </p:txBody>
      </p:sp>
    </p:spTree>
    <p:extLst>
      <p:ext uri="{BB962C8B-B14F-4D97-AF65-F5344CB8AC3E}">
        <p14:creationId xmlns:p14="http://schemas.microsoft.com/office/powerpoint/2010/main" val="1851754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3B429F7B-BF7F-A541-9B1D-E7BF2BA86BD4}"/>
              </a:ext>
            </a:extLst>
          </p:cNvPr>
          <p:cNvSpPr>
            <a:spLocks noGrp="1"/>
          </p:cNvSpPr>
          <p:nvPr>
            <p:ph type="subTitle" idx="2"/>
          </p:nvPr>
        </p:nvSpPr>
        <p:spPr/>
        <p:txBody>
          <a:bodyPr/>
          <a:lstStyle/>
          <a:p>
            <a:r>
              <a:rPr lang="en-US" dirty="0"/>
              <a:t>04 </a:t>
            </a:r>
            <a:r>
              <a:rPr lang="en-US" dirty="0" err="1"/>
              <a:t>gestion</a:t>
            </a:r>
            <a:r>
              <a:rPr lang="en-US" dirty="0"/>
              <a:t> des </a:t>
            </a:r>
            <a:r>
              <a:rPr lang="en-US" dirty="0" err="1"/>
              <a:t>comptes</a:t>
            </a:r>
            <a:r>
              <a:rPr lang="en-US" dirty="0"/>
              <a:t> </a:t>
            </a:r>
            <a:r>
              <a:rPr lang="en-US" dirty="0" err="1"/>
              <a:t>piratés</a:t>
            </a:r>
            <a:endParaRPr lang="en-US" dirty="0"/>
          </a:p>
        </p:txBody>
      </p:sp>
      <p:sp>
        <p:nvSpPr>
          <p:cNvPr id="11" name="Title 2">
            <a:extLst>
              <a:ext uri="{FF2B5EF4-FFF2-40B4-BE49-F238E27FC236}">
                <a16:creationId xmlns:a16="http://schemas.microsoft.com/office/drawing/2014/main" id="{A20577FB-C5B6-4241-B99C-AE4624B1C64D}"/>
              </a:ext>
            </a:extLst>
          </p:cNvPr>
          <p:cNvSpPr txBox="1">
            <a:spLocks/>
          </p:cNvSpPr>
          <p:nvPr/>
        </p:nvSpPr>
        <p:spPr>
          <a:xfrm>
            <a:off x="3749676" y="6141720"/>
            <a:ext cx="6851650" cy="1432560"/>
          </a:xfrm>
          <a:prstGeom prst="rect">
            <a:avLst/>
          </a:prstGeom>
        </p:spPr>
        <p:txBody>
          <a:bodyPr vert="horz" lIns="0" tIns="0" rIns="0" bIns="0" rtlCol="0" anchor="ctr" anchorCtr="0">
            <a:noAutofit/>
          </a:bodyPr>
          <a:lstStyle>
            <a:defPPr marR="0" lvl="0" algn="l" rtl="0">
              <a:lnSpc>
                <a:spcPct val="100000"/>
              </a:lnSpc>
              <a:spcBef>
                <a:spcPts val="0"/>
              </a:spcBef>
              <a:spcAft>
                <a:spcPts val="0"/>
              </a:spcAft>
            </a:defPPr>
            <a:lvl1pPr marR="0" lvl="0" algn="l" rtl="0" eaLnBrk="1" hangingPunct="1">
              <a:lnSpc>
                <a:spcPct val="108000"/>
              </a:lnSpc>
              <a:spcBef>
                <a:spcPts val="0"/>
              </a:spcBef>
              <a:spcAft>
                <a:spcPts val="0"/>
              </a:spcAft>
              <a:buClr>
                <a:srgbClr val="1C2B33"/>
              </a:buClr>
              <a:buFont typeface="Optimistic Display Medium"/>
              <a:defRPr sz="7200" b="0" i="0" u="none" strike="noStrike" kern="0" cap="none" spc="220" baseline="0">
                <a:solidFill>
                  <a:schemeClr val="tx1"/>
                </a:solidFill>
                <a:latin typeface="+mj-lt"/>
                <a:ea typeface="Optimistic Display Medium"/>
                <a:cs typeface="Optimistic Display Medium"/>
                <a:sym typeface="Optimistic Display Medium"/>
              </a:defRPr>
            </a:lvl1pPr>
            <a:lvl2pPr marR="0" lvl="1"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2pPr>
            <a:lvl3pPr marR="0" lvl="2"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3pPr>
            <a:lvl4pPr marR="0" lvl="3"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4pPr>
            <a:lvl5pPr marR="0" lvl="4"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marL="0" marR="0" lvl="0" indent="0" algn="l" defTabSz="914400" rtl="0" eaLnBrk="1" fontAlgn="auto" latinLnBrk="0" hangingPunct="1">
              <a:lnSpc>
                <a:spcPts val="8640"/>
              </a:lnSpc>
              <a:spcBef>
                <a:spcPts val="0"/>
              </a:spcBef>
              <a:spcAft>
                <a:spcPts val="0"/>
              </a:spcAft>
              <a:buClr>
                <a:srgbClr val="1C2B33"/>
              </a:buClr>
              <a:buSzTx/>
              <a:buFont typeface="Optimistic Display Medium"/>
              <a:buNone/>
              <a:tabLst/>
              <a:defRPr/>
            </a:pPr>
            <a:r>
              <a:rPr lang="fr-CA" noProof="0" dirty="0">
                <a:solidFill>
                  <a:srgbClr val="1C2B33"/>
                </a:solidFill>
                <a:latin typeface="Optimistic Display Medium"/>
              </a:rPr>
              <a:t>Étapes de récupération</a:t>
            </a:r>
            <a:endParaRPr kumimoji="0" lang="en-US" sz="7200" b="0" i="0" u="none" strike="noStrike" kern="0" cap="none" spc="220" normalizeH="0" baseline="0" noProof="0" dirty="0">
              <a:ln>
                <a:noFill/>
              </a:ln>
              <a:solidFill>
                <a:srgbClr val="1C2B33"/>
              </a:solidFill>
              <a:effectLst/>
              <a:uLnTx/>
              <a:uFillTx/>
              <a:latin typeface="Optimistic Display Medium"/>
              <a:sym typeface="Optimistic Display Medium"/>
            </a:endParaRPr>
          </a:p>
        </p:txBody>
      </p:sp>
      <p:sp>
        <p:nvSpPr>
          <p:cNvPr id="12" name="Text Placeholder 3">
            <a:extLst>
              <a:ext uri="{FF2B5EF4-FFF2-40B4-BE49-F238E27FC236}">
                <a16:creationId xmlns:a16="http://schemas.microsoft.com/office/drawing/2014/main" id="{F169EF84-9C08-1A44-8B05-B31C26A9373F}"/>
              </a:ext>
            </a:extLst>
          </p:cNvPr>
          <p:cNvSpPr txBox="1">
            <a:spLocks/>
          </p:cNvSpPr>
          <p:nvPr/>
        </p:nvSpPr>
        <p:spPr>
          <a:xfrm>
            <a:off x="13138910" y="4838570"/>
            <a:ext cx="9388475" cy="4038860"/>
          </a:xfrm>
          <a:prstGeom prst="rect">
            <a:avLst/>
          </a:prstGeom>
        </p:spPr>
        <p:txBody>
          <a:bodyPr vert="horz" lIns="0" tIns="0" rIns="0" bIns="0" rtlCol="0" anchor="ctr">
            <a:noAutofit/>
          </a:bodyPr>
          <a:lstStyle>
            <a:defPPr marR="0" lvl="0" algn="l" rtl="0">
              <a:lnSpc>
                <a:spcPct val="100000"/>
              </a:lnSpc>
              <a:spcBef>
                <a:spcPts val="0"/>
              </a:spcBef>
              <a:spcAft>
                <a:spcPts val="0"/>
              </a:spcAft>
            </a:defPPr>
            <a:lvl1pPr marL="0" marR="0" lvl="0" indent="0" algn="l" rtl="0" eaLnBrk="1" hangingPunct="1">
              <a:lnSpc>
                <a:spcPct val="129000"/>
              </a:lnSpc>
              <a:spcBef>
                <a:spcPts val="0"/>
              </a:spcBef>
              <a:spcAft>
                <a:spcPts val="1200"/>
              </a:spcAft>
              <a:buClr>
                <a:srgbClr val="1C2B33"/>
              </a:buClr>
              <a:buSzPct val="25000"/>
              <a:buFontTx/>
              <a:buBlip>
                <a:blip r:embed="rId3"/>
              </a:buBlip>
              <a:tabLst/>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lvl="0" defTabSz="1828800">
              <a:lnSpc>
                <a:spcPts val="4200"/>
              </a:lnSpc>
              <a:spcAft>
                <a:spcPts val="1800"/>
              </a:spcAft>
              <a:buNone/>
            </a:pPr>
            <a:r>
              <a:rPr lang="fr-FR" sz="2800" spc="40" dirty="0">
                <a:solidFill>
                  <a:srgbClr val="1C2B33"/>
                </a:solidFill>
                <a:latin typeface="Optimistic Text" panose="020B0503020203020204" pitchFamily="34" charset="0"/>
                <a:sym typeface="Arial"/>
              </a:rPr>
              <a:t>Vos étapes de récupération seront différentes selon que vous pouvez toujours accéder à votre compte, l’application ou l’appareil piraté et une variété d'autres facteurs</a:t>
            </a:r>
            <a:r>
              <a:rPr lang="en-US" sz="2800" spc="40" dirty="0">
                <a:solidFill>
                  <a:srgbClr val="1C2B33"/>
                </a:solidFill>
                <a:latin typeface="Optimistic Text" panose="020B0503020203020204" pitchFamily="34" charset="0"/>
                <a:sym typeface="Arial"/>
              </a:rPr>
              <a:t>.</a:t>
            </a:r>
          </a:p>
        </p:txBody>
      </p:sp>
      <p:grpSp>
        <p:nvGrpSpPr>
          <p:cNvPr id="15" name="Google Shape;1683;p92">
            <a:extLst>
              <a:ext uri="{FF2B5EF4-FFF2-40B4-BE49-F238E27FC236}">
                <a16:creationId xmlns:a16="http://schemas.microsoft.com/office/drawing/2014/main" id="{37E0BAF9-E4CE-6942-958C-61AE2A1FBC33}"/>
              </a:ext>
            </a:extLst>
          </p:cNvPr>
          <p:cNvGrpSpPr/>
          <p:nvPr/>
        </p:nvGrpSpPr>
        <p:grpSpPr>
          <a:xfrm>
            <a:off x="1566974" y="6343649"/>
            <a:ext cx="1042382" cy="1028702"/>
            <a:chOff x="3671180" y="3442430"/>
            <a:chExt cx="687320" cy="678300"/>
          </a:xfrm>
          <a:solidFill>
            <a:schemeClr val="bg1"/>
          </a:solidFill>
        </p:grpSpPr>
        <p:sp>
          <p:nvSpPr>
            <p:cNvPr id="16" name="Google Shape;1684;p92">
              <a:extLst>
                <a:ext uri="{FF2B5EF4-FFF2-40B4-BE49-F238E27FC236}">
                  <a16:creationId xmlns:a16="http://schemas.microsoft.com/office/drawing/2014/main" id="{B938E609-A724-1748-81F4-FA921783D04E}"/>
                </a:ext>
              </a:extLst>
            </p:cNvPr>
            <p:cNvSpPr/>
            <p:nvPr/>
          </p:nvSpPr>
          <p:spPr>
            <a:xfrm>
              <a:off x="3768340" y="3524780"/>
              <a:ext cx="199770" cy="150620"/>
            </a:xfrm>
            <a:custGeom>
              <a:avLst/>
              <a:gdLst/>
              <a:ahLst/>
              <a:cxnLst/>
              <a:rect l="l" t="t" r="r" b="b"/>
              <a:pathLst>
                <a:path w="19977" h="15062" extrusionOk="0">
                  <a:moveTo>
                    <a:pt x="6007" y="15062"/>
                  </a:moveTo>
                  <a:cubicBezTo>
                    <a:pt x="5397" y="15062"/>
                    <a:pt x="4813" y="14833"/>
                    <a:pt x="4381" y="14401"/>
                  </a:cubicBezTo>
                  <a:lnTo>
                    <a:pt x="190" y="10287"/>
                  </a:lnTo>
                  <a:cubicBezTo>
                    <a:pt x="0" y="10096"/>
                    <a:pt x="0" y="9804"/>
                    <a:pt x="177" y="9626"/>
                  </a:cubicBezTo>
                  <a:lnTo>
                    <a:pt x="1460" y="8318"/>
                  </a:lnTo>
                  <a:cubicBezTo>
                    <a:pt x="1638" y="8140"/>
                    <a:pt x="1930" y="8140"/>
                    <a:pt x="2108" y="8318"/>
                  </a:cubicBezTo>
                  <a:lnTo>
                    <a:pt x="5956" y="12103"/>
                  </a:lnTo>
                  <a:cubicBezTo>
                    <a:pt x="9893" y="7581"/>
                    <a:pt x="13842" y="3670"/>
                    <a:pt x="17983" y="177"/>
                  </a:cubicBezTo>
                  <a:cubicBezTo>
                    <a:pt x="18186" y="0"/>
                    <a:pt x="18478" y="38"/>
                    <a:pt x="18643" y="228"/>
                  </a:cubicBezTo>
                  <a:lnTo>
                    <a:pt x="19811" y="1638"/>
                  </a:lnTo>
                  <a:cubicBezTo>
                    <a:pt x="19977" y="1828"/>
                    <a:pt x="19951" y="2108"/>
                    <a:pt x="19761" y="2273"/>
                  </a:cubicBezTo>
                  <a:cubicBezTo>
                    <a:pt x="15608" y="5778"/>
                    <a:pt x="11658" y="9702"/>
                    <a:pt x="7721" y="14274"/>
                  </a:cubicBezTo>
                  <a:cubicBezTo>
                    <a:pt x="7302" y="14744"/>
                    <a:pt x="6705" y="15036"/>
                    <a:pt x="6083" y="15062"/>
                  </a:cubicBezTo>
                  <a:lnTo>
                    <a:pt x="6007" y="15062"/>
                  </a:ln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17" name="Google Shape;1685;p92">
              <a:extLst>
                <a:ext uri="{FF2B5EF4-FFF2-40B4-BE49-F238E27FC236}">
                  <a16:creationId xmlns:a16="http://schemas.microsoft.com/office/drawing/2014/main" id="{7F8C051B-FF4E-514E-9388-A5A14F463731}"/>
                </a:ext>
              </a:extLst>
            </p:cNvPr>
            <p:cNvSpPr/>
            <p:nvPr/>
          </p:nvSpPr>
          <p:spPr>
            <a:xfrm>
              <a:off x="4014830" y="3589050"/>
              <a:ext cx="247520" cy="27557"/>
            </a:xfrm>
            <a:custGeom>
              <a:avLst/>
              <a:gdLst/>
              <a:ahLst/>
              <a:cxnLst/>
              <a:rect l="l" t="t" r="r" b="b"/>
              <a:pathLst>
                <a:path w="24752" h="2755" extrusionOk="0">
                  <a:moveTo>
                    <a:pt x="24295" y="2755"/>
                  </a:moveTo>
                  <a:lnTo>
                    <a:pt x="457" y="2755"/>
                  </a:lnTo>
                  <a:cubicBezTo>
                    <a:pt x="215" y="2755"/>
                    <a:pt x="0" y="2552"/>
                    <a:pt x="0" y="2298"/>
                  </a:cubicBezTo>
                  <a:lnTo>
                    <a:pt x="0" y="457"/>
                  </a:lnTo>
                  <a:cubicBezTo>
                    <a:pt x="0" y="203"/>
                    <a:pt x="215" y="0"/>
                    <a:pt x="457" y="0"/>
                  </a:cubicBezTo>
                  <a:lnTo>
                    <a:pt x="24295" y="0"/>
                  </a:lnTo>
                  <a:cubicBezTo>
                    <a:pt x="24549" y="0"/>
                    <a:pt x="24752" y="203"/>
                    <a:pt x="24752" y="457"/>
                  </a:cubicBezTo>
                  <a:lnTo>
                    <a:pt x="24752" y="2298"/>
                  </a:lnTo>
                  <a:cubicBezTo>
                    <a:pt x="24752" y="2552"/>
                    <a:pt x="24549" y="2755"/>
                    <a:pt x="24295" y="2755"/>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18" name="Google Shape;1686;p92">
              <a:extLst>
                <a:ext uri="{FF2B5EF4-FFF2-40B4-BE49-F238E27FC236}">
                  <a16:creationId xmlns:a16="http://schemas.microsoft.com/office/drawing/2014/main" id="{A7CE23A1-A1F1-7E46-BED8-809563D4A4B8}"/>
                </a:ext>
              </a:extLst>
            </p:cNvPr>
            <p:cNvSpPr/>
            <p:nvPr/>
          </p:nvSpPr>
          <p:spPr>
            <a:xfrm>
              <a:off x="3768290" y="3872730"/>
              <a:ext cx="199770" cy="150620"/>
            </a:xfrm>
            <a:custGeom>
              <a:avLst/>
              <a:gdLst/>
              <a:ahLst/>
              <a:cxnLst/>
              <a:rect l="l" t="t" r="r" b="b"/>
              <a:pathLst>
                <a:path w="19977" h="15062" extrusionOk="0">
                  <a:moveTo>
                    <a:pt x="5994" y="15062"/>
                  </a:moveTo>
                  <a:cubicBezTo>
                    <a:pt x="5397" y="15062"/>
                    <a:pt x="4813" y="14820"/>
                    <a:pt x="4394" y="14401"/>
                  </a:cubicBezTo>
                  <a:lnTo>
                    <a:pt x="190" y="10287"/>
                  </a:lnTo>
                  <a:cubicBezTo>
                    <a:pt x="0" y="10096"/>
                    <a:pt x="0" y="9804"/>
                    <a:pt x="177" y="9626"/>
                  </a:cubicBezTo>
                  <a:lnTo>
                    <a:pt x="1473" y="8318"/>
                  </a:lnTo>
                  <a:cubicBezTo>
                    <a:pt x="1638" y="8140"/>
                    <a:pt x="1930" y="8140"/>
                    <a:pt x="2108" y="8318"/>
                  </a:cubicBezTo>
                  <a:lnTo>
                    <a:pt x="5969" y="12103"/>
                  </a:lnTo>
                  <a:cubicBezTo>
                    <a:pt x="9906" y="7581"/>
                    <a:pt x="13842" y="3670"/>
                    <a:pt x="17995" y="177"/>
                  </a:cubicBezTo>
                  <a:cubicBezTo>
                    <a:pt x="18186" y="0"/>
                    <a:pt x="18478" y="38"/>
                    <a:pt x="18643" y="228"/>
                  </a:cubicBezTo>
                  <a:lnTo>
                    <a:pt x="19812" y="1638"/>
                  </a:lnTo>
                  <a:cubicBezTo>
                    <a:pt x="19977" y="1828"/>
                    <a:pt x="19951" y="2108"/>
                    <a:pt x="19761" y="2285"/>
                  </a:cubicBezTo>
                  <a:cubicBezTo>
                    <a:pt x="15608" y="5778"/>
                    <a:pt x="11658" y="9715"/>
                    <a:pt x="7708" y="14287"/>
                  </a:cubicBezTo>
                  <a:cubicBezTo>
                    <a:pt x="7302" y="14770"/>
                    <a:pt x="6718" y="15049"/>
                    <a:pt x="6083" y="15062"/>
                  </a:cubicBezTo>
                  <a:lnTo>
                    <a:pt x="5994" y="15062"/>
                  </a:ln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19" name="Google Shape;1687;p92">
              <a:extLst>
                <a:ext uri="{FF2B5EF4-FFF2-40B4-BE49-F238E27FC236}">
                  <a16:creationId xmlns:a16="http://schemas.microsoft.com/office/drawing/2014/main" id="{27D04E0C-BA1B-9744-89B6-053689A63157}"/>
                </a:ext>
              </a:extLst>
            </p:cNvPr>
            <p:cNvSpPr/>
            <p:nvPr/>
          </p:nvSpPr>
          <p:spPr>
            <a:xfrm>
              <a:off x="4014830" y="3937380"/>
              <a:ext cx="247520" cy="27557"/>
            </a:xfrm>
            <a:custGeom>
              <a:avLst/>
              <a:gdLst/>
              <a:ahLst/>
              <a:cxnLst/>
              <a:rect l="l" t="t" r="r" b="b"/>
              <a:pathLst>
                <a:path w="24752" h="2755" extrusionOk="0">
                  <a:moveTo>
                    <a:pt x="24295" y="2755"/>
                  </a:moveTo>
                  <a:lnTo>
                    <a:pt x="457" y="2755"/>
                  </a:lnTo>
                  <a:cubicBezTo>
                    <a:pt x="215" y="2755"/>
                    <a:pt x="0" y="2552"/>
                    <a:pt x="0" y="2298"/>
                  </a:cubicBezTo>
                  <a:lnTo>
                    <a:pt x="0" y="457"/>
                  </a:lnTo>
                  <a:cubicBezTo>
                    <a:pt x="0" y="203"/>
                    <a:pt x="215" y="0"/>
                    <a:pt x="457" y="0"/>
                  </a:cubicBezTo>
                  <a:lnTo>
                    <a:pt x="24295" y="0"/>
                  </a:lnTo>
                  <a:cubicBezTo>
                    <a:pt x="24549" y="0"/>
                    <a:pt x="24752" y="203"/>
                    <a:pt x="24752" y="457"/>
                  </a:cubicBezTo>
                  <a:lnTo>
                    <a:pt x="24752" y="2298"/>
                  </a:lnTo>
                  <a:cubicBezTo>
                    <a:pt x="24752" y="2552"/>
                    <a:pt x="24549" y="2755"/>
                    <a:pt x="24295" y="2755"/>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20" name="Google Shape;1688;p92">
              <a:extLst>
                <a:ext uri="{FF2B5EF4-FFF2-40B4-BE49-F238E27FC236}">
                  <a16:creationId xmlns:a16="http://schemas.microsoft.com/office/drawing/2014/main" id="{3C0BF4CA-A421-E340-AA6D-D82E41D40F02}"/>
                </a:ext>
              </a:extLst>
            </p:cNvPr>
            <p:cNvSpPr/>
            <p:nvPr/>
          </p:nvSpPr>
          <p:spPr>
            <a:xfrm>
              <a:off x="3768290" y="3698600"/>
              <a:ext cx="199770" cy="150620"/>
            </a:xfrm>
            <a:custGeom>
              <a:avLst/>
              <a:gdLst/>
              <a:ahLst/>
              <a:cxnLst/>
              <a:rect l="l" t="t" r="r" b="b"/>
              <a:pathLst>
                <a:path w="19977" h="15062" extrusionOk="0">
                  <a:moveTo>
                    <a:pt x="5994" y="15062"/>
                  </a:moveTo>
                  <a:cubicBezTo>
                    <a:pt x="5397" y="15062"/>
                    <a:pt x="4813" y="14820"/>
                    <a:pt x="4394" y="14401"/>
                  </a:cubicBezTo>
                  <a:lnTo>
                    <a:pt x="190" y="10274"/>
                  </a:lnTo>
                  <a:cubicBezTo>
                    <a:pt x="0" y="10096"/>
                    <a:pt x="0" y="9804"/>
                    <a:pt x="177" y="9626"/>
                  </a:cubicBezTo>
                  <a:lnTo>
                    <a:pt x="1473" y="8318"/>
                  </a:lnTo>
                  <a:cubicBezTo>
                    <a:pt x="1638" y="8140"/>
                    <a:pt x="1930" y="8140"/>
                    <a:pt x="2108" y="8318"/>
                  </a:cubicBezTo>
                  <a:lnTo>
                    <a:pt x="5969" y="12103"/>
                  </a:lnTo>
                  <a:cubicBezTo>
                    <a:pt x="9906" y="7581"/>
                    <a:pt x="13842" y="3670"/>
                    <a:pt x="17995" y="165"/>
                  </a:cubicBezTo>
                  <a:cubicBezTo>
                    <a:pt x="18186" y="0"/>
                    <a:pt x="18478" y="25"/>
                    <a:pt x="18643" y="228"/>
                  </a:cubicBezTo>
                  <a:lnTo>
                    <a:pt x="19812" y="1638"/>
                  </a:lnTo>
                  <a:cubicBezTo>
                    <a:pt x="19977" y="1828"/>
                    <a:pt x="19951" y="2108"/>
                    <a:pt x="19761" y="2273"/>
                  </a:cubicBezTo>
                  <a:cubicBezTo>
                    <a:pt x="15608" y="5778"/>
                    <a:pt x="11658" y="9715"/>
                    <a:pt x="7708" y="14287"/>
                  </a:cubicBezTo>
                  <a:cubicBezTo>
                    <a:pt x="7302" y="14757"/>
                    <a:pt x="6718" y="15049"/>
                    <a:pt x="6083" y="15062"/>
                  </a:cubicBezTo>
                  <a:cubicBezTo>
                    <a:pt x="6057" y="15062"/>
                    <a:pt x="6019" y="15062"/>
                    <a:pt x="5994" y="15062"/>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21" name="Google Shape;1689;p92">
              <a:extLst>
                <a:ext uri="{FF2B5EF4-FFF2-40B4-BE49-F238E27FC236}">
                  <a16:creationId xmlns:a16="http://schemas.microsoft.com/office/drawing/2014/main" id="{6566F1D5-B82D-7F4A-918F-29F93F08279D}"/>
                </a:ext>
              </a:extLst>
            </p:cNvPr>
            <p:cNvSpPr/>
            <p:nvPr/>
          </p:nvSpPr>
          <p:spPr>
            <a:xfrm>
              <a:off x="4014830" y="3763310"/>
              <a:ext cx="247520" cy="27430"/>
            </a:xfrm>
            <a:custGeom>
              <a:avLst/>
              <a:gdLst/>
              <a:ahLst/>
              <a:cxnLst/>
              <a:rect l="l" t="t" r="r" b="b"/>
              <a:pathLst>
                <a:path w="24752" h="2743" extrusionOk="0">
                  <a:moveTo>
                    <a:pt x="24295" y="2743"/>
                  </a:moveTo>
                  <a:lnTo>
                    <a:pt x="457" y="2743"/>
                  </a:lnTo>
                  <a:cubicBezTo>
                    <a:pt x="215" y="2743"/>
                    <a:pt x="0" y="2540"/>
                    <a:pt x="0" y="2285"/>
                  </a:cubicBezTo>
                  <a:lnTo>
                    <a:pt x="0" y="457"/>
                  </a:lnTo>
                  <a:cubicBezTo>
                    <a:pt x="0" y="203"/>
                    <a:pt x="215" y="0"/>
                    <a:pt x="457" y="0"/>
                  </a:cubicBezTo>
                  <a:lnTo>
                    <a:pt x="24295" y="0"/>
                  </a:lnTo>
                  <a:cubicBezTo>
                    <a:pt x="24549" y="0"/>
                    <a:pt x="24752" y="203"/>
                    <a:pt x="24752" y="457"/>
                  </a:cubicBezTo>
                  <a:lnTo>
                    <a:pt x="24752" y="2285"/>
                  </a:lnTo>
                  <a:cubicBezTo>
                    <a:pt x="24752" y="2540"/>
                    <a:pt x="24549" y="2743"/>
                    <a:pt x="24295" y="2743"/>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22" name="Google Shape;1690;p92">
              <a:extLst>
                <a:ext uri="{FF2B5EF4-FFF2-40B4-BE49-F238E27FC236}">
                  <a16:creationId xmlns:a16="http://schemas.microsoft.com/office/drawing/2014/main" id="{57431D19-F43A-3B47-B421-2A0709FBCA0B}"/>
                </a:ext>
              </a:extLst>
            </p:cNvPr>
            <p:cNvSpPr/>
            <p:nvPr/>
          </p:nvSpPr>
          <p:spPr>
            <a:xfrm>
              <a:off x="3671180" y="3442430"/>
              <a:ext cx="687320" cy="678300"/>
            </a:xfrm>
            <a:custGeom>
              <a:avLst/>
              <a:gdLst/>
              <a:ahLst/>
              <a:cxnLst/>
              <a:rect l="l" t="t" r="r" b="b"/>
              <a:pathLst>
                <a:path w="68732" h="67830" extrusionOk="0">
                  <a:moveTo>
                    <a:pt x="66916" y="3086"/>
                  </a:moveTo>
                  <a:cubicBezTo>
                    <a:pt x="66751" y="1358"/>
                    <a:pt x="65278" y="0"/>
                    <a:pt x="63538" y="0"/>
                  </a:cubicBezTo>
                  <a:lnTo>
                    <a:pt x="5194" y="0"/>
                  </a:lnTo>
                  <a:cubicBezTo>
                    <a:pt x="3467" y="0"/>
                    <a:pt x="1981" y="1358"/>
                    <a:pt x="1828" y="3086"/>
                  </a:cubicBezTo>
                  <a:cubicBezTo>
                    <a:pt x="0" y="23545"/>
                    <a:pt x="0" y="44284"/>
                    <a:pt x="1828" y="64757"/>
                  </a:cubicBezTo>
                  <a:cubicBezTo>
                    <a:pt x="1981" y="66471"/>
                    <a:pt x="3467" y="67830"/>
                    <a:pt x="5194" y="67830"/>
                  </a:cubicBezTo>
                  <a:lnTo>
                    <a:pt x="63538" y="67830"/>
                  </a:lnTo>
                  <a:cubicBezTo>
                    <a:pt x="65278" y="67830"/>
                    <a:pt x="66751" y="66471"/>
                    <a:pt x="66916" y="64744"/>
                  </a:cubicBezTo>
                  <a:cubicBezTo>
                    <a:pt x="68732" y="44284"/>
                    <a:pt x="68732" y="23545"/>
                    <a:pt x="66916" y="3086"/>
                  </a:cubicBezTo>
                  <a:close/>
                  <a:moveTo>
                    <a:pt x="64173" y="64503"/>
                  </a:moveTo>
                  <a:cubicBezTo>
                    <a:pt x="64147" y="64808"/>
                    <a:pt x="63842" y="65074"/>
                    <a:pt x="63538" y="65074"/>
                  </a:cubicBezTo>
                  <a:lnTo>
                    <a:pt x="5194" y="65074"/>
                  </a:lnTo>
                  <a:cubicBezTo>
                    <a:pt x="4889" y="65074"/>
                    <a:pt x="4597" y="64808"/>
                    <a:pt x="4559" y="64503"/>
                  </a:cubicBezTo>
                  <a:cubicBezTo>
                    <a:pt x="2755" y="44208"/>
                    <a:pt x="2755" y="23621"/>
                    <a:pt x="4559" y="3327"/>
                  </a:cubicBezTo>
                  <a:cubicBezTo>
                    <a:pt x="4597" y="3022"/>
                    <a:pt x="4889" y="2755"/>
                    <a:pt x="5194" y="2755"/>
                  </a:cubicBezTo>
                  <a:lnTo>
                    <a:pt x="63538" y="2755"/>
                  </a:lnTo>
                  <a:cubicBezTo>
                    <a:pt x="63842" y="2755"/>
                    <a:pt x="64147" y="3022"/>
                    <a:pt x="64173" y="3327"/>
                  </a:cubicBezTo>
                  <a:cubicBezTo>
                    <a:pt x="65989" y="23621"/>
                    <a:pt x="65989" y="44208"/>
                    <a:pt x="64173" y="64503"/>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grpSp>
    </p:spTree>
    <p:extLst>
      <p:ext uri="{BB962C8B-B14F-4D97-AF65-F5344CB8AC3E}">
        <p14:creationId xmlns:p14="http://schemas.microsoft.com/office/powerpoint/2010/main" val="210571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3B429F7B-BF7F-A541-9B1D-E7BF2BA86BD4}"/>
              </a:ext>
            </a:extLst>
          </p:cNvPr>
          <p:cNvSpPr>
            <a:spLocks noGrp="1"/>
          </p:cNvSpPr>
          <p:nvPr>
            <p:ph type="subTitle" idx="2"/>
          </p:nvPr>
        </p:nvSpPr>
        <p:spPr>
          <a:xfrm>
            <a:off x="932821" y="909036"/>
            <a:ext cx="14689766" cy="463200"/>
          </a:xfrm>
        </p:spPr>
        <p:txBody>
          <a:bodyPr/>
          <a:lstStyle/>
          <a:p>
            <a:r>
              <a:rPr lang="en-US" dirty="0"/>
              <a:t>04 </a:t>
            </a:r>
            <a:r>
              <a:rPr lang="en-US" dirty="0" err="1"/>
              <a:t>gestion</a:t>
            </a:r>
            <a:r>
              <a:rPr lang="en-US" dirty="0"/>
              <a:t> des </a:t>
            </a:r>
            <a:r>
              <a:rPr lang="en-US" dirty="0" err="1"/>
              <a:t>comptes</a:t>
            </a:r>
            <a:r>
              <a:rPr lang="en-US" dirty="0"/>
              <a:t> </a:t>
            </a:r>
            <a:r>
              <a:rPr lang="en-US" dirty="0" err="1"/>
              <a:t>piratés</a:t>
            </a:r>
            <a:endParaRPr lang="en-US" dirty="0"/>
          </a:p>
        </p:txBody>
      </p:sp>
      <p:sp>
        <p:nvSpPr>
          <p:cNvPr id="10" name="Text Placeholder 6">
            <a:extLst>
              <a:ext uri="{FF2B5EF4-FFF2-40B4-BE49-F238E27FC236}">
                <a16:creationId xmlns:a16="http://schemas.microsoft.com/office/drawing/2014/main" id="{7463A484-EA2B-BE44-8FD9-F772BC47F628}"/>
              </a:ext>
            </a:extLst>
          </p:cNvPr>
          <p:cNvSpPr txBox="1">
            <a:spLocks/>
          </p:cNvSpPr>
          <p:nvPr/>
        </p:nvSpPr>
        <p:spPr>
          <a:xfrm>
            <a:off x="933450" y="5344793"/>
            <a:ext cx="5634039" cy="6172200"/>
          </a:xfrm>
          <a:prstGeom prst="rect">
            <a:avLst/>
          </a:prstGeom>
        </p:spPr>
        <p:txBody>
          <a:bodyPr vert="horz" lIns="0" tIns="0" rIns="0" bIns="0" rtlCol="0">
            <a:noAutofit/>
          </a:bodyPr>
          <a:lstStyle>
            <a:defPPr marR="0" lvl="0" algn="l" rtl="0">
              <a:lnSpc>
                <a:spcPct val="100000"/>
              </a:lnSpc>
              <a:spcBef>
                <a:spcPts val="0"/>
              </a:spcBef>
              <a:spcAft>
                <a:spcPts val="0"/>
              </a:spcAft>
            </a:defPPr>
            <a:lvl1pPr marL="0" marR="0" lvl="0" indent="0" algn="l" rtl="0" eaLnBrk="1" hangingPunct="1">
              <a:lnSpc>
                <a:spcPct val="129000"/>
              </a:lnSpc>
              <a:spcBef>
                <a:spcPts val="0"/>
              </a:spcBef>
              <a:spcAft>
                <a:spcPts val="1200"/>
              </a:spcAft>
              <a:buClr>
                <a:srgbClr val="1C2B33"/>
              </a:buClr>
              <a:buSzPct val="25000"/>
              <a:buFontTx/>
              <a:buBlip>
                <a:blip r:embed="rId3"/>
              </a:buBlip>
              <a:tabLst/>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a:lnSpc>
                <a:spcPts val="4800"/>
              </a:lnSpc>
              <a:spcAft>
                <a:spcPts val="0"/>
              </a:spcAft>
              <a:buClrTx/>
              <a:buSzTx/>
              <a:buFontTx/>
              <a:buNone/>
              <a:defRPr/>
            </a:pPr>
            <a:r>
              <a:rPr lang="en-US" sz="3200" b="1" cap="all" spc="280" dirty="0">
                <a:solidFill>
                  <a:schemeClr val="accent2"/>
                </a:solidFill>
                <a:latin typeface="Optimistic Text" panose="020B0503020203020204" pitchFamily="34" charset="0"/>
                <a:sym typeface="Arial"/>
              </a:rPr>
              <a:t>01</a:t>
            </a:r>
          </a:p>
          <a:p>
            <a:pPr fontAlgn="base">
              <a:lnSpc>
                <a:spcPts val="3000"/>
              </a:lnSpc>
              <a:buNone/>
              <a:defRPr/>
            </a:pPr>
            <a:r>
              <a:rPr lang="fr-FR" b="1" cap="all" spc="180" dirty="0">
                <a:solidFill>
                  <a:schemeClr val="accent2"/>
                </a:solidFill>
                <a:latin typeface="Optimistic Text" panose="020B0503020203020204" pitchFamily="34" charset="0"/>
              </a:rPr>
              <a:t>contacter le fournisseur de compte</a:t>
            </a:r>
            <a:endParaRPr lang="en-US" b="1" cap="all" spc="180" dirty="0">
              <a:solidFill>
                <a:schemeClr val="accent2"/>
              </a:solidFill>
              <a:latin typeface="Optimistic Text" panose="020B0503020203020204" pitchFamily="34" charset="0"/>
            </a:endParaRPr>
          </a:p>
          <a:p>
            <a:pPr marL="342900" indent="-342900" fontAlgn="base">
              <a:lnSpc>
                <a:spcPts val="3000"/>
              </a:lnSpc>
              <a:buSzPct val="100000"/>
              <a:buFont typeface="Arial" panose="020B0604020202020204" pitchFamily="34" charset="0"/>
              <a:buChar char="•"/>
            </a:pPr>
            <a:r>
              <a:rPr lang="fr-FR" dirty="0"/>
              <a:t>Selon que vous pouvez toujours accéder à votre compte ou non, le fournisseur vous donnera des suggestions sur les prochaines étapes à suivre. Vous devrez probablement leur fournir des informations supplémentaires pour vérifier votre identité et restaurer l'accès à votre compte, s'il est verrouillé.</a:t>
            </a:r>
          </a:p>
          <a:p>
            <a:pPr marL="342900" indent="-342900" fontAlgn="base">
              <a:lnSpc>
                <a:spcPts val="3000"/>
              </a:lnSpc>
              <a:buSzPct val="100000"/>
              <a:buFont typeface="Arial" panose="020B0604020202020204" pitchFamily="34" charset="0"/>
              <a:buChar char="•"/>
            </a:pPr>
            <a:r>
              <a:rPr lang="fr-FR" dirty="0"/>
              <a:t>Si un groupe ou une personne prétend avoir accédé à votre compte, ne cliquez pas sur les liens qu'ils envoient. Ces liens pourraient être des tentatives de piratage de votre compte</a:t>
            </a:r>
            <a:r>
              <a:rPr lang="en-US" dirty="0"/>
              <a:t>.</a:t>
            </a:r>
          </a:p>
        </p:txBody>
      </p:sp>
      <p:cxnSp>
        <p:nvCxnSpPr>
          <p:cNvPr id="13" name="Straight Connector 12">
            <a:extLst>
              <a:ext uri="{FF2B5EF4-FFF2-40B4-BE49-F238E27FC236}">
                <a16:creationId xmlns:a16="http://schemas.microsoft.com/office/drawing/2014/main" id="{0A216EE2-E724-5040-B568-C7D25AC554B2}"/>
              </a:ext>
            </a:extLst>
          </p:cNvPr>
          <p:cNvCxnSpPr>
            <a:cxnSpLocks/>
          </p:cNvCxnSpPr>
          <p:nvPr/>
        </p:nvCxnSpPr>
        <p:spPr>
          <a:xfrm>
            <a:off x="0" y="4903786"/>
            <a:ext cx="6567488" cy="0"/>
          </a:xfrm>
          <a:prstGeom prst="line">
            <a:avLst/>
          </a:prstGeom>
          <a:ln w="50800">
            <a:solidFill>
              <a:schemeClr val="accent2"/>
            </a:solidFill>
            <a:headEnd w="lg" len="lg"/>
            <a:tailEnd type="none" w="lg" len="lg"/>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E0909902-D80D-4344-A0B1-FB940ECD13F8}"/>
              </a:ext>
            </a:extLst>
          </p:cNvPr>
          <p:cNvSpPr/>
          <p:nvPr/>
        </p:nvSpPr>
        <p:spPr>
          <a:xfrm>
            <a:off x="933450" y="4660901"/>
            <a:ext cx="485771" cy="48577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US" sz="2400" spc="50" dirty="0">
              <a:solidFill>
                <a:srgbClr val="1C2B33"/>
              </a:solidFill>
              <a:cs typeface="Optimistic Text" panose="020B0503020203020204" pitchFamily="34" charset="0"/>
            </a:endParaRPr>
          </a:p>
        </p:txBody>
      </p:sp>
      <p:sp>
        <p:nvSpPr>
          <p:cNvPr id="17" name="Title 2">
            <a:extLst>
              <a:ext uri="{FF2B5EF4-FFF2-40B4-BE49-F238E27FC236}">
                <a16:creationId xmlns:a16="http://schemas.microsoft.com/office/drawing/2014/main" id="{E265C7A7-B603-0546-BD27-8700F681ED9C}"/>
              </a:ext>
            </a:extLst>
          </p:cNvPr>
          <p:cNvSpPr>
            <a:spLocks noGrp="1"/>
          </p:cNvSpPr>
          <p:nvPr>
            <p:ph type="title"/>
          </p:nvPr>
        </p:nvSpPr>
        <p:spPr>
          <a:xfrm>
            <a:off x="932689" y="2194560"/>
            <a:ext cx="19717511" cy="1664969"/>
          </a:xfrm>
        </p:spPr>
        <p:txBody>
          <a:bodyPr>
            <a:normAutofit/>
          </a:bodyPr>
          <a:lstStyle/>
          <a:p>
            <a:pPr>
              <a:lnSpc>
                <a:spcPts val="8640"/>
              </a:lnSpc>
            </a:pPr>
            <a:r>
              <a:rPr lang="fr-CA" dirty="0"/>
              <a:t>Étapes de récupération</a:t>
            </a:r>
            <a:endParaRPr lang="en-US" dirty="0"/>
          </a:p>
        </p:txBody>
      </p:sp>
    </p:spTree>
    <p:extLst>
      <p:ext uri="{BB962C8B-B14F-4D97-AF65-F5344CB8AC3E}">
        <p14:creationId xmlns:p14="http://schemas.microsoft.com/office/powerpoint/2010/main" val="3774001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p:cTn id="11" dur="500" fill="hold"/>
                                        <p:tgtEl>
                                          <p:spTgt spid="14"/>
                                        </p:tgtEl>
                                        <p:attrNameLst>
                                          <p:attrName>ppt_w</p:attrName>
                                        </p:attrNameLst>
                                      </p:cBhvr>
                                      <p:tavLst>
                                        <p:tav tm="0">
                                          <p:val>
                                            <p:fltVal val="0"/>
                                          </p:val>
                                        </p:tav>
                                        <p:tav tm="100000">
                                          <p:val>
                                            <p:strVal val="#ppt_w"/>
                                          </p:val>
                                        </p:tav>
                                      </p:tavLst>
                                    </p:anim>
                                    <p:anim calcmode="lin" valueType="num">
                                      <p:cBhvr>
                                        <p:cTn id="12" dur="500" fill="hold"/>
                                        <p:tgtEl>
                                          <p:spTgt spid="14"/>
                                        </p:tgtEl>
                                        <p:attrNameLst>
                                          <p:attrName>ppt_h</p:attrName>
                                        </p:attrNameLst>
                                      </p:cBhvr>
                                      <p:tavLst>
                                        <p:tav tm="0">
                                          <p:val>
                                            <p:fltVal val="0"/>
                                          </p:val>
                                        </p:tav>
                                        <p:tav tm="100000">
                                          <p:val>
                                            <p:strVal val="#ppt_h"/>
                                          </p:val>
                                        </p:tav>
                                      </p:tavLst>
                                    </p:anim>
                                    <p:animEffect transition="in" filter="fade">
                                      <p:cBhvr>
                                        <p:cTn id="13" dur="500"/>
                                        <p:tgtEl>
                                          <p:spTgt spid="14"/>
                                        </p:tgtEl>
                                      </p:cBhvr>
                                    </p:animEffect>
                                  </p:childTnLst>
                                </p:cTn>
                              </p:par>
                              <p:par>
                                <p:cTn id="14" presetID="42"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anim calcmode="lin" valueType="num">
                                      <p:cBhvr>
                                        <p:cTn id="17" dur="500" fill="hold"/>
                                        <p:tgtEl>
                                          <p:spTgt spid="10"/>
                                        </p:tgtEl>
                                        <p:attrNameLst>
                                          <p:attrName>ppt_x</p:attrName>
                                        </p:attrNameLst>
                                      </p:cBhvr>
                                      <p:tavLst>
                                        <p:tav tm="0">
                                          <p:val>
                                            <p:strVal val="#ppt_x"/>
                                          </p:val>
                                        </p:tav>
                                        <p:tav tm="100000">
                                          <p:val>
                                            <p:strVal val="#ppt_x"/>
                                          </p:val>
                                        </p:tav>
                                      </p:tavLst>
                                    </p:anim>
                                    <p:anim calcmode="lin" valueType="num">
                                      <p:cBhvr>
                                        <p:cTn id="18"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3B429F7B-BF7F-A541-9B1D-E7BF2BA86BD4}"/>
              </a:ext>
            </a:extLst>
          </p:cNvPr>
          <p:cNvSpPr>
            <a:spLocks noGrp="1"/>
          </p:cNvSpPr>
          <p:nvPr>
            <p:ph type="subTitle" idx="2"/>
          </p:nvPr>
        </p:nvSpPr>
        <p:spPr>
          <a:xfrm>
            <a:off x="932821" y="909036"/>
            <a:ext cx="14689766" cy="463200"/>
          </a:xfrm>
        </p:spPr>
        <p:txBody>
          <a:bodyPr/>
          <a:lstStyle/>
          <a:p>
            <a:r>
              <a:rPr lang="en-US" dirty="0"/>
              <a:t>04 </a:t>
            </a:r>
            <a:r>
              <a:rPr lang="en-US" dirty="0" err="1"/>
              <a:t>gestion</a:t>
            </a:r>
            <a:r>
              <a:rPr lang="en-US" dirty="0"/>
              <a:t> des </a:t>
            </a:r>
            <a:r>
              <a:rPr lang="en-US" dirty="0" err="1"/>
              <a:t>comptes</a:t>
            </a:r>
            <a:r>
              <a:rPr lang="en-US" dirty="0"/>
              <a:t> </a:t>
            </a:r>
            <a:r>
              <a:rPr lang="en-US" dirty="0" err="1"/>
              <a:t>piratés</a:t>
            </a:r>
            <a:endParaRPr lang="en-US" dirty="0"/>
          </a:p>
        </p:txBody>
      </p:sp>
      <p:sp>
        <p:nvSpPr>
          <p:cNvPr id="22" name="Text Placeholder 6">
            <a:extLst>
              <a:ext uri="{FF2B5EF4-FFF2-40B4-BE49-F238E27FC236}">
                <a16:creationId xmlns:a16="http://schemas.microsoft.com/office/drawing/2014/main" id="{3C9AD26C-C1A9-7144-BCF9-0E21110F36EC}"/>
              </a:ext>
            </a:extLst>
          </p:cNvPr>
          <p:cNvSpPr txBox="1">
            <a:spLocks/>
          </p:cNvSpPr>
          <p:nvPr/>
        </p:nvSpPr>
        <p:spPr>
          <a:xfrm>
            <a:off x="933450" y="5344793"/>
            <a:ext cx="5634039" cy="6172200"/>
          </a:xfrm>
          <a:prstGeom prst="rect">
            <a:avLst/>
          </a:prstGeom>
        </p:spPr>
        <p:txBody>
          <a:bodyPr vert="horz" lIns="0" tIns="0" rIns="0" bIns="0" rtlCol="0">
            <a:noAutofit/>
          </a:bodyPr>
          <a:lstStyle>
            <a:defPPr marR="0" lvl="0" algn="l" rtl="0">
              <a:lnSpc>
                <a:spcPct val="100000"/>
              </a:lnSpc>
              <a:spcBef>
                <a:spcPts val="0"/>
              </a:spcBef>
              <a:spcAft>
                <a:spcPts val="0"/>
              </a:spcAft>
            </a:defPPr>
            <a:lvl1pPr marL="0" marR="0" lvl="0" indent="0" algn="l" rtl="0" eaLnBrk="1" hangingPunct="1">
              <a:lnSpc>
                <a:spcPct val="129000"/>
              </a:lnSpc>
              <a:spcBef>
                <a:spcPts val="0"/>
              </a:spcBef>
              <a:spcAft>
                <a:spcPts val="1200"/>
              </a:spcAft>
              <a:buClr>
                <a:srgbClr val="1C2B33"/>
              </a:buClr>
              <a:buSzPct val="25000"/>
              <a:buFontTx/>
              <a:buBlip>
                <a:blip r:embed="rId3"/>
              </a:buBlip>
              <a:tabLst/>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a:lnSpc>
                <a:spcPts val="4800"/>
              </a:lnSpc>
              <a:spcAft>
                <a:spcPts val="0"/>
              </a:spcAft>
              <a:buClrTx/>
              <a:buSzTx/>
              <a:buFontTx/>
              <a:buNone/>
              <a:defRPr/>
            </a:pPr>
            <a:r>
              <a:rPr lang="en-US" sz="3200" b="1" cap="all" spc="280" dirty="0">
                <a:solidFill>
                  <a:schemeClr val="accent2"/>
                </a:solidFill>
                <a:latin typeface="Optimistic Text" panose="020B0503020203020204" pitchFamily="34" charset="0"/>
                <a:sym typeface="Arial"/>
              </a:rPr>
              <a:t>01</a:t>
            </a:r>
          </a:p>
          <a:p>
            <a:pPr fontAlgn="base">
              <a:lnSpc>
                <a:spcPts val="3000"/>
              </a:lnSpc>
              <a:buFontTx/>
              <a:buNone/>
              <a:defRPr/>
            </a:pPr>
            <a:r>
              <a:rPr lang="en-US" b="1" cap="all" spc="180" dirty="0" err="1">
                <a:solidFill>
                  <a:schemeClr val="accent2"/>
                </a:solidFill>
                <a:latin typeface="Optimistic Text" panose="020B0503020203020204" pitchFamily="34" charset="0"/>
              </a:rPr>
              <a:t>ContactEZ</a:t>
            </a:r>
            <a:r>
              <a:rPr lang="en-US" b="1" cap="all" spc="180" dirty="0">
                <a:solidFill>
                  <a:schemeClr val="accent2"/>
                </a:solidFill>
                <a:latin typeface="Optimistic Text" panose="020B0503020203020204" pitchFamily="34" charset="0"/>
              </a:rPr>
              <a:t> le </a:t>
            </a:r>
            <a:r>
              <a:rPr lang="en-US" b="1" cap="all" spc="180" dirty="0" err="1">
                <a:solidFill>
                  <a:schemeClr val="accent2"/>
                </a:solidFill>
                <a:latin typeface="Optimistic Text" panose="020B0503020203020204" pitchFamily="34" charset="0"/>
              </a:rPr>
              <a:t>fournisseur</a:t>
            </a:r>
            <a:r>
              <a:rPr lang="en-US" b="1" cap="all" spc="180" dirty="0">
                <a:solidFill>
                  <a:schemeClr val="accent2"/>
                </a:solidFill>
                <a:latin typeface="Optimistic Text" panose="020B0503020203020204" pitchFamily="34" charset="0"/>
              </a:rPr>
              <a:t> de </a:t>
            </a:r>
            <a:r>
              <a:rPr lang="en-US" b="1" cap="all" spc="180" dirty="0" err="1">
                <a:solidFill>
                  <a:schemeClr val="accent2"/>
                </a:solidFill>
                <a:latin typeface="Optimistic Text" panose="020B0503020203020204" pitchFamily="34" charset="0"/>
              </a:rPr>
              <a:t>compte</a:t>
            </a:r>
            <a:endParaRPr lang="en-US" b="1" cap="all" spc="180" dirty="0">
              <a:solidFill>
                <a:schemeClr val="accent2"/>
              </a:solidFill>
              <a:latin typeface="Optimistic Text" panose="020B0503020203020204" pitchFamily="34" charset="0"/>
            </a:endParaRPr>
          </a:p>
          <a:p>
            <a:pPr marL="342900" indent="-342900" fontAlgn="base">
              <a:lnSpc>
                <a:spcPts val="3000"/>
              </a:lnSpc>
              <a:buSzPct val="100000"/>
              <a:buFont typeface="Arial" panose="020B0604020202020204" pitchFamily="34" charset="0"/>
              <a:buChar char="•"/>
            </a:pPr>
            <a:r>
              <a:rPr lang="fr-FR" dirty="0"/>
              <a:t>Selon que vous pouvez toujours accéder à votre compte ou non, le fournisseur vous donnera des suggestions sur les prochaines étapes à suivre. Vous devrez probablement leur fournir des informations supplémentaires pour vérifier votre identité et restaurer l'accès à votre compte, s'il est verrouillé.</a:t>
            </a:r>
          </a:p>
          <a:p>
            <a:pPr marL="342900" indent="-342900" fontAlgn="base">
              <a:lnSpc>
                <a:spcPts val="3000"/>
              </a:lnSpc>
              <a:buSzPct val="100000"/>
              <a:buFont typeface="Arial" panose="020B0604020202020204" pitchFamily="34" charset="0"/>
              <a:buChar char="•"/>
            </a:pPr>
            <a:r>
              <a:rPr lang="fr-FR" dirty="0"/>
              <a:t>Si un groupe ou une personne prétend avoir accédé à votre compte, ne cliquez pas sur les liens qu'ils envoient. Ces liens pourraient être des tentatives de piratage de votre compte</a:t>
            </a:r>
            <a:r>
              <a:rPr lang="en-US" dirty="0"/>
              <a:t>.</a:t>
            </a:r>
          </a:p>
        </p:txBody>
      </p:sp>
      <p:sp>
        <p:nvSpPr>
          <p:cNvPr id="23" name="Text Placeholder 6">
            <a:extLst>
              <a:ext uri="{FF2B5EF4-FFF2-40B4-BE49-F238E27FC236}">
                <a16:creationId xmlns:a16="http://schemas.microsoft.com/office/drawing/2014/main" id="{E7A18A84-AA7F-C94F-9F5C-6A8B1C16AE8D}"/>
              </a:ext>
            </a:extLst>
          </p:cNvPr>
          <p:cNvSpPr txBox="1">
            <a:spLocks/>
          </p:cNvSpPr>
          <p:nvPr/>
        </p:nvSpPr>
        <p:spPr>
          <a:xfrm>
            <a:off x="8459787" y="5344793"/>
            <a:ext cx="5999163" cy="6172200"/>
          </a:xfrm>
          <a:prstGeom prst="rect">
            <a:avLst/>
          </a:prstGeom>
        </p:spPr>
        <p:txBody>
          <a:bodyPr vert="horz" lIns="0" tIns="0" rIns="0" bIns="0" rtlCol="0">
            <a:noAutofit/>
          </a:bodyPr>
          <a:lstStyle>
            <a:defPPr marR="0" lvl="0" algn="l" rtl="0">
              <a:lnSpc>
                <a:spcPct val="100000"/>
              </a:lnSpc>
              <a:spcBef>
                <a:spcPts val="0"/>
              </a:spcBef>
              <a:spcAft>
                <a:spcPts val="0"/>
              </a:spcAft>
            </a:defPPr>
            <a:lvl1pPr marL="0" marR="0" lvl="0" indent="0" algn="l" rtl="0" eaLnBrk="1" hangingPunct="1">
              <a:lnSpc>
                <a:spcPct val="129000"/>
              </a:lnSpc>
              <a:spcBef>
                <a:spcPts val="0"/>
              </a:spcBef>
              <a:spcAft>
                <a:spcPts val="1200"/>
              </a:spcAft>
              <a:buClr>
                <a:srgbClr val="1C2B33"/>
              </a:buClr>
              <a:buSzPct val="25000"/>
              <a:buFontTx/>
              <a:buBlip>
                <a:blip r:embed="rId3"/>
              </a:buBlip>
              <a:tabLst/>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fontAlgn="base">
              <a:lnSpc>
                <a:spcPts val="4800"/>
              </a:lnSpc>
              <a:spcAft>
                <a:spcPts val="0"/>
              </a:spcAft>
              <a:buClrTx/>
              <a:buSzTx/>
              <a:buNone/>
              <a:defRPr/>
            </a:pPr>
            <a:r>
              <a:rPr lang="en-US" sz="3200" b="1" cap="all" spc="280" dirty="0">
                <a:solidFill>
                  <a:schemeClr val="accent2"/>
                </a:solidFill>
                <a:latin typeface="Optimistic Text" panose="020B0503020203020204" pitchFamily="34" charset="0"/>
                <a:sym typeface="Arial"/>
              </a:rPr>
              <a:t>02</a:t>
            </a:r>
            <a:endParaRPr lang="en-US" sz="3200" b="1" cap="all" spc="280" dirty="0">
              <a:solidFill>
                <a:schemeClr val="accent2"/>
              </a:solidFill>
              <a:latin typeface="Optimistic Text" panose="020B0503020203020204" pitchFamily="34" charset="0"/>
            </a:endParaRPr>
          </a:p>
          <a:p>
            <a:pPr fontAlgn="base">
              <a:lnSpc>
                <a:spcPts val="3000"/>
              </a:lnSpc>
              <a:buNone/>
              <a:defRPr/>
            </a:pPr>
            <a:r>
              <a:rPr lang="fr-FR" b="1" cap="all" spc="180" dirty="0">
                <a:solidFill>
                  <a:schemeClr val="accent2"/>
                </a:solidFill>
                <a:latin typeface="Optimistic Text" panose="020B0503020203020204" pitchFamily="34" charset="0"/>
              </a:rPr>
              <a:t>modifiez les mots de passe et les paramètre</a:t>
            </a:r>
            <a:r>
              <a:rPr lang="en-US" b="1" cap="all" spc="180" dirty="0">
                <a:solidFill>
                  <a:schemeClr val="accent2"/>
                </a:solidFill>
                <a:latin typeface="Optimistic Text" panose="020B0503020203020204" pitchFamily="34" charset="0"/>
              </a:rPr>
              <a:t>s</a:t>
            </a:r>
          </a:p>
          <a:p>
            <a:pPr marL="342900" indent="-342900" fontAlgn="base">
              <a:lnSpc>
                <a:spcPts val="3000"/>
              </a:lnSpc>
              <a:buSzPct val="100000"/>
              <a:buFont typeface="Arial" panose="020B0604020202020204" pitchFamily="34" charset="0"/>
              <a:buChar char="•"/>
            </a:pPr>
            <a:r>
              <a:rPr lang="fr-FR" dirty="0"/>
              <a:t>Modifiez le mot de passe du compte piraté et des autres comptes qui utilisent le même mot de passe, le cas échéant. N'oubliez pas qu'il n'est pas conseillé de réutiliser les mots de passe, car cela présente un risque pour la sécurité.</a:t>
            </a:r>
          </a:p>
          <a:p>
            <a:pPr marL="342900" indent="-342900" fontAlgn="base">
              <a:lnSpc>
                <a:spcPts val="3000"/>
              </a:lnSpc>
              <a:buSzPct val="100000"/>
              <a:buFont typeface="Arial" panose="020B0604020202020204" pitchFamily="34" charset="0"/>
              <a:buChar char="•"/>
            </a:pPr>
            <a:r>
              <a:rPr lang="fr-FR" dirty="0"/>
              <a:t>Vérifiez les paramètres de votre compte pour vous assurer qu'ils n'ont pas été manipulés. Par exemple, si votre e-mail est piraté, le hacker peut avoir activé un paramètre pour transférer automatiquement tous vos e-mails vers un autre compte.</a:t>
            </a:r>
            <a:endParaRPr lang="en-US" dirty="0"/>
          </a:p>
        </p:txBody>
      </p:sp>
      <p:cxnSp>
        <p:nvCxnSpPr>
          <p:cNvPr id="25" name="Straight Connector 24">
            <a:extLst>
              <a:ext uri="{FF2B5EF4-FFF2-40B4-BE49-F238E27FC236}">
                <a16:creationId xmlns:a16="http://schemas.microsoft.com/office/drawing/2014/main" id="{52062DF9-7164-AE40-9B40-84702ADB2BB6}"/>
              </a:ext>
            </a:extLst>
          </p:cNvPr>
          <p:cNvCxnSpPr>
            <a:cxnSpLocks/>
          </p:cNvCxnSpPr>
          <p:nvPr/>
        </p:nvCxnSpPr>
        <p:spPr>
          <a:xfrm>
            <a:off x="0" y="4903786"/>
            <a:ext cx="14458950" cy="0"/>
          </a:xfrm>
          <a:prstGeom prst="line">
            <a:avLst/>
          </a:prstGeom>
          <a:ln w="50800">
            <a:solidFill>
              <a:schemeClr val="accent2"/>
            </a:solidFill>
            <a:headEnd w="lg" len="lg"/>
            <a:tailEnd type="none" w="lg" len="lg"/>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11EA4F1D-3652-7A46-90A3-939A204AD21B}"/>
              </a:ext>
            </a:extLst>
          </p:cNvPr>
          <p:cNvSpPr/>
          <p:nvPr/>
        </p:nvSpPr>
        <p:spPr>
          <a:xfrm>
            <a:off x="933450" y="4660901"/>
            <a:ext cx="485771" cy="48577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US" sz="2400" spc="50" dirty="0">
              <a:solidFill>
                <a:srgbClr val="1C2B33"/>
              </a:solidFill>
              <a:cs typeface="Optimistic Text" panose="020B0503020203020204" pitchFamily="34" charset="0"/>
            </a:endParaRPr>
          </a:p>
        </p:txBody>
      </p:sp>
      <p:sp>
        <p:nvSpPr>
          <p:cNvPr id="27" name="Oval 26">
            <a:extLst>
              <a:ext uri="{FF2B5EF4-FFF2-40B4-BE49-F238E27FC236}">
                <a16:creationId xmlns:a16="http://schemas.microsoft.com/office/drawing/2014/main" id="{F7FBE522-750C-DB40-BB82-71E27F459B37}"/>
              </a:ext>
            </a:extLst>
          </p:cNvPr>
          <p:cNvSpPr/>
          <p:nvPr/>
        </p:nvSpPr>
        <p:spPr>
          <a:xfrm>
            <a:off x="8459787" y="4660901"/>
            <a:ext cx="485771" cy="48577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US" sz="2400" spc="50" dirty="0">
              <a:solidFill>
                <a:srgbClr val="1C2B33"/>
              </a:solidFill>
              <a:cs typeface="Optimistic Text" panose="020B0503020203020204" pitchFamily="34" charset="0"/>
            </a:endParaRPr>
          </a:p>
        </p:txBody>
      </p:sp>
      <p:sp>
        <p:nvSpPr>
          <p:cNvPr id="11" name="Title 2">
            <a:extLst>
              <a:ext uri="{FF2B5EF4-FFF2-40B4-BE49-F238E27FC236}">
                <a16:creationId xmlns:a16="http://schemas.microsoft.com/office/drawing/2014/main" id="{B5E4AC37-1C12-3A4D-9455-16D0EEB6B3D4}"/>
              </a:ext>
            </a:extLst>
          </p:cNvPr>
          <p:cNvSpPr>
            <a:spLocks noGrp="1"/>
          </p:cNvSpPr>
          <p:nvPr>
            <p:ph type="title"/>
          </p:nvPr>
        </p:nvSpPr>
        <p:spPr>
          <a:xfrm>
            <a:off x="932689" y="2194560"/>
            <a:ext cx="19717511" cy="1664969"/>
          </a:xfrm>
        </p:spPr>
        <p:txBody>
          <a:bodyPr>
            <a:normAutofit/>
          </a:bodyPr>
          <a:lstStyle/>
          <a:p>
            <a:pPr>
              <a:lnSpc>
                <a:spcPts val="8640"/>
              </a:lnSpc>
            </a:pPr>
            <a:r>
              <a:rPr lang="fr-CA" dirty="0"/>
              <a:t>Étapes de récupération</a:t>
            </a:r>
            <a:endParaRPr lang="en-US" dirty="0"/>
          </a:p>
        </p:txBody>
      </p:sp>
    </p:spTree>
    <p:extLst>
      <p:ext uri="{BB962C8B-B14F-4D97-AF65-F5344CB8AC3E}">
        <p14:creationId xmlns:p14="http://schemas.microsoft.com/office/powerpoint/2010/main" val="61767569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par>
                                <p:cTn id="10" presetID="42"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anim calcmode="lin" valueType="num">
                                      <p:cBhvr>
                                        <p:cTn id="13" dur="500" fill="hold"/>
                                        <p:tgtEl>
                                          <p:spTgt spid="23"/>
                                        </p:tgtEl>
                                        <p:attrNameLst>
                                          <p:attrName>ppt_x</p:attrName>
                                        </p:attrNameLst>
                                      </p:cBhvr>
                                      <p:tavLst>
                                        <p:tav tm="0">
                                          <p:val>
                                            <p:strVal val="#ppt_x"/>
                                          </p:val>
                                        </p:tav>
                                        <p:tav tm="100000">
                                          <p:val>
                                            <p:strVal val="#ppt_x"/>
                                          </p:val>
                                        </p:tav>
                                      </p:tavLst>
                                    </p:anim>
                                    <p:anim calcmode="lin" valueType="num">
                                      <p:cBhvr>
                                        <p:cTn id="14" dur="5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7"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3B429F7B-BF7F-A541-9B1D-E7BF2BA86BD4}"/>
              </a:ext>
            </a:extLst>
          </p:cNvPr>
          <p:cNvSpPr>
            <a:spLocks noGrp="1"/>
          </p:cNvSpPr>
          <p:nvPr>
            <p:ph type="subTitle" idx="2"/>
          </p:nvPr>
        </p:nvSpPr>
        <p:spPr>
          <a:xfrm>
            <a:off x="932821" y="909036"/>
            <a:ext cx="14689766" cy="463200"/>
          </a:xfrm>
        </p:spPr>
        <p:txBody>
          <a:bodyPr/>
          <a:lstStyle/>
          <a:p>
            <a:r>
              <a:rPr lang="en-US" dirty="0"/>
              <a:t>04 </a:t>
            </a:r>
            <a:r>
              <a:rPr lang="en-US" dirty="0" err="1"/>
              <a:t>gestion</a:t>
            </a:r>
            <a:r>
              <a:rPr lang="en-US" dirty="0"/>
              <a:t> des </a:t>
            </a:r>
            <a:r>
              <a:rPr lang="en-US" dirty="0" err="1"/>
              <a:t>comptes</a:t>
            </a:r>
            <a:r>
              <a:rPr lang="en-US" dirty="0"/>
              <a:t> </a:t>
            </a:r>
            <a:r>
              <a:rPr lang="en-US" dirty="0" err="1"/>
              <a:t>piratés</a:t>
            </a:r>
            <a:endParaRPr lang="en-US" dirty="0"/>
          </a:p>
        </p:txBody>
      </p:sp>
      <p:sp>
        <p:nvSpPr>
          <p:cNvPr id="20" name="Text Placeholder 6">
            <a:extLst>
              <a:ext uri="{FF2B5EF4-FFF2-40B4-BE49-F238E27FC236}">
                <a16:creationId xmlns:a16="http://schemas.microsoft.com/office/drawing/2014/main" id="{28468BF0-B44D-BA46-B901-05ABBCA8FE1C}"/>
              </a:ext>
            </a:extLst>
          </p:cNvPr>
          <p:cNvSpPr txBox="1">
            <a:spLocks/>
          </p:cNvSpPr>
          <p:nvPr/>
        </p:nvSpPr>
        <p:spPr>
          <a:xfrm>
            <a:off x="933450" y="5344793"/>
            <a:ext cx="5634039" cy="6172200"/>
          </a:xfrm>
          <a:prstGeom prst="rect">
            <a:avLst/>
          </a:prstGeom>
        </p:spPr>
        <p:txBody>
          <a:bodyPr vert="horz" lIns="0" tIns="0" rIns="0" bIns="0" rtlCol="0">
            <a:noAutofit/>
          </a:bodyPr>
          <a:lstStyle>
            <a:defPPr marR="0" lvl="0" algn="l" rtl="0">
              <a:lnSpc>
                <a:spcPct val="100000"/>
              </a:lnSpc>
              <a:spcBef>
                <a:spcPts val="0"/>
              </a:spcBef>
              <a:spcAft>
                <a:spcPts val="0"/>
              </a:spcAft>
            </a:defPPr>
            <a:lvl1pPr marL="0" marR="0" lvl="0" indent="0" algn="l" rtl="0" eaLnBrk="1" hangingPunct="1">
              <a:lnSpc>
                <a:spcPct val="129000"/>
              </a:lnSpc>
              <a:spcBef>
                <a:spcPts val="0"/>
              </a:spcBef>
              <a:spcAft>
                <a:spcPts val="1200"/>
              </a:spcAft>
              <a:buClr>
                <a:srgbClr val="1C2B33"/>
              </a:buClr>
              <a:buSzPct val="25000"/>
              <a:buFontTx/>
              <a:buBlip>
                <a:blip r:embed="rId3"/>
              </a:buBlip>
              <a:tabLst/>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a:lnSpc>
                <a:spcPts val="4800"/>
              </a:lnSpc>
              <a:spcAft>
                <a:spcPts val="0"/>
              </a:spcAft>
              <a:buClrTx/>
              <a:buSzTx/>
              <a:buFontTx/>
              <a:buNone/>
              <a:defRPr/>
            </a:pPr>
            <a:r>
              <a:rPr lang="en-US" sz="3200" b="1" cap="all" spc="280" dirty="0">
                <a:solidFill>
                  <a:schemeClr val="accent2"/>
                </a:solidFill>
                <a:latin typeface="Optimistic Text" panose="020B0503020203020204" pitchFamily="34" charset="0"/>
                <a:sym typeface="Arial"/>
              </a:rPr>
              <a:t>01</a:t>
            </a:r>
          </a:p>
          <a:p>
            <a:pPr fontAlgn="base">
              <a:lnSpc>
                <a:spcPts val="3000"/>
              </a:lnSpc>
              <a:buFontTx/>
              <a:buNone/>
              <a:defRPr/>
            </a:pPr>
            <a:r>
              <a:rPr lang="en-US" b="1" cap="all" spc="180" dirty="0" err="1">
                <a:solidFill>
                  <a:schemeClr val="accent2"/>
                </a:solidFill>
                <a:latin typeface="Optimistic Text" panose="020B0503020203020204" pitchFamily="34" charset="0"/>
              </a:rPr>
              <a:t>Contactez</a:t>
            </a:r>
            <a:r>
              <a:rPr lang="en-US" b="1" cap="all" spc="180" dirty="0">
                <a:solidFill>
                  <a:schemeClr val="accent2"/>
                </a:solidFill>
                <a:latin typeface="Optimistic Text" panose="020B0503020203020204" pitchFamily="34" charset="0"/>
              </a:rPr>
              <a:t> le </a:t>
            </a:r>
            <a:r>
              <a:rPr lang="en-US" b="1" cap="all" spc="180" dirty="0" err="1">
                <a:solidFill>
                  <a:schemeClr val="accent2"/>
                </a:solidFill>
                <a:latin typeface="Optimistic Text" panose="020B0503020203020204" pitchFamily="34" charset="0"/>
              </a:rPr>
              <a:t>fournisseur</a:t>
            </a:r>
            <a:r>
              <a:rPr lang="en-US" b="1" cap="all" spc="180" dirty="0">
                <a:solidFill>
                  <a:schemeClr val="accent2"/>
                </a:solidFill>
                <a:latin typeface="Optimistic Text" panose="020B0503020203020204" pitchFamily="34" charset="0"/>
              </a:rPr>
              <a:t> de </a:t>
            </a:r>
            <a:r>
              <a:rPr lang="en-US" b="1" cap="all" spc="180" dirty="0" err="1">
                <a:solidFill>
                  <a:schemeClr val="accent2"/>
                </a:solidFill>
                <a:latin typeface="Optimistic Text" panose="020B0503020203020204" pitchFamily="34" charset="0"/>
              </a:rPr>
              <a:t>compte</a:t>
            </a:r>
            <a:endParaRPr lang="en-US" b="1" cap="all" spc="180" dirty="0">
              <a:solidFill>
                <a:schemeClr val="accent2"/>
              </a:solidFill>
              <a:latin typeface="Optimistic Text" panose="020B0503020203020204" pitchFamily="34" charset="0"/>
            </a:endParaRPr>
          </a:p>
          <a:p>
            <a:pPr marL="342900" indent="-342900" fontAlgn="base">
              <a:lnSpc>
                <a:spcPts val="3000"/>
              </a:lnSpc>
              <a:buSzPct val="100000"/>
              <a:buFont typeface="Arial" panose="020B0604020202020204" pitchFamily="34" charset="0"/>
              <a:buChar char="•"/>
            </a:pPr>
            <a:r>
              <a:rPr lang="fr-FR" dirty="0"/>
              <a:t>Selon que vous pouvez toujours accéder à votre compte ou non, le fournisseur vous donnera des suggestions sur les prochaines étapes à suivre. Vous devrez probablement leur fournir des informations supplémentaires pour vérifier votre identité et restaurer l'accès à votre compte, s'il est verrouillé.</a:t>
            </a:r>
          </a:p>
          <a:p>
            <a:pPr marL="342900" indent="-342900" fontAlgn="base">
              <a:lnSpc>
                <a:spcPts val="3000"/>
              </a:lnSpc>
              <a:buSzPct val="100000"/>
              <a:buFont typeface="Arial" panose="020B0604020202020204" pitchFamily="34" charset="0"/>
              <a:buChar char="•"/>
            </a:pPr>
            <a:r>
              <a:rPr lang="fr-FR" dirty="0"/>
              <a:t>Si un groupe ou une personne prétend avoir accédé à votre compte, ne cliquez pas sur les liens qu'ils envoient. Ces liens pourraient être des tentatives de piratage de votre compte</a:t>
            </a:r>
            <a:r>
              <a:rPr lang="en-US" dirty="0"/>
              <a:t>.</a:t>
            </a:r>
          </a:p>
        </p:txBody>
      </p:sp>
      <p:sp>
        <p:nvSpPr>
          <p:cNvPr id="5" name="Text Placeholder 6">
            <a:extLst>
              <a:ext uri="{FF2B5EF4-FFF2-40B4-BE49-F238E27FC236}">
                <a16:creationId xmlns:a16="http://schemas.microsoft.com/office/drawing/2014/main" id="{FE362274-3B2B-184D-A541-27A7E0F30C81}"/>
              </a:ext>
            </a:extLst>
          </p:cNvPr>
          <p:cNvSpPr txBox="1">
            <a:spLocks/>
          </p:cNvSpPr>
          <p:nvPr/>
        </p:nvSpPr>
        <p:spPr>
          <a:xfrm>
            <a:off x="8459787" y="5344793"/>
            <a:ext cx="5999163" cy="6172200"/>
          </a:xfrm>
          <a:prstGeom prst="rect">
            <a:avLst/>
          </a:prstGeom>
        </p:spPr>
        <p:txBody>
          <a:bodyPr vert="horz" lIns="0" tIns="0" rIns="0" bIns="0" rtlCol="0">
            <a:noAutofit/>
          </a:bodyPr>
          <a:lstStyle>
            <a:defPPr marR="0" lvl="0" algn="l" rtl="0">
              <a:lnSpc>
                <a:spcPct val="100000"/>
              </a:lnSpc>
              <a:spcBef>
                <a:spcPts val="0"/>
              </a:spcBef>
              <a:spcAft>
                <a:spcPts val="0"/>
              </a:spcAft>
            </a:defPPr>
            <a:lvl1pPr marL="0" marR="0" lvl="0" indent="0" algn="l" rtl="0" eaLnBrk="1" hangingPunct="1">
              <a:lnSpc>
                <a:spcPct val="129000"/>
              </a:lnSpc>
              <a:spcBef>
                <a:spcPts val="0"/>
              </a:spcBef>
              <a:spcAft>
                <a:spcPts val="1200"/>
              </a:spcAft>
              <a:buClr>
                <a:srgbClr val="1C2B33"/>
              </a:buClr>
              <a:buSzPct val="25000"/>
              <a:buFontTx/>
              <a:buBlip>
                <a:blip r:embed="rId3"/>
              </a:buBlip>
              <a:tabLst/>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fontAlgn="base">
              <a:lnSpc>
                <a:spcPts val="4800"/>
              </a:lnSpc>
              <a:spcAft>
                <a:spcPts val="0"/>
              </a:spcAft>
              <a:buClrTx/>
              <a:buSzTx/>
              <a:buNone/>
              <a:defRPr/>
            </a:pPr>
            <a:r>
              <a:rPr lang="en-US" sz="3200" b="1" cap="all" spc="280" dirty="0">
                <a:solidFill>
                  <a:schemeClr val="accent2"/>
                </a:solidFill>
                <a:latin typeface="Optimistic Text" panose="020B0503020203020204" pitchFamily="34" charset="0"/>
                <a:sym typeface="Arial"/>
              </a:rPr>
              <a:t>02</a:t>
            </a:r>
            <a:endParaRPr lang="en-US" sz="3200" b="1" cap="all" spc="280" dirty="0">
              <a:solidFill>
                <a:schemeClr val="accent2"/>
              </a:solidFill>
              <a:latin typeface="Optimistic Text" panose="020B0503020203020204" pitchFamily="34" charset="0"/>
            </a:endParaRPr>
          </a:p>
          <a:p>
            <a:pPr fontAlgn="base">
              <a:lnSpc>
                <a:spcPts val="3000"/>
              </a:lnSpc>
              <a:buNone/>
              <a:defRPr/>
            </a:pPr>
            <a:r>
              <a:rPr lang="en-US" b="1" cap="all" spc="180" dirty="0" err="1">
                <a:solidFill>
                  <a:schemeClr val="accent2"/>
                </a:solidFill>
                <a:latin typeface="Optimistic Text" panose="020B0503020203020204" pitchFamily="34" charset="0"/>
              </a:rPr>
              <a:t>Modifiez</a:t>
            </a:r>
            <a:r>
              <a:rPr lang="en-US" b="1" cap="all" spc="180" dirty="0">
                <a:solidFill>
                  <a:schemeClr val="accent2"/>
                </a:solidFill>
                <a:latin typeface="Optimistic Text" panose="020B0503020203020204" pitchFamily="34" charset="0"/>
              </a:rPr>
              <a:t> les mots de </a:t>
            </a:r>
            <a:r>
              <a:rPr lang="en-US" b="1" cap="all" spc="180" dirty="0" err="1">
                <a:solidFill>
                  <a:schemeClr val="accent2"/>
                </a:solidFill>
                <a:latin typeface="Optimistic Text" panose="020B0503020203020204" pitchFamily="34" charset="0"/>
              </a:rPr>
              <a:t>passe</a:t>
            </a:r>
            <a:r>
              <a:rPr lang="en-US" b="1" cap="all" spc="180" dirty="0">
                <a:solidFill>
                  <a:schemeClr val="accent2"/>
                </a:solidFill>
                <a:latin typeface="Optimistic Text" panose="020B0503020203020204" pitchFamily="34" charset="0"/>
              </a:rPr>
              <a:t> et les </a:t>
            </a:r>
            <a:r>
              <a:rPr lang="en-US" b="1" cap="all" spc="180" dirty="0" err="1">
                <a:solidFill>
                  <a:schemeClr val="accent2"/>
                </a:solidFill>
                <a:latin typeface="Optimistic Text" panose="020B0503020203020204" pitchFamily="34" charset="0"/>
              </a:rPr>
              <a:t>paramètres</a:t>
            </a:r>
            <a:endParaRPr lang="en-US" b="1" cap="all" spc="180" dirty="0">
              <a:solidFill>
                <a:schemeClr val="accent2"/>
              </a:solidFill>
              <a:latin typeface="Optimistic Text" panose="020B0503020203020204" pitchFamily="34" charset="0"/>
            </a:endParaRPr>
          </a:p>
          <a:p>
            <a:pPr marL="342900" indent="-342900" fontAlgn="base">
              <a:lnSpc>
                <a:spcPts val="3000"/>
              </a:lnSpc>
              <a:buSzPct val="100000"/>
              <a:buFont typeface="Arial" panose="020B0604020202020204" pitchFamily="34" charset="0"/>
              <a:buChar char="•"/>
            </a:pPr>
            <a:r>
              <a:rPr lang="fr-FR" dirty="0"/>
              <a:t>Modifiez le mot de passe du compte piraté et des autres comptes qui utilisent le même mot de passe, le cas échéant. N'oubliez pas qu'il n'est pas conseillé de réutiliser les mots de passe, car cela présente un risque pour la sécurité.</a:t>
            </a:r>
          </a:p>
          <a:p>
            <a:pPr marL="342900" indent="-342900" fontAlgn="base">
              <a:lnSpc>
                <a:spcPts val="3000"/>
              </a:lnSpc>
              <a:buSzPct val="100000"/>
              <a:buFont typeface="Arial" panose="020B0604020202020204" pitchFamily="34" charset="0"/>
              <a:buChar char="•"/>
            </a:pPr>
            <a:r>
              <a:rPr lang="fr-FR" dirty="0"/>
              <a:t>Vérifiez les paramètres de votre compte pour vous assurer qu'ils n'ont pas été manipulés. Par exemple, si votre e-mail est piraté, le hacker peut avoir activé un paramètre pour transférer automatiquement tous vos e-mails vers un autre compte</a:t>
            </a:r>
            <a:r>
              <a:rPr lang="en-US" dirty="0"/>
              <a:t>.</a:t>
            </a:r>
          </a:p>
        </p:txBody>
      </p:sp>
      <p:sp>
        <p:nvSpPr>
          <p:cNvPr id="6" name="Text Placeholder 6">
            <a:extLst>
              <a:ext uri="{FF2B5EF4-FFF2-40B4-BE49-F238E27FC236}">
                <a16:creationId xmlns:a16="http://schemas.microsoft.com/office/drawing/2014/main" id="{D2B9D058-E853-F746-BB58-286C2F33C93D}"/>
              </a:ext>
            </a:extLst>
          </p:cNvPr>
          <p:cNvSpPr txBox="1">
            <a:spLocks/>
          </p:cNvSpPr>
          <p:nvPr/>
        </p:nvSpPr>
        <p:spPr>
          <a:xfrm>
            <a:off x="15986125" y="5344793"/>
            <a:ext cx="7467600" cy="6172200"/>
          </a:xfrm>
          <a:prstGeom prst="rect">
            <a:avLst/>
          </a:prstGeom>
        </p:spPr>
        <p:txBody>
          <a:bodyPr vert="horz" lIns="0" tIns="0" rIns="0" bIns="0" rtlCol="0">
            <a:noAutofit/>
          </a:bodyPr>
          <a:lstStyle>
            <a:defPPr marR="0" lvl="0" algn="l" rtl="0">
              <a:lnSpc>
                <a:spcPct val="100000"/>
              </a:lnSpc>
              <a:spcBef>
                <a:spcPts val="0"/>
              </a:spcBef>
              <a:spcAft>
                <a:spcPts val="0"/>
              </a:spcAft>
            </a:defPPr>
            <a:lvl1pPr marL="0" marR="0" lvl="0" indent="0" algn="l" rtl="0" eaLnBrk="1" hangingPunct="1">
              <a:lnSpc>
                <a:spcPct val="129000"/>
              </a:lnSpc>
              <a:spcBef>
                <a:spcPts val="0"/>
              </a:spcBef>
              <a:spcAft>
                <a:spcPts val="1200"/>
              </a:spcAft>
              <a:buClr>
                <a:srgbClr val="1C2B33"/>
              </a:buClr>
              <a:buSzPct val="25000"/>
              <a:buFontTx/>
              <a:buBlip>
                <a:blip r:embed="rId3"/>
              </a:buBlip>
              <a:tabLst/>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fontAlgn="base">
              <a:lnSpc>
                <a:spcPts val="4800"/>
              </a:lnSpc>
              <a:spcAft>
                <a:spcPts val="0"/>
              </a:spcAft>
              <a:buClrTx/>
              <a:buSzTx/>
              <a:buNone/>
              <a:defRPr/>
            </a:pPr>
            <a:r>
              <a:rPr lang="en-US" sz="3200" b="1" cap="all" spc="280" dirty="0">
                <a:solidFill>
                  <a:schemeClr val="accent2"/>
                </a:solidFill>
                <a:latin typeface="Optimistic Text" panose="020B0503020203020204" pitchFamily="34" charset="0"/>
                <a:sym typeface="Arial"/>
              </a:rPr>
              <a:t>03</a:t>
            </a:r>
          </a:p>
          <a:p>
            <a:pPr fontAlgn="base">
              <a:lnSpc>
                <a:spcPts val="3000"/>
              </a:lnSpc>
              <a:buNone/>
              <a:defRPr/>
            </a:pPr>
            <a:r>
              <a:rPr lang="fr-CA" b="1" cap="all" spc="180" dirty="0">
                <a:solidFill>
                  <a:schemeClr val="accent2"/>
                </a:solidFill>
                <a:latin typeface="Optimistic Text" panose="020B0503020203020204" pitchFamily="34" charset="0"/>
                <a:sym typeface="Arial"/>
              </a:rPr>
              <a:t>Avertir les autres</a:t>
            </a:r>
            <a:endParaRPr lang="en-US" b="1" cap="all" spc="180" dirty="0">
              <a:solidFill>
                <a:schemeClr val="accent2"/>
              </a:solidFill>
              <a:latin typeface="Optimistic Text" panose="020B0503020203020204" pitchFamily="34" charset="0"/>
              <a:sym typeface="Arial"/>
            </a:endParaRPr>
          </a:p>
          <a:p>
            <a:pPr marL="342900" indent="-342900" fontAlgn="base">
              <a:lnSpc>
                <a:spcPts val="3000"/>
              </a:lnSpc>
              <a:buSzPct val="100000"/>
              <a:buFont typeface="Arial" panose="020B0604020202020204" pitchFamily="34" charset="0"/>
              <a:buChar char="•"/>
            </a:pPr>
            <a:r>
              <a:rPr lang="fr-FR" dirty="0"/>
              <a:t>Informez vos amis et votre famille que vous avez été piraté</a:t>
            </a:r>
          </a:p>
          <a:p>
            <a:pPr marL="342900" indent="-342900" fontAlgn="base">
              <a:lnSpc>
                <a:spcPts val="3000"/>
              </a:lnSpc>
              <a:buSzPct val="100000"/>
              <a:buFont typeface="Arial" panose="020B0604020202020204" pitchFamily="34" charset="0"/>
              <a:buChar char="•"/>
            </a:pPr>
            <a:r>
              <a:rPr lang="fr-FR" dirty="0"/>
              <a:t>Parfois, les hackers envoient des messages à des amis à partir de vos comptes de réseaux sociaux piratés. Ces messages peuvent contenir du contenu inapproprié ou des liens malveillants, susceptibles de compromettre également les comptes d'autres personnes.</a:t>
            </a:r>
          </a:p>
          <a:p>
            <a:pPr marL="342900" indent="-342900" fontAlgn="base">
              <a:lnSpc>
                <a:spcPts val="3000"/>
              </a:lnSpc>
              <a:buSzPct val="100000"/>
              <a:buFont typeface="Arial" panose="020B0604020202020204" pitchFamily="34" charset="0"/>
              <a:buChar char="•"/>
            </a:pPr>
            <a:r>
              <a:rPr lang="fr-FR" dirty="0"/>
              <a:t>Si vous devez créer un nouveau compte de réseau social, vous devrez informer vos amis, votre famille et les autres contacts avec lesquels vous communiquez en ligne des détails du nouveau compte afin qu'ils sachent qu'il est légitime.</a:t>
            </a:r>
          </a:p>
          <a:p>
            <a:pPr marL="342900" indent="-342900" fontAlgn="base">
              <a:lnSpc>
                <a:spcPts val="3000"/>
              </a:lnSpc>
              <a:buSzPct val="100000"/>
              <a:buFont typeface="Arial" panose="020B0604020202020204" pitchFamily="34" charset="0"/>
              <a:buChar char="•"/>
            </a:pPr>
            <a:r>
              <a:rPr lang="fr-FR" dirty="0"/>
              <a:t>Le cas échéant, informer les forces de l'ordre ou d'autres autorités du harcèlement en ligne</a:t>
            </a:r>
            <a:endParaRPr lang="en-US" dirty="0"/>
          </a:p>
        </p:txBody>
      </p:sp>
      <p:cxnSp>
        <p:nvCxnSpPr>
          <p:cNvPr id="8" name="Straight Connector 7">
            <a:extLst>
              <a:ext uri="{FF2B5EF4-FFF2-40B4-BE49-F238E27FC236}">
                <a16:creationId xmlns:a16="http://schemas.microsoft.com/office/drawing/2014/main" id="{D12B9DAD-6D33-844B-90EE-C9A0D0899D85}"/>
              </a:ext>
            </a:extLst>
          </p:cNvPr>
          <p:cNvCxnSpPr>
            <a:cxnSpLocks/>
          </p:cNvCxnSpPr>
          <p:nvPr/>
        </p:nvCxnSpPr>
        <p:spPr>
          <a:xfrm>
            <a:off x="0" y="4903786"/>
            <a:ext cx="24387175" cy="0"/>
          </a:xfrm>
          <a:prstGeom prst="line">
            <a:avLst/>
          </a:prstGeom>
          <a:ln w="50800">
            <a:solidFill>
              <a:schemeClr val="accent2"/>
            </a:solidFill>
            <a:headEnd w="lg" len="lg"/>
            <a:tailEnd type="none" w="lg" len="lg"/>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BFFAB7B1-8930-BC4D-A59C-48D6DC3578D9}"/>
              </a:ext>
            </a:extLst>
          </p:cNvPr>
          <p:cNvSpPr/>
          <p:nvPr/>
        </p:nvSpPr>
        <p:spPr>
          <a:xfrm>
            <a:off x="933450" y="4660901"/>
            <a:ext cx="485771" cy="48577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US" sz="2400" spc="50" dirty="0">
              <a:solidFill>
                <a:srgbClr val="1C2B33"/>
              </a:solidFill>
              <a:cs typeface="Optimistic Text" panose="020B0503020203020204" pitchFamily="34" charset="0"/>
            </a:endParaRPr>
          </a:p>
        </p:txBody>
      </p:sp>
      <p:sp>
        <p:nvSpPr>
          <p:cNvPr id="19" name="Oval 18">
            <a:extLst>
              <a:ext uri="{FF2B5EF4-FFF2-40B4-BE49-F238E27FC236}">
                <a16:creationId xmlns:a16="http://schemas.microsoft.com/office/drawing/2014/main" id="{DB4AD8F9-C936-0746-8981-9C98D5D7FBF5}"/>
              </a:ext>
            </a:extLst>
          </p:cNvPr>
          <p:cNvSpPr/>
          <p:nvPr/>
        </p:nvSpPr>
        <p:spPr>
          <a:xfrm>
            <a:off x="8459787" y="4660901"/>
            <a:ext cx="485771" cy="48577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US" sz="2400" spc="50" dirty="0">
              <a:solidFill>
                <a:srgbClr val="1C2B33"/>
              </a:solidFill>
              <a:cs typeface="Optimistic Text" panose="020B0503020203020204" pitchFamily="34" charset="0"/>
            </a:endParaRPr>
          </a:p>
        </p:txBody>
      </p:sp>
      <p:sp>
        <p:nvSpPr>
          <p:cNvPr id="21" name="Oval 20">
            <a:extLst>
              <a:ext uri="{FF2B5EF4-FFF2-40B4-BE49-F238E27FC236}">
                <a16:creationId xmlns:a16="http://schemas.microsoft.com/office/drawing/2014/main" id="{FFBB6900-837E-6140-97F1-7A3678BAFFB2}"/>
              </a:ext>
            </a:extLst>
          </p:cNvPr>
          <p:cNvSpPr/>
          <p:nvPr/>
        </p:nvSpPr>
        <p:spPr>
          <a:xfrm>
            <a:off x="15986125" y="4660901"/>
            <a:ext cx="485771" cy="48577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US" sz="2400" spc="50" dirty="0">
              <a:solidFill>
                <a:srgbClr val="1C2B33"/>
              </a:solidFill>
              <a:cs typeface="Optimistic Text" panose="020B0503020203020204" pitchFamily="34" charset="0"/>
            </a:endParaRPr>
          </a:p>
        </p:txBody>
      </p:sp>
      <p:sp>
        <p:nvSpPr>
          <p:cNvPr id="13" name="Title 2">
            <a:extLst>
              <a:ext uri="{FF2B5EF4-FFF2-40B4-BE49-F238E27FC236}">
                <a16:creationId xmlns:a16="http://schemas.microsoft.com/office/drawing/2014/main" id="{5F193C9F-8A9F-F642-8A2D-53D2136771C3}"/>
              </a:ext>
            </a:extLst>
          </p:cNvPr>
          <p:cNvSpPr>
            <a:spLocks noGrp="1"/>
          </p:cNvSpPr>
          <p:nvPr>
            <p:ph type="title"/>
          </p:nvPr>
        </p:nvSpPr>
        <p:spPr>
          <a:xfrm>
            <a:off x="932689" y="2194560"/>
            <a:ext cx="19717511" cy="1664969"/>
          </a:xfrm>
        </p:spPr>
        <p:txBody>
          <a:bodyPr>
            <a:normAutofit/>
          </a:bodyPr>
          <a:lstStyle/>
          <a:p>
            <a:pPr>
              <a:lnSpc>
                <a:spcPts val="8640"/>
              </a:lnSpc>
            </a:pPr>
            <a:r>
              <a:rPr lang="fr-CA" dirty="0"/>
              <a:t>Étapes de récupération</a:t>
            </a:r>
            <a:endParaRPr lang="en-US" dirty="0"/>
          </a:p>
        </p:txBody>
      </p:sp>
    </p:spTree>
    <p:extLst>
      <p:ext uri="{BB962C8B-B14F-4D97-AF65-F5344CB8AC3E}">
        <p14:creationId xmlns:p14="http://schemas.microsoft.com/office/powerpoint/2010/main" val="127465112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b8eff2a5e71d857db80af1378292858de43459"/>
</p:tagLst>
</file>

<file path=ppt/theme/theme1.xml><?xml version="1.0" encoding="utf-8"?>
<a:theme xmlns:a="http://schemas.openxmlformats.org/drawingml/2006/main" name="White (Meta_v1)">
  <a:themeElements>
    <a:clrScheme name="Meta_v1">
      <a:dk1>
        <a:srgbClr val="1C2B33"/>
      </a:dk1>
      <a:lt1>
        <a:srgbClr val="F0F4F7"/>
      </a:lt1>
      <a:dk2>
        <a:srgbClr val="000000"/>
      </a:dk2>
      <a:lt2>
        <a:srgbClr val="FFFFFF"/>
      </a:lt2>
      <a:accent1>
        <a:srgbClr val="627B8E"/>
      </a:accent1>
      <a:accent2>
        <a:srgbClr val="1677F1"/>
      </a:accent2>
      <a:accent3>
        <a:srgbClr val="4B4195"/>
      </a:accent3>
      <a:accent4>
        <a:srgbClr val="0061A0"/>
      </a:accent4>
      <a:accent5>
        <a:srgbClr val="00797F"/>
      </a:accent5>
      <a:accent6>
        <a:srgbClr val="E69600"/>
      </a:accent6>
      <a:hlink>
        <a:srgbClr val="1677F1"/>
      </a:hlink>
      <a:folHlink>
        <a:srgbClr val="1677F1"/>
      </a:folHlink>
    </a:clrScheme>
    <a:fontScheme name="Meta">
      <a:majorFont>
        <a:latin typeface="Optimistic Display Medium"/>
        <a:ea typeface=""/>
        <a:cs typeface=""/>
      </a:majorFont>
      <a:minorFont>
        <a:latin typeface="Optimistic Tex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noFill/>
        </a:ln>
      </a:spPr>
      <a:bodyPr rtlCol="0" anchor="ctr"/>
      <a:lstStyle>
        <a:defPPr algn="ctr">
          <a:lnSpc>
            <a:spcPct val="125000"/>
          </a:lnSpc>
          <a:defRPr sz="2400" spc="50" dirty="0">
            <a:solidFill>
              <a:srgbClr val="1C2B33"/>
            </a:solidFill>
            <a:cs typeface="Optimistic Text" panose="020B050302020302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w="50800">
          <a:solidFill>
            <a:schemeClr val="tx1"/>
          </a:solidFill>
          <a:headEnd w="lg" len="lg"/>
          <a:tailEnd type="none" w="lg" len="lg"/>
        </a:ln>
      </a:spPr>
      <a:bodyPr/>
      <a:lstStyle/>
      <a:style>
        <a:lnRef idx="1">
          <a:schemeClr val="accent1"/>
        </a:lnRef>
        <a:fillRef idx="0">
          <a:schemeClr val="accent1"/>
        </a:fillRef>
        <a:effectRef idx="0">
          <a:schemeClr val="accent1"/>
        </a:effectRef>
        <a:fontRef idx="minor">
          <a:schemeClr val="tx1"/>
        </a:fontRef>
      </a:style>
    </a:lnDef>
    <a:txDef>
      <a:spPr/>
      <a:bodyPr vert="horz" wrap="square" lIns="0" tIns="0" rIns="0" bIns="0" rtlCol="0">
        <a:normAutofit/>
      </a:bodyPr>
      <a:lstStyle>
        <a:defPPr algn="l">
          <a:lnSpc>
            <a:spcPct val="129000"/>
          </a:lnSpc>
          <a:spcAft>
            <a:spcPts val="1200"/>
          </a:spcAft>
          <a:defRPr sz="2400" spc="50" dirty="0" smtClean="0">
            <a:cs typeface="Optimistic Text" panose="020B0503020203020204" pitchFamily="34" charset="0"/>
          </a:defRPr>
        </a:defPPr>
      </a:lstStyle>
    </a:txDef>
  </a:objectDefaults>
  <a:extraClrSchemeLst/>
  <a:extLst>
    <a:ext uri="{05A4C25C-085E-4340-85A3-A5531E510DB2}">
      <thm15:themeFamily xmlns:thm15="http://schemas.microsoft.com/office/thememl/2012/main" name="Meta Presentation Template" id="{A0CF740B-08F6-E743-AFEF-E640ED8C408A}" vid="{3C1AAF4A-D67B-494F-B4BC-B5618403D7D7}"/>
    </a:ext>
  </a:extLst>
</a:theme>
</file>

<file path=ppt/theme/theme2.xml><?xml version="1.0" encoding="utf-8"?>
<a:theme xmlns:a="http://schemas.openxmlformats.org/drawingml/2006/main" name="Dark Gray (Meta_v1)">
  <a:themeElements>
    <a:clrScheme name="Meta_v1">
      <a:dk1>
        <a:srgbClr val="1C2B33"/>
      </a:dk1>
      <a:lt1>
        <a:srgbClr val="F0F4F7"/>
      </a:lt1>
      <a:dk2>
        <a:srgbClr val="000000"/>
      </a:dk2>
      <a:lt2>
        <a:srgbClr val="FFFFFF"/>
      </a:lt2>
      <a:accent1>
        <a:srgbClr val="627B8E"/>
      </a:accent1>
      <a:accent2>
        <a:srgbClr val="1677F1"/>
      </a:accent2>
      <a:accent3>
        <a:srgbClr val="4B4195"/>
      </a:accent3>
      <a:accent4>
        <a:srgbClr val="0061A0"/>
      </a:accent4>
      <a:accent5>
        <a:srgbClr val="00797F"/>
      </a:accent5>
      <a:accent6>
        <a:srgbClr val="E69600"/>
      </a:accent6>
      <a:hlink>
        <a:srgbClr val="1677F1"/>
      </a:hlink>
      <a:folHlink>
        <a:srgbClr val="1677F1"/>
      </a:folHlink>
    </a:clrScheme>
    <a:fontScheme name="Meta">
      <a:majorFont>
        <a:latin typeface="Optimistic Display Medium"/>
        <a:ea typeface=""/>
        <a:cs typeface=""/>
      </a:majorFont>
      <a:minorFont>
        <a:latin typeface="Optimistic Tex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noFill/>
        </a:ln>
      </a:spPr>
      <a:bodyPr rtlCol="0" anchor="ctr"/>
      <a:lstStyle>
        <a:defPPr algn="ctr">
          <a:lnSpc>
            <a:spcPct val="125000"/>
          </a:lnSpc>
          <a:defRPr sz="2400" spc="50" dirty="0">
            <a:solidFill>
              <a:srgbClr val="1C2B33"/>
            </a:solidFill>
            <a:cs typeface="Optimistic Text" panose="020B050302020302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w="50800">
          <a:solidFill>
            <a:schemeClr val="tx1"/>
          </a:solidFill>
          <a:headEnd w="lg" len="lg"/>
          <a:tailEnd type="none" w="lg" len="lg"/>
        </a:ln>
      </a:spPr>
      <a:bodyPr/>
      <a:lstStyle/>
      <a:style>
        <a:lnRef idx="1">
          <a:schemeClr val="accent1"/>
        </a:lnRef>
        <a:fillRef idx="0">
          <a:schemeClr val="accent1"/>
        </a:fillRef>
        <a:effectRef idx="0">
          <a:schemeClr val="accent1"/>
        </a:effectRef>
        <a:fontRef idx="minor">
          <a:schemeClr val="tx1"/>
        </a:fontRef>
      </a:style>
    </a:lnDef>
    <a:txDef>
      <a:spPr/>
      <a:bodyPr vert="horz" wrap="square" lIns="0" tIns="0" rIns="0" bIns="0" rtlCol="0">
        <a:normAutofit/>
      </a:bodyPr>
      <a:lstStyle>
        <a:defPPr algn="l">
          <a:lnSpc>
            <a:spcPct val="129000"/>
          </a:lnSpc>
          <a:spcAft>
            <a:spcPts val="1200"/>
          </a:spcAft>
          <a:defRPr sz="2400" spc="50" dirty="0" smtClean="0">
            <a:cs typeface="Optimistic Text" panose="020B0503020203020204" pitchFamily="34" charset="0"/>
          </a:defRPr>
        </a:defPPr>
      </a:lstStyle>
    </a:txDef>
  </a:objectDefaults>
  <a:extraClrSchemeLst/>
  <a:extLst>
    <a:ext uri="{05A4C25C-085E-4340-85A3-A5531E510DB2}">
      <thm15:themeFamily xmlns:thm15="http://schemas.microsoft.com/office/thememl/2012/main" name="Meta Presentation Template" id="{A0CF740B-08F6-E743-AFEF-E640ED8C408A}" vid="{A30B3968-3DA2-B146-851B-605408BFD094}"/>
    </a:ext>
  </a:extLst>
</a:theme>
</file>

<file path=ppt/theme/theme3.xml><?xml version="1.0" encoding="utf-8"?>
<a:theme xmlns:a="http://schemas.openxmlformats.org/drawingml/2006/main" name="Light Gray (Meta_v1)">
  <a:themeElements>
    <a:clrScheme name="Meta_v1">
      <a:dk1>
        <a:srgbClr val="1C2B33"/>
      </a:dk1>
      <a:lt1>
        <a:srgbClr val="F0F4F7"/>
      </a:lt1>
      <a:dk2>
        <a:srgbClr val="000000"/>
      </a:dk2>
      <a:lt2>
        <a:srgbClr val="FFFFFF"/>
      </a:lt2>
      <a:accent1>
        <a:srgbClr val="627B8E"/>
      </a:accent1>
      <a:accent2>
        <a:srgbClr val="1677F1"/>
      </a:accent2>
      <a:accent3>
        <a:srgbClr val="4B4195"/>
      </a:accent3>
      <a:accent4>
        <a:srgbClr val="0061A0"/>
      </a:accent4>
      <a:accent5>
        <a:srgbClr val="00797F"/>
      </a:accent5>
      <a:accent6>
        <a:srgbClr val="E69600"/>
      </a:accent6>
      <a:hlink>
        <a:srgbClr val="1677F1"/>
      </a:hlink>
      <a:folHlink>
        <a:srgbClr val="1677F1"/>
      </a:folHlink>
    </a:clrScheme>
    <a:fontScheme name="Meta">
      <a:majorFont>
        <a:latin typeface="Optimistic Display Medium"/>
        <a:ea typeface=""/>
        <a:cs typeface=""/>
      </a:majorFont>
      <a:minorFont>
        <a:latin typeface="Optimistic Tex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noFill/>
        </a:ln>
      </a:spPr>
      <a:bodyPr rtlCol="0" anchor="ctr"/>
      <a:lstStyle>
        <a:defPPr algn="ctr">
          <a:lnSpc>
            <a:spcPct val="125000"/>
          </a:lnSpc>
          <a:defRPr sz="2400" spc="50" dirty="0">
            <a:solidFill>
              <a:srgbClr val="1C2B33"/>
            </a:solidFill>
            <a:cs typeface="Optimistic Text" panose="020B050302020302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w="50800">
          <a:solidFill>
            <a:schemeClr val="tx1"/>
          </a:solidFill>
          <a:headEnd w="lg" len="lg"/>
          <a:tailEnd type="none" w="lg" len="lg"/>
        </a:ln>
      </a:spPr>
      <a:bodyPr/>
      <a:lstStyle/>
      <a:style>
        <a:lnRef idx="1">
          <a:schemeClr val="accent1"/>
        </a:lnRef>
        <a:fillRef idx="0">
          <a:schemeClr val="accent1"/>
        </a:fillRef>
        <a:effectRef idx="0">
          <a:schemeClr val="accent1"/>
        </a:effectRef>
        <a:fontRef idx="minor">
          <a:schemeClr val="tx1"/>
        </a:fontRef>
      </a:style>
    </a:lnDef>
    <a:txDef>
      <a:spPr/>
      <a:bodyPr vert="horz" wrap="square" lIns="0" tIns="0" rIns="0" bIns="0" rtlCol="0">
        <a:normAutofit/>
      </a:bodyPr>
      <a:lstStyle>
        <a:defPPr algn="l">
          <a:lnSpc>
            <a:spcPct val="129000"/>
          </a:lnSpc>
          <a:spcAft>
            <a:spcPts val="1200"/>
          </a:spcAft>
          <a:defRPr sz="2400" spc="50" dirty="0" smtClean="0">
            <a:cs typeface="Optimistic Text" panose="020B0503020203020204" pitchFamily="34" charset="0"/>
          </a:defRPr>
        </a:defPPr>
      </a:lstStyle>
    </a:txDef>
  </a:objectDefaults>
  <a:extraClrSchemeLst/>
  <a:extLst>
    <a:ext uri="{05A4C25C-085E-4340-85A3-A5531E510DB2}">
      <thm15:themeFamily xmlns:thm15="http://schemas.microsoft.com/office/thememl/2012/main" name="Meta Presentation Template" id="{A0CF740B-08F6-E743-AFEF-E640ED8C408A}" vid="{101975CE-E409-E444-B384-7E60E73F87CE}"/>
    </a:ext>
  </a:ext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White (Meta_v1)</Template>
  <TotalTime>16282</TotalTime>
  <Words>26271</Words>
  <Application>Microsoft Macintosh PowerPoint</Application>
  <PresentationFormat>Custom</PresentationFormat>
  <Paragraphs>1578</Paragraphs>
  <Slides>110</Slides>
  <Notes>106</Notes>
  <HiddenSlides>1</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110</vt:i4>
      </vt:variant>
    </vt:vector>
  </HeadingPairs>
  <TitlesOfParts>
    <vt:vector size="122" baseType="lpstr">
      <vt:lpstr>.PingFang SC Regular</vt:lpstr>
      <vt:lpstr>Arial</vt:lpstr>
      <vt:lpstr>Calibri</vt:lpstr>
      <vt:lpstr>Montserrat Medium</vt:lpstr>
      <vt:lpstr>Open Sans</vt:lpstr>
      <vt:lpstr>Optimistic Display</vt:lpstr>
      <vt:lpstr>Optimistic Display Medium</vt:lpstr>
      <vt:lpstr>Optimistic Text</vt:lpstr>
      <vt:lpstr>Symbol</vt:lpstr>
      <vt:lpstr>White (Meta_v1)</vt:lpstr>
      <vt:lpstr>Dark Gray (Meta_v1)</vt:lpstr>
      <vt:lpstr>Light Gray (Meta_v1)</vt:lpstr>
      <vt:lpstr>PowerPoint Presentation</vt:lpstr>
      <vt:lpstr>Sécurité en ligne</vt:lpstr>
      <vt:lpstr>Agenda</vt:lpstr>
      <vt:lpstr>Objectifs d’apprentissage du module</vt:lpstr>
      <vt:lpstr>01 Présentation de la sécurité en ligne</vt:lpstr>
      <vt:lpstr>Qu’est-ce que la sécurité en ligne?</vt:lpstr>
      <vt:lpstr>PowerPoint Presentation</vt:lpstr>
      <vt:lpstr>PowerPoint Presentation</vt:lpstr>
      <vt:lpstr>Pourquoi la sécurité en ligne est-elle importante?</vt:lpstr>
      <vt:lpstr>02 Gestion de la sécurité personnelle</vt:lpstr>
      <vt:lpstr>Appareils personnels</vt:lpstr>
      <vt:lpstr>Dispositifs personnels</vt:lpstr>
      <vt:lpstr>Dispositifs personnels</vt:lpstr>
      <vt:lpstr>Dispositifs personnels</vt:lpstr>
      <vt:lpstr>Dispositifs personnels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Applis</vt:lpstr>
      <vt:lpstr>Applis</vt:lpstr>
      <vt:lpstr>Applis</vt:lpstr>
      <vt:lpstr>Applis</vt:lpstr>
      <vt:lpstr>Les navigateurs</vt:lpstr>
      <vt:lpstr>Les navigateurs </vt:lpstr>
      <vt:lpstr>Les navigateurs</vt:lpstr>
      <vt:lpstr>Les navigateurs</vt:lpstr>
      <vt:lpstr>Les cookies</vt:lpstr>
      <vt:lpstr>PowerPoint Presentation</vt:lpstr>
      <vt:lpstr>Les cookies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Activités</vt:lpstr>
      <vt:lpstr>PowerPoint Presentation</vt:lpstr>
      <vt:lpstr>PowerPoint Presentation</vt:lpstr>
      <vt:lpstr>PowerPoint Presentation</vt:lpstr>
      <vt:lpstr>PowerPoint Presentation</vt:lpstr>
      <vt:lpstr>PowerPoint Presentation</vt:lpstr>
      <vt:lpstr>PowerPoint Presentation</vt:lpstr>
      <vt:lpstr>Vérification de la compréhension</vt:lpstr>
      <vt:lpstr>03 Gestion des comptes en ligne</vt:lpstr>
      <vt:lpstr>PowerPoint Presentation</vt:lpstr>
      <vt:lpstr>PowerPoint Presentation</vt:lpstr>
      <vt:lpstr>Mots de passe</vt:lpstr>
      <vt:lpstr>Mots de passe</vt:lpstr>
      <vt:lpstr>PowerPoint Presentation</vt:lpstr>
      <vt:lpstr>Gestion des données personnelles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Page de sécurité WhatsApp</vt:lpstr>
      <vt:lpstr>Page officielle de sécurité Instagram</vt:lpstr>
      <vt:lpstr>PowerPoint Presentation</vt:lpstr>
      <vt:lpstr>Vérifiez la compréhension</vt:lpstr>
      <vt:lpstr>04 Gestion des comptes piratés </vt:lpstr>
      <vt:lpstr>PowerPoint Presentation</vt:lpstr>
      <vt:lpstr>PowerPoint Presentation</vt:lpstr>
      <vt:lpstr>PowerPoint Presentation</vt:lpstr>
      <vt:lpstr>PowerPoint Presentation</vt:lpstr>
      <vt:lpstr>PowerPoint Presentation</vt:lpstr>
      <vt:lpstr>Étapes de récupération</vt:lpstr>
      <vt:lpstr>Étapes de récupération</vt:lpstr>
      <vt:lpstr>Étapes de récupération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Vérifier la compréhension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Online security training</dc:title>
  <dc:creator>Aviva Isenberg</dc:creator>
  <cp:lastModifiedBy>Magnetic London</cp:lastModifiedBy>
  <cp:revision>412</cp:revision>
  <dcterms:created xsi:type="dcterms:W3CDTF">2021-11-08T15:19:35Z</dcterms:created>
  <dcterms:modified xsi:type="dcterms:W3CDTF">2022-09-30T11:11:51Z</dcterms:modified>
</cp:coreProperties>
</file>