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Montserrat Medium"/>
      <p:regular r:id="rId51"/>
      <p:bold r:id="rId52"/>
      <p:italic r:id="rId53"/>
      <p:boldItalic r:id="rId54"/>
    </p:embeddedFont>
    <p:embeddedFont>
      <p:font typeface="Optimistic Text"/>
      <p:regular r:id="rId55"/>
      <p:bold r:id="rId56"/>
    </p:embeddedFont>
    <p:embeddedFont>
      <p:font typeface="Optimistic Display"/>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OptimisticDisplayMedium-bold.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OptimisticText-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ptimisticDisplay-bold.fntdata"/><Relationship Id="rId12" Type="http://schemas.openxmlformats.org/officeDocument/2006/relationships/slide" Target="slides/slide6.xml"/><Relationship Id="rId56" Type="http://schemas.openxmlformats.org/officeDocument/2006/relationships/font" Target="fonts/OptimisticTex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9" name="Google Shape;15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8" name="Google Shape;17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8" name="Google Shape;17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7" name="Google Shape;17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9" name="Google Shape;180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0" name="Shape 1820"/>
        <p:cNvGrpSpPr/>
        <p:nvPr/>
      </p:nvGrpSpPr>
      <p:grpSpPr>
        <a:xfrm>
          <a:off x="0" y="0"/>
          <a:ext cx="0" cy="0"/>
          <a:chOff x="0" y="0"/>
          <a:chExt cx="0" cy="0"/>
        </a:xfrm>
      </p:grpSpPr>
      <p:sp>
        <p:nvSpPr>
          <p:cNvPr id="1821" name="Google Shape;182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2" name="Google Shape;18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1" name="Google Shape;18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9" name="Google Shape;185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6" name="Google Shape;187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1" name="Google Shape;14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1" name="Google Shape;19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9" name="Google Shape;190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9" name="Google Shape;193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1" name="Google Shape;195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4" name="Google Shape;196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0" name="Google Shape;198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3" name="Google Shape;199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7" name="Google Shape;200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4" name="Google Shape;203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3" name="Google Shape;205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9" name="Google Shape;14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6" name="Google Shape;20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0" name="Google Shape;208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4" name="Google Shape;210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2" name="Google Shape;211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2" name="Google Shape;212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4" name="Google Shape;221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5" name="Google Shape;222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4" name="Google Shape;22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7" name="Google Shape;224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6" name="Google Shape;226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2" name="Google Shape;14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4" name="Shape 2274"/>
        <p:cNvGrpSpPr/>
        <p:nvPr/>
      </p:nvGrpSpPr>
      <p:grpSpPr>
        <a:xfrm>
          <a:off x="0" y="0"/>
          <a:ext cx="0" cy="0"/>
          <a:chOff x="0" y="0"/>
          <a:chExt cx="0" cy="0"/>
        </a:xfrm>
      </p:grpSpPr>
      <p:sp>
        <p:nvSpPr>
          <p:cNvPr id="2275" name="Google Shape;22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6" name="Google Shape;227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8" name="Google Shape;228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6" name="Google Shape;231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6" name="Google Shape;15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1" name="Google Shape;154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9" name="Google Shape;15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6" name="Google Shape;15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1" name="Google Shape;15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7" name="Shape 887"/>
        <p:cNvGrpSpPr/>
        <p:nvPr/>
      </p:nvGrpSpPr>
      <p:grpSpPr>
        <a:xfrm>
          <a:off x="0" y="0"/>
          <a:ext cx="0" cy="0"/>
          <a:chOff x="0" y="0"/>
          <a:chExt cx="0" cy="0"/>
        </a:xfrm>
      </p:grpSpPr>
      <p:sp>
        <p:nvSpPr>
          <p:cNvPr id="888" name="Google Shape;888;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9" name="Google Shape;889;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0" name="Google Shape;890;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1" name="Google Shape;891;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2" name="Google Shape;892;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3" name="Shape 893"/>
        <p:cNvGrpSpPr/>
        <p:nvPr/>
      </p:nvGrpSpPr>
      <p:grpSpPr>
        <a:xfrm>
          <a:off x="0" y="0"/>
          <a:ext cx="0" cy="0"/>
          <a:chOff x="0" y="0"/>
          <a:chExt cx="0" cy="0"/>
        </a:xfrm>
      </p:grpSpPr>
      <p:sp>
        <p:nvSpPr>
          <p:cNvPr id="894" name="Google Shape;894;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5" name="Google Shape;895;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6" name="Google Shape;896;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7" name="Google Shape;897;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8" name="Google Shape;898;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9" name="Google Shape;899;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0" name="Google Shape;900;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1" name="Shape 901"/>
        <p:cNvGrpSpPr/>
        <p:nvPr/>
      </p:nvGrpSpPr>
      <p:grpSpPr>
        <a:xfrm>
          <a:off x="0" y="0"/>
          <a:ext cx="0" cy="0"/>
          <a:chOff x="0" y="0"/>
          <a:chExt cx="0" cy="0"/>
        </a:xfrm>
      </p:grpSpPr>
      <p:sp>
        <p:nvSpPr>
          <p:cNvPr id="902" name="Google Shape;902;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3" name="Google Shape;903;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4" name="Google Shape;904;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5" name="Google Shape;905;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6" name="Google Shape;906;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7" name="Google Shape;907;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8" name="Google Shape;908;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9" name="Google Shape;909;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0" name="Google Shape;910;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1" name="Shape 911"/>
        <p:cNvGrpSpPr/>
        <p:nvPr/>
      </p:nvGrpSpPr>
      <p:grpSpPr>
        <a:xfrm>
          <a:off x="0" y="0"/>
          <a:ext cx="0" cy="0"/>
          <a:chOff x="0" y="0"/>
          <a:chExt cx="0" cy="0"/>
        </a:xfrm>
      </p:grpSpPr>
      <p:sp>
        <p:nvSpPr>
          <p:cNvPr id="912" name="Google Shape;912;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3" name="Google Shape;913;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4" name="Google Shape;914;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5" name="Google Shape;915;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6" name="Google Shape;916;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7" name="Shape 917"/>
        <p:cNvGrpSpPr/>
        <p:nvPr/>
      </p:nvGrpSpPr>
      <p:grpSpPr>
        <a:xfrm>
          <a:off x="0" y="0"/>
          <a:ext cx="0" cy="0"/>
          <a:chOff x="0" y="0"/>
          <a:chExt cx="0" cy="0"/>
        </a:xfrm>
      </p:grpSpPr>
      <p:sp>
        <p:nvSpPr>
          <p:cNvPr id="918" name="Google Shape;918;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19" name="Google Shape;919;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0" name="Google Shape;920;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1" name="Google Shape;921;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2" name="Google Shape;922;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3" name="Google Shape;923;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4" name="Google Shape;924;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5" name="Shape 925"/>
        <p:cNvGrpSpPr/>
        <p:nvPr/>
      </p:nvGrpSpPr>
      <p:grpSpPr>
        <a:xfrm>
          <a:off x="0" y="0"/>
          <a:ext cx="0" cy="0"/>
          <a:chOff x="0" y="0"/>
          <a:chExt cx="0" cy="0"/>
        </a:xfrm>
      </p:grpSpPr>
      <p:sp>
        <p:nvSpPr>
          <p:cNvPr id="926" name="Google Shape;926;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7" name="Google Shape;927;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8" name="Google Shape;928;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9" name="Google Shape;929;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0" name="Google Shape;930;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1" name="Google Shape;931;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2" name="Google Shape;932;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3" name="Google Shape;933;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4" name="Google Shape;934;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5" name="Shape 935"/>
        <p:cNvGrpSpPr/>
        <p:nvPr/>
      </p:nvGrpSpPr>
      <p:grpSpPr>
        <a:xfrm>
          <a:off x="0" y="0"/>
          <a:ext cx="0" cy="0"/>
          <a:chOff x="0" y="0"/>
          <a:chExt cx="0" cy="0"/>
        </a:xfrm>
      </p:grpSpPr>
      <p:sp>
        <p:nvSpPr>
          <p:cNvPr id="936" name="Google Shape;936;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7" name="Google Shape;937;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8" name="Google Shape;938;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39" name="Google Shape;939;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0" name="Shape 940"/>
        <p:cNvGrpSpPr/>
        <p:nvPr/>
      </p:nvGrpSpPr>
      <p:grpSpPr>
        <a:xfrm>
          <a:off x="0" y="0"/>
          <a:ext cx="0" cy="0"/>
          <a:chOff x="0" y="0"/>
          <a:chExt cx="0" cy="0"/>
        </a:xfrm>
      </p:grpSpPr>
      <p:sp>
        <p:nvSpPr>
          <p:cNvPr id="941" name="Google Shape;941;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2" name="Google Shape;942;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3" name="Google Shape;943;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4" name="Google Shape;944;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5" name="Google Shape;945;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6" name="Google Shape;946;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7" name="Shape 947"/>
        <p:cNvGrpSpPr/>
        <p:nvPr/>
      </p:nvGrpSpPr>
      <p:grpSpPr>
        <a:xfrm>
          <a:off x="0" y="0"/>
          <a:ext cx="0" cy="0"/>
          <a:chOff x="0" y="0"/>
          <a:chExt cx="0" cy="0"/>
        </a:xfrm>
      </p:grpSpPr>
      <p:sp>
        <p:nvSpPr>
          <p:cNvPr id="948" name="Google Shape;948;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9" name="Google Shape;949;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0" name="Google Shape;950;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1" name="Google Shape;951;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2" name="Google Shape;952;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3" name="Google Shape;953;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4" name="Google Shape;954;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5" name="Google Shape;955;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6" name="Shape 956"/>
        <p:cNvGrpSpPr/>
        <p:nvPr/>
      </p:nvGrpSpPr>
      <p:grpSpPr>
        <a:xfrm>
          <a:off x="0" y="0"/>
          <a:ext cx="0" cy="0"/>
          <a:chOff x="0" y="0"/>
          <a:chExt cx="0" cy="0"/>
        </a:xfrm>
      </p:grpSpPr>
      <p:sp>
        <p:nvSpPr>
          <p:cNvPr id="957" name="Google Shape;957;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8" name="Google Shape;958;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59" name="Google Shape;959;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0" name="Google Shape;960;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1" name="Shape 961"/>
        <p:cNvGrpSpPr/>
        <p:nvPr/>
      </p:nvGrpSpPr>
      <p:grpSpPr>
        <a:xfrm>
          <a:off x="0" y="0"/>
          <a:ext cx="0" cy="0"/>
          <a:chOff x="0" y="0"/>
          <a:chExt cx="0" cy="0"/>
        </a:xfrm>
      </p:grpSpPr>
      <p:sp>
        <p:nvSpPr>
          <p:cNvPr id="962" name="Google Shape;962;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3" name="Google Shape;963;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4" name="Google Shape;964;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5" name="Google Shape;965;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6" name="Google Shape;966;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7" name="Google Shape;967;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8" name="Shape 968"/>
        <p:cNvGrpSpPr/>
        <p:nvPr/>
      </p:nvGrpSpPr>
      <p:grpSpPr>
        <a:xfrm>
          <a:off x="0" y="0"/>
          <a:ext cx="0" cy="0"/>
          <a:chOff x="0" y="0"/>
          <a:chExt cx="0" cy="0"/>
        </a:xfrm>
      </p:grpSpPr>
      <p:sp>
        <p:nvSpPr>
          <p:cNvPr id="969" name="Google Shape;969;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0" name="Google Shape;970;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1" name="Google Shape;971;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2" name="Google Shape;972;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3" name="Shape 973"/>
        <p:cNvGrpSpPr/>
        <p:nvPr/>
      </p:nvGrpSpPr>
      <p:grpSpPr>
        <a:xfrm>
          <a:off x="0" y="0"/>
          <a:ext cx="0" cy="0"/>
          <a:chOff x="0" y="0"/>
          <a:chExt cx="0" cy="0"/>
        </a:xfrm>
      </p:grpSpPr>
      <p:sp>
        <p:nvSpPr>
          <p:cNvPr id="974" name="Google Shape;974;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5" name="Google Shape;975;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6" name="Google Shape;976;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7" name="Google Shape;977;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8" name="Google Shape;978;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9" name="Google Shape;979;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0" name="Shape 980"/>
        <p:cNvGrpSpPr/>
        <p:nvPr/>
      </p:nvGrpSpPr>
      <p:grpSpPr>
        <a:xfrm>
          <a:off x="0" y="0"/>
          <a:ext cx="0" cy="0"/>
          <a:chOff x="0" y="0"/>
          <a:chExt cx="0" cy="0"/>
        </a:xfrm>
      </p:grpSpPr>
      <p:sp>
        <p:nvSpPr>
          <p:cNvPr id="981" name="Google Shape;981;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2" name="Google Shape;982;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5" name="Google Shape;985;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6" name="Google Shape;986;p115"/>
          <p:cNvGrpSpPr/>
          <p:nvPr/>
        </p:nvGrpSpPr>
        <p:grpSpPr>
          <a:xfrm>
            <a:off x="15867399" y="9251826"/>
            <a:ext cx="1725920" cy="347510"/>
            <a:chOff x="15867399" y="9251826"/>
            <a:chExt cx="1725920" cy="347510"/>
          </a:xfrm>
        </p:grpSpPr>
        <p:grpSp>
          <p:nvGrpSpPr>
            <p:cNvPr id="987" name="Google Shape;987;p115"/>
            <p:cNvGrpSpPr/>
            <p:nvPr/>
          </p:nvGrpSpPr>
          <p:grpSpPr>
            <a:xfrm>
              <a:off x="16500868" y="9262980"/>
              <a:ext cx="1092451" cy="336217"/>
              <a:chOff x="4940894" y="2609525"/>
              <a:chExt cx="5500759" cy="1694643"/>
            </a:xfrm>
          </p:grpSpPr>
          <p:sp>
            <p:nvSpPr>
              <p:cNvPr id="988" name="Google Shape;988;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89" name="Google Shape;989;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2" name="Google Shape;992;p115"/>
            <p:cNvGrpSpPr/>
            <p:nvPr/>
          </p:nvGrpSpPr>
          <p:grpSpPr>
            <a:xfrm>
              <a:off x="15867399" y="9251826"/>
              <a:ext cx="523393" cy="347510"/>
              <a:chOff x="1751220" y="2553305"/>
              <a:chExt cx="2635412" cy="1751564"/>
            </a:xfrm>
          </p:grpSpPr>
          <p:grpSp>
            <p:nvGrpSpPr>
              <p:cNvPr id="993" name="Google Shape;993;p115"/>
              <p:cNvGrpSpPr/>
              <p:nvPr/>
            </p:nvGrpSpPr>
            <p:grpSpPr>
              <a:xfrm>
                <a:off x="1751220" y="2553305"/>
                <a:ext cx="2635412" cy="1751564"/>
                <a:chOff x="1751220" y="2553305"/>
                <a:chExt cx="2635412" cy="1751564"/>
              </a:xfrm>
            </p:grpSpPr>
            <p:sp>
              <p:nvSpPr>
                <p:cNvPr id="994" name="Google Shape;994;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5" name="Google Shape;995;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8" name="Google Shape;998;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999" name="Shape 999"/>
        <p:cNvGrpSpPr/>
        <p:nvPr/>
      </p:nvGrpSpPr>
      <p:grpSpPr>
        <a:xfrm>
          <a:off x="0" y="0"/>
          <a:ext cx="0" cy="0"/>
          <a:chOff x="0" y="0"/>
          <a:chExt cx="0" cy="0"/>
        </a:xfrm>
      </p:grpSpPr>
      <p:sp>
        <p:nvSpPr>
          <p:cNvPr id="1000" name="Google Shape;1000;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1" name="Google Shape;1001;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2" name="Shape 1002"/>
        <p:cNvGrpSpPr/>
        <p:nvPr/>
      </p:nvGrpSpPr>
      <p:grpSpPr>
        <a:xfrm>
          <a:off x="0" y="0"/>
          <a:ext cx="0" cy="0"/>
          <a:chOff x="0" y="0"/>
          <a:chExt cx="0" cy="0"/>
        </a:xfrm>
      </p:grpSpPr>
      <p:sp>
        <p:nvSpPr>
          <p:cNvPr id="1003" name="Google Shape;1003;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4" name="Google Shape;1004;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5" name="Google Shape;1005;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7" name="Google Shape;1007;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9" name="Google Shape;1009;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1" name="Google Shape;1011;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3" name="Google Shape;1013;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5" name="Google Shape;1015;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7" name="Google Shape;1017;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9" name="Google Shape;1019;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8" name="Shape 1028"/>
        <p:cNvGrpSpPr/>
        <p:nvPr/>
      </p:nvGrpSpPr>
      <p:grpSpPr>
        <a:xfrm>
          <a:off x="0" y="0"/>
          <a:ext cx="0" cy="0"/>
          <a:chOff x="0" y="0"/>
          <a:chExt cx="0" cy="0"/>
        </a:xfrm>
      </p:grpSpPr>
      <p:sp>
        <p:nvSpPr>
          <p:cNvPr id="1029" name="Google Shape;1029;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0" name="Google Shape;1030;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1" name="Shape 1031"/>
        <p:cNvGrpSpPr/>
        <p:nvPr/>
      </p:nvGrpSpPr>
      <p:grpSpPr>
        <a:xfrm>
          <a:off x="0" y="0"/>
          <a:ext cx="0" cy="0"/>
          <a:chOff x="0" y="0"/>
          <a:chExt cx="0" cy="0"/>
        </a:xfrm>
      </p:grpSpPr>
      <p:sp>
        <p:nvSpPr>
          <p:cNvPr id="1032" name="Google Shape;1032;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3" name="Google Shape;1033;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4" name="Shape 1034"/>
        <p:cNvGrpSpPr/>
        <p:nvPr/>
      </p:nvGrpSpPr>
      <p:grpSpPr>
        <a:xfrm>
          <a:off x="0" y="0"/>
          <a:ext cx="0" cy="0"/>
          <a:chOff x="0" y="0"/>
          <a:chExt cx="0" cy="0"/>
        </a:xfrm>
      </p:grpSpPr>
      <p:sp>
        <p:nvSpPr>
          <p:cNvPr id="1035" name="Google Shape;1035;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6" name="Shape 1036"/>
        <p:cNvGrpSpPr/>
        <p:nvPr/>
      </p:nvGrpSpPr>
      <p:grpSpPr>
        <a:xfrm>
          <a:off x="0" y="0"/>
          <a:ext cx="0" cy="0"/>
          <a:chOff x="0" y="0"/>
          <a:chExt cx="0" cy="0"/>
        </a:xfrm>
      </p:grpSpPr>
      <p:sp>
        <p:nvSpPr>
          <p:cNvPr id="1037" name="Google Shape;1037;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8" name="Google Shape;1038;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39" name="Google Shape;1039;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0" name="Shape 1040"/>
        <p:cNvGrpSpPr/>
        <p:nvPr/>
      </p:nvGrpSpPr>
      <p:grpSpPr>
        <a:xfrm>
          <a:off x="0" y="0"/>
          <a:ext cx="0" cy="0"/>
          <a:chOff x="0" y="0"/>
          <a:chExt cx="0" cy="0"/>
        </a:xfrm>
      </p:grpSpPr>
      <p:sp>
        <p:nvSpPr>
          <p:cNvPr id="1041" name="Google Shape;1041;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2" name="Google Shape;1042;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3" name="Google Shape;1043;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4" name="Shape 1044"/>
        <p:cNvGrpSpPr/>
        <p:nvPr/>
      </p:nvGrpSpPr>
      <p:grpSpPr>
        <a:xfrm>
          <a:off x="0" y="0"/>
          <a:ext cx="0" cy="0"/>
          <a:chOff x="0" y="0"/>
          <a:chExt cx="0" cy="0"/>
        </a:xfrm>
      </p:grpSpPr>
      <p:sp>
        <p:nvSpPr>
          <p:cNvPr id="1045" name="Google Shape;1045;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6" name="Google Shape;1046;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7" name="Google Shape;1047;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8" name="Shape 1048"/>
        <p:cNvGrpSpPr/>
        <p:nvPr/>
      </p:nvGrpSpPr>
      <p:grpSpPr>
        <a:xfrm>
          <a:off x="0" y="0"/>
          <a:ext cx="0" cy="0"/>
          <a:chOff x="0" y="0"/>
          <a:chExt cx="0" cy="0"/>
        </a:xfrm>
      </p:grpSpPr>
      <p:sp>
        <p:nvSpPr>
          <p:cNvPr id="1049" name="Google Shape;1049;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0" name="Google Shape;1050;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1" name="Google Shape;1051;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2" name="Shape 1052"/>
        <p:cNvGrpSpPr/>
        <p:nvPr/>
      </p:nvGrpSpPr>
      <p:grpSpPr>
        <a:xfrm>
          <a:off x="0" y="0"/>
          <a:ext cx="0" cy="0"/>
          <a:chOff x="0" y="0"/>
          <a:chExt cx="0" cy="0"/>
        </a:xfrm>
      </p:grpSpPr>
      <p:sp>
        <p:nvSpPr>
          <p:cNvPr id="1053" name="Google Shape;1053;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4" name="Google Shape;1054;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5" name="Google Shape;1055;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6" name="Google Shape;1056;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7" name="Google Shape;1057;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8" name="Shape 1058"/>
        <p:cNvGrpSpPr/>
        <p:nvPr/>
      </p:nvGrpSpPr>
      <p:grpSpPr>
        <a:xfrm>
          <a:off x="0" y="0"/>
          <a:ext cx="0" cy="0"/>
          <a:chOff x="0" y="0"/>
          <a:chExt cx="0" cy="0"/>
        </a:xfrm>
      </p:grpSpPr>
      <p:sp>
        <p:nvSpPr>
          <p:cNvPr id="1059" name="Google Shape;1059;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0" name="Google Shape;1060;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1" name="Google Shape;1061;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2" name="Google Shape;1062;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3" name="Google Shape;1063;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4" name="Google Shape;1064;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5" name="Google Shape;1065;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6" name="Shape 1066"/>
        <p:cNvGrpSpPr/>
        <p:nvPr/>
      </p:nvGrpSpPr>
      <p:grpSpPr>
        <a:xfrm>
          <a:off x="0" y="0"/>
          <a:ext cx="0" cy="0"/>
          <a:chOff x="0" y="0"/>
          <a:chExt cx="0" cy="0"/>
        </a:xfrm>
      </p:grpSpPr>
      <p:sp>
        <p:nvSpPr>
          <p:cNvPr id="1067" name="Google Shape;1067;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8" name="Google Shape;1068;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9" name="Google Shape;1069;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0" name="Google Shape;1070;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1" name="Google Shape;1071;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2" name="Google Shape;1072;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3" name="Google Shape;1073;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4" name="Google Shape;1074;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5" name="Google Shape;1075;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6" name="Shape 1076"/>
        <p:cNvGrpSpPr/>
        <p:nvPr/>
      </p:nvGrpSpPr>
      <p:grpSpPr>
        <a:xfrm>
          <a:off x="0" y="0"/>
          <a:ext cx="0" cy="0"/>
          <a:chOff x="0" y="0"/>
          <a:chExt cx="0" cy="0"/>
        </a:xfrm>
      </p:grpSpPr>
      <p:sp>
        <p:nvSpPr>
          <p:cNvPr id="1077" name="Google Shape;1077;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8" name="Google Shape;1078;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9" name="Google Shape;1079;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0" name="Google Shape;1080;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1" name="Google Shape;1081;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2" name="Shape 1082"/>
        <p:cNvGrpSpPr/>
        <p:nvPr/>
      </p:nvGrpSpPr>
      <p:grpSpPr>
        <a:xfrm>
          <a:off x="0" y="0"/>
          <a:ext cx="0" cy="0"/>
          <a:chOff x="0" y="0"/>
          <a:chExt cx="0" cy="0"/>
        </a:xfrm>
      </p:grpSpPr>
      <p:sp>
        <p:nvSpPr>
          <p:cNvPr id="1083" name="Google Shape;1083;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4" name="Google Shape;1084;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5" name="Google Shape;1085;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6" name="Google Shape;1086;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7" name="Google Shape;1087;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8" name="Google Shape;1088;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9" name="Google Shape;1089;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0" name="Shape 1090"/>
        <p:cNvGrpSpPr/>
        <p:nvPr/>
      </p:nvGrpSpPr>
      <p:grpSpPr>
        <a:xfrm>
          <a:off x="0" y="0"/>
          <a:ext cx="0" cy="0"/>
          <a:chOff x="0" y="0"/>
          <a:chExt cx="0" cy="0"/>
        </a:xfrm>
      </p:grpSpPr>
      <p:sp>
        <p:nvSpPr>
          <p:cNvPr id="1091" name="Google Shape;1091;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2" name="Google Shape;1092;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3" name="Google Shape;1093;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4" name="Google Shape;1094;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5" name="Google Shape;1095;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6" name="Google Shape;1096;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7" name="Google Shape;1097;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8" name="Google Shape;1098;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9" name="Google Shape;1099;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0" name="Shape 1100"/>
        <p:cNvGrpSpPr/>
        <p:nvPr/>
      </p:nvGrpSpPr>
      <p:grpSpPr>
        <a:xfrm>
          <a:off x="0" y="0"/>
          <a:ext cx="0" cy="0"/>
          <a:chOff x="0" y="0"/>
          <a:chExt cx="0" cy="0"/>
        </a:xfrm>
      </p:grpSpPr>
      <p:sp>
        <p:nvSpPr>
          <p:cNvPr id="1101" name="Google Shape;1101;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2" name="Google Shape;1102;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3" name="Google Shape;1103;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4" name="Google Shape;1104;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5" name="Shape 1105"/>
        <p:cNvGrpSpPr/>
        <p:nvPr/>
      </p:nvGrpSpPr>
      <p:grpSpPr>
        <a:xfrm>
          <a:off x="0" y="0"/>
          <a:ext cx="0" cy="0"/>
          <a:chOff x="0" y="0"/>
          <a:chExt cx="0" cy="0"/>
        </a:xfrm>
      </p:grpSpPr>
      <p:sp>
        <p:nvSpPr>
          <p:cNvPr id="1106" name="Google Shape;1106;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7" name="Google Shape;1107;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8" name="Google Shape;1108;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9" name="Google Shape;1109;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0" name="Google Shape;1110;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1" name="Google Shape;1111;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2" name="Shape 1112"/>
        <p:cNvGrpSpPr/>
        <p:nvPr/>
      </p:nvGrpSpPr>
      <p:grpSpPr>
        <a:xfrm>
          <a:off x="0" y="0"/>
          <a:ext cx="0" cy="0"/>
          <a:chOff x="0" y="0"/>
          <a:chExt cx="0" cy="0"/>
        </a:xfrm>
      </p:grpSpPr>
      <p:sp>
        <p:nvSpPr>
          <p:cNvPr id="1113" name="Google Shape;1113;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4" name="Google Shape;1114;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5" name="Google Shape;1115;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6" name="Google Shape;1116;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7" name="Google Shape;1117;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8" name="Google Shape;1118;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9" name="Google Shape;1119;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0" name="Google Shape;1120;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1" name="Shape 1121"/>
        <p:cNvGrpSpPr/>
        <p:nvPr/>
      </p:nvGrpSpPr>
      <p:grpSpPr>
        <a:xfrm>
          <a:off x="0" y="0"/>
          <a:ext cx="0" cy="0"/>
          <a:chOff x="0" y="0"/>
          <a:chExt cx="0" cy="0"/>
        </a:xfrm>
      </p:grpSpPr>
      <p:sp>
        <p:nvSpPr>
          <p:cNvPr id="1122" name="Google Shape;1122;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3" name="Google Shape;1123;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4" name="Google Shape;1124;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5" name="Google Shape;1125;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6" name="Shape 1126"/>
        <p:cNvGrpSpPr/>
        <p:nvPr/>
      </p:nvGrpSpPr>
      <p:grpSpPr>
        <a:xfrm>
          <a:off x="0" y="0"/>
          <a:ext cx="0" cy="0"/>
          <a:chOff x="0" y="0"/>
          <a:chExt cx="0" cy="0"/>
        </a:xfrm>
      </p:grpSpPr>
      <p:sp>
        <p:nvSpPr>
          <p:cNvPr id="1127" name="Google Shape;1127;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8" name="Google Shape;1128;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9" name="Google Shape;1129;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0" name="Google Shape;1130;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1" name="Google Shape;1131;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2" name="Google Shape;1132;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3" name="Shape 1133"/>
        <p:cNvGrpSpPr/>
        <p:nvPr/>
      </p:nvGrpSpPr>
      <p:grpSpPr>
        <a:xfrm>
          <a:off x="0" y="0"/>
          <a:ext cx="0" cy="0"/>
          <a:chOff x="0" y="0"/>
          <a:chExt cx="0" cy="0"/>
        </a:xfrm>
      </p:grpSpPr>
      <p:sp>
        <p:nvSpPr>
          <p:cNvPr id="1134" name="Google Shape;1134;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5" name="Google Shape;1135;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6" name="Google Shape;1136;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7" name="Google Shape;1137;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8" name="Shape 1138"/>
        <p:cNvGrpSpPr/>
        <p:nvPr/>
      </p:nvGrpSpPr>
      <p:grpSpPr>
        <a:xfrm>
          <a:off x="0" y="0"/>
          <a:ext cx="0" cy="0"/>
          <a:chOff x="0" y="0"/>
          <a:chExt cx="0" cy="0"/>
        </a:xfrm>
      </p:grpSpPr>
      <p:sp>
        <p:nvSpPr>
          <p:cNvPr id="1139" name="Google Shape;1139;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0" name="Google Shape;1140;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1" name="Google Shape;1141;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2" name="Google Shape;1142;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3" name="Google Shape;1143;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4" name="Google Shape;1144;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5" name="Shape 1145"/>
        <p:cNvGrpSpPr/>
        <p:nvPr/>
      </p:nvGrpSpPr>
      <p:grpSpPr>
        <a:xfrm>
          <a:off x="0" y="0"/>
          <a:ext cx="0" cy="0"/>
          <a:chOff x="0" y="0"/>
          <a:chExt cx="0" cy="0"/>
        </a:xfrm>
      </p:grpSpPr>
      <p:grpSp>
        <p:nvGrpSpPr>
          <p:cNvPr id="1146" name="Google Shape;1146;p138"/>
          <p:cNvGrpSpPr/>
          <p:nvPr/>
        </p:nvGrpSpPr>
        <p:grpSpPr>
          <a:xfrm>
            <a:off x="6572227" y="4638792"/>
            <a:ext cx="5143547" cy="1010444"/>
            <a:chOff x="6972261" y="4704558"/>
            <a:chExt cx="4343478" cy="877884"/>
          </a:xfrm>
        </p:grpSpPr>
        <p:grpSp>
          <p:nvGrpSpPr>
            <p:cNvPr id="1147" name="Google Shape;1147;p138"/>
            <p:cNvGrpSpPr/>
            <p:nvPr/>
          </p:nvGrpSpPr>
          <p:grpSpPr>
            <a:xfrm>
              <a:off x="8566460" y="4732735"/>
              <a:ext cx="2749279" cy="849355"/>
              <a:chOff x="4940894" y="2609525"/>
              <a:chExt cx="5500759" cy="1694643"/>
            </a:xfrm>
          </p:grpSpPr>
          <p:sp>
            <p:nvSpPr>
              <p:cNvPr id="1148" name="Google Shape;1148;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49" name="Google Shape;1149;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2" name="Google Shape;1152;p138"/>
            <p:cNvGrpSpPr/>
            <p:nvPr/>
          </p:nvGrpSpPr>
          <p:grpSpPr>
            <a:xfrm>
              <a:off x="6972261" y="4704558"/>
              <a:ext cx="1317179" cy="877884"/>
              <a:chOff x="1751220" y="2553305"/>
              <a:chExt cx="2635412" cy="1751564"/>
            </a:xfrm>
          </p:grpSpPr>
          <p:grpSp>
            <p:nvGrpSpPr>
              <p:cNvPr id="1153" name="Google Shape;1153;p138"/>
              <p:cNvGrpSpPr/>
              <p:nvPr/>
            </p:nvGrpSpPr>
            <p:grpSpPr>
              <a:xfrm>
                <a:off x="1751220" y="2553305"/>
                <a:ext cx="2635412" cy="1751564"/>
                <a:chOff x="1751220" y="2553305"/>
                <a:chExt cx="2635412" cy="1751564"/>
              </a:xfrm>
            </p:grpSpPr>
            <p:sp>
              <p:nvSpPr>
                <p:cNvPr id="1154" name="Google Shape;1154;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5" name="Google Shape;1155;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8" name="Google Shape;1158;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59" name="Shape 1159"/>
        <p:cNvGrpSpPr/>
        <p:nvPr/>
      </p:nvGrpSpPr>
      <p:grpSpPr>
        <a:xfrm>
          <a:off x="0" y="0"/>
          <a:ext cx="0" cy="0"/>
          <a:chOff x="0" y="0"/>
          <a:chExt cx="0" cy="0"/>
        </a:xfrm>
      </p:grpSpPr>
      <p:sp>
        <p:nvSpPr>
          <p:cNvPr id="1160" name="Google Shape;1160;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1" name="Google Shape;1161;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4" name="Google Shape;1164;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5" name="Google Shape;1165;p139"/>
          <p:cNvGrpSpPr/>
          <p:nvPr/>
        </p:nvGrpSpPr>
        <p:grpSpPr>
          <a:xfrm>
            <a:off x="15867399" y="9251826"/>
            <a:ext cx="1725920" cy="347510"/>
            <a:chOff x="15867399" y="9251826"/>
            <a:chExt cx="1725920" cy="347510"/>
          </a:xfrm>
        </p:grpSpPr>
        <p:grpSp>
          <p:nvGrpSpPr>
            <p:cNvPr id="1166" name="Google Shape;1166;p139"/>
            <p:cNvGrpSpPr/>
            <p:nvPr/>
          </p:nvGrpSpPr>
          <p:grpSpPr>
            <a:xfrm>
              <a:off x="16500868" y="9262980"/>
              <a:ext cx="1092451" cy="336217"/>
              <a:chOff x="4940894" y="2609525"/>
              <a:chExt cx="5500759" cy="1694643"/>
            </a:xfrm>
          </p:grpSpPr>
          <p:sp>
            <p:nvSpPr>
              <p:cNvPr id="1167" name="Google Shape;1167;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8" name="Google Shape;1168;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1" name="Google Shape;1171;p139"/>
            <p:cNvGrpSpPr/>
            <p:nvPr/>
          </p:nvGrpSpPr>
          <p:grpSpPr>
            <a:xfrm>
              <a:off x="15867399" y="9251826"/>
              <a:ext cx="523393" cy="347510"/>
              <a:chOff x="1751220" y="2553305"/>
              <a:chExt cx="2635412" cy="1751564"/>
            </a:xfrm>
          </p:grpSpPr>
          <p:grpSp>
            <p:nvGrpSpPr>
              <p:cNvPr id="1172" name="Google Shape;1172;p139"/>
              <p:cNvGrpSpPr/>
              <p:nvPr/>
            </p:nvGrpSpPr>
            <p:grpSpPr>
              <a:xfrm>
                <a:off x="1751220" y="2553305"/>
                <a:ext cx="2635412" cy="1751564"/>
                <a:chOff x="1751220" y="2553305"/>
                <a:chExt cx="2635412" cy="1751564"/>
              </a:xfrm>
            </p:grpSpPr>
            <p:sp>
              <p:nvSpPr>
                <p:cNvPr id="1173" name="Google Shape;1173;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4" name="Google Shape;1174;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7" name="Google Shape;1177;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8" name="Shape 1178"/>
        <p:cNvGrpSpPr/>
        <p:nvPr/>
      </p:nvGrpSpPr>
      <p:grpSpPr>
        <a:xfrm>
          <a:off x="0" y="0"/>
          <a:ext cx="0" cy="0"/>
          <a:chOff x="0" y="0"/>
          <a:chExt cx="0" cy="0"/>
        </a:xfrm>
      </p:grpSpPr>
      <p:sp>
        <p:nvSpPr>
          <p:cNvPr id="1179" name="Google Shape;1179;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0" name="Google Shape;1180;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1" name="Shape 1181"/>
        <p:cNvGrpSpPr/>
        <p:nvPr/>
      </p:nvGrpSpPr>
      <p:grpSpPr>
        <a:xfrm>
          <a:off x="0" y="0"/>
          <a:ext cx="0" cy="0"/>
          <a:chOff x="0" y="0"/>
          <a:chExt cx="0" cy="0"/>
        </a:xfrm>
      </p:grpSpPr>
      <p:sp>
        <p:nvSpPr>
          <p:cNvPr id="1182" name="Google Shape;1182;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3" name="Google Shape;1183;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4" name="Google Shape;1184;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6" name="Google Shape;1186;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8" name="Google Shape;1188;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0" name="Google Shape;1190;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2" name="Google Shape;1192;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4" name="Google Shape;1194;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6" name="Google Shape;1196;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8" name="Google Shape;1198;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7" name="Shape 1207"/>
        <p:cNvGrpSpPr/>
        <p:nvPr/>
      </p:nvGrpSpPr>
      <p:grpSpPr>
        <a:xfrm>
          <a:off x="0" y="0"/>
          <a:ext cx="0" cy="0"/>
          <a:chOff x="0" y="0"/>
          <a:chExt cx="0" cy="0"/>
        </a:xfrm>
      </p:grpSpPr>
      <p:sp>
        <p:nvSpPr>
          <p:cNvPr id="1208" name="Google Shape;1208;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09" name="Shape 1209"/>
        <p:cNvGrpSpPr/>
        <p:nvPr/>
      </p:nvGrpSpPr>
      <p:grpSpPr>
        <a:xfrm>
          <a:off x="0" y="0"/>
          <a:ext cx="0" cy="0"/>
          <a:chOff x="0" y="0"/>
          <a:chExt cx="0" cy="0"/>
        </a:xfrm>
      </p:grpSpPr>
      <p:sp>
        <p:nvSpPr>
          <p:cNvPr id="1210" name="Google Shape;1210;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1" name="Google Shape;1211;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2" name="Google Shape;1212;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3" name="Shape 1213"/>
        <p:cNvGrpSpPr/>
        <p:nvPr/>
      </p:nvGrpSpPr>
      <p:grpSpPr>
        <a:xfrm>
          <a:off x="0" y="0"/>
          <a:ext cx="0" cy="0"/>
          <a:chOff x="0" y="0"/>
          <a:chExt cx="0" cy="0"/>
        </a:xfrm>
      </p:grpSpPr>
      <p:sp>
        <p:nvSpPr>
          <p:cNvPr id="1214" name="Google Shape;1214;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5" name="Google Shape;1215;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6" name="Google Shape;1216;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7" name="Shape 1217"/>
        <p:cNvGrpSpPr/>
        <p:nvPr/>
      </p:nvGrpSpPr>
      <p:grpSpPr>
        <a:xfrm>
          <a:off x="0" y="0"/>
          <a:ext cx="0" cy="0"/>
          <a:chOff x="0" y="0"/>
          <a:chExt cx="0" cy="0"/>
        </a:xfrm>
      </p:grpSpPr>
      <p:sp>
        <p:nvSpPr>
          <p:cNvPr id="1218" name="Google Shape;1218;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9" name="Google Shape;1219;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0" name="Google Shape;1220;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1" name="Shape 1221"/>
        <p:cNvGrpSpPr/>
        <p:nvPr/>
      </p:nvGrpSpPr>
      <p:grpSpPr>
        <a:xfrm>
          <a:off x="0" y="0"/>
          <a:ext cx="0" cy="0"/>
          <a:chOff x="0" y="0"/>
          <a:chExt cx="0" cy="0"/>
        </a:xfrm>
      </p:grpSpPr>
      <p:sp>
        <p:nvSpPr>
          <p:cNvPr id="1222" name="Google Shape;1222;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3" name="Google Shape;1223;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4" name="Google Shape;1224;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5" name="Google Shape;1225;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6" name="Google Shape;1226;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7" name="Shape 1227"/>
        <p:cNvGrpSpPr/>
        <p:nvPr/>
      </p:nvGrpSpPr>
      <p:grpSpPr>
        <a:xfrm>
          <a:off x="0" y="0"/>
          <a:ext cx="0" cy="0"/>
          <a:chOff x="0" y="0"/>
          <a:chExt cx="0" cy="0"/>
        </a:xfrm>
      </p:grpSpPr>
      <p:sp>
        <p:nvSpPr>
          <p:cNvPr id="1228" name="Google Shape;1228;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29" name="Google Shape;1229;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0" name="Google Shape;1230;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1" name="Google Shape;1231;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2" name="Google Shape;1232;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3" name="Google Shape;1233;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4" name="Google Shape;1234;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5" name="Shape 1235"/>
        <p:cNvGrpSpPr/>
        <p:nvPr/>
      </p:nvGrpSpPr>
      <p:grpSpPr>
        <a:xfrm>
          <a:off x="0" y="0"/>
          <a:ext cx="0" cy="0"/>
          <a:chOff x="0" y="0"/>
          <a:chExt cx="0" cy="0"/>
        </a:xfrm>
      </p:grpSpPr>
      <p:sp>
        <p:nvSpPr>
          <p:cNvPr id="1236" name="Google Shape;1236;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7" name="Google Shape;1237;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8" name="Google Shape;1238;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9" name="Google Shape;1239;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0" name="Google Shape;1240;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1" name="Google Shape;1241;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2" name="Google Shape;1242;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3" name="Google Shape;1243;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4" name="Google Shape;1244;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5" name="Shape 1245"/>
        <p:cNvGrpSpPr/>
        <p:nvPr/>
      </p:nvGrpSpPr>
      <p:grpSpPr>
        <a:xfrm>
          <a:off x="0" y="0"/>
          <a:ext cx="0" cy="0"/>
          <a:chOff x="0" y="0"/>
          <a:chExt cx="0" cy="0"/>
        </a:xfrm>
      </p:grpSpPr>
      <p:sp>
        <p:nvSpPr>
          <p:cNvPr id="1246" name="Google Shape;1246;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7" name="Google Shape;1247;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8" name="Google Shape;1248;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9" name="Google Shape;1249;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0" name="Google Shape;1250;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1" name="Shape 1251"/>
        <p:cNvGrpSpPr/>
        <p:nvPr/>
      </p:nvGrpSpPr>
      <p:grpSpPr>
        <a:xfrm>
          <a:off x="0" y="0"/>
          <a:ext cx="0" cy="0"/>
          <a:chOff x="0" y="0"/>
          <a:chExt cx="0" cy="0"/>
        </a:xfrm>
      </p:grpSpPr>
      <p:sp>
        <p:nvSpPr>
          <p:cNvPr id="1252" name="Google Shape;1252;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3" name="Google Shape;1253;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4" name="Google Shape;1254;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5" name="Google Shape;1255;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6" name="Google Shape;1256;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7" name="Google Shape;1257;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8" name="Google Shape;1258;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59" name="Shape 1259"/>
        <p:cNvGrpSpPr/>
        <p:nvPr/>
      </p:nvGrpSpPr>
      <p:grpSpPr>
        <a:xfrm>
          <a:off x="0" y="0"/>
          <a:ext cx="0" cy="0"/>
          <a:chOff x="0" y="0"/>
          <a:chExt cx="0" cy="0"/>
        </a:xfrm>
      </p:grpSpPr>
      <p:sp>
        <p:nvSpPr>
          <p:cNvPr id="1260" name="Google Shape;1260;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1" name="Google Shape;1261;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2" name="Google Shape;1262;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3" name="Google Shape;1263;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4" name="Google Shape;1264;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5" name="Google Shape;1265;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6" name="Google Shape;1266;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7" name="Google Shape;1267;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8" name="Google Shape;1268;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69" name="Shape 1269"/>
        <p:cNvGrpSpPr/>
        <p:nvPr/>
      </p:nvGrpSpPr>
      <p:grpSpPr>
        <a:xfrm>
          <a:off x="0" y="0"/>
          <a:ext cx="0" cy="0"/>
          <a:chOff x="0" y="0"/>
          <a:chExt cx="0" cy="0"/>
        </a:xfrm>
      </p:grpSpPr>
      <p:sp>
        <p:nvSpPr>
          <p:cNvPr id="1270" name="Google Shape;1270;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1" name="Google Shape;1271;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2" name="Google Shape;1272;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3" name="Google Shape;1273;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4" name="Shape 1274"/>
        <p:cNvGrpSpPr/>
        <p:nvPr/>
      </p:nvGrpSpPr>
      <p:grpSpPr>
        <a:xfrm>
          <a:off x="0" y="0"/>
          <a:ext cx="0" cy="0"/>
          <a:chOff x="0" y="0"/>
          <a:chExt cx="0" cy="0"/>
        </a:xfrm>
      </p:grpSpPr>
      <p:sp>
        <p:nvSpPr>
          <p:cNvPr id="1275" name="Google Shape;1275;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6" name="Google Shape;1276;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7" name="Google Shape;1277;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8" name="Google Shape;1278;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79" name="Google Shape;1279;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0" name="Google Shape;1280;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1" name="Shape 1281"/>
        <p:cNvGrpSpPr/>
        <p:nvPr/>
      </p:nvGrpSpPr>
      <p:grpSpPr>
        <a:xfrm>
          <a:off x="0" y="0"/>
          <a:ext cx="0" cy="0"/>
          <a:chOff x="0" y="0"/>
          <a:chExt cx="0" cy="0"/>
        </a:xfrm>
      </p:grpSpPr>
      <p:sp>
        <p:nvSpPr>
          <p:cNvPr id="1282" name="Google Shape;1282;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3" name="Google Shape;1283;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4" name="Google Shape;1284;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5" name="Google Shape;1285;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6" name="Google Shape;1286;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7" name="Google Shape;1287;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8" name="Google Shape;1288;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9" name="Google Shape;1289;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0" name="Shape 1290"/>
        <p:cNvGrpSpPr/>
        <p:nvPr/>
      </p:nvGrpSpPr>
      <p:grpSpPr>
        <a:xfrm>
          <a:off x="0" y="0"/>
          <a:ext cx="0" cy="0"/>
          <a:chOff x="0" y="0"/>
          <a:chExt cx="0" cy="0"/>
        </a:xfrm>
      </p:grpSpPr>
      <p:sp>
        <p:nvSpPr>
          <p:cNvPr id="1291" name="Google Shape;1291;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2" name="Google Shape;1292;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3" name="Google Shape;1293;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4" name="Google Shape;1294;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5" name="Shape 1295"/>
        <p:cNvGrpSpPr/>
        <p:nvPr/>
      </p:nvGrpSpPr>
      <p:grpSpPr>
        <a:xfrm>
          <a:off x="0" y="0"/>
          <a:ext cx="0" cy="0"/>
          <a:chOff x="0" y="0"/>
          <a:chExt cx="0" cy="0"/>
        </a:xfrm>
      </p:grpSpPr>
      <p:sp>
        <p:nvSpPr>
          <p:cNvPr id="1296" name="Google Shape;1296;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7" name="Google Shape;1297;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8" name="Google Shape;1298;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9" name="Google Shape;1299;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0" name="Google Shape;1300;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1" name="Google Shape;1301;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4" name="Google Shape;1304;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5" name="Google Shape;1305;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6" name="Google Shape;1306;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7" name="Shape 1307"/>
        <p:cNvGrpSpPr/>
        <p:nvPr/>
      </p:nvGrpSpPr>
      <p:grpSpPr>
        <a:xfrm>
          <a:off x="0" y="0"/>
          <a:ext cx="0" cy="0"/>
          <a:chOff x="0" y="0"/>
          <a:chExt cx="0" cy="0"/>
        </a:xfrm>
      </p:grpSpPr>
      <p:sp>
        <p:nvSpPr>
          <p:cNvPr id="1308" name="Google Shape;1308;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09" name="Google Shape;1309;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0" name="Google Shape;1310;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1" name="Google Shape;1311;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2" name="Google Shape;1312;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3" name="Google Shape;1313;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4" name="Shape 1314"/>
        <p:cNvGrpSpPr/>
        <p:nvPr/>
      </p:nvGrpSpPr>
      <p:grpSpPr>
        <a:xfrm>
          <a:off x="0" y="0"/>
          <a:ext cx="0" cy="0"/>
          <a:chOff x="0" y="0"/>
          <a:chExt cx="0" cy="0"/>
        </a:xfrm>
      </p:grpSpPr>
      <p:grpSp>
        <p:nvGrpSpPr>
          <p:cNvPr id="1315" name="Google Shape;1315;p159"/>
          <p:cNvGrpSpPr/>
          <p:nvPr/>
        </p:nvGrpSpPr>
        <p:grpSpPr>
          <a:xfrm>
            <a:off x="6572242" y="4629409"/>
            <a:ext cx="5144736" cy="1028869"/>
            <a:chOff x="1751220" y="2553305"/>
            <a:chExt cx="8690433" cy="1751564"/>
          </a:xfrm>
        </p:grpSpPr>
        <p:grpSp>
          <p:nvGrpSpPr>
            <p:cNvPr id="1316" name="Google Shape;1316;p159"/>
            <p:cNvGrpSpPr/>
            <p:nvPr/>
          </p:nvGrpSpPr>
          <p:grpSpPr>
            <a:xfrm>
              <a:off x="4940894" y="2609525"/>
              <a:ext cx="5500759" cy="1694643"/>
              <a:chOff x="4940894" y="2609525"/>
              <a:chExt cx="5500759" cy="1694643"/>
            </a:xfrm>
          </p:grpSpPr>
          <p:sp>
            <p:nvSpPr>
              <p:cNvPr id="1317" name="Google Shape;1317;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8" name="Google Shape;1318;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1" name="Google Shape;1321;p159"/>
            <p:cNvGrpSpPr/>
            <p:nvPr/>
          </p:nvGrpSpPr>
          <p:grpSpPr>
            <a:xfrm>
              <a:off x="1751220" y="2553305"/>
              <a:ext cx="2635412" cy="1751564"/>
              <a:chOff x="1751220" y="2553305"/>
              <a:chExt cx="2635412" cy="1751564"/>
            </a:xfrm>
          </p:grpSpPr>
          <p:grpSp>
            <p:nvGrpSpPr>
              <p:cNvPr id="1322" name="Google Shape;1322;p159"/>
              <p:cNvGrpSpPr/>
              <p:nvPr/>
            </p:nvGrpSpPr>
            <p:grpSpPr>
              <a:xfrm>
                <a:off x="1751220" y="2553305"/>
                <a:ext cx="2635412" cy="1751564"/>
                <a:chOff x="1751220" y="2553305"/>
                <a:chExt cx="2635412" cy="1751564"/>
              </a:xfrm>
            </p:grpSpPr>
            <p:sp>
              <p:nvSpPr>
                <p:cNvPr id="1323" name="Google Shape;1323;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4" name="Google Shape;1324;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7" name="Google Shape;1327;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8" name="Shape 1328"/>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29" name="Shape 132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0" name="Shape 1330"/>
        <p:cNvGrpSpPr/>
        <p:nvPr/>
      </p:nvGrpSpPr>
      <p:grpSpPr>
        <a:xfrm>
          <a:off x="0" y="0"/>
          <a:ext cx="0" cy="0"/>
          <a:chOff x="0" y="0"/>
          <a:chExt cx="0" cy="0"/>
        </a:xfrm>
      </p:grpSpPr>
      <p:sp>
        <p:nvSpPr>
          <p:cNvPr id="1331" name="Google Shape;1331;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8" name="Shape 1348"/>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49" name="Shape 1349"/>
        <p:cNvGrpSpPr/>
        <p:nvPr/>
      </p:nvGrpSpPr>
      <p:grpSpPr>
        <a:xfrm>
          <a:off x="0" y="0"/>
          <a:ext cx="0" cy="0"/>
          <a:chOff x="0" y="0"/>
          <a:chExt cx="0" cy="0"/>
        </a:xfrm>
      </p:grpSpPr>
      <p:sp>
        <p:nvSpPr>
          <p:cNvPr id="1350" name="Google Shape;1350;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51" name="Google Shape;1351;p164"/>
          <p:cNvGrpSpPr/>
          <p:nvPr/>
        </p:nvGrpSpPr>
        <p:grpSpPr>
          <a:xfrm>
            <a:off x="699543" y="9578871"/>
            <a:ext cx="860353" cy="172004"/>
            <a:chOff x="1751220" y="2553305"/>
            <a:chExt cx="8690433" cy="1751564"/>
          </a:xfrm>
        </p:grpSpPr>
        <p:grpSp>
          <p:nvGrpSpPr>
            <p:cNvPr id="1352" name="Google Shape;1352;p164"/>
            <p:cNvGrpSpPr/>
            <p:nvPr/>
          </p:nvGrpSpPr>
          <p:grpSpPr>
            <a:xfrm>
              <a:off x="4940894" y="2609525"/>
              <a:ext cx="5500759" cy="1694643"/>
              <a:chOff x="4940894" y="2609525"/>
              <a:chExt cx="5500759" cy="1694643"/>
            </a:xfrm>
          </p:grpSpPr>
          <p:sp>
            <p:nvSpPr>
              <p:cNvPr id="1353" name="Google Shape;1353;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4" name="Google Shape;1354;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7" name="Google Shape;1357;p164"/>
            <p:cNvGrpSpPr/>
            <p:nvPr/>
          </p:nvGrpSpPr>
          <p:grpSpPr>
            <a:xfrm>
              <a:off x="1751220" y="2553305"/>
              <a:ext cx="2635412" cy="1751564"/>
              <a:chOff x="1751220" y="2553305"/>
              <a:chExt cx="2635412" cy="1751564"/>
            </a:xfrm>
          </p:grpSpPr>
          <p:grpSp>
            <p:nvGrpSpPr>
              <p:cNvPr id="1358" name="Google Shape;1358;p164"/>
              <p:cNvGrpSpPr/>
              <p:nvPr/>
            </p:nvGrpSpPr>
            <p:grpSpPr>
              <a:xfrm>
                <a:off x="1751220" y="2553305"/>
                <a:ext cx="2635412" cy="1751564"/>
                <a:chOff x="1751220" y="2553305"/>
                <a:chExt cx="2635412" cy="1751564"/>
              </a:xfrm>
            </p:grpSpPr>
            <p:sp>
              <p:nvSpPr>
                <p:cNvPr id="1359" name="Google Shape;1359;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0" name="Google Shape;1360;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3" name="Google Shape;1363;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4" name="Google Shape;1364;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5" name="Shape 1365"/>
        <p:cNvGrpSpPr/>
        <p:nvPr/>
      </p:nvGrpSpPr>
      <p:grpSpPr>
        <a:xfrm>
          <a:off x="0" y="0"/>
          <a:ext cx="0" cy="0"/>
          <a:chOff x="0" y="0"/>
          <a:chExt cx="0" cy="0"/>
        </a:xfrm>
      </p:grpSpPr>
      <p:sp>
        <p:nvSpPr>
          <p:cNvPr id="1366" name="Google Shape;1366;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68" name="Google Shape;1368;p165"/>
          <p:cNvGrpSpPr/>
          <p:nvPr/>
        </p:nvGrpSpPr>
        <p:grpSpPr>
          <a:xfrm>
            <a:off x="699543" y="9578871"/>
            <a:ext cx="860353" cy="172004"/>
            <a:chOff x="1751220" y="2553305"/>
            <a:chExt cx="8690433" cy="1751564"/>
          </a:xfrm>
        </p:grpSpPr>
        <p:grpSp>
          <p:nvGrpSpPr>
            <p:cNvPr id="1369" name="Google Shape;1369;p165"/>
            <p:cNvGrpSpPr/>
            <p:nvPr/>
          </p:nvGrpSpPr>
          <p:grpSpPr>
            <a:xfrm>
              <a:off x="4940894" y="2609525"/>
              <a:ext cx="5500759" cy="1694643"/>
              <a:chOff x="4940894" y="2609525"/>
              <a:chExt cx="5500759" cy="1694643"/>
            </a:xfrm>
          </p:grpSpPr>
          <p:sp>
            <p:nvSpPr>
              <p:cNvPr id="1370" name="Google Shape;1370;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1" name="Google Shape;1371;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4" name="Google Shape;1374;p165"/>
            <p:cNvGrpSpPr/>
            <p:nvPr/>
          </p:nvGrpSpPr>
          <p:grpSpPr>
            <a:xfrm>
              <a:off x="1751220" y="2553305"/>
              <a:ext cx="2635412" cy="1751564"/>
              <a:chOff x="1751220" y="2553305"/>
              <a:chExt cx="2635412" cy="1751564"/>
            </a:xfrm>
          </p:grpSpPr>
          <p:grpSp>
            <p:nvGrpSpPr>
              <p:cNvPr id="1375" name="Google Shape;1375;p165"/>
              <p:cNvGrpSpPr/>
              <p:nvPr/>
            </p:nvGrpSpPr>
            <p:grpSpPr>
              <a:xfrm>
                <a:off x="1751220" y="2553305"/>
                <a:ext cx="2635412" cy="1751564"/>
                <a:chOff x="1751220" y="2553305"/>
                <a:chExt cx="2635412" cy="1751564"/>
              </a:xfrm>
            </p:grpSpPr>
            <p:sp>
              <p:nvSpPr>
                <p:cNvPr id="1376" name="Google Shape;1376;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7" name="Google Shape;1377;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0" name="Google Shape;1380;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1" name="Google Shape;1381;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2" name="Shape 1382"/>
        <p:cNvGrpSpPr/>
        <p:nvPr/>
      </p:nvGrpSpPr>
      <p:grpSpPr>
        <a:xfrm>
          <a:off x="0" y="0"/>
          <a:ext cx="0" cy="0"/>
          <a:chOff x="0" y="0"/>
          <a:chExt cx="0" cy="0"/>
        </a:xfrm>
      </p:grpSpPr>
      <p:sp>
        <p:nvSpPr>
          <p:cNvPr id="1383" name="Google Shape;1383;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85" name="Google Shape;1385;p166"/>
          <p:cNvGrpSpPr/>
          <p:nvPr/>
        </p:nvGrpSpPr>
        <p:grpSpPr>
          <a:xfrm>
            <a:off x="699543" y="9578871"/>
            <a:ext cx="860353" cy="172004"/>
            <a:chOff x="1751220" y="2553305"/>
            <a:chExt cx="8690433" cy="1751564"/>
          </a:xfrm>
        </p:grpSpPr>
        <p:grpSp>
          <p:nvGrpSpPr>
            <p:cNvPr id="1386" name="Google Shape;1386;p166"/>
            <p:cNvGrpSpPr/>
            <p:nvPr/>
          </p:nvGrpSpPr>
          <p:grpSpPr>
            <a:xfrm>
              <a:off x="4940894" y="2609525"/>
              <a:ext cx="5500759" cy="1694643"/>
              <a:chOff x="4940894" y="2609525"/>
              <a:chExt cx="5500759" cy="1694643"/>
            </a:xfrm>
          </p:grpSpPr>
          <p:sp>
            <p:nvSpPr>
              <p:cNvPr id="1387" name="Google Shape;1387;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8" name="Google Shape;1388;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1" name="Google Shape;1391;p166"/>
            <p:cNvGrpSpPr/>
            <p:nvPr/>
          </p:nvGrpSpPr>
          <p:grpSpPr>
            <a:xfrm>
              <a:off x="1751220" y="2553305"/>
              <a:ext cx="2635412" cy="1751564"/>
              <a:chOff x="1751220" y="2553305"/>
              <a:chExt cx="2635412" cy="1751564"/>
            </a:xfrm>
          </p:grpSpPr>
          <p:grpSp>
            <p:nvGrpSpPr>
              <p:cNvPr id="1392" name="Google Shape;1392;p166"/>
              <p:cNvGrpSpPr/>
              <p:nvPr/>
            </p:nvGrpSpPr>
            <p:grpSpPr>
              <a:xfrm>
                <a:off x="1751220" y="2553305"/>
                <a:ext cx="2635412" cy="1751564"/>
                <a:chOff x="1751220" y="2553305"/>
                <a:chExt cx="2635412" cy="1751564"/>
              </a:xfrm>
            </p:grpSpPr>
            <p:sp>
              <p:nvSpPr>
                <p:cNvPr id="1393" name="Google Shape;1393;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4" name="Google Shape;1394;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7" name="Google Shape;1397;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8" name="Google Shape;1398;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399" name="Shape 1399"/>
        <p:cNvGrpSpPr/>
        <p:nvPr/>
      </p:nvGrpSpPr>
      <p:grpSpPr>
        <a:xfrm>
          <a:off x="0" y="0"/>
          <a:ext cx="0" cy="0"/>
          <a:chOff x="0" y="0"/>
          <a:chExt cx="0" cy="0"/>
        </a:xfrm>
      </p:grpSpPr>
      <p:sp>
        <p:nvSpPr>
          <p:cNvPr id="1400" name="Google Shape;1400;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02" name="Google Shape;1402;p167"/>
          <p:cNvGrpSpPr/>
          <p:nvPr/>
        </p:nvGrpSpPr>
        <p:grpSpPr>
          <a:xfrm>
            <a:off x="699543" y="9578871"/>
            <a:ext cx="860353" cy="172004"/>
            <a:chOff x="1751220" y="2553305"/>
            <a:chExt cx="8690433" cy="1751564"/>
          </a:xfrm>
        </p:grpSpPr>
        <p:grpSp>
          <p:nvGrpSpPr>
            <p:cNvPr id="1403" name="Google Shape;1403;p167"/>
            <p:cNvGrpSpPr/>
            <p:nvPr/>
          </p:nvGrpSpPr>
          <p:grpSpPr>
            <a:xfrm>
              <a:off x="4940894" y="2609525"/>
              <a:ext cx="5500759" cy="1694643"/>
              <a:chOff x="4940894" y="2609525"/>
              <a:chExt cx="5500759" cy="1694643"/>
            </a:xfrm>
          </p:grpSpPr>
          <p:sp>
            <p:nvSpPr>
              <p:cNvPr id="1404" name="Google Shape;1404;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5" name="Google Shape;1405;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8" name="Google Shape;1408;p167"/>
            <p:cNvGrpSpPr/>
            <p:nvPr/>
          </p:nvGrpSpPr>
          <p:grpSpPr>
            <a:xfrm>
              <a:off x="1751220" y="2553305"/>
              <a:ext cx="2635412" cy="1751564"/>
              <a:chOff x="1751220" y="2553305"/>
              <a:chExt cx="2635412" cy="1751564"/>
            </a:xfrm>
          </p:grpSpPr>
          <p:grpSp>
            <p:nvGrpSpPr>
              <p:cNvPr id="1409" name="Google Shape;1409;p167"/>
              <p:cNvGrpSpPr/>
              <p:nvPr/>
            </p:nvGrpSpPr>
            <p:grpSpPr>
              <a:xfrm>
                <a:off x="1751220" y="2553305"/>
                <a:ext cx="2635412" cy="1751564"/>
                <a:chOff x="1751220" y="2553305"/>
                <a:chExt cx="2635412" cy="1751564"/>
              </a:xfrm>
            </p:grpSpPr>
            <p:sp>
              <p:nvSpPr>
                <p:cNvPr id="1410" name="Google Shape;1410;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1" name="Google Shape;1411;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4" name="Google Shape;1414;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5" name="Google Shape;1415;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6" name="Shape 1416"/>
        <p:cNvGrpSpPr/>
        <p:nvPr/>
      </p:nvGrpSpPr>
      <p:grpSpPr>
        <a:xfrm>
          <a:off x="0" y="0"/>
          <a:ext cx="0" cy="0"/>
          <a:chOff x="0" y="0"/>
          <a:chExt cx="0" cy="0"/>
        </a:xfrm>
      </p:grpSpPr>
      <p:sp>
        <p:nvSpPr>
          <p:cNvPr id="1417" name="Google Shape;1417;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1418" name="Google Shape;1418;p168"/>
          <p:cNvGrpSpPr/>
          <p:nvPr/>
        </p:nvGrpSpPr>
        <p:grpSpPr>
          <a:xfrm>
            <a:off x="699543" y="9578871"/>
            <a:ext cx="860353" cy="172004"/>
            <a:chOff x="1751220" y="2553305"/>
            <a:chExt cx="8690433" cy="1751564"/>
          </a:xfrm>
        </p:grpSpPr>
        <p:grpSp>
          <p:nvGrpSpPr>
            <p:cNvPr id="1419" name="Google Shape;1419;p168"/>
            <p:cNvGrpSpPr/>
            <p:nvPr/>
          </p:nvGrpSpPr>
          <p:grpSpPr>
            <a:xfrm>
              <a:off x="4940894" y="2609525"/>
              <a:ext cx="5500759" cy="1694643"/>
              <a:chOff x="4940894" y="2609525"/>
              <a:chExt cx="5500759" cy="1694643"/>
            </a:xfrm>
          </p:grpSpPr>
          <p:sp>
            <p:nvSpPr>
              <p:cNvPr id="1420" name="Google Shape;1420;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1" name="Google Shape;1421;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4" name="Google Shape;1424;p168"/>
            <p:cNvGrpSpPr/>
            <p:nvPr/>
          </p:nvGrpSpPr>
          <p:grpSpPr>
            <a:xfrm>
              <a:off x="1751220" y="2553305"/>
              <a:ext cx="2635412" cy="1751564"/>
              <a:chOff x="1751220" y="2553305"/>
              <a:chExt cx="2635412" cy="1751564"/>
            </a:xfrm>
          </p:grpSpPr>
          <p:grpSp>
            <p:nvGrpSpPr>
              <p:cNvPr id="1425" name="Google Shape;1425;p168"/>
              <p:cNvGrpSpPr/>
              <p:nvPr/>
            </p:nvGrpSpPr>
            <p:grpSpPr>
              <a:xfrm>
                <a:off x="1751220" y="2553305"/>
                <a:ext cx="2635412" cy="1751564"/>
                <a:chOff x="1751220" y="2553305"/>
                <a:chExt cx="2635412" cy="1751564"/>
              </a:xfrm>
            </p:grpSpPr>
            <p:sp>
              <p:nvSpPr>
                <p:cNvPr id="1426" name="Google Shape;1426;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7" name="Google Shape;1427;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0" name="Google Shape;1430;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1" name="Google Shape;1431;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Youth online safety and well-being</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2" name="Shape 1432"/>
        <p:cNvGrpSpPr/>
        <p:nvPr/>
      </p:nvGrpSpPr>
      <p:grpSpPr>
        <a:xfrm>
          <a:off x="0" y="0"/>
          <a:ext cx="0" cy="0"/>
          <a:chOff x="0" y="0"/>
          <a:chExt cx="0" cy="0"/>
        </a:xfrm>
      </p:grpSpPr>
      <p:sp>
        <p:nvSpPr>
          <p:cNvPr id="1433" name="Google Shape;1433;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35" name="Google Shape;1435;p169"/>
          <p:cNvGrpSpPr/>
          <p:nvPr/>
        </p:nvGrpSpPr>
        <p:grpSpPr>
          <a:xfrm>
            <a:off x="699543" y="9578871"/>
            <a:ext cx="860353" cy="172004"/>
            <a:chOff x="1751220" y="2553305"/>
            <a:chExt cx="8690433" cy="1751564"/>
          </a:xfrm>
        </p:grpSpPr>
        <p:grpSp>
          <p:nvGrpSpPr>
            <p:cNvPr id="1436" name="Google Shape;1436;p169"/>
            <p:cNvGrpSpPr/>
            <p:nvPr/>
          </p:nvGrpSpPr>
          <p:grpSpPr>
            <a:xfrm>
              <a:off x="4940894" y="2609525"/>
              <a:ext cx="5500759" cy="1694643"/>
              <a:chOff x="4940894" y="2609525"/>
              <a:chExt cx="5500759" cy="1694643"/>
            </a:xfrm>
          </p:grpSpPr>
          <p:sp>
            <p:nvSpPr>
              <p:cNvPr id="1437" name="Google Shape;1437;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8" name="Google Shape;1438;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1" name="Google Shape;1441;p169"/>
            <p:cNvGrpSpPr/>
            <p:nvPr/>
          </p:nvGrpSpPr>
          <p:grpSpPr>
            <a:xfrm>
              <a:off x="1751220" y="2553305"/>
              <a:ext cx="2635412" cy="1751564"/>
              <a:chOff x="1751220" y="2553305"/>
              <a:chExt cx="2635412" cy="1751564"/>
            </a:xfrm>
          </p:grpSpPr>
          <p:grpSp>
            <p:nvGrpSpPr>
              <p:cNvPr id="1442" name="Google Shape;1442;p169"/>
              <p:cNvGrpSpPr/>
              <p:nvPr/>
            </p:nvGrpSpPr>
            <p:grpSpPr>
              <a:xfrm>
                <a:off x="1751220" y="2553305"/>
                <a:ext cx="2635412" cy="1751564"/>
                <a:chOff x="1751220" y="2553305"/>
                <a:chExt cx="2635412" cy="1751564"/>
              </a:xfrm>
            </p:grpSpPr>
            <p:sp>
              <p:nvSpPr>
                <p:cNvPr id="1443" name="Google Shape;1443;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4" name="Google Shape;1444;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7" name="Google Shape;1447;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8" name="Google Shape;1448;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sp>
        <p:nvSpPr>
          <p:cNvPr id="686" name="Google Shape;686;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grpSp>
        <p:nvGrpSpPr>
          <p:cNvPr id="687" name="Google Shape;687;p85"/>
          <p:cNvGrpSpPr/>
          <p:nvPr/>
        </p:nvGrpSpPr>
        <p:grpSpPr>
          <a:xfrm>
            <a:off x="699543" y="9578871"/>
            <a:ext cx="860353" cy="172004"/>
            <a:chOff x="1751220" y="2553305"/>
            <a:chExt cx="8690433" cy="1751564"/>
          </a:xfrm>
        </p:grpSpPr>
        <p:grpSp>
          <p:nvGrpSpPr>
            <p:cNvPr id="688" name="Google Shape;688;p85"/>
            <p:cNvGrpSpPr/>
            <p:nvPr/>
          </p:nvGrpSpPr>
          <p:grpSpPr>
            <a:xfrm>
              <a:off x="4940894" y="2609525"/>
              <a:ext cx="5500759" cy="1694643"/>
              <a:chOff x="4940894" y="2609525"/>
              <a:chExt cx="5500759" cy="1694643"/>
            </a:xfrm>
          </p:grpSpPr>
          <p:sp>
            <p:nvSpPr>
              <p:cNvPr id="689" name="Google Shape;68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2" name="Google Shape;69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3" name="Google Shape;693;p85"/>
            <p:cNvGrpSpPr/>
            <p:nvPr/>
          </p:nvGrpSpPr>
          <p:grpSpPr>
            <a:xfrm>
              <a:off x="1751220" y="2553305"/>
              <a:ext cx="2635412" cy="1751564"/>
              <a:chOff x="1751220" y="2553305"/>
              <a:chExt cx="2635412" cy="1751564"/>
            </a:xfrm>
          </p:grpSpPr>
          <p:grpSp>
            <p:nvGrpSpPr>
              <p:cNvPr id="694" name="Google Shape;694;p85"/>
              <p:cNvGrpSpPr/>
              <p:nvPr/>
            </p:nvGrpSpPr>
            <p:grpSpPr>
              <a:xfrm>
                <a:off x="1751220" y="2553305"/>
                <a:ext cx="2635412" cy="1751564"/>
                <a:chOff x="1751220" y="2553305"/>
                <a:chExt cx="2635412" cy="1751564"/>
              </a:xfrm>
            </p:grpSpPr>
            <p:sp>
              <p:nvSpPr>
                <p:cNvPr id="695" name="Google Shape;69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8" name="Google Shape;69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9" name="Google Shape;69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00" name="Google Shape;700;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bg>
      <p:bgPr>
        <a:solidFill>
          <a:srgbClr val="F1F4F7"/>
        </a:solidFill>
      </p:bgPr>
    </p:bg>
    <p:spTree>
      <p:nvGrpSpPr>
        <p:cNvPr id="717" name="Shape 717"/>
        <p:cNvGrpSpPr/>
        <p:nvPr/>
      </p:nvGrpSpPr>
      <p:grpSpPr>
        <a:xfrm>
          <a:off x="0" y="0"/>
          <a:ext cx="0" cy="0"/>
          <a:chOff x="0" y="0"/>
          <a:chExt cx="0" cy="0"/>
        </a:xfrm>
      </p:grpSpPr>
      <p:sp>
        <p:nvSpPr>
          <p:cNvPr id="718" name="Google Shape;718;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719" name="Google Shape;719;p87"/>
          <p:cNvGrpSpPr/>
          <p:nvPr/>
        </p:nvGrpSpPr>
        <p:grpSpPr>
          <a:xfrm>
            <a:off x="699543" y="9578871"/>
            <a:ext cx="860353" cy="172004"/>
            <a:chOff x="1751220" y="2553305"/>
            <a:chExt cx="8690433" cy="1751564"/>
          </a:xfrm>
        </p:grpSpPr>
        <p:grpSp>
          <p:nvGrpSpPr>
            <p:cNvPr id="720" name="Google Shape;720;p87"/>
            <p:cNvGrpSpPr/>
            <p:nvPr/>
          </p:nvGrpSpPr>
          <p:grpSpPr>
            <a:xfrm>
              <a:off x="4940894" y="2609525"/>
              <a:ext cx="5500759" cy="1694643"/>
              <a:chOff x="4940894" y="2609525"/>
              <a:chExt cx="5500759" cy="1694643"/>
            </a:xfrm>
          </p:grpSpPr>
          <p:sp>
            <p:nvSpPr>
              <p:cNvPr id="721" name="Google Shape;721;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2" name="Google Shape;722;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5" name="Google Shape;725;p87"/>
            <p:cNvGrpSpPr/>
            <p:nvPr/>
          </p:nvGrpSpPr>
          <p:grpSpPr>
            <a:xfrm>
              <a:off x="1751220" y="2553305"/>
              <a:ext cx="2635412" cy="1751564"/>
              <a:chOff x="1751220" y="2553305"/>
              <a:chExt cx="2635412" cy="1751564"/>
            </a:xfrm>
          </p:grpSpPr>
          <p:grpSp>
            <p:nvGrpSpPr>
              <p:cNvPr id="726" name="Google Shape;726;p87"/>
              <p:cNvGrpSpPr/>
              <p:nvPr/>
            </p:nvGrpSpPr>
            <p:grpSpPr>
              <a:xfrm>
                <a:off x="1751220" y="2553305"/>
                <a:ext cx="2635412" cy="1751564"/>
                <a:chOff x="1751220" y="2553305"/>
                <a:chExt cx="2635412" cy="1751564"/>
              </a:xfrm>
            </p:grpSpPr>
            <p:sp>
              <p:nvSpPr>
                <p:cNvPr id="727" name="Google Shape;727;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8" name="Google Shape;728;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1" name="Google Shape;731;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2" name="Google Shape;732;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3" name="Shape 733"/>
        <p:cNvGrpSpPr/>
        <p:nvPr/>
      </p:nvGrpSpPr>
      <p:grpSpPr>
        <a:xfrm>
          <a:off x="0" y="0"/>
          <a:ext cx="0" cy="0"/>
          <a:chOff x="0" y="0"/>
          <a:chExt cx="0" cy="0"/>
        </a:xfrm>
      </p:grpSpPr>
      <p:sp>
        <p:nvSpPr>
          <p:cNvPr id="734" name="Google Shape;734;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736" name="Google Shape;736;p88"/>
          <p:cNvGrpSpPr/>
          <p:nvPr/>
        </p:nvGrpSpPr>
        <p:grpSpPr>
          <a:xfrm>
            <a:off x="699543" y="9578871"/>
            <a:ext cx="860353" cy="172004"/>
            <a:chOff x="1751220" y="2553305"/>
            <a:chExt cx="8690433" cy="1751564"/>
          </a:xfrm>
        </p:grpSpPr>
        <p:grpSp>
          <p:nvGrpSpPr>
            <p:cNvPr id="737" name="Google Shape;737;p88"/>
            <p:cNvGrpSpPr/>
            <p:nvPr/>
          </p:nvGrpSpPr>
          <p:grpSpPr>
            <a:xfrm>
              <a:off x="4940894" y="2609525"/>
              <a:ext cx="5500759" cy="1694643"/>
              <a:chOff x="4940894" y="2609525"/>
              <a:chExt cx="5500759" cy="1694643"/>
            </a:xfrm>
          </p:grpSpPr>
          <p:sp>
            <p:nvSpPr>
              <p:cNvPr id="738" name="Google Shape;738;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9" name="Google Shape;739;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2" name="Google Shape;742;p88"/>
            <p:cNvGrpSpPr/>
            <p:nvPr/>
          </p:nvGrpSpPr>
          <p:grpSpPr>
            <a:xfrm>
              <a:off x="1751220" y="2553305"/>
              <a:ext cx="2635412" cy="1751564"/>
              <a:chOff x="1751220" y="2553305"/>
              <a:chExt cx="2635412" cy="1751564"/>
            </a:xfrm>
          </p:grpSpPr>
          <p:grpSp>
            <p:nvGrpSpPr>
              <p:cNvPr id="743" name="Google Shape;743;p88"/>
              <p:cNvGrpSpPr/>
              <p:nvPr/>
            </p:nvGrpSpPr>
            <p:grpSpPr>
              <a:xfrm>
                <a:off x="1751220" y="2553305"/>
                <a:ext cx="2635412" cy="1751564"/>
                <a:chOff x="1751220" y="2553305"/>
                <a:chExt cx="2635412" cy="1751564"/>
              </a:xfrm>
            </p:grpSpPr>
            <p:sp>
              <p:nvSpPr>
                <p:cNvPr id="744" name="Google Shape;744;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5" name="Google Shape;745;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8" name="Google Shape;748;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49" name="Google Shape;749;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0" name="Shape 750"/>
        <p:cNvGrpSpPr/>
        <p:nvPr/>
      </p:nvGrpSpPr>
      <p:grpSpPr>
        <a:xfrm>
          <a:off x="0" y="0"/>
          <a:ext cx="0" cy="0"/>
          <a:chOff x="0" y="0"/>
          <a:chExt cx="0" cy="0"/>
        </a:xfrm>
      </p:grpSpPr>
      <p:sp>
        <p:nvSpPr>
          <p:cNvPr id="751" name="Google Shape;751;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753" name="Google Shape;753;p89"/>
          <p:cNvGrpSpPr/>
          <p:nvPr/>
        </p:nvGrpSpPr>
        <p:grpSpPr>
          <a:xfrm>
            <a:off x="699543" y="9578871"/>
            <a:ext cx="860353" cy="172004"/>
            <a:chOff x="1751220" y="2553305"/>
            <a:chExt cx="8690433" cy="1751564"/>
          </a:xfrm>
        </p:grpSpPr>
        <p:grpSp>
          <p:nvGrpSpPr>
            <p:cNvPr id="754" name="Google Shape;754;p89"/>
            <p:cNvGrpSpPr/>
            <p:nvPr/>
          </p:nvGrpSpPr>
          <p:grpSpPr>
            <a:xfrm>
              <a:off x="4940894" y="2609525"/>
              <a:ext cx="5500759" cy="1694643"/>
              <a:chOff x="4940894" y="2609525"/>
              <a:chExt cx="5500759" cy="1694643"/>
            </a:xfrm>
          </p:grpSpPr>
          <p:sp>
            <p:nvSpPr>
              <p:cNvPr id="755" name="Google Shape;755;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6" name="Google Shape;756;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59" name="Google Shape;759;p89"/>
            <p:cNvGrpSpPr/>
            <p:nvPr/>
          </p:nvGrpSpPr>
          <p:grpSpPr>
            <a:xfrm>
              <a:off x="1751220" y="2553305"/>
              <a:ext cx="2635412" cy="1751564"/>
              <a:chOff x="1751220" y="2553305"/>
              <a:chExt cx="2635412" cy="1751564"/>
            </a:xfrm>
          </p:grpSpPr>
          <p:grpSp>
            <p:nvGrpSpPr>
              <p:cNvPr id="760" name="Google Shape;760;p89"/>
              <p:cNvGrpSpPr/>
              <p:nvPr/>
            </p:nvGrpSpPr>
            <p:grpSpPr>
              <a:xfrm>
                <a:off x="1751220" y="2553305"/>
                <a:ext cx="2635412" cy="1751564"/>
                <a:chOff x="1751220" y="2553305"/>
                <a:chExt cx="2635412" cy="1751564"/>
              </a:xfrm>
            </p:grpSpPr>
            <p:sp>
              <p:nvSpPr>
                <p:cNvPr id="761" name="Google Shape;761;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2" name="Google Shape;762;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5" name="Google Shape;765;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6" name="Google Shape;766;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7" name="Shape 767"/>
        <p:cNvGrpSpPr/>
        <p:nvPr/>
      </p:nvGrpSpPr>
      <p:grpSpPr>
        <a:xfrm>
          <a:off x="0" y="0"/>
          <a:ext cx="0" cy="0"/>
          <a:chOff x="0" y="0"/>
          <a:chExt cx="0" cy="0"/>
        </a:xfrm>
      </p:grpSpPr>
      <p:grpSp>
        <p:nvGrpSpPr>
          <p:cNvPr id="768" name="Google Shape;768;p90"/>
          <p:cNvGrpSpPr/>
          <p:nvPr/>
        </p:nvGrpSpPr>
        <p:grpSpPr>
          <a:xfrm>
            <a:off x="6572242" y="4629409"/>
            <a:ext cx="5144736" cy="1028869"/>
            <a:chOff x="1751220" y="2553305"/>
            <a:chExt cx="8690433" cy="1751564"/>
          </a:xfrm>
        </p:grpSpPr>
        <p:grpSp>
          <p:nvGrpSpPr>
            <p:cNvPr id="769" name="Google Shape;769;p90"/>
            <p:cNvGrpSpPr/>
            <p:nvPr/>
          </p:nvGrpSpPr>
          <p:grpSpPr>
            <a:xfrm>
              <a:off x="4940894" y="2609525"/>
              <a:ext cx="5500759" cy="1694643"/>
              <a:chOff x="4940894" y="2609525"/>
              <a:chExt cx="5500759" cy="1694643"/>
            </a:xfrm>
          </p:grpSpPr>
          <p:sp>
            <p:nvSpPr>
              <p:cNvPr id="770" name="Google Shape;770;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1" name="Google Shape;771;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4" name="Google Shape;774;p90"/>
            <p:cNvGrpSpPr/>
            <p:nvPr/>
          </p:nvGrpSpPr>
          <p:grpSpPr>
            <a:xfrm>
              <a:off x="1751220" y="2553305"/>
              <a:ext cx="2635412" cy="1751564"/>
              <a:chOff x="1751220" y="2553305"/>
              <a:chExt cx="2635412" cy="1751564"/>
            </a:xfrm>
          </p:grpSpPr>
          <p:grpSp>
            <p:nvGrpSpPr>
              <p:cNvPr id="775" name="Google Shape;775;p90"/>
              <p:cNvGrpSpPr/>
              <p:nvPr/>
            </p:nvGrpSpPr>
            <p:grpSpPr>
              <a:xfrm>
                <a:off x="1751220" y="2553305"/>
                <a:ext cx="2635412" cy="1751564"/>
                <a:chOff x="1751220" y="2553305"/>
                <a:chExt cx="2635412" cy="1751564"/>
              </a:xfrm>
            </p:grpSpPr>
            <p:sp>
              <p:nvSpPr>
                <p:cNvPr id="776" name="Google Shape;776;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7" name="Google Shape;777;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0" name="Google Shape;780;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1" name="Shape 781"/>
        <p:cNvGrpSpPr/>
        <p:nvPr/>
      </p:nvGrpSpPr>
      <p:grpSpPr>
        <a:xfrm>
          <a:off x="0" y="0"/>
          <a:ext cx="0" cy="0"/>
          <a:chOff x="0" y="0"/>
          <a:chExt cx="0" cy="0"/>
        </a:xfrm>
      </p:grpSpPr>
      <p:sp>
        <p:nvSpPr>
          <p:cNvPr id="782" name="Google Shape;782;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3" name="Google Shape;783;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6" name="Google Shape;786;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7" name="Google Shape;787;p91"/>
          <p:cNvGrpSpPr/>
          <p:nvPr/>
        </p:nvGrpSpPr>
        <p:grpSpPr>
          <a:xfrm>
            <a:off x="15867399" y="9251826"/>
            <a:ext cx="1725920" cy="347510"/>
            <a:chOff x="15867399" y="9251826"/>
            <a:chExt cx="1725920" cy="347510"/>
          </a:xfrm>
        </p:grpSpPr>
        <p:grpSp>
          <p:nvGrpSpPr>
            <p:cNvPr id="788" name="Google Shape;788;p91"/>
            <p:cNvGrpSpPr/>
            <p:nvPr/>
          </p:nvGrpSpPr>
          <p:grpSpPr>
            <a:xfrm>
              <a:off x="16500868" y="9262980"/>
              <a:ext cx="1092451" cy="336217"/>
              <a:chOff x="4940894" y="2609525"/>
              <a:chExt cx="5500759" cy="1694643"/>
            </a:xfrm>
          </p:grpSpPr>
          <p:sp>
            <p:nvSpPr>
              <p:cNvPr id="789" name="Google Shape;789;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0" name="Google Shape;790;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3" name="Google Shape;793;p91"/>
            <p:cNvGrpSpPr/>
            <p:nvPr/>
          </p:nvGrpSpPr>
          <p:grpSpPr>
            <a:xfrm>
              <a:off x="15867399" y="9251826"/>
              <a:ext cx="523393" cy="347510"/>
              <a:chOff x="1751220" y="2553305"/>
              <a:chExt cx="2635412" cy="1751564"/>
            </a:xfrm>
          </p:grpSpPr>
          <p:grpSp>
            <p:nvGrpSpPr>
              <p:cNvPr id="794" name="Google Shape;794;p91"/>
              <p:cNvGrpSpPr/>
              <p:nvPr/>
            </p:nvGrpSpPr>
            <p:grpSpPr>
              <a:xfrm>
                <a:off x="1751220" y="2553305"/>
                <a:ext cx="2635412" cy="1751564"/>
                <a:chOff x="1751220" y="2553305"/>
                <a:chExt cx="2635412" cy="1751564"/>
              </a:xfrm>
            </p:grpSpPr>
            <p:sp>
              <p:nvSpPr>
                <p:cNvPr id="795" name="Google Shape;795;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6" name="Google Shape;796;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99" name="Google Shape;799;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0" name="Shape 800"/>
        <p:cNvGrpSpPr/>
        <p:nvPr/>
      </p:nvGrpSpPr>
      <p:grpSpPr>
        <a:xfrm>
          <a:off x="0" y="0"/>
          <a:ext cx="0" cy="0"/>
          <a:chOff x="0" y="0"/>
          <a:chExt cx="0" cy="0"/>
        </a:xfrm>
      </p:grpSpPr>
      <p:sp>
        <p:nvSpPr>
          <p:cNvPr id="801" name="Google Shape;801;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2" name="Google Shape;802;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3" name="Shape 803"/>
        <p:cNvGrpSpPr/>
        <p:nvPr/>
      </p:nvGrpSpPr>
      <p:grpSpPr>
        <a:xfrm>
          <a:off x="0" y="0"/>
          <a:ext cx="0" cy="0"/>
          <a:chOff x="0" y="0"/>
          <a:chExt cx="0" cy="0"/>
        </a:xfrm>
      </p:grpSpPr>
      <p:sp>
        <p:nvSpPr>
          <p:cNvPr id="804" name="Google Shape;804;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5" name="Google Shape;805;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6" name="Google Shape;806;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8" name="Google Shape;808;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0" name="Google Shape;810;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2" name="Google Shape;812;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4" name="Google Shape;814;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6" name="Google Shape;816;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8" name="Google Shape;818;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0" name="Google Shape;820;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29" name="Shape 829"/>
        <p:cNvGrpSpPr/>
        <p:nvPr/>
      </p:nvGrpSpPr>
      <p:grpSpPr>
        <a:xfrm>
          <a:off x="0" y="0"/>
          <a:ext cx="0" cy="0"/>
          <a:chOff x="0" y="0"/>
          <a:chExt cx="0" cy="0"/>
        </a:xfrm>
      </p:grpSpPr>
      <p:sp>
        <p:nvSpPr>
          <p:cNvPr id="830" name="Google Shape;830;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1" name="Google Shape;831;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2" name="Shape 832"/>
        <p:cNvGrpSpPr/>
        <p:nvPr/>
      </p:nvGrpSpPr>
      <p:grpSpPr>
        <a:xfrm>
          <a:off x="0" y="0"/>
          <a:ext cx="0" cy="0"/>
          <a:chOff x="0" y="0"/>
          <a:chExt cx="0" cy="0"/>
        </a:xfrm>
      </p:grpSpPr>
      <p:sp>
        <p:nvSpPr>
          <p:cNvPr id="833" name="Google Shape;833;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4" name="Google Shape;834;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5" name="Shape 835"/>
        <p:cNvGrpSpPr/>
        <p:nvPr/>
      </p:nvGrpSpPr>
      <p:grpSpPr>
        <a:xfrm>
          <a:off x="0" y="0"/>
          <a:ext cx="0" cy="0"/>
          <a:chOff x="0" y="0"/>
          <a:chExt cx="0" cy="0"/>
        </a:xfrm>
      </p:grpSpPr>
      <p:sp>
        <p:nvSpPr>
          <p:cNvPr id="836" name="Google Shape;836;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7" name="Shape 837"/>
        <p:cNvGrpSpPr/>
        <p:nvPr/>
      </p:nvGrpSpPr>
      <p:grpSpPr>
        <a:xfrm>
          <a:off x="0" y="0"/>
          <a:ext cx="0" cy="0"/>
          <a:chOff x="0" y="0"/>
          <a:chExt cx="0" cy="0"/>
        </a:xfrm>
      </p:grpSpPr>
      <p:sp>
        <p:nvSpPr>
          <p:cNvPr id="838" name="Google Shape;838;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39" name="Google Shape;839;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0" name="Google Shape;840;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1" name="Google Shape;841;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Building age-appropriate experiences for young people online</a:t>
            </a:r>
            <a:endParaRPr i="0" sz="1400" u="none" cap="none" strike="noStrike">
              <a:solidFill>
                <a:srgbClr val="1C2B33"/>
              </a:solidFill>
              <a:latin typeface="Optimistic Text"/>
              <a:ea typeface="Optimistic Text"/>
              <a:cs typeface="Optimistic Text"/>
              <a:sym typeface="Optimistic Text"/>
            </a:endParaRPr>
          </a:p>
        </p:txBody>
      </p:sp>
      <p:grpSp>
        <p:nvGrpSpPr>
          <p:cNvPr id="842" name="Google Shape;842;p97"/>
          <p:cNvGrpSpPr/>
          <p:nvPr/>
        </p:nvGrpSpPr>
        <p:grpSpPr>
          <a:xfrm>
            <a:off x="757593" y="9578871"/>
            <a:ext cx="860353" cy="172004"/>
            <a:chOff x="1751220" y="2553305"/>
            <a:chExt cx="8690433" cy="1751564"/>
          </a:xfrm>
        </p:grpSpPr>
        <p:grpSp>
          <p:nvGrpSpPr>
            <p:cNvPr id="843" name="Google Shape;843;p97"/>
            <p:cNvGrpSpPr/>
            <p:nvPr/>
          </p:nvGrpSpPr>
          <p:grpSpPr>
            <a:xfrm>
              <a:off x="4940894" y="2609525"/>
              <a:ext cx="5500759" cy="1694643"/>
              <a:chOff x="4940894" y="2609525"/>
              <a:chExt cx="5500759" cy="1694643"/>
            </a:xfrm>
          </p:grpSpPr>
          <p:sp>
            <p:nvSpPr>
              <p:cNvPr id="844" name="Google Shape;844;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5" name="Google Shape;845;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8" name="Google Shape;848;p97"/>
            <p:cNvGrpSpPr/>
            <p:nvPr/>
          </p:nvGrpSpPr>
          <p:grpSpPr>
            <a:xfrm>
              <a:off x="1751220" y="2553305"/>
              <a:ext cx="2635412" cy="1751564"/>
              <a:chOff x="1751220" y="2553305"/>
              <a:chExt cx="2635412" cy="1751564"/>
            </a:xfrm>
          </p:grpSpPr>
          <p:grpSp>
            <p:nvGrpSpPr>
              <p:cNvPr id="849" name="Google Shape;849;p97"/>
              <p:cNvGrpSpPr/>
              <p:nvPr/>
            </p:nvGrpSpPr>
            <p:grpSpPr>
              <a:xfrm>
                <a:off x="1751220" y="2553305"/>
                <a:ext cx="2635412" cy="1751564"/>
                <a:chOff x="1751220" y="2553305"/>
                <a:chExt cx="2635412" cy="1751564"/>
              </a:xfrm>
            </p:grpSpPr>
            <p:sp>
              <p:nvSpPr>
                <p:cNvPr id="850" name="Google Shape;850;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1" name="Google Shape;851;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4" name="Google Shape;854;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5" name="Google Shape;855;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6" name="Shape 856"/>
        <p:cNvGrpSpPr/>
        <p:nvPr/>
      </p:nvGrpSpPr>
      <p:grpSpPr>
        <a:xfrm>
          <a:off x="0" y="0"/>
          <a:ext cx="0" cy="0"/>
          <a:chOff x="0" y="0"/>
          <a:chExt cx="0" cy="0"/>
        </a:xfrm>
      </p:grpSpPr>
      <p:sp>
        <p:nvSpPr>
          <p:cNvPr id="857" name="Google Shape;857;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8" name="Google Shape;858;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59" name="Google Shape;859;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0" name="Google Shape;860;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1" name="Google Shape;861;p98"/>
          <p:cNvGrpSpPr/>
          <p:nvPr/>
        </p:nvGrpSpPr>
        <p:grpSpPr>
          <a:xfrm>
            <a:off x="699217" y="9415916"/>
            <a:ext cx="852259" cy="171601"/>
            <a:chOff x="15867399" y="9251826"/>
            <a:chExt cx="1725920" cy="347510"/>
          </a:xfrm>
        </p:grpSpPr>
        <p:grpSp>
          <p:nvGrpSpPr>
            <p:cNvPr id="862" name="Google Shape;862;p98"/>
            <p:cNvGrpSpPr/>
            <p:nvPr/>
          </p:nvGrpSpPr>
          <p:grpSpPr>
            <a:xfrm>
              <a:off x="16500868" y="9262980"/>
              <a:ext cx="1092451" cy="336217"/>
              <a:chOff x="4940894" y="2609525"/>
              <a:chExt cx="5500759" cy="1694643"/>
            </a:xfrm>
          </p:grpSpPr>
          <p:sp>
            <p:nvSpPr>
              <p:cNvPr id="863" name="Google Shape;863;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4" name="Google Shape;864;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7" name="Google Shape;867;p98"/>
            <p:cNvGrpSpPr/>
            <p:nvPr/>
          </p:nvGrpSpPr>
          <p:grpSpPr>
            <a:xfrm>
              <a:off x="15867399" y="9251826"/>
              <a:ext cx="523393" cy="347510"/>
              <a:chOff x="1751220" y="2553305"/>
              <a:chExt cx="2635412" cy="1751564"/>
            </a:xfrm>
          </p:grpSpPr>
          <p:grpSp>
            <p:nvGrpSpPr>
              <p:cNvPr id="868" name="Google Shape;868;p98"/>
              <p:cNvGrpSpPr/>
              <p:nvPr/>
            </p:nvGrpSpPr>
            <p:grpSpPr>
              <a:xfrm>
                <a:off x="1751220" y="2553305"/>
                <a:ext cx="2635412" cy="1751564"/>
                <a:chOff x="1751220" y="2553305"/>
                <a:chExt cx="2635412" cy="1751564"/>
              </a:xfrm>
            </p:grpSpPr>
            <p:sp>
              <p:nvSpPr>
                <p:cNvPr id="869" name="Google Shape;869;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0" name="Google Shape;870;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3" name="Google Shape;873;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4" name="Google Shape;874;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fr-FR" sz="1400" u="none" cap="none" strike="noStrike">
                <a:solidFill>
                  <a:schemeClr val="lt1"/>
                </a:solidFill>
                <a:latin typeface="Arial"/>
                <a:ea typeface="Arial"/>
                <a:cs typeface="Arial"/>
                <a:sym typeface="Arial"/>
              </a:rPr>
              <a:t>0</a:t>
            </a:r>
            <a:fld id="{00000000-1234-1234-1234-123412341234}" type="slidenum">
              <a:rPr b="1" i="0" lang="fr-FR"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5" name="Shape 875"/>
        <p:cNvGrpSpPr/>
        <p:nvPr/>
      </p:nvGrpSpPr>
      <p:grpSpPr>
        <a:xfrm>
          <a:off x="0" y="0"/>
          <a:ext cx="0" cy="0"/>
          <a:chOff x="0" y="0"/>
          <a:chExt cx="0" cy="0"/>
        </a:xfrm>
      </p:grpSpPr>
      <p:sp>
        <p:nvSpPr>
          <p:cNvPr id="876" name="Google Shape;876;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7" name="Google Shape;877;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8" name="Google Shape;878;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79" name="Shape 879"/>
        <p:cNvGrpSpPr/>
        <p:nvPr/>
      </p:nvGrpSpPr>
      <p:grpSpPr>
        <a:xfrm>
          <a:off x="0" y="0"/>
          <a:ext cx="0" cy="0"/>
          <a:chOff x="0" y="0"/>
          <a:chExt cx="0" cy="0"/>
        </a:xfrm>
      </p:grpSpPr>
      <p:sp>
        <p:nvSpPr>
          <p:cNvPr id="880" name="Google Shape;880;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1" name="Google Shape;881;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2" name="Google Shape;882;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3" name="Shape 883"/>
        <p:cNvGrpSpPr/>
        <p:nvPr/>
      </p:nvGrpSpPr>
      <p:grpSpPr>
        <a:xfrm>
          <a:off x="0" y="0"/>
          <a:ext cx="0" cy="0"/>
          <a:chOff x="0" y="0"/>
          <a:chExt cx="0" cy="0"/>
        </a:xfrm>
      </p:grpSpPr>
      <p:sp>
        <p:nvSpPr>
          <p:cNvPr id="884" name="Google Shape;884;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5" name="Google Shape;885;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6" name="Google Shape;886;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1.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6.png"/><Relationship Id="rId9" Type="http://schemas.openxmlformats.org/officeDocument/2006/relationships/image" Target="../media/image23.jp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20.jpg"/><Relationship Id="rId8" Type="http://schemas.openxmlformats.org/officeDocument/2006/relationships/image" Target="../media/image19.png"/><Relationship Id="rId20" Type="http://schemas.openxmlformats.org/officeDocument/2006/relationships/image" Target="../media/image36.png"/><Relationship Id="rId22" Type="http://schemas.openxmlformats.org/officeDocument/2006/relationships/image" Target="../media/image41.png"/><Relationship Id="rId21" Type="http://schemas.openxmlformats.org/officeDocument/2006/relationships/image" Target="../media/image35.png"/><Relationship Id="rId24" Type="http://schemas.openxmlformats.org/officeDocument/2006/relationships/image" Target="../media/image45.png"/><Relationship Id="rId23" Type="http://schemas.openxmlformats.org/officeDocument/2006/relationships/image" Target="../media/image40.png"/><Relationship Id="rId25" Type="http://schemas.openxmlformats.org/officeDocument/2006/relationships/image" Target="../media/image47.png"/><Relationship Id="rId11" Type="http://schemas.openxmlformats.org/officeDocument/2006/relationships/image" Target="../media/image29.png"/><Relationship Id="rId10" Type="http://schemas.openxmlformats.org/officeDocument/2006/relationships/image" Target="../media/image27.png"/><Relationship Id="rId13" Type="http://schemas.openxmlformats.org/officeDocument/2006/relationships/image" Target="../media/image43.png"/><Relationship Id="rId12" Type="http://schemas.openxmlformats.org/officeDocument/2006/relationships/image" Target="../media/image30.png"/><Relationship Id="rId15" Type="http://schemas.openxmlformats.org/officeDocument/2006/relationships/image" Target="../media/image42.jpg"/><Relationship Id="rId14" Type="http://schemas.openxmlformats.org/officeDocument/2006/relationships/image" Target="../media/image44.png"/><Relationship Id="rId17" Type="http://schemas.openxmlformats.org/officeDocument/2006/relationships/image" Target="../media/image38.png"/><Relationship Id="rId16" Type="http://schemas.openxmlformats.org/officeDocument/2006/relationships/image" Target="../media/image39.png"/><Relationship Id="rId19" Type="http://schemas.openxmlformats.org/officeDocument/2006/relationships/image" Target="../media/image34.png"/><Relationship Id="rId1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60.png"/><Relationship Id="rId5" Type="http://schemas.openxmlformats.org/officeDocument/2006/relationships/image" Target="../media/image48.png"/><Relationship Id="rId6" Type="http://schemas.openxmlformats.org/officeDocument/2006/relationships/image" Target="../media/image63.png"/><Relationship Id="rId7" Type="http://schemas.openxmlformats.org/officeDocument/2006/relationships/image" Target="../media/image61.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66.png"/><Relationship Id="rId5" Type="http://schemas.openxmlformats.org/officeDocument/2006/relationships/image" Target="../media/image73.png"/><Relationship Id="rId6"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72.png"/><Relationship Id="rId5"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74.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140.png"/><Relationship Id="rId4" Type="http://schemas.openxmlformats.org/officeDocument/2006/relationships/image" Target="../media/image139.png"/><Relationship Id="rId5" Type="http://schemas.openxmlformats.org/officeDocument/2006/relationships/image" Target="../media/image138.png"/><Relationship Id="rId6" Type="http://schemas.openxmlformats.org/officeDocument/2006/relationships/image" Target="../media/image1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99.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76.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89.png"/><Relationship Id="rId4" Type="http://schemas.openxmlformats.org/officeDocument/2006/relationships/image" Target="../media/image80.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82.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6.png"/><Relationship Id="rId4" Type="http://schemas.openxmlformats.org/officeDocument/2006/relationships/image" Target="../media/image84.png"/><Relationship Id="rId5"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95.gif"/><Relationship Id="rId4" Type="http://schemas.openxmlformats.org/officeDocument/2006/relationships/image" Target="../media/image10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3.png"/><Relationship Id="rId6" Type="http://schemas.openxmlformats.org/officeDocument/2006/relationships/image" Target="../media/image88.png"/><Relationship Id="rId7" Type="http://schemas.openxmlformats.org/officeDocument/2006/relationships/image" Target="../media/image92.png"/><Relationship Id="rId8"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98.png"/><Relationship Id="rId5" Type="http://schemas.openxmlformats.org/officeDocument/2006/relationships/image" Target="../media/image100.png"/><Relationship Id="rId6" Type="http://schemas.openxmlformats.org/officeDocument/2006/relationships/image" Target="../media/image1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3.png"/><Relationship Id="rId4" Type="http://schemas.openxmlformats.org/officeDocument/2006/relationships/image" Target="../media/image105.png"/><Relationship Id="rId5"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110.png"/><Relationship Id="rId5" Type="http://schemas.openxmlformats.org/officeDocument/2006/relationships/image" Target="../media/image10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0.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07.jp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37.pn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24.png"/><Relationship Id="rId4" Type="http://schemas.openxmlformats.org/officeDocument/2006/relationships/image" Target="../media/image126.png"/><Relationship Id="rId5" Type="http://schemas.openxmlformats.org/officeDocument/2006/relationships/image" Target="../media/image1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23.png"/><Relationship Id="rId6" Type="http://schemas.openxmlformats.org/officeDocument/2006/relationships/image" Target="../media/image115.png"/><Relationship Id="rId7" Type="http://schemas.openxmlformats.org/officeDocument/2006/relationships/image" Target="../media/image1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6.png"/><Relationship Id="rId6" Type="http://schemas.openxmlformats.org/officeDocument/2006/relationships/image" Target="../media/image134.png"/><Relationship Id="rId7" Type="http://schemas.openxmlformats.org/officeDocument/2006/relationships/image" Target="../media/image143.png"/><Relationship Id="rId8" Type="http://schemas.openxmlformats.org/officeDocument/2006/relationships/image" Target="../media/image1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image" Target="../media/image15.png"/><Relationship Id="rId7" Type="http://schemas.openxmlformats.org/officeDocument/2006/relationships/image" Target="../media/image8.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170"/>
          <p:cNvSpPr txBox="1"/>
          <p:nvPr/>
        </p:nvSpPr>
        <p:spPr>
          <a:xfrm>
            <a:off x="699525" y="3963875"/>
            <a:ext cx="9384633"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fr-FR" sz="7400" u="none" cap="none" strike="noStrike">
                <a:solidFill>
                  <a:srgbClr val="1C2B33"/>
                </a:solidFill>
                <a:latin typeface="Optimistic Display Medium"/>
                <a:ea typeface="Optimistic Display Medium"/>
                <a:cs typeface="Optimistic Display Medium"/>
                <a:sym typeface="Optimistic Display Medium"/>
              </a:rPr>
              <a:t>Sécurité et bien-être des jeunes en ligne </a:t>
            </a:r>
            <a:endParaRPr i="0" sz="7400" u="none" cap="none" strike="noStrike">
              <a:solidFill>
                <a:srgbClr val="1C2B33"/>
              </a:solidFill>
              <a:latin typeface="Optimistic Display Medium"/>
              <a:ea typeface="Optimistic Display Medium"/>
              <a:cs typeface="Optimistic Display Medium"/>
              <a:sym typeface="Optimistic Display Medium"/>
            </a:endParaRPr>
          </a:p>
        </p:txBody>
      </p:sp>
      <p:sp>
        <p:nvSpPr>
          <p:cNvPr id="1454" name="Google Shape;1454;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fr-FR" sz="2100" u="none" cap="none" strike="noStrike">
                <a:solidFill>
                  <a:schemeClr val="lt1"/>
                </a:solidFill>
                <a:latin typeface="Optimistic Display"/>
                <a:ea typeface="Optimistic Display"/>
                <a:cs typeface="Optimistic Display"/>
                <a:sym typeface="Optimistic Display"/>
              </a:rPr>
              <a:t>MON MONDE NUMÉRIQUE</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5" name="Google Shape;1455;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MODULE 7</a:t>
            </a:r>
            <a:endParaRPr i="0" sz="1400" u="none" cap="none" strike="noStrike">
              <a:solidFill>
                <a:schemeClr val="dk1"/>
              </a:solidFill>
              <a:latin typeface="Optimistic Text"/>
              <a:ea typeface="Optimistic Text"/>
              <a:cs typeface="Optimistic Text"/>
              <a:sym typeface="Optimistic Text"/>
            </a:endParaRPr>
          </a:p>
        </p:txBody>
      </p:sp>
      <p:pic>
        <p:nvPicPr>
          <p:cNvPr id="1456" name="Google Shape;1456;p170"/>
          <p:cNvPicPr preferRelativeResize="0"/>
          <p:nvPr/>
        </p:nvPicPr>
        <p:blipFill rotWithShape="1">
          <a:blip r:embed="rId3">
            <a:alphaModFix/>
          </a:blip>
          <a:srcRect b="0" l="0" r="0" t="0"/>
          <a:stretch/>
        </p:blipFill>
        <p:spPr>
          <a:xfrm>
            <a:off x="218850" y="8796873"/>
            <a:ext cx="3328927" cy="1433651"/>
          </a:xfrm>
          <a:prstGeom prst="rect">
            <a:avLst/>
          </a:prstGeom>
          <a:noFill/>
          <a:ln>
            <a:noFill/>
          </a:ln>
        </p:spPr>
      </p:pic>
      <p:pic>
        <p:nvPicPr>
          <p:cNvPr id="1457" name="Google Shape;1457;p170"/>
          <p:cNvPicPr preferRelativeResize="0"/>
          <p:nvPr/>
        </p:nvPicPr>
        <p:blipFill rotWithShape="1">
          <a:blip r:embed="rId4">
            <a:alphaModFix/>
          </a:blip>
          <a:srcRect b="7827" l="13766" r="25820" t="13426"/>
          <a:stretch/>
        </p:blipFill>
        <p:spPr>
          <a:xfrm flipH="1">
            <a:off x="10548150" y="2180325"/>
            <a:ext cx="7058100" cy="6132300"/>
          </a:xfrm>
          <a:prstGeom prst="roundRect">
            <a:avLst>
              <a:gd fmla="val 7089" name="adj"/>
            </a:avLst>
          </a:prstGeom>
          <a:noFill/>
          <a:ln>
            <a:noFill/>
          </a:ln>
        </p:spPr>
      </p:pic>
      <p:pic>
        <p:nvPicPr>
          <p:cNvPr id="1458" name="Google Shape;1458;p170"/>
          <p:cNvPicPr preferRelativeResize="0"/>
          <p:nvPr/>
        </p:nvPicPr>
        <p:blipFill rotWithShape="1">
          <a:blip r:embed="rId5">
            <a:alphaModFix/>
          </a:blip>
          <a:srcRect b="0" l="0" r="0" t="0"/>
          <a:stretch/>
        </p:blipFill>
        <p:spPr>
          <a:xfrm>
            <a:off x="1310307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602" name="Google Shape;1602;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3" name="Google Shape;1603;p179"/>
          <p:cNvSpPr txBox="1"/>
          <p:nvPr/>
        </p:nvSpPr>
        <p:spPr>
          <a:xfrm>
            <a:off x="9062700" y="2889750"/>
            <a:ext cx="21975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Consentir à l’envoi de données aux tiers pour les publicités</a:t>
            </a:r>
            <a:endParaRPr i="0" sz="1000" u="none" cap="none" strike="noStrike">
              <a:solidFill>
                <a:schemeClr val="dk1"/>
              </a:solidFill>
              <a:latin typeface="Optimistic Text"/>
              <a:ea typeface="Optimistic Text"/>
              <a:cs typeface="Optimistic Text"/>
              <a:sym typeface="Optimistic Text"/>
            </a:endParaRPr>
          </a:p>
        </p:txBody>
      </p:sp>
      <p:sp>
        <p:nvSpPr>
          <p:cNvPr id="1604" name="Google Shape;1604;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Accès interdit à Rencontres</a:t>
            </a:r>
            <a:endParaRPr i="0" sz="1000" u="none" cap="none" strike="noStrike">
              <a:solidFill>
                <a:schemeClr val="dk1"/>
              </a:solidFill>
              <a:latin typeface="Optimistic Text"/>
              <a:ea typeface="Optimistic Text"/>
              <a:cs typeface="Optimistic Text"/>
              <a:sym typeface="Optimistic Text"/>
            </a:endParaRPr>
          </a:p>
        </p:txBody>
      </p:sp>
      <p:sp>
        <p:nvSpPr>
          <p:cNvPr id="1605" name="Google Shape;1605;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Accès interdit à Marketplace</a:t>
            </a:r>
            <a:endParaRPr i="0" sz="1000" u="none" cap="none" strike="noStrike">
              <a:solidFill>
                <a:schemeClr val="dk1"/>
              </a:solidFill>
              <a:latin typeface="Optimistic Text"/>
              <a:ea typeface="Optimistic Text"/>
              <a:cs typeface="Optimistic Text"/>
              <a:sym typeface="Optimistic Text"/>
            </a:endParaRPr>
          </a:p>
        </p:txBody>
      </p:sp>
      <p:sp>
        <p:nvSpPr>
          <p:cNvPr id="1606" name="Google Shape;1606;p179"/>
          <p:cNvSpPr txBox="1"/>
          <p:nvPr/>
        </p:nvSpPr>
        <p:spPr>
          <a:xfrm>
            <a:off x="15607025" y="2889750"/>
            <a:ext cx="194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Signaler les utilisateurs n’ayant pas l’âge autorisé (disponible pour tous)</a:t>
            </a:r>
            <a:endParaRPr i="0" sz="1000" u="none" cap="none" strike="noStrike">
              <a:solidFill>
                <a:schemeClr val="dk1"/>
              </a:solidFill>
              <a:latin typeface="Optimistic Text"/>
              <a:ea typeface="Optimistic Text"/>
              <a:cs typeface="Optimistic Text"/>
              <a:sym typeface="Optimistic Text"/>
            </a:endParaRPr>
          </a:p>
        </p:txBody>
      </p:sp>
      <p:sp>
        <p:nvSpPr>
          <p:cNvPr id="1607" name="Google Shape;1607;p179"/>
          <p:cNvSpPr txBox="1"/>
          <p:nvPr/>
        </p:nvSpPr>
        <p:spPr>
          <a:xfrm>
            <a:off x="5173125" y="2889750"/>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Publicités interdites pour les mineurs</a:t>
            </a:r>
            <a:endParaRPr i="0" sz="1000" u="none" cap="none" strike="noStrike">
              <a:solidFill>
                <a:schemeClr val="dk1"/>
              </a:solidFill>
              <a:latin typeface="Optimistic Text"/>
              <a:ea typeface="Optimistic Text"/>
              <a:cs typeface="Optimistic Text"/>
              <a:sym typeface="Optimistic Text"/>
            </a:endParaRPr>
          </a:p>
        </p:txBody>
      </p:sp>
      <p:sp>
        <p:nvSpPr>
          <p:cNvPr id="1608" name="Google Shape;1608;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Vérification de l’âge </a:t>
            </a:r>
            <a:endParaRPr i="0" sz="1000" u="none" cap="none" strike="noStrike">
              <a:solidFill>
                <a:schemeClr val="dk1"/>
              </a:solidFill>
              <a:latin typeface="Optimistic Text"/>
              <a:ea typeface="Optimistic Text"/>
              <a:cs typeface="Optimistic Text"/>
              <a:sym typeface="Optimistic Text"/>
            </a:endParaRPr>
          </a:p>
        </p:txBody>
      </p:sp>
      <p:sp>
        <p:nvSpPr>
          <p:cNvPr id="1609" name="Google Shape;1609;p179"/>
          <p:cNvSpPr txBox="1"/>
          <p:nvPr/>
        </p:nvSpPr>
        <p:spPr>
          <a:xfrm>
            <a:off x="7070725" y="2889750"/>
            <a:ext cx="194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Aucun ciblage en fonction des intérêts</a:t>
            </a:r>
            <a:endParaRPr i="0" sz="1000" u="none" cap="none" strike="noStrike">
              <a:solidFill>
                <a:schemeClr val="dk1"/>
              </a:solidFill>
              <a:latin typeface="Optimistic Text"/>
              <a:ea typeface="Optimistic Text"/>
              <a:cs typeface="Optimistic Text"/>
              <a:sym typeface="Optimistic Text"/>
            </a:endParaRPr>
          </a:p>
        </p:txBody>
      </p:sp>
      <p:sp>
        <p:nvSpPr>
          <p:cNvPr id="1610" name="Google Shape;1610;p179"/>
          <p:cNvSpPr txBox="1"/>
          <p:nvPr/>
        </p:nvSpPr>
        <p:spPr>
          <a:xfrm>
            <a:off x="11326625" y="2889750"/>
            <a:ext cx="194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Masquer, signaler et moins voir certaines publicités</a:t>
            </a:r>
            <a:endParaRPr i="0" sz="1000" u="none" cap="none" strike="noStrike">
              <a:solidFill>
                <a:schemeClr val="dk1"/>
              </a:solidFill>
              <a:latin typeface="Optimistic Text"/>
              <a:ea typeface="Optimistic Text"/>
              <a:cs typeface="Optimistic Text"/>
              <a:sym typeface="Optimistic Text"/>
            </a:endParaRPr>
          </a:p>
        </p:txBody>
      </p:sp>
      <p:grpSp>
        <p:nvGrpSpPr>
          <p:cNvPr id="1611" name="Google Shape;1611;p179"/>
          <p:cNvGrpSpPr/>
          <p:nvPr/>
        </p:nvGrpSpPr>
        <p:grpSpPr>
          <a:xfrm>
            <a:off x="1196401" y="1930689"/>
            <a:ext cx="825548" cy="825548"/>
            <a:chOff x="598201" y="941044"/>
            <a:chExt cx="412774" cy="412774"/>
          </a:xfrm>
        </p:grpSpPr>
        <p:grpSp>
          <p:nvGrpSpPr>
            <p:cNvPr id="1612" name="Google Shape;1612;p179"/>
            <p:cNvGrpSpPr/>
            <p:nvPr/>
          </p:nvGrpSpPr>
          <p:grpSpPr>
            <a:xfrm>
              <a:off x="736496" y="1014726"/>
              <a:ext cx="136183" cy="263960"/>
              <a:chOff x="1010029" y="548218"/>
              <a:chExt cx="40335" cy="74810"/>
            </a:xfrm>
          </p:grpSpPr>
          <p:sp>
            <p:nvSpPr>
              <p:cNvPr id="1613" name="Google Shape;1613;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4" name="Google Shape;1614;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5" name="Google Shape;1615;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6" name="Google Shape;1616;p179"/>
            <p:cNvGrpSpPr/>
            <p:nvPr/>
          </p:nvGrpSpPr>
          <p:grpSpPr>
            <a:xfrm>
              <a:off x="598201" y="941044"/>
              <a:ext cx="412774" cy="412774"/>
              <a:chOff x="1093050" y="2106200"/>
              <a:chExt cx="930300" cy="930300"/>
            </a:xfrm>
          </p:grpSpPr>
          <p:sp>
            <p:nvSpPr>
              <p:cNvPr id="1617" name="Google Shape;161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18" name="Google Shape;161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19" name="Google Shape;1619;p179"/>
          <p:cNvGrpSpPr/>
          <p:nvPr/>
        </p:nvGrpSpPr>
        <p:grpSpPr>
          <a:xfrm>
            <a:off x="3334466" y="1930689"/>
            <a:ext cx="825548" cy="825548"/>
            <a:chOff x="1544143" y="941044"/>
            <a:chExt cx="412774" cy="412774"/>
          </a:xfrm>
        </p:grpSpPr>
        <p:sp>
          <p:nvSpPr>
            <p:cNvPr id="1620" name="Google Shape;1620;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1" name="Google Shape;1621;p179"/>
            <p:cNvGrpSpPr/>
            <p:nvPr/>
          </p:nvGrpSpPr>
          <p:grpSpPr>
            <a:xfrm>
              <a:off x="1544143" y="941044"/>
              <a:ext cx="412774" cy="412774"/>
              <a:chOff x="1093050" y="2106200"/>
              <a:chExt cx="930300" cy="930300"/>
            </a:xfrm>
          </p:grpSpPr>
          <p:sp>
            <p:nvSpPr>
              <p:cNvPr id="1622" name="Google Shape;162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3" name="Google Shape;162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4" name="Google Shape;1624;p179"/>
          <p:cNvGrpSpPr/>
          <p:nvPr/>
        </p:nvGrpSpPr>
        <p:grpSpPr>
          <a:xfrm>
            <a:off x="5472530" y="1924239"/>
            <a:ext cx="825548" cy="825548"/>
            <a:chOff x="2493640" y="937819"/>
            <a:chExt cx="412774" cy="412774"/>
          </a:xfrm>
        </p:grpSpPr>
        <p:sp>
          <p:nvSpPr>
            <p:cNvPr id="1625" name="Google Shape;1625;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6" name="Google Shape;1626;p179"/>
            <p:cNvGrpSpPr/>
            <p:nvPr/>
          </p:nvGrpSpPr>
          <p:grpSpPr>
            <a:xfrm>
              <a:off x="2493640" y="937819"/>
              <a:ext cx="412774" cy="412774"/>
              <a:chOff x="1093050" y="2106200"/>
              <a:chExt cx="930300" cy="930300"/>
            </a:xfrm>
          </p:grpSpPr>
          <p:sp>
            <p:nvSpPr>
              <p:cNvPr id="1627" name="Google Shape;1627;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8" name="Google Shape;1628;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9" name="Google Shape;1629;p179"/>
          <p:cNvGrpSpPr/>
          <p:nvPr/>
        </p:nvGrpSpPr>
        <p:grpSpPr>
          <a:xfrm>
            <a:off x="7610594" y="1930689"/>
            <a:ext cx="825548" cy="825548"/>
            <a:chOff x="3442914" y="941044"/>
            <a:chExt cx="412774" cy="412774"/>
          </a:xfrm>
        </p:grpSpPr>
        <p:grpSp>
          <p:nvGrpSpPr>
            <p:cNvPr id="1630" name="Google Shape;1630;p179"/>
            <p:cNvGrpSpPr/>
            <p:nvPr/>
          </p:nvGrpSpPr>
          <p:grpSpPr>
            <a:xfrm>
              <a:off x="3528327" y="1027008"/>
              <a:ext cx="241948" cy="235519"/>
              <a:chOff x="996283" y="134776"/>
              <a:chExt cx="67843" cy="67830"/>
            </a:xfrm>
          </p:grpSpPr>
          <p:sp>
            <p:nvSpPr>
              <p:cNvPr id="1631" name="Google Shape;1631;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2" name="Google Shape;1632;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3" name="Google Shape;1633;p179"/>
            <p:cNvGrpSpPr/>
            <p:nvPr/>
          </p:nvGrpSpPr>
          <p:grpSpPr>
            <a:xfrm>
              <a:off x="3442914" y="941044"/>
              <a:ext cx="412774" cy="412774"/>
              <a:chOff x="1093050" y="2106200"/>
              <a:chExt cx="930300" cy="930300"/>
            </a:xfrm>
          </p:grpSpPr>
          <p:sp>
            <p:nvSpPr>
              <p:cNvPr id="1634" name="Google Shape;163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5" name="Google Shape;163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6" name="Google Shape;1636;p179"/>
          <p:cNvGrpSpPr/>
          <p:nvPr/>
        </p:nvGrpSpPr>
        <p:grpSpPr>
          <a:xfrm>
            <a:off x="9748659" y="1930689"/>
            <a:ext cx="825548" cy="825548"/>
            <a:chOff x="4871012" y="941044"/>
            <a:chExt cx="412774" cy="412774"/>
          </a:xfrm>
        </p:grpSpPr>
        <p:grpSp>
          <p:nvGrpSpPr>
            <p:cNvPr id="1637" name="Google Shape;1637;p179"/>
            <p:cNvGrpSpPr/>
            <p:nvPr/>
          </p:nvGrpSpPr>
          <p:grpSpPr>
            <a:xfrm>
              <a:off x="4959395" y="1029730"/>
              <a:ext cx="268118" cy="235551"/>
              <a:chOff x="12000803" y="1384200"/>
              <a:chExt cx="805884" cy="678430"/>
            </a:xfrm>
          </p:grpSpPr>
          <p:grpSp>
            <p:nvGrpSpPr>
              <p:cNvPr id="1638" name="Google Shape;1638;p179"/>
              <p:cNvGrpSpPr/>
              <p:nvPr/>
            </p:nvGrpSpPr>
            <p:grpSpPr>
              <a:xfrm>
                <a:off x="12000803" y="1384200"/>
                <a:ext cx="687320" cy="678430"/>
                <a:chOff x="1205398" y="134764"/>
                <a:chExt cx="68732" cy="67843"/>
              </a:xfrm>
            </p:grpSpPr>
            <p:sp>
              <p:nvSpPr>
                <p:cNvPr id="1639" name="Google Shape;1639;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0" name="Google Shape;1640;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1" name="Google Shape;1641;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5" name="Google Shape;1645;p179"/>
              <p:cNvGrpSpPr/>
              <p:nvPr/>
            </p:nvGrpSpPr>
            <p:grpSpPr>
              <a:xfrm>
                <a:off x="12312352" y="1606931"/>
                <a:ext cx="494335" cy="226327"/>
                <a:chOff x="1205844" y="152833"/>
                <a:chExt cx="67824" cy="32626"/>
              </a:xfrm>
            </p:grpSpPr>
            <p:sp>
              <p:nvSpPr>
                <p:cNvPr id="1646" name="Google Shape;1646;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7" name="Google Shape;1647;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48" name="Google Shape;1648;p179"/>
            <p:cNvGrpSpPr/>
            <p:nvPr/>
          </p:nvGrpSpPr>
          <p:grpSpPr>
            <a:xfrm>
              <a:off x="4871012" y="941044"/>
              <a:ext cx="412774" cy="412774"/>
              <a:chOff x="1093050" y="2106200"/>
              <a:chExt cx="930300" cy="930300"/>
            </a:xfrm>
          </p:grpSpPr>
          <p:sp>
            <p:nvSpPr>
              <p:cNvPr id="1649" name="Google Shape;164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0" name="Google Shape;165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1" name="Google Shape;1651;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2" name="Google Shape;1652;p179"/>
          <p:cNvSpPr txBox="1"/>
          <p:nvPr/>
        </p:nvSpPr>
        <p:spPr>
          <a:xfrm rot="-915">
            <a:off x="699500" y="1427364"/>
            <a:ext cx="5633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Services, restrictions des publicités et contrôles</a:t>
            </a:r>
            <a:endParaRPr b="1" i="0" sz="1800" u="none" cap="none" strike="noStrike">
              <a:solidFill>
                <a:schemeClr val="dk1"/>
              </a:solidFill>
              <a:latin typeface="Optimistic Text"/>
              <a:ea typeface="Optimistic Text"/>
              <a:cs typeface="Optimistic Text"/>
              <a:sym typeface="Optimistic Text"/>
            </a:endParaRPr>
          </a:p>
        </p:txBody>
      </p:sp>
      <p:cxnSp>
        <p:nvCxnSpPr>
          <p:cNvPr id="1653" name="Google Shape;1653;p179"/>
          <p:cNvCxnSpPr>
            <a:stCxn id="1652" idx="3"/>
          </p:cNvCxnSpPr>
          <p:nvPr/>
        </p:nvCxnSpPr>
        <p:spPr>
          <a:xfrm>
            <a:off x="6332600" y="1565214"/>
            <a:ext cx="11265000" cy="0"/>
          </a:xfrm>
          <a:prstGeom prst="straightConnector1">
            <a:avLst/>
          </a:prstGeom>
          <a:noFill/>
          <a:ln cap="flat" cmpd="sng" w="9525">
            <a:solidFill>
              <a:schemeClr val="accent1"/>
            </a:solidFill>
            <a:prstDash val="solid"/>
            <a:round/>
            <a:headEnd len="sm" w="sm" type="none"/>
            <a:tailEnd len="sm" w="sm" type="none"/>
          </a:ln>
        </p:spPr>
      </p:cxnSp>
      <p:grpSp>
        <p:nvGrpSpPr>
          <p:cNvPr id="1654" name="Google Shape;1654;p179"/>
          <p:cNvGrpSpPr/>
          <p:nvPr/>
        </p:nvGrpSpPr>
        <p:grpSpPr>
          <a:xfrm>
            <a:off x="14024839" y="1930737"/>
            <a:ext cx="825600" cy="825600"/>
            <a:chOff x="6258682" y="941069"/>
            <a:chExt cx="412800" cy="412800"/>
          </a:xfrm>
        </p:grpSpPr>
        <p:grpSp>
          <p:nvGrpSpPr>
            <p:cNvPr id="1655" name="Google Shape;1655;p179"/>
            <p:cNvGrpSpPr/>
            <p:nvPr/>
          </p:nvGrpSpPr>
          <p:grpSpPr>
            <a:xfrm>
              <a:off x="6354820" y="1024478"/>
              <a:ext cx="220541" cy="249614"/>
              <a:chOff x="3702130" y="7619180"/>
              <a:chExt cx="625470" cy="678300"/>
            </a:xfrm>
          </p:grpSpPr>
          <p:sp>
            <p:nvSpPr>
              <p:cNvPr id="1656" name="Google Shape;1656;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7" name="Google Shape;1657;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58" name="Google Shape;1658;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9" name="Google Shape;1659;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0" name="Google Shape;1660;p179"/>
          <p:cNvSpPr txBox="1"/>
          <p:nvPr/>
        </p:nvSpPr>
        <p:spPr>
          <a:xfrm>
            <a:off x="10187313" y="4990675"/>
            <a:ext cx="176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Limiter les interactions avec les personnes inconnues sur Instagram</a:t>
            </a:r>
            <a:endParaRPr i="0" sz="1000" u="none" cap="none" strike="noStrike">
              <a:solidFill>
                <a:schemeClr val="dk1"/>
              </a:solidFill>
              <a:latin typeface="Optimistic Text"/>
              <a:ea typeface="Optimistic Text"/>
              <a:cs typeface="Optimistic Text"/>
              <a:sym typeface="Optimistic Text"/>
            </a:endParaRPr>
          </a:p>
        </p:txBody>
      </p:sp>
      <p:sp>
        <p:nvSpPr>
          <p:cNvPr id="1661" name="Google Shape;1661;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Localisation désactivée par défaut</a:t>
            </a:r>
            <a:endParaRPr i="0" sz="1000" u="none" cap="none" strike="noStrike">
              <a:solidFill>
                <a:schemeClr val="dk1"/>
              </a:solidFill>
              <a:latin typeface="Optimistic Text"/>
              <a:ea typeface="Optimistic Text"/>
              <a:cs typeface="Optimistic Text"/>
              <a:sym typeface="Optimistic Text"/>
            </a:endParaRPr>
          </a:p>
        </p:txBody>
      </p:sp>
      <p:sp>
        <p:nvSpPr>
          <p:cNvPr id="1662" name="Google Shape;1662;p179"/>
          <p:cNvSpPr txBox="1"/>
          <p:nvPr/>
        </p:nvSpPr>
        <p:spPr>
          <a:xfrm>
            <a:off x="8200325" y="4990675"/>
            <a:ext cx="20193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Activer la distance de discussion sécurisée sur le profil (ne s’applique pas à Instagram)</a:t>
            </a:r>
            <a:endParaRPr i="0" sz="1000" u="none" cap="none" strike="noStrike">
              <a:solidFill>
                <a:schemeClr val="dk1"/>
              </a:solidFill>
              <a:latin typeface="Optimistic Text"/>
              <a:ea typeface="Optimistic Text"/>
              <a:cs typeface="Optimistic Text"/>
              <a:sym typeface="Optimistic Text"/>
            </a:endParaRPr>
          </a:p>
        </p:txBody>
      </p:sp>
      <p:sp>
        <p:nvSpPr>
          <p:cNvPr id="1663" name="Google Shape;1663;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Audience qui peut commenter</a:t>
            </a:r>
            <a:endParaRPr i="0" sz="10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Compte privé par défaut pour les ados</a:t>
            </a:r>
            <a:endParaRPr i="0" sz="1000" u="none" cap="none" strike="noStrike">
              <a:solidFill>
                <a:schemeClr val="dk1"/>
              </a:solidFill>
              <a:latin typeface="Optimistic Text"/>
              <a:ea typeface="Optimistic Text"/>
              <a:cs typeface="Optimistic Text"/>
              <a:sym typeface="Optimistic Text"/>
            </a:endParaRPr>
          </a:p>
        </p:txBody>
      </p:sp>
      <p:sp>
        <p:nvSpPr>
          <p:cNvPr id="1665" name="Google Shape;1665;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Mots masqués sur Instagram</a:t>
            </a:r>
            <a:endParaRPr i="0" sz="1000" u="none" cap="none" strike="noStrike">
              <a:solidFill>
                <a:schemeClr val="dk1"/>
              </a:solidFill>
              <a:latin typeface="Optimistic Text"/>
              <a:ea typeface="Optimistic Text"/>
              <a:cs typeface="Optimistic Text"/>
              <a:sym typeface="Optimistic Text"/>
            </a:endParaRPr>
          </a:p>
        </p:txBody>
      </p:sp>
      <p:sp>
        <p:nvSpPr>
          <p:cNvPr id="1666" name="Google Shape;1666;p179"/>
          <p:cNvSpPr txBox="1"/>
          <p:nvPr/>
        </p:nvSpPr>
        <p:spPr>
          <a:xfrm>
            <a:off x="14031525" y="4990675"/>
            <a:ext cx="16320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Supervision parentale sur Instagram</a:t>
            </a:r>
            <a:endParaRPr i="0" sz="1000" u="none" cap="none" strike="noStrike">
              <a:solidFill>
                <a:schemeClr val="dk1"/>
              </a:solidFill>
              <a:latin typeface="Optimistic Text"/>
              <a:ea typeface="Optimistic Text"/>
              <a:cs typeface="Optimistic Text"/>
              <a:sym typeface="Optimistic Text"/>
            </a:endParaRPr>
          </a:p>
        </p:txBody>
      </p:sp>
      <p:grpSp>
        <p:nvGrpSpPr>
          <p:cNvPr id="1667" name="Google Shape;1667;p179"/>
          <p:cNvGrpSpPr/>
          <p:nvPr/>
        </p:nvGrpSpPr>
        <p:grpSpPr>
          <a:xfrm>
            <a:off x="6885828" y="3990977"/>
            <a:ext cx="825548" cy="825548"/>
            <a:chOff x="3442914" y="1948890"/>
            <a:chExt cx="412774" cy="412774"/>
          </a:xfrm>
        </p:grpSpPr>
        <p:grpSp>
          <p:nvGrpSpPr>
            <p:cNvPr id="1668" name="Google Shape;1668;p179"/>
            <p:cNvGrpSpPr/>
            <p:nvPr/>
          </p:nvGrpSpPr>
          <p:grpSpPr>
            <a:xfrm>
              <a:off x="3442914" y="1948890"/>
              <a:ext cx="412774" cy="412774"/>
              <a:chOff x="1093050" y="2106200"/>
              <a:chExt cx="930300" cy="930300"/>
            </a:xfrm>
          </p:grpSpPr>
          <p:sp>
            <p:nvSpPr>
              <p:cNvPr id="1669" name="Google Shape;166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0" name="Google Shape;167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1" name="Google Shape;1671;p179"/>
            <p:cNvGrpSpPr/>
            <p:nvPr/>
          </p:nvGrpSpPr>
          <p:grpSpPr>
            <a:xfrm>
              <a:off x="3561469" y="2047583"/>
              <a:ext cx="175664" cy="215373"/>
              <a:chOff x="1726730" y="1459030"/>
              <a:chExt cx="385060" cy="452370"/>
            </a:xfrm>
          </p:grpSpPr>
          <p:sp>
            <p:nvSpPr>
              <p:cNvPr id="1672" name="Google Shape;1672;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3" name="Google Shape;1673;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4" name="Google Shape;1674;p179"/>
          <p:cNvCxnSpPr>
            <a:stCxn id="1675" idx="3"/>
          </p:cNvCxnSpPr>
          <p:nvPr/>
        </p:nvCxnSpPr>
        <p:spPr>
          <a:xfrm>
            <a:off x="6332600" y="3599751"/>
            <a:ext cx="11352000" cy="0"/>
          </a:xfrm>
          <a:prstGeom prst="straightConnector1">
            <a:avLst/>
          </a:prstGeom>
          <a:noFill/>
          <a:ln cap="flat" cmpd="sng" w="9525">
            <a:solidFill>
              <a:schemeClr val="accent1"/>
            </a:solidFill>
            <a:prstDash val="solid"/>
            <a:round/>
            <a:headEnd len="sm" w="sm" type="none"/>
            <a:tailEnd len="sm" w="sm" type="none"/>
          </a:ln>
        </p:spPr>
      </p:cxnSp>
      <p:sp>
        <p:nvSpPr>
          <p:cNvPr id="1676" name="Google Shape;1676;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7" name="Google Shape;1677;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8" name="Google Shape;1678;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79" name="Google Shape;1679;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0" name="Google Shape;1680;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1" name="Google Shape;1681;p179"/>
          <p:cNvGrpSpPr/>
          <p:nvPr/>
        </p:nvGrpSpPr>
        <p:grpSpPr>
          <a:xfrm>
            <a:off x="8797198" y="3990977"/>
            <a:ext cx="825548" cy="825548"/>
            <a:chOff x="4398599" y="1957564"/>
            <a:chExt cx="412774" cy="412774"/>
          </a:xfrm>
        </p:grpSpPr>
        <p:grpSp>
          <p:nvGrpSpPr>
            <p:cNvPr id="1682" name="Google Shape;1682;p179"/>
            <p:cNvGrpSpPr/>
            <p:nvPr/>
          </p:nvGrpSpPr>
          <p:grpSpPr>
            <a:xfrm>
              <a:off x="4461409" y="2011851"/>
              <a:ext cx="287204" cy="299754"/>
              <a:chOff x="366273" y="548784"/>
              <a:chExt cx="72791" cy="72793"/>
            </a:xfrm>
          </p:grpSpPr>
          <p:sp>
            <p:nvSpPr>
              <p:cNvPr id="1683" name="Google Shape;1683;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4" name="Google Shape;1684;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5" name="Google Shape;1685;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89" name="Google Shape;1689;p179"/>
            <p:cNvGrpSpPr/>
            <p:nvPr/>
          </p:nvGrpSpPr>
          <p:grpSpPr>
            <a:xfrm>
              <a:off x="4398599" y="1957564"/>
              <a:ext cx="412774" cy="412774"/>
              <a:chOff x="1093050" y="2106200"/>
              <a:chExt cx="930300" cy="930300"/>
            </a:xfrm>
          </p:grpSpPr>
          <p:sp>
            <p:nvSpPr>
              <p:cNvPr id="1690" name="Google Shape;1690;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1" name="Google Shape;1691;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2" name="Google Shape;1692;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Sélecteur d’audience : général et ad hoc</a:t>
            </a:r>
            <a:endParaRPr i="0" sz="1000" u="none" cap="none" strike="noStrike">
              <a:solidFill>
                <a:schemeClr val="dk1"/>
              </a:solidFill>
              <a:latin typeface="Optimistic Text"/>
              <a:ea typeface="Optimistic Text"/>
              <a:cs typeface="Optimistic Text"/>
              <a:sym typeface="Optimistic Text"/>
            </a:endParaRPr>
          </a:p>
        </p:txBody>
      </p:sp>
      <p:sp>
        <p:nvSpPr>
          <p:cNvPr id="1675" name="Google Shape;1675;p179"/>
          <p:cNvSpPr txBox="1"/>
          <p:nvPr/>
        </p:nvSpPr>
        <p:spPr>
          <a:xfrm rot="-1098">
            <a:off x="699500" y="3462051"/>
            <a:ext cx="5633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Mesures de protection et paramètres par défaut</a:t>
            </a:r>
            <a:endParaRPr b="1" i="0" sz="1800" u="none" cap="none" strike="noStrike">
              <a:solidFill>
                <a:schemeClr val="dk1"/>
              </a:solidFill>
              <a:latin typeface="Optimistic Text"/>
              <a:ea typeface="Optimistic Text"/>
              <a:cs typeface="Optimistic Text"/>
              <a:sym typeface="Optimistic Text"/>
            </a:endParaRPr>
          </a:p>
        </p:txBody>
      </p:sp>
      <p:sp>
        <p:nvSpPr>
          <p:cNvPr id="1693" name="Google Shape;1693;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4" name="Google Shape;1694;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5" name="Google Shape;1695;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7" name="Google Shape;1697;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698" name="Google Shape;1698;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699" name="Google Shape;1699;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08" name="Google Shape;1708;p179"/>
          <p:cNvSpPr txBox="1"/>
          <p:nvPr/>
        </p:nvSpPr>
        <p:spPr>
          <a:xfrm rot="-638">
            <a:off x="710175" y="5676541"/>
            <a:ext cx="8087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Transparence et éducation pour les ados et leurs représentants légaux</a:t>
            </a:r>
            <a:endParaRPr b="1" i="0" sz="1800" u="none" cap="none" strike="noStrike">
              <a:solidFill>
                <a:schemeClr val="dk1"/>
              </a:solidFill>
              <a:latin typeface="Optimistic Text"/>
              <a:ea typeface="Optimistic Text"/>
              <a:cs typeface="Optimistic Text"/>
              <a:sym typeface="Optimistic Text"/>
            </a:endParaRPr>
          </a:p>
        </p:txBody>
      </p:sp>
      <p:cxnSp>
        <p:nvCxnSpPr>
          <p:cNvPr id="1709" name="Google Shape;1709;p179"/>
          <p:cNvCxnSpPr>
            <a:stCxn id="1708" idx="3"/>
          </p:cNvCxnSpPr>
          <p:nvPr/>
        </p:nvCxnSpPr>
        <p:spPr>
          <a:xfrm>
            <a:off x="8797275" y="5814391"/>
            <a:ext cx="8939400" cy="0"/>
          </a:xfrm>
          <a:prstGeom prst="straightConnector1">
            <a:avLst/>
          </a:prstGeom>
          <a:noFill/>
          <a:ln cap="flat" cmpd="sng" w="9525">
            <a:solidFill>
              <a:schemeClr val="accent1"/>
            </a:solidFill>
            <a:prstDash val="solid"/>
            <a:round/>
            <a:headEnd len="sm" w="sm" type="none"/>
            <a:tailEnd len="sm" w="sm" type="none"/>
          </a:ln>
        </p:spPr>
      </p:cxnSp>
      <p:sp>
        <p:nvSpPr>
          <p:cNvPr id="1710" name="Google Shape;1710;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Portail pour les parents</a:t>
            </a:r>
            <a:endParaRPr i="0" sz="1000" u="none" cap="none" strike="noStrike">
              <a:solidFill>
                <a:schemeClr val="dk1"/>
              </a:solidFill>
              <a:latin typeface="Optimistic Text"/>
              <a:ea typeface="Optimistic Text"/>
              <a:cs typeface="Optimistic Text"/>
              <a:sym typeface="Optimistic Text"/>
            </a:endParaRPr>
          </a:p>
        </p:txBody>
      </p:sp>
      <p:sp>
        <p:nvSpPr>
          <p:cNvPr id="1711" name="Google Shape;1711;p179"/>
          <p:cNvSpPr txBox="1"/>
          <p:nvPr/>
        </p:nvSpPr>
        <p:spPr>
          <a:xfrm>
            <a:off x="8463506"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Get Digital</a:t>
            </a:r>
            <a:endParaRPr i="0" sz="1000" u="none" cap="none" strike="noStrike">
              <a:solidFill>
                <a:schemeClr val="dk1"/>
              </a:solidFill>
              <a:latin typeface="Optimistic Text"/>
              <a:ea typeface="Optimistic Text"/>
              <a:cs typeface="Optimistic Text"/>
              <a:sym typeface="Optimistic Text"/>
            </a:endParaRPr>
          </a:p>
        </p:txBody>
      </p:sp>
      <p:sp>
        <p:nvSpPr>
          <p:cNvPr id="1712" name="Google Shape;1712;p179"/>
          <p:cNvSpPr txBox="1"/>
          <p:nvPr/>
        </p:nvSpPr>
        <p:spPr>
          <a:xfrm>
            <a:off x="10219726" y="7309818"/>
            <a:ext cx="1697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Portail pour les jeunes et témoignages de pairs</a:t>
            </a:r>
            <a:endParaRPr i="0" sz="1000" u="none" cap="none" strike="noStrike">
              <a:solidFill>
                <a:schemeClr val="dk1"/>
              </a:solidFill>
              <a:latin typeface="Optimistic Text"/>
              <a:ea typeface="Optimistic Text"/>
              <a:cs typeface="Optimistic Text"/>
              <a:sym typeface="Optimistic Text"/>
            </a:endParaRPr>
          </a:p>
        </p:txBody>
      </p:sp>
      <p:sp>
        <p:nvSpPr>
          <p:cNvPr id="1713" name="Google Shape;1713;p179"/>
          <p:cNvSpPr txBox="1"/>
          <p:nvPr/>
        </p:nvSpPr>
        <p:spPr>
          <a:xfrm>
            <a:off x="6586402"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Guide aux parents pour Instagram</a:t>
            </a:r>
            <a:endParaRPr i="0" sz="1000" u="none" cap="none" strike="noStrike">
              <a:solidFill>
                <a:schemeClr val="dk1"/>
              </a:solidFill>
              <a:latin typeface="Optimistic Text"/>
              <a:ea typeface="Optimistic Text"/>
              <a:cs typeface="Optimistic Text"/>
              <a:sym typeface="Optimistic Text"/>
            </a:endParaRPr>
          </a:p>
        </p:txBody>
      </p:sp>
      <p:sp>
        <p:nvSpPr>
          <p:cNvPr id="1714" name="Google Shape;1714;p179"/>
          <p:cNvSpPr txBox="1"/>
          <p:nvPr/>
        </p:nvSpPr>
        <p:spPr>
          <a:xfrm>
            <a:off x="2788861"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Points de contrôle de sécurité</a:t>
            </a:r>
            <a:endParaRPr i="0" sz="1000" u="none" cap="none" strike="noStrike">
              <a:solidFill>
                <a:schemeClr val="dk1"/>
              </a:solidFill>
              <a:latin typeface="Optimistic Text"/>
              <a:ea typeface="Optimistic Text"/>
              <a:cs typeface="Optimistic Text"/>
              <a:sym typeface="Optimistic Text"/>
            </a:endParaRPr>
          </a:p>
        </p:txBody>
      </p:sp>
      <p:sp>
        <p:nvSpPr>
          <p:cNvPr id="1715" name="Google Shape;1715;p179"/>
          <p:cNvSpPr txBox="1"/>
          <p:nvPr/>
        </p:nvSpPr>
        <p:spPr>
          <a:xfrm>
            <a:off x="896975"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de sécurité</a:t>
            </a:r>
            <a:endParaRPr i="0" sz="1000" u="none" cap="none" strike="noStrike">
              <a:solidFill>
                <a:schemeClr val="dk1"/>
              </a:solidFill>
              <a:latin typeface="Optimistic Text"/>
              <a:ea typeface="Optimistic Text"/>
              <a:cs typeface="Optimistic Text"/>
              <a:sym typeface="Optimistic Text"/>
            </a:endParaRPr>
          </a:p>
        </p:txBody>
      </p:sp>
      <p:sp>
        <p:nvSpPr>
          <p:cNvPr id="1716" name="Google Shape;1716;p179"/>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familial et Espace éducation</a:t>
            </a:r>
            <a:endParaRPr i="0" sz="1000" u="none" cap="none" strike="noStrike">
              <a:solidFill>
                <a:schemeClr val="dk1"/>
              </a:solidFill>
              <a:latin typeface="Optimistic Text"/>
              <a:ea typeface="Optimistic Text"/>
              <a:cs typeface="Optimistic Text"/>
              <a:sym typeface="Optimistic Text"/>
            </a:endParaRPr>
          </a:p>
        </p:txBody>
      </p:sp>
      <p:sp>
        <p:nvSpPr>
          <p:cNvPr id="1717" name="Google Shape;1717;p179"/>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Visuel d’explication TTC Labs</a:t>
            </a:r>
            <a:endParaRPr i="0" sz="1000" u="none" cap="none" strike="noStrike">
              <a:solidFill>
                <a:schemeClr val="dk1"/>
              </a:solidFill>
              <a:latin typeface="Optimistic Text"/>
              <a:ea typeface="Optimistic Text"/>
              <a:cs typeface="Optimistic Text"/>
              <a:sym typeface="Optimistic Text"/>
            </a:endParaRPr>
          </a:p>
        </p:txBody>
      </p:sp>
      <p:sp>
        <p:nvSpPr>
          <p:cNvPr id="1718" name="Google Shape;1718;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Série Let Me Explain</a:t>
            </a:r>
            <a:endParaRPr i="0" sz="1000" u="none" cap="none" strike="noStrike">
              <a:solidFill>
                <a:schemeClr val="dk1"/>
              </a:solidFill>
              <a:latin typeface="Optimistic Text"/>
              <a:ea typeface="Optimistic Text"/>
              <a:cs typeface="Optimistic Text"/>
              <a:sym typeface="Optimistic Text"/>
            </a:endParaRPr>
          </a:p>
        </p:txBody>
      </p:sp>
      <p:sp>
        <p:nvSpPr>
          <p:cNvPr id="1719" name="Google Shape;1719;p179"/>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Principes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0" name="Google Shape;1720;p179"/>
          <p:cNvSpPr txBox="1"/>
          <p:nvPr/>
        </p:nvSpPr>
        <p:spPr>
          <a:xfrm>
            <a:off x="15975558" y="730981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Centre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1" name="Google Shape;1721;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Paramètres de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2" name="Google Shape;1722;p179"/>
          <p:cNvSpPr txBox="1"/>
          <p:nvPr/>
        </p:nvSpPr>
        <p:spPr>
          <a:xfrm>
            <a:off x="14135323" y="730981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Standards de la communauté</a:t>
            </a:r>
            <a:endParaRPr i="0" sz="1000" u="none" cap="none" strike="noStrike">
              <a:solidFill>
                <a:schemeClr val="dk1"/>
              </a:solidFill>
              <a:latin typeface="Optimistic Text"/>
              <a:ea typeface="Optimistic Text"/>
              <a:cs typeface="Optimistic Text"/>
              <a:sym typeface="Optimistic Text"/>
            </a:endParaRPr>
          </a:p>
        </p:txBody>
      </p:sp>
      <p:sp>
        <p:nvSpPr>
          <p:cNvPr id="1723" name="Google Shape;1723;p179"/>
          <p:cNvSpPr txBox="1"/>
          <p:nvPr/>
        </p:nvSpPr>
        <p:spPr>
          <a:xfrm>
            <a:off x="12107026" y="7309818"/>
            <a:ext cx="1697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Politique d’utilisation des données</a:t>
            </a:r>
            <a:endParaRPr i="0" sz="1000" u="none" cap="none" strike="noStrike">
              <a:solidFill>
                <a:schemeClr val="dk1"/>
              </a:solidFill>
              <a:latin typeface="Optimistic Text"/>
              <a:ea typeface="Optimistic Text"/>
              <a:cs typeface="Optimistic Text"/>
              <a:sym typeface="Optimistic Text"/>
            </a:endParaRPr>
          </a:p>
        </p:txBody>
      </p:sp>
      <p:sp>
        <p:nvSpPr>
          <p:cNvPr id="1724" name="Google Shape;1724;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Assistance confidentialité</a:t>
            </a:r>
            <a:endParaRPr i="0" sz="1000" u="none" cap="none" strike="noStrike">
              <a:solidFill>
                <a:schemeClr val="dk1"/>
              </a:solidFill>
              <a:latin typeface="Optimistic Text"/>
              <a:ea typeface="Optimistic Text"/>
              <a:cs typeface="Optimistic Text"/>
              <a:sym typeface="Optimistic Text"/>
            </a:endParaRPr>
          </a:p>
        </p:txBody>
      </p:sp>
      <p:sp>
        <p:nvSpPr>
          <p:cNvPr id="1725" name="Google Shape;1725;p179"/>
          <p:cNvSpPr txBox="1"/>
          <p:nvPr/>
        </p:nvSpPr>
        <p:spPr>
          <a:xfrm>
            <a:off x="15758663" y="4990675"/>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1000" u="none" cap="none" strike="noStrike">
                <a:solidFill>
                  <a:schemeClr val="dk1"/>
                </a:solidFill>
                <a:latin typeface="Optimistic Text"/>
                <a:ea typeface="Optimistic Text"/>
                <a:cs typeface="Optimistic Text"/>
                <a:sym typeface="Optimistic Text"/>
              </a:rPr>
              <a:t>Invitation à changer de sujet, Faire une pause, limites quotidiennes</a:t>
            </a:r>
            <a:endParaRPr i="0" sz="1000" u="none" cap="none" strike="noStrike">
              <a:solidFill>
                <a:schemeClr val="dk1"/>
              </a:solidFill>
              <a:latin typeface="Optimistic Text"/>
              <a:ea typeface="Optimistic Text"/>
              <a:cs typeface="Optimistic Text"/>
              <a:sym typeface="Optimistic Text"/>
            </a:endParaRPr>
          </a:p>
        </p:txBody>
      </p:sp>
      <p:grpSp>
        <p:nvGrpSpPr>
          <p:cNvPr id="1726" name="Google Shape;1726;p179"/>
          <p:cNvGrpSpPr/>
          <p:nvPr/>
        </p:nvGrpSpPr>
        <p:grpSpPr>
          <a:xfrm>
            <a:off x="16274958" y="3990977"/>
            <a:ext cx="825600" cy="825600"/>
            <a:chOff x="8137479" y="1957564"/>
            <a:chExt cx="412800" cy="412800"/>
          </a:xfrm>
        </p:grpSpPr>
        <p:sp>
          <p:nvSpPr>
            <p:cNvPr id="1727" name="Google Shape;1727;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28" name="Google Shape;1728;p179"/>
            <p:cNvGrpSpPr/>
            <p:nvPr/>
          </p:nvGrpSpPr>
          <p:grpSpPr>
            <a:xfrm>
              <a:off x="8223244" y="2040386"/>
              <a:ext cx="241270" cy="239767"/>
              <a:chOff x="7861790" y="3390210"/>
              <a:chExt cx="735130" cy="730550"/>
            </a:xfrm>
          </p:grpSpPr>
          <p:sp>
            <p:nvSpPr>
              <p:cNvPr id="1729" name="Google Shape;1729;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0" name="Google Shape;1730;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1" name="Google Shape;1731;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5" name="Google Shape;1735;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180"/>
          <p:cNvSpPr/>
          <p:nvPr/>
        </p:nvSpPr>
        <p:spPr>
          <a:xfrm>
            <a:off x="1321825" y="385868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180"/>
          <p:cNvSpPr/>
          <p:nvPr/>
        </p:nvSpPr>
        <p:spPr>
          <a:xfrm>
            <a:off x="4087514" y="3858678"/>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180"/>
          <p:cNvSpPr/>
          <p:nvPr/>
        </p:nvSpPr>
        <p:spPr>
          <a:xfrm>
            <a:off x="7911905" y="39925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10640364" y="39925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14464767" y="399258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46" name="Google Shape;1746;p180"/>
          <p:cNvSpPr txBox="1"/>
          <p:nvPr>
            <p:ph idx="4294967295" type="ctrTitle"/>
          </p:nvPr>
        </p:nvSpPr>
        <p:spPr>
          <a:xfrm>
            <a:off x="699550" y="1472450"/>
            <a:ext cx="13378500" cy="11913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Contrôlez qui peut envoyer des messages privés à votre ado sur les technologies 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747" name="Google Shape;1747;p180"/>
          <p:cNvPicPr preferRelativeResize="0"/>
          <p:nvPr/>
        </p:nvPicPr>
        <p:blipFill rotWithShape="1">
          <a:blip r:embed="rId3">
            <a:alphaModFix/>
          </a:blip>
          <a:srcRect b="10416" l="8139" r="52989" t="13761"/>
          <a:stretch/>
        </p:blipFill>
        <p:spPr>
          <a:xfrm>
            <a:off x="8110396" y="4315846"/>
            <a:ext cx="2171193" cy="4327143"/>
          </a:xfrm>
          <a:prstGeom prst="rect">
            <a:avLst/>
          </a:prstGeom>
          <a:noFill/>
          <a:ln>
            <a:noFill/>
          </a:ln>
        </p:spPr>
      </p:pic>
      <p:pic>
        <p:nvPicPr>
          <p:cNvPr id="1748" name="Google Shape;1748;p180"/>
          <p:cNvPicPr preferRelativeResize="0"/>
          <p:nvPr/>
        </p:nvPicPr>
        <p:blipFill rotWithShape="1">
          <a:blip r:embed="rId4">
            <a:alphaModFix/>
          </a:blip>
          <a:srcRect b="12617" l="11883" r="23533" t="14233"/>
          <a:stretch/>
        </p:blipFill>
        <p:spPr>
          <a:xfrm>
            <a:off x="14563244" y="4439605"/>
            <a:ext cx="2304340" cy="4079604"/>
          </a:xfrm>
          <a:prstGeom prst="rect">
            <a:avLst/>
          </a:prstGeom>
          <a:noFill/>
          <a:ln>
            <a:noFill/>
          </a:ln>
        </p:spPr>
      </p:pic>
      <p:pic>
        <p:nvPicPr>
          <p:cNvPr id="1749" name="Google Shape;1749;p180"/>
          <p:cNvPicPr preferRelativeResize="0"/>
          <p:nvPr/>
        </p:nvPicPr>
        <p:blipFill rotWithShape="1">
          <a:blip r:embed="rId5">
            <a:alphaModFix/>
          </a:blip>
          <a:srcRect b="2334" l="0" r="3492" t="4232"/>
          <a:stretch/>
        </p:blipFill>
        <p:spPr>
          <a:xfrm>
            <a:off x="1378559" y="4157340"/>
            <a:ext cx="2304339" cy="4475799"/>
          </a:xfrm>
          <a:prstGeom prst="rect">
            <a:avLst/>
          </a:prstGeom>
          <a:noFill/>
          <a:ln>
            <a:noFill/>
          </a:ln>
        </p:spPr>
      </p:pic>
      <p:pic>
        <p:nvPicPr>
          <p:cNvPr id="1750" name="Google Shape;1750;p180"/>
          <p:cNvPicPr preferRelativeResize="0"/>
          <p:nvPr/>
        </p:nvPicPr>
        <p:blipFill rotWithShape="1">
          <a:blip r:embed="rId6">
            <a:alphaModFix/>
          </a:blip>
          <a:srcRect b="3132" l="0" r="3492" t="5775"/>
          <a:stretch/>
        </p:blipFill>
        <p:spPr>
          <a:xfrm>
            <a:off x="4144258" y="4181918"/>
            <a:ext cx="2304340" cy="4327144"/>
          </a:xfrm>
          <a:prstGeom prst="rect">
            <a:avLst/>
          </a:prstGeom>
          <a:noFill/>
          <a:ln>
            <a:noFill/>
          </a:ln>
        </p:spPr>
      </p:pic>
      <p:pic>
        <p:nvPicPr>
          <p:cNvPr id="1751" name="Google Shape;1751;p180"/>
          <p:cNvPicPr preferRelativeResize="0"/>
          <p:nvPr/>
        </p:nvPicPr>
        <p:blipFill rotWithShape="1">
          <a:blip r:embed="rId3">
            <a:alphaModFix/>
          </a:blip>
          <a:srcRect b="10416" l="53215" r="6715" t="13761"/>
          <a:stretch/>
        </p:blipFill>
        <p:spPr>
          <a:xfrm>
            <a:off x="10771985" y="4315835"/>
            <a:ext cx="2238053" cy="4327143"/>
          </a:xfrm>
          <a:prstGeom prst="rect">
            <a:avLst/>
          </a:prstGeom>
          <a:noFill/>
          <a:ln>
            <a:noFill/>
          </a:ln>
        </p:spPr>
      </p:pic>
      <p:pic>
        <p:nvPicPr>
          <p:cNvPr id="1752" name="Google Shape;1752;p180"/>
          <p:cNvPicPr preferRelativeResize="0"/>
          <p:nvPr/>
        </p:nvPicPr>
        <p:blipFill rotWithShape="1">
          <a:blip r:embed="rId7">
            <a:alphaModFix/>
          </a:blip>
          <a:srcRect b="0" l="0" r="0" t="0"/>
          <a:stretch/>
        </p:blipFill>
        <p:spPr>
          <a:xfrm>
            <a:off x="3645625" y="2995279"/>
            <a:ext cx="613067" cy="613070"/>
          </a:xfrm>
          <a:prstGeom prst="rect">
            <a:avLst/>
          </a:prstGeom>
          <a:noFill/>
          <a:ln>
            <a:noFill/>
          </a:ln>
        </p:spPr>
      </p:pic>
      <p:pic>
        <p:nvPicPr>
          <p:cNvPr id="1753" name="Google Shape;1753;p180"/>
          <p:cNvPicPr preferRelativeResize="0"/>
          <p:nvPr/>
        </p:nvPicPr>
        <p:blipFill rotWithShape="1">
          <a:blip r:embed="rId8">
            <a:alphaModFix/>
          </a:blip>
          <a:srcRect b="0" l="0" r="0" t="0"/>
          <a:stretch/>
        </p:blipFill>
        <p:spPr>
          <a:xfrm>
            <a:off x="10281577" y="3062239"/>
            <a:ext cx="613064" cy="613074"/>
          </a:xfrm>
          <a:prstGeom prst="rect">
            <a:avLst/>
          </a:prstGeom>
          <a:noFill/>
          <a:ln>
            <a:noFill/>
          </a:ln>
        </p:spPr>
      </p:pic>
      <p:pic>
        <p:nvPicPr>
          <p:cNvPr id="1754" name="Google Shape;1754;p180"/>
          <p:cNvPicPr preferRelativeResize="0"/>
          <p:nvPr/>
        </p:nvPicPr>
        <p:blipFill rotWithShape="1">
          <a:blip r:embed="rId9">
            <a:alphaModFix/>
          </a:blip>
          <a:srcRect b="0" l="0" r="0" t="0"/>
          <a:stretch/>
        </p:blipFill>
        <p:spPr>
          <a:xfrm>
            <a:off x="15408880" y="2993575"/>
            <a:ext cx="613067" cy="616476"/>
          </a:xfrm>
          <a:prstGeom prst="rect">
            <a:avLst/>
          </a:prstGeom>
          <a:noFill/>
          <a:ln>
            <a:noFill/>
          </a:ln>
        </p:spPr>
      </p:pic>
      <p:sp>
        <p:nvSpPr>
          <p:cNvPr id="1755" name="Google Shape;1755;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1" name="Google Shape;1761;p181"/>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Contrôlez l’expérience de votre ado sur Instagram</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762" name="Google Shape;1762;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Signaler</a:t>
            </a:r>
            <a:endParaRPr i="0" sz="2000" u="none" cap="none" strike="noStrike">
              <a:solidFill>
                <a:srgbClr val="1C2B33"/>
              </a:solidFill>
              <a:latin typeface="Optimistic Text"/>
              <a:ea typeface="Optimistic Text"/>
              <a:cs typeface="Optimistic Text"/>
              <a:sym typeface="Optimistic Text"/>
            </a:endParaRPr>
          </a:p>
        </p:txBody>
      </p:sp>
      <p:sp>
        <p:nvSpPr>
          <p:cNvPr id="1767" name="Google Shape;1767;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Bloquer</a:t>
            </a:r>
            <a:endParaRPr i="0" sz="2000" u="none" cap="none" strike="noStrike">
              <a:solidFill>
                <a:srgbClr val="1C2B33"/>
              </a:solidFill>
              <a:latin typeface="Optimistic Text"/>
              <a:ea typeface="Optimistic Text"/>
              <a:cs typeface="Optimistic Text"/>
              <a:sym typeface="Optimistic Text"/>
            </a:endParaRPr>
          </a:p>
        </p:txBody>
      </p:sp>
      <p:sp>
        <p:nvSpPr>
          <p:cNvPr id="1768" name="Google Shape;1768;p181"/>
          <p:cNvSpPr txBox="1"/>
          <p:nvPr/>
        </p:nvSpPr>
        <p:spPr>
          <a:xfrm>
            <a:off x="9421700" y="8438325"/>
            <a:ext cx="28470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Mettre en sourdine</a:t>
            </a:r>
            <a:endParaRPr i="0" sz="2000" u="none" cap="none" strike="noStrike">
              <a:solidFill>
                <a:srgbClr val="1C2B33"/>
              </a:solidFill>
              <a:latin typeface="Optimistic Text"/>
              <a:ea typeface="Optimistic Text"/>
              <a:cs typeface="Optimistic Text"/>
              <a:sym typeface="Optimistic Text"/>
            </a:endParaRPr>
          </a:p>
        </p:txBody>
      </p:sp>
      <p:sp>
        <p:nvSpPr>
          <p:cNvPr id="1769" name="Google Shape;1769;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Restreindre</a:t>
            </a:r>
            <a:endParaRPr i="0" sz="2000" u="none" cap="none" strike="noStrike">
              <a:solidFill>
                <a:srgbClr val="1C2B33"/>
              </a:solidFill>
              <a:latin typeface="Optimistic Text"/>
              <a:ea typeface="Optimistic Text"/>
              <a:cs typeface="Optimistic Text"/>
              <a:sym typeface="Optimistic Text"/>
            </a:endParaRPr>
          </a:p>
        </p:txBody>
      </p:sp>
      <p:pic>
        <p:nvPicPr>
          <p:cNvPr id="1770" name="Google Shape;1770;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1" name="Google Shape;1771;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2" name="Google Shape;1772;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3" name="Google Shape;1773;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
        <p:nvSpPr>
          <p:cNvPr id="1774" name="Google Shape;1774;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5" name="Google Shape;1785;p182"/>
          <p:cNvSpPr txBox="1"/>
          <p:nvPr>
            <p:ph idx="4294967295" type="ctrTitle"/>
          </p:nvPr>
        </p:nvSpPr>
        <p:spPr>
          <a:xfrm>
            <a:off x="2232888" y="8125975"/>
            <a:ext cx="6077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pour les adultes qui ne les suivent pas de leur envoyer des messages privés</a:t>
            </a:r>
            <a:endParaRPr i="0" sz="2000" u="none" cap="none" strike="noStrike">
              <a:solidFill>
                <a:schemeClr val="dk1"/>
              </a:solidFill>
              <a:latin typeface="Optimistic Text"/>
              <a:ea typeface="Optimistic Text"/>
              <a:cs typeface="Optimistic Text"/>
              <a:sym typeface="Optimistic Text"/>
            </a:endParaRPr>
          </a:p>
        </p:txBody>
      </p:sp>
      <p:sp>
        <p:nvSpPr>
          <p:cNvPr id="1786" name="Google Shape;1786;p182"/>
          <p:cNvSpPr txBox="1"/>
          <p:nvPr>
            <p:ph idx="4294967295" type="ctrTitle"/>
          </p:nvPr>
        </p:nvSpPr>
        <p:spPr>
          <a:xfrm>
            <a:off x="9666200" y="8125975"/>
            <a:ext cx="67308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accent5"/>
              </a:buClr>
              <a:buSzPts val="1100"/>
              <a:buFont typeface="Arial"/>
              <a:buNone/>
            </a:pPr>
            <a:r>
              <a:rPr i="0" lang="fr-FR" sz="2000" u="none" cap="none" strike="noStrike">
                <a:solidFill>
                  <a:schemeClr val="dk1"/>
                </a:solidFill>
                <a:latin typeface="Optimistic Text"/>
                <a:ea typeface="Optimistic Text"/>
                <a:cs typeface="Optimistic Text"/>
                <a:sym typeface="Optimistic Text"/>
              </a:rPr>
              <a:t>Recommandation à votre ado d’agir avec prudence lorsqu’il ou elle envoie des messages privés à quelqu’un</a:t>
            </a:r>
            <a:endParaRPr i="0" sz="2000" u="none" cap="none" strike="noStrike">
              <a:solidFill>
                <a:schemeClr val="dk1"/>
              </a:solidFill>
              <a:latin typeface="Optimistic Text"/>
              <a:ea typeface="Optimistic Text"/>
              <a:cs typeface="Optimistic Text"/>
              <a:sym typeface="Optimistic Text"/>
            </a:endParaRPr>
          </a:p>
        </p:txBody>
      </p:sp>
      <p:pic>
        <p:nvPicPr>
          <p:cNvPr id="1787" name="Google Shape;1787;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88" name="Google Shape;1788;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89" name="Google Shape;1789;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0" name="Google Shape;1790;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1" name="Google Shape;1791;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2" name="Google Shape;1792;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
        <p:nvSpPr>
          <p:cNvPr id="1793" name="Google Shape;1793;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2" name="Google Shape;1802;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3" name="Google Shape;1803;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4" name="Google Shape;1804;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5" name="Google Shape;1805;p183"/>
          <p:cNvSpPr txBox="1"/>
          <p:nvPr/>
        </p:nvSpPr>
        <p:spPr>
          <a:xfrm>
            <a:off x="700100" y="3283650"/>
            <a:ext cx="6327900" cy="3719700"/>
          </a:xfrm>
          <a:prstGeom prst="rect">
            <a:avLst/>
          </a:prstGeom>
          <a:noFill/>
          <a:ln>
            <a:noFill/>
          </a:ln>
        </p:spPr>
        <p:txBody>
          <a:bodyPr anchorCtr="0" anchor="ctr"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Mises à jour du contrôle du contenu sensible</a:t>
            </a:r>
            <a:r>
              <a:rPr b="0" i="0" lang="fr-FR" sz="3600" u="none" cap="none" strike="noStrike">
                <a:solidFill>
                  <a:schemeClr val="dk1"/>
                </a:solidFill>
                <a:latin typeface="Arial"/>
                <a:ea typeface="Arial"/>
                <a:cs typeface="Arial"/>
                <a:sym typeface="Arial"/>
              </a:rPr>
              <a:t> </a:t>
            </a:r>
            <a:endParaRPr b="0" i="0" sz="3600" u="none" cap="none" strike="noStrike">
              <a:solidFill>
                <a:schemeClr val="dk1"/>
              </a:solidFill>
              <a:latin typeface="Arial"/>
              <a:ea typeface="Arial"/>
              <a:cs typeface="Arial"/>
              <a:sym typeface="Arial"/>
            </a:endParaRPr>
          </a:p>
          <a:p>
            <a:pPr indent="0" lvl="0" marL="0" marR="0" rtl="0" algn="l">
              <a:lnSpc>
                <a:spcPct val="11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2 options pour les ados : Standard et Moins</a:t>
            </a:r>
            <a:r>
              <a:rPr i="0" lang="fr-FR" sz="1800" u="none" cap="none" strike="noStrike">
                <a:solidFill>
                  <a:schemeClr val="dk1"/>
                </a:solidFill>
                <a:latin typeface="Optimistic Text"/>
                <a:ea typeface="Optimistic Text"/>
                <a:cs typeface="Optimistic Text"/>
                <a:sym typeface="Optimistic Text"/>
              </a:rPr>
              <a:t> </a:t>
            </a:r>
            <a:br>
              <a:rPr i="0" lang="fr-FR" sz="1800" u="none" cap="none" strike="noStrike">
                <a:solidFill>
                  <a:schemeClr val="dk1"/>
                </a:solidFill>
                <a:latin typeface="Optimistic Text"/>
                <a:ea typeface="Optimistic Text"/>
                <a:cs typeface="Optimistic Text"/>
                <a:sym typeface="Optimistic Text"/>
              </a:rPr>
            </a:br>
            <a:br>
              <a:rPr i="0" lang="fr-FR" sz="1800" u="none" cap="none" strike="noStrike">
                <a:solidFill>
                  <a:schemeClr val="dk1"/>
                </a:solidFill>
                <a:latin typeface="Optimistic Text"/>
                <a:ea typeface="Optimistic Text"/>
                <a:cs typeface="Optimistic Text"/>
                <a:sym typeface="Optimistic Text"/>
              </a:rPr>
            </a:br>
            <a:r>
              <a:rPr i="0" lang="fr-FR" sz="1800" u="none" cap="none" strike="noStrike">
                <a:solidFill>
                  <a:schemeClr val="dk1"/>
                </a:solidFill>
                <a:latin typeface="Optimistic Text"/>
                <a:ea typeface="Optimistic Text"/>
                <a:cs typeface="Optimistic Text"/>
                <a:sym typeface="Optimistic Text"/>
              </a:rPr>
              <a:t>Si votre ado a moins de 16 ans et qu’il vient de s’inscrire sur Instagram, son compte sera créé par défaut avec l’option « Moins ». Si votre ado a moins de 16 ans qu’il a déjà un compte Instagram, un message apparaîtra pour l’encourager à sélectionner l’option « Moins ».</a:t>
            </a:r>
            <a:endParaRPr i="0" sz="1800" u="none" cap="none" strike="noStrike">
              <a:solidFill>
                <a:schemeClr val="dk1"/>
              </a:solidFill>
              <a:latin typeface="Optimistic Text"/>
              <a:ea typeface="Optimistic Text"/>
              <a:cs typeface="Optimistic Text"/>
              <a:sym typeface="Optimistic Text"/>
            </a:endParaRPr>
          </a:p>
        </p:txBody>
      </p:sp>
      <p:sp>
        <p:nvSpPr>
          <p:cNvPr id="1806" name="Google Shape;1806;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5" name="Google Shape;1815;p184"/>
          <p:cNvSpPr txBox="1"/>
          <p:nvPr/>
        </p:nvSpPr>
        <p:spPr>
          <a:xfrm>
            <a:off x="699550" y="4188600"/>
            <a:ext cx="5730000" cy="1909800"/>
          </a:xfrm>
          <a:prstGeom prst="rect">
            <a:avLst/>
          </a:prstGeom>
          <a:noFill/>
          <a:ln>
            <a:noFill/>
          </a:ln>
        </p:spPr>
        <p:txBody>
          <a:bodyPr anchorCtr="0" anchor="ctr"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Tags et mentions</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Désactivation de la possibilité pour une personne d’identifier ou de mentionner votre ado si celui-ci ou celle-ci ne la suit pas</a:t>
            </a:r>
            <a:endParaRPr i="0" sz="2000" u="none" cap="none" strike="noStrike">
              <a:solidFill>
                <a:schemeClr val="dk1"/>
              </a:solidFill>
              <a:latin typeface="Optimistic Text"/>
              <a:ea typeface="Optimistic Text"/>
              <a:cs typeface="Optimistic Text"/>
              <a:sym typeface="Optimistic Text"/>
            </a:endParaRPr>
          </a:p>
        </p:txBody>
      </p:sp>
      <p:pic>
        <p:nvPicPr>
          <p:cNvPr id="1816" name="Google Shape;1816;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17" name="Google Shape;1817;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18" name="Google Shape;1818;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
        <p:nvSpPr>
          <p:cNvPr id="1819" name="Google Shape;1819;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3" name="Shape 1823"/>
        <p:cNvGrpSpPr/>
        <p:nvPr/>
      </p:nvGrpSpPr>
      <p:grpSpPr>
        <a:xfrm>
          <a:off x="0" y="0"/>
          <a:ext cx="0" cy="0"/>
          <a:chOff x="0" y="0"/>
          <a:chExt cx="0" cy="0"/>
        </a:xfrm>
      </p:grpSpPr>
      <p:sp>
        <p:nvSpPr>
          <p:cNvPr id="1824" name="Google Shape;1824;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5" name="Google Shape;1825;p185"/>
          <p:cNvSpPr txBox="1"/>
          <p:nvPr>
            <p:ph idx="4294967295" type="ctrTitle"/>
          </p:nvPr>
        </p:nvSpPr>
        <p:spPr>
          <a:xfrm>
            <a:off x="2432720" y="8112508"/>
            <a:ext cx="40530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des interactions entre les adultes et les mineurs qui ne se connaissent pas</a:t>
            </a:r>
            <a:endParaRPr i="0" sz="2000" u="none" cap="none" strike="noStrike">
              <a:solidFill>
                <a:schemeClr val="dk1"/>
              </a:solidFill>
              <a:latin typeface="Optimistic Text"/>
              <a:ea typeface="Optimistic Text"/>
              <a:cs typeface="Optimistic Text"/>
              <a:sym typeface="Optimistic Text"/>
            </a:endParaRPr>
          </a:p>
        </p:txBody>
      </p:sp>
      <p:sp>
        <p:nvSpPr>
          <p:cNvPr id="1826" name="Google Shape;1826;p185"/>
          <p:cNvSpPr txBox="1"/>
          <p:nvPr>
            <p:ph idx="4294967295" type="ctrTitle"/>
          </p:nvPr>
        </p:nvSpPr>
        <p:spPr>
          <a:xfrm>
            <a:off x="7642729" y="8112508"/>
            <a:ext cx="2816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Outils permettant de bloquer et de signaler</a:t>
            </a:r>
            <a:endParaRPr i="0" sz="2000" u="none" cap="none" strike="noStrike">
              <a:solidFill>
                <a:schemeClr val="dk1"/>
              </a:solidFill>
              <a:latin typeface="Optimistic Text"/>
              <a:ea typeface="Optimistic Text"/>
              <a:cs typeface="Optimistic Text"/>
              <a:sym typeface="Optimistic Text"/>
            </a:endParaRPr>
          </a:p>
        </p:txBody>
      </p:sp>
      <p:sp>
        <p:nvSpPr>
          <p:cNvPr id="1827" name="Google Shape;1827;p185"/>
          <p:cNvSpPr txBox="1"/>
          <p:nvPr>
            <p:ph idx="4294967295" type="ctrTitle"/>
          </p:nvPr>
        </p:nvSpPr>
        <p:spPr>
          <a:xfrm>
            <a:off x="11294538" y="8112500"/>
            <a:ext cx="44472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Intervention lors de signalements d’utilisateurs et de comportements de discussion</a:t>
            </a:r>
            <a:endParaRPr i="0" sz="2000" u="none" cap="none" strike="noStrike">
              <a:solidFill>
                <a:schemeClr val="dk1"/>
              </a:solidFill>
              <a:latin typeface="Optimistic Text"/>
              <a:ea typeface="Optimistic Text"/>
              <a:cs typeface="Optimistic Text"/>
              <a:sym typeface="Optimistic Text"/>
            </a:endParaRPr>
          </a:p>
        </p:txBody>
      </p:sp>
      <p:grpSp>
        <p:nvGrpSpPr>
          <p:cNvPr id="1828" name="Google Shape;1828;p185"/>
          <p:cNvGrpSpPr/>
          <p:nvPr/>
        </p:nvGrpSpPr>
        <p:grpSpPr>
          <a:xfrm>
            <a:off x="3135888" y="2162328"/>
            <a:ext cx="2646665" cy="5603249"/>
            <a:chOff x="3388900" y="2904250"/>
            <a:chExt cx="2505600" cy="5304600"/>
          </a:xfrm>
        </p:grpSpPr>
        <p:sp>
          <p:nvSpPr>
            <p:cNvPr id="1829" name="Google Shape;1829;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0" name="Google Shape;1830;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1" name="Google Shape;1831;p185"/>
          <p:cNvGrpSpPr/>
          <p:nvPr/>
        </p:nvGrpSpPr>
        <p:grpSpPr>
          <a:xfrm>
            <a:off x="12194809" y="2162249"/>
            <a:ext cx="2646665" cy="5603249"/>
            <a:chOff x="11964988" y="2904175"/>
            <a:chExt cx="2505600" cy="5304600"/>
          </a:xfrm>
        </p:grpSpPr>
        <p:sp>
          <p:nvSpPr>
            <p:cNvPr id="1832" name="Google Shape;1832;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4" name="Google Shape;1834;p185"/>
          <p:cNvGrpSpPr/>
          <p:nvPr/>
        </p:nvGrpSpPr>
        <p:grpSpPr>
          <a:xfrm>
            <a:off x="7727597" y="2162249"/>
            <a:ext cx="2646665" cy="5603249"/>
            <a:chOff x="7735875" y="2904175"/>
            <a:chExt cx="2505600" cy="5304600"/>
          </a:xfrm>
        </p:grpSpPr>
        <p:sp>
          <p:nvSpPr>
            <p:cNvPr id="1835" name="Google Shape;1835;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7" name="Google Shape;1837;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
        <p:nvSpPr>
          <p:cNvPr id="1838" name="Google Shape;1838;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6" name="Google Shape;1846;p186"/>
          <p:cNvSpPr txBox="1"/>
          <p:nvPr/>
        </p:nvSpPr>
        <p:spPr>
          <a:xfrm>
            <a:off x="700875" y="3811713"/>
            <a:ext cx="67035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Réduire les préjudices grâce à l’éducation dans l’application</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47" name="Google Shape;1847;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Les avis de sécurité alertent les ados sur les activités suspectes et les incitent à bloquer, signaler, ignorer ou restreindre une personne lorsqu’une situation leur paraît anormale.</a:t>
            </a:r>
            <a:endParaRPr i="0" sz="1400" u="none" cap="none" strike="noStrike">
              <a:solidFill>
                <a:srgbClr val="000000"/>
              </a:solidFill>
              <a:latin typeface="Optimistic Text"/>
              <a:ea typeface="Optimistic Text"/>
              <a:cs typeface="Optimistic Text"/>
              <a:sym typeface="Optimistic Text"/>
            </a:endParaRPr>
          </a:p>
        </p:txBody>
      </p:sp>
      <p:grpSp>
        <p:nvGrpSpPr>
          <p:cNvPr id="1848" name="Google Shape;1848;p186"/>
          <p:cNvGrpSpPr/>
          <p:nvPr/>
        </p:nvGrpSpPr>
        <p:grpSpPr>
          <a:xfrm>
            <a:off x="699534" y="5592398"/>
            <a:ext cx="704692" cy="565137"/>
            <a:chOff x="14105566" y="7674250"/>
            <a:chExt cx="708660" cy="568320"/>
          </a:xfrm>
        </p:grpSpPr>
        <p:sp>
          <p:nvSpPr>
            <p:cNvPr id="1849" name="Google Shape;1849;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0" name="Google Shape;1850;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1" name="Google Shape;1851;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2" name="Google Shape;1852;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3" name="Google Shape;1853;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4" name="Google Shape;1854;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5" name="Google Shape;1855;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
        <p:nvSpPr>
          <p:cNvPr id="1856" name="Google Shape;1856;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5" name="Google Shape;1865;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Mots masqués</a:t>
            </a:r>
            <a:endParaRPr i="0" sz="1800" u="none" cap="none" strike="noStrike">
              <a:solidFill>
                <a:schemeClr val="dk1"/>
              </a:solidFill>
              <a:latin typeface="Optimistic Display"/>
              <a:ea typeface="Optimistic Display"/>
              <a:cs typeface="Optimistic Display"/>
              <a:sym typeface="Optimistic Display"/>
            </a:endParaRPr>
          </a:p>
        </p:txBody>
      </p:sp>
      <p:sp>
        <p:nvSpPr>
          <p:cNvPr id="1866" name="Google Shape;1866;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Protégez les ados des messages privés et commentaires offensants</a:t>
            </a:r>
            <a:endParaRPr i="0" sz="2000" u="none" cap="none" strike="noStrike">
              <a:solidFill>
                <a:schemeClr val="dk1"/>
              </a:solidFill>
              <a:latin typeface="Optimistic Text"/>
              <a:ea typeface="Optimistic Text"/>
              <a:cs typeface="Optimistic Text"/>
              <a:sym typeface="Optimistic Text"/>
            </a:endParaRPr>
          </a:p>
        </p:txBody>
      </p:sp>
      <p:grpSp>
        <p:nvGrpSpPr>
          <p:cNvPr id="1867" name="Google Shape;1867;p187"/>
          <p:cNvGrpSpPr/>
          <p:nvPr/>
        </p:nvGrpSpPr>
        <p:grpSpPr>
          <a:xfrm>
            <a:off x="807350" y="5051322"/>
            <a:ext cx="615025" cy="667176"/>
            <a:chOff x="3702130" y="7619180"/>
            <a:chExt cx="625470" cy="678300"/>
          </a:xfrm>
        </p:grpSpPr>
        <p:sp>
          <p:nvSpPr>
            <p:cNvPr id="1868" name="Google Shape;1868;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69" name="Google Shape;1869;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0" name="Google Shape;1870;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1" name="Google Shape;1871;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2" name="Google Shape;1872;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
        <p:nvSpPr>
          <p:cNvPr id="1873" name="Google Shape;1873;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sp>
        <p:nvSpPr>
          <p:cNvPr id="1878" name="Google Shape;1878;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79" name="Google Shape;1879;p188"/>
          <p:cNvSpPr txBox="1"/>
          <p:nvPr/>
        </p:nvSpPr>
        <p:spPr>
          <a:xfrm>
            <a:off x="699550" y="4083075"/>
            <a:ext cx="55005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Encourager les interactions positives</a:t>
            </a:r>
            <a:endParaRPr i="0" sz="1800" u="none" cap="none" strike="noStrike">
              <a:solidFill>
                <a:schemeClr val="dk1"/>
              </a:solidFill>
              <a:latin typeface="Optimistic Display"/>
              <a:ea typeface="Optimistic Display"/>
              <a:cs typeface="Optimistic Display"/>
              <a:sym typeface="Optimistic Display"/>
            </a:endParaRPr>
          </a:p>
        </p:txBody>
      </p:sp>
      <p:sp>
        <p:nvSpPr>
          <p:cNvPr id="1880" name="Google Shape;1880;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Commentaires épinglés</a:t>
            </a:r>
            <a:endParaRPr i="0" sz="1400" u="none" cap="none" strike="noStrike">
              <a:solidFill>
                <a:srgbClr val="000000"/>
              </a:solidFill>
              <a:latin typeface="Optimistic Text"/>
              <a:ea typeface="Optimistic Text"/>
              <a:cs typeface="Optimistic Text"/>
              <a:sym typeface="Optimistic Text"/>
            </a:endParaRPr>
          </a:p>
        </p:txBody>
      </p:sp>
      <p:grpSp>
        <p:nvGrpSpPr>
          <p:cNvPr id="1881" name="Google Shape;1881;p188"/>
          <p:cNvGrpSpPr/>
          <p:nvPr/>
        </p:nvGrpSpPr>
        <p:grpSpPr>
          <a:xfrm>
            <a:off x="807354" y="5553415"/>
            <a:ext cx="615023" cy="592905"/>
            <a:chOff x="1624597" y="554286"/>
            <a:chExt cx="68453" cy="65989"/>
          </a:xfrm>
        </p:grpSpPr>
        <p:sp>
          <p:nvSpPr>
            <p:cNvPr id="1882" name="Google Shape;1882;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3" name="Google Shape;1883;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4" name="Google Shape;1884;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85" name="Google Shape;1885;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86" name="Google Shape;1886;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
        <p:nvSpPr>
          <p:cNvPr id="1887" name="Google Shape;1887;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1888" name="Google Shape;1888;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1889" name="Google Shape;1889;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1890" name="Google Shape;1890;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1891" name="Google Shape;1891;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892" name="Google Shape;1892;p188"/>
          <p:cNvPicPr preferRelativeResize="0"/>
          <p:nvPr/>
        </p:nvPicPr>
        <p:blipFill rotWithShape="1">
          <a:blip r:embed="rId3">
            <a:alphaModFix/>
          </a:blip>
          <a:srcRect b="2574" l="1606" r="1597" t="658"/>
          <a:stretch/>
        </p:blipFill>
        <p:spPr>
          <a:xfrm>
            <a:off x="12370925" y="2996350"/>
            <a:ext cx="2121900" cy="4236900"/>
          </a:xfrm>
          <a:prstGeom prst="roundRect">
            <a:avLst>
              <a:gd fmla="val 11723" name="adj"/>
            </a:avLst>
          </a:prstGeom>
          <a:noFill/>
          <a:ln>
            <a:noFill/>
          </a:ln>
        </p:spPr>
      </p:pic>
      <p:sp>
        <p:nvSpPr>
          <p:cNvPr id="1893" name="Google Shape;1893;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894" name="Google Shape;1894;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5" name="Google Shape;1895;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896" name="Google Shape;1896;p188"/>
          <p:cNvPicPr preferRelativeResize="0"/>
          <p:nvPr/>
        </p:nvPicPr>
        <p:blipFill rotWithShape="1">
          <a:blip r:embed="rId5">
            <a:alphaModFix/>
          </a:blip>
          <a:srcRect b="3232" l="1606" r="1597" t="0"/>
          <a:stretch/>
        </p:blipFill>
        <p:spPr>
          <a:xfrm>
            <a:off x="6485625" y="2996425"/>
            <a:ext cx="2121900" cy="4236900"/>
          </a:xfrm>
          <a:prstGeom prst="roundRect">
            <a:avLst>
              <a:gd fmla="val 11723" name="adj"/>
            </a:avLst>
          </a:prstGeom>
          <a:noFill/>
          <a:ln>
            <a:noFill/>
          </a:ln>
        </p:spPr>
      </p:pic>
      <p:sp>
        <p:nvSpPr>
          <p:cNvPr id="1897" name="Google Shape;1897;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1898" name="Google Shape;1898;p188"/>
          <p:cNvPicPr preferRelativeResize="0"/>
          <p:nvPr/>
        </p:nvPicPr>
        <p:blipFill rotWithShape="1">
          <a:blip r:embed="rId6">
            <a:alphaModFix/>
          </a:blip>
          <a:srcRect b="3232"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5500" u="none" cap="none" strike="noStrike">
                <a:solidFill>
                  <a:schemeClr val="dk1"/>
                </a:solidFill>
              </a:rPr>
              <a:t>Introduction</a:t>
            </a:r>
            <a:endParaRPr i="0" sz="5500" u="none" cap="none" strike="noStrike">
              <a:solidFill>
                <a:schemeClr val="dk1"/>
              </a:solidFill>
            </a:endParaRPr>
          </a:p>
        </p:txBody>
      </p:sp>
      <p:pic>
        <p:nvPicPr>
          <p:cNvPr id="1464" name="Google Shape;1464;p171"/>
          <p:cNvPicPr preferRelativeResize="0"/>
          <p:nvPr/>
        </p:nvPicPr>
        <p:blipFill rotWithShape="1">
          <a:blip r:embed="rId3">
            <a:alphaModFix/>
          </a:blip>
          <a:srcRect b="9613" l="21125" r="5496" t="28600"/>
          <a:stretch/>
        </p:blipFill>
        <p:spPr>
          <a:xfrm>
            <a:off x="7155200" y="2400300"/>
            <a:ext cx="10433400" cy="5868300"/>
          </a:xfrm>
          <a:prstGeom prst="roundRect">
            <a:avLst>
              <a:gd fmla="val 7089" name="adj"/>
            </a:avLst>
          </a:prstGeom>
          <a:noFill/>
          <a:ln>
            <a:noFill/>
          </a:ln>
        </p:spPr>
      </p:pic>
      <p:pic>
        <p:nvPicPr>
          <p:cNvPr id="1465" name="Google Shape;1465;p171"/>
          <p:cNvPicPr preferRelativeResize="0"/>
          <p:nvPr/>
        </p:nvPicPr>
        <p:blipFill rotWithShape="1">
          <a:blip r:embed="rId4">
            <a:alphaModFix/>
          </a:blip>
          <a:srcRect b="0" l="0" r="0" t="0"/>
          <a:stretch/>
        </p:blipFill>
        <p:spPr>
          <a:xfrm>
            <a:off x="8326463" y="1828800"/>
            <a:ext cx="3638475" cy="3021276"/>
          </a:xfrm>
          <a:prstGeom prst="rect">
            <a:avLst/>
          </a:prstGeom>
          <a:noFill/>
          <a:ln>
            <a:noFill/>
          </a:ln>
        </p:spPr>
      </p:pic>
      <p:sp>
        <p:nvSpPr>
          <p:cNvPr id="1466" name="Google Shape;1466;p171"/>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3</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Expériences adaptées à l’âge</a:t>
            </a:r>
            <a:endParaRPr i="0" sz="4500" u="none" cap="none" strike="noStrike">
              <a:solidFill>
                <a:schemeClr val="dk1"/>
              </a:solidFill>
            </a:endParaRPr>
          </a:p>
        </p:txBody>
      </p:sp>
      <p:pic>
        <p:nvPicPr>
          <p:cNvPr id="1904" name="Google Shape;1904;p189"/>
          <p:cNvPicPr preferRelativeResize="0"/>
          <p:nvPr/>
        </p:nvPicPr>
        <p:blipFill rotWithShape="1">
          <a:blip r:embed="rId3">
            <a:alphaModFix/>
          </a:blip>
          <a:srcRect b="1270" l="11683" r="17024" t="29980"/>
          <a:stretch/>
        </p:blipFill>
        <p:spPr>
          <a:xfrm>
            <a:off x="8201891" y="2170200"/>
            <a:ext cx="9252300" cy="5946600"/>
          </a:xfrm>
          <a:prstGeom prst="roundRect">
            <a:avLst>
              <a:gd fmla="val 7089" name="adj"/>
            </a:avLst>
          </a:prstGeom>
          <a:noFill/>
          <a:ln>
            <a:noFill/>
          </a:ln>
        </p:spPr>
      </p:pic>
      <p:pic>
        <p:nvPicPr>
          <p:cNvPr id="1905" name="Google Shape;1905;p189"/>
          <p:cNvPicPr preferRelativeResize="0"/>
          <p:nvPr/>
        </p:nvPicPr>
        <p:blipFill rotWithShape="1">
          <a:blip r:embed="rId4">
            <a:alphaModFix/>
          </a:blip>
          <a:srcRect b="42169" l="0" r="0" t="0"/>
          <a:stretch/>
        </p:blipFill>
        <p:spPr>
          <a:xfrm>
            <a:off x="6717950" y="-400300"/>
            <a:ext cx="12914949" cy="4977974"/>
          </a:xfrm>
          <a:prstGeom prst="rect">
            <a:avLst/>
          </a:prstGeom>
          <a:noFill/>
          <a:ln>
            <a:noFill/>
          </a:ln>
        </p:spPr>
      </p:pic>
      <p:sp>
        <p:nvSpPr>
          <p:cNvPr id="1906" name="Google Shape;1906;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190"/>
          <p:cNvSpPr txBox="1"/>
          <p:nvPr>
            <p:ph type="title"/>
          </p:nvPr>
        </p:nvSpPr>
        <p:spPr>
          <a:xfrm>
            <a:off x="760325" y="4771475"/>
            <a:ext cx="55722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Principes d’innovation responsable</a:t>
            </a:r>
            <a:endParaRPr b="1" sz="2400">
              <a:latin typeface="Optimistic Text"/>
              <a:ea typeface="Optimistic Text"/>
              <a:cs typeface="Optimistic Text"/>
              <a:sym typeface="Optimistic Text"/>
            </a:endParaRPr>
          </a:p>
        </p:txBody>
      </p:sp>
      <p:sp>
        <p:nvSpPr>
          <p:cNvPr id="1912" name="Google Shape;1912;p190"/>
          <p:cNvSpPr txBox="1"/>
          <p:nvPr>
            <p:ph idx="4294967295" type="title"/>
          </p:nvPr>
        </p:nvSpPr>
        <p:spPr>
          <a:xfrm>
            <a:off x="6994081"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Interactions proactives</a:t>
            </a:r>
            <a:endParaRPr b="1" sz="2400">
              <a:latin typeface="Optimistic Text"/>
              <a:ea typeface="Optimistic Text"/>
              <a:cs typeface="Optimistic Text"/>
              <a:sym typeface="Optimistic Text"/>
            </a:endParaRPr>
          </a:p>
        </p:txBody>
      </p:sp>
      <p:sp>
        <p:nvSpPr>
          <p:cNvPr id="1913" name="Google Shape;1913;p190"/>
          <p:cNvSpPr txBox="1"/>
          <p:nvPr>
            <p:ph idx="4294967295" type="title"/>
          </p:nvPr>
        </p:nvSpPr>
        <p:spPr>
          <a:xfrm>
            <a:off x="12581650" y="4771475"/>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Itération</a:t>
            </a:r>
            <a:endParaRPr b="1" sz="2400">
              <a:latin typeface="Optimistic Text"/>
              <a:ea typeface="Optimistic Text"/>
              <a:cs typeface="Optimistic Text"/>
              <a:sym typeface="Optimistic Text"/>
            </a:endParaRPr>
          </a:p>
        </p:txBody>
      </p:sp>
      <p:sp>
        <p:nvSpPr>
          <p:cNvPr id="1914" name="Google Shape;1914;p190"/>
          <p:cNvSpPr txBox="1"/>
          <p:nvPr>
            <p:ph idx="1" type="body"/>
          </p:nvPr>
        </p:nvSpPr>
        <p:spPr>
          <a:xfrm>
            <a:off x="760325" y="5479400"/>
            <a:ext cx="52623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32"/>
              <a:buNone/>
            </a:pPr>
            <a:r>
              <a:rPr b="1" lang="fr-FR" sz="2000"/>
              <a:t>01. </a:t>
            </a:r>
            <a:r>
              <a:rPr lang="fr-FR" sz="2000"/>
              <a:t>   Ne jamais surprendre</a:t>
            </a:r>
            <a:endParaRPr sz="2000"/>
          </a:p>
          <a:p>
            <a:pPr indent="0" lvl="0" marL="0" rtl="0" algn="l">
              <a:lnSpc>
                <a:spcPct val="115000"/>
              </a:lnSpc>
              <a:spcBef>
                <a:spcPts val="0"/>
              </a:spcBef>
              <a:spcAft>
                <a:spcPts val="0"/>
              </a:spcAft>
              <a:buSzPts val="432"/>
              <a:buNone/>
            </a:pPr>
            <a:r>
              <a:rPr b="1" lang="fr-FR" sz="2000"/>
              <a:t>02. </a:t>
            </a:r>
            <a:r>
              <a:rPr lang="fr-FR" sz="2000"/>
              <a:t>   Mettre en place des contrôles </a:t>
            </a:r>
            <a:br>
              <a:rPr lang="fr-FR" sz="2000"/>
            </a:br>
            <a:r>
              <a:rPr lang="fr-FR" sz="2000"/>
              <a:t>	</a:t>
            </a:r>
            <a:r>
              <a:rPr b="1" lang="fr-FR" sz="2000">
                <a:solidFill>
                  <a:schemeClr val="accent5"/>
                </a:solidFill>
              </a:rPr>
              <a:t> </a:t>
            </a:r>
            <a:r>
              <a:rPr lang="fr-FR" sz="2000">
                <a:solidFill>
                  <a:schemeClr val="accent5"/>
                </a:solidFill>
              </a:rPr>
              <a:t>  </a:t>
            </a:r>
            <a:r>
              <a:rPr lang="fr-FR" sz="2000"/>
              <a:t>qui comptent</a:t>
            </a:r>
            <a:endParaRPr sz="2000"/>
          </a:p>
          <a:p>
            <a:pPr indent="0" lvl="0" marL="0" rtl="0" algn="l">
              <a:lnSpc>
                <a:spcPct val="115000"/>
              </a:lnSpc>
              <a:spcBef>
                <a:spcPts val="0"/>
              </a:spcBef>
              <a:spcAft>
                <a:spcPts val="0"/>
              </a:spcAft>
              <a:buSzPts val="432"/>
              <a:buNone/>
            </a:pPr>
            <a:r>
              <a:rPr b="1" lang="fr-FR" sz="2000"/>
              <a:t>03. </a:t>
            </a:r>
            <a:r>
              <a:rPr lang="fr-FR" sz="2000"/>
              <a:t>   Prendre en compte chaque personne </a:t>
            </a:r>
            <a:endParaRPr sz="2000"/>
          </a:p>
          <a:p>
            <a:pPr indent="0" lvl="0" marL="0" rtl="0" algn="l">
              <a:lnSpc>
                <a:spcPct val="115000"/>
              </a:lnSpc>
              <a:spcBef>
                <a:spcPts val="0"/>
              </a:spcBef>
              <a:spcAft>
                <a:spcPts val="0"/>
              </a:spcAft>
              <a:buSzPts val="432"/>
              <a:buNone/>
            </a:pPr>
            <a:r>
              <a:rPr b="1" lang="fr-FR" sz="2000"/>
              <a:t>04. </a:t>
            </a:r>
            <a:r>
              <a:rPr lang="fr-FR" sz="2000"/>
              <a:t>   Donner la priorité aux personnes</a:t>
            </a:r>
            <a:endParaRPr sz="2000"/>
          </a:p>
          <a:p>
            <a:pPr indent="0" lvl="0" marL="0" rtl="0" algn="l">
              <a:lnSpc>
                <a:spcPct val="115000"/>
              </a:lnSpc>
              <a:spcBef>
                <a:spcPts val="0"/>
              </a:spcBef>
              <a:spcAft>
                <a:spcPts val="0"/>
              </a:spcAft>
              <a:buSzPts val="432"/>
              <a:buNone/>
            </a:pPr>
            <a:r>
              <a:t/>
            </a:r>
            <a:endParaRPr sz="2000"/>
          </a:p>
        </p:txBody>
      </p:sp>
      <p:sp>
        <p:nvSpPr>
          <p:cNvPr id="1915" name="Google Shape;1915;p190"/>
          <p:cNvSpPr txBox="1"/>
          <p:nvPr>
            <p:ph idx="4294967295" type="body"/>
          </p:nvPr>
        </p:nvSpPr>
        <p:spPr>
          <a:xfrm>
            <a:off x="6982901"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sz="2000"/>
              <a:t>Nous travaillons entre autres avec des experts en confidentialité, en sécurité, en droits civiques et humains, et en AR/VR afin d’avoir une connaissance pointue des problèmes majeurs et des défis clés liés à nos technologies.</a:t>
            </a:r>
            <a:endParaRPr sz="2000"/>
          </a:p>
        </p:txBody>
      </p:sp>
      <p:sp>
        <p:nvSpPr>
          <p:cNvPr id="1916" name="Google Shape;1916;p190"/>
          <p:cNvSpPr txBox="1"/>
          <p:nvPr>
            <p:ph idx="4294967295" type="body"/>
          </p:nvPr>
        </p:nvSpPr>
        <p:spPr>
          <a:xfrm>
            <a:off x="125816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2000"/>
              <a:t>Le processus de développement de produits s’effectue par itérations. Alors que certains produits actuels ont été finalisés, les retours d’information et les avis recueillis sur ces derniers peuvent être utilisés dans la conception de produits futurs (logiciels et matériel).</a:t>
            </a:r>
            <a:endParaRPr sz="2000">
              <a:solidFill>
                <a:schemeClr val="dk1"/>
              </a:solidFill>
            </a:endParaRPr>
          </a:p>
        </p:txBody>
      </p:sp>
      <p:grpSp>
        <p:nvGrpSpPr>
          <p:cNvPr id="1917" name="Google Shape;1917;p190"/>
          <p:cNvGrpSpPr/>
          <p:nvPr/>
        </p:nvGrpSpPr>
        <p:grpSpPr>
          <a:xfrm>
            <a:off x="706301" y="2545562"/>
            <a:ext cx="1837944" cy="1798419"/>
            <a:chOff x="1882863" y="2900350"/>
            <a:chExt cx="1837944" cy="1798419"/>
          </a:xfrm>
        </p:grpSpPr>
        <p:sp>
          <p:nvSpPr>
            <p:cNvPr id="1918" name="Google Shape;1918;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19" name="Google Shape;1919;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0" name="Google Shape;1920;p190"/>
          <p:cNvGrpSpPr/>
          <p:nvPr/>
        </p:nvGrpSpPr>
        <p:grpSpPr>
          <a:xfrm>
            <a:off x="6940063" y="2545562"/>
            <a:ext cx="1837944" cy="1798419"/>
            <a:chOff x="7188270" y="2900350"/>
            <a:chExt cx="1837944" cy="1798419"/>
          </a:xfrm>
        </p:grpSpPr>
        <p:sp>
          <p:nvSpPr>
            <p:cNvPr id="1921" name="Google Shape;1921;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2" name="Google Shape;1922;p190"/>
            <p:cNvGrpSpPr/>
            <p:nvPr/>
          </p:nvGrpSpPr>
          <p:grpSpPr>
            <a:xfrm>
              <a:off x="7642491" y="3337663"/>
              <a:ext cx="925386" cy="921423"/>
              <a:chOff x="6898142" y="4275373"/>
              <a:chExt cx="256155" cy="255058"/>
            </a:xfrm>
          </p:grpSpPr>
          <p:grpSp>
            <p:nvGrpSpPr>
              <p:cNvPr id="1923" name="Google Shape;1923;p190"/>
              <p:cNvGrpSpPr/>
              <p:nvPr/>
            </p:nvGrpSpPr>
            <p:grpSpPr>
              <a:xfrm>
                <a:off x="6938905" y="4316370"/>
                <a:ext cx="103275" cy="50072"/>
                <a:chOff x="6938905" y="4316370"/>
                <a:chExt cx="103275" cy="50072"/>
              </a:xfrm>
            </p:grpSpPr>
            <p:sp>
              <p:nvSpPr>
                <p:cNvPr id="1924" name="Google Shape;1924;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5" name="Google Shape;1925;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6" name="Google Shape;1926;p190"/>
              <p:cNvGrpSpPr/>
              <p:nvPr/>
            </p:nvGrpSpPr>
            <p:grpSpPr>
              <a:xfrm>
                <a:off x="6898142" y="4275373"/>
                <a:ext cx="256155" cy="255058"/>
                <a:chOff x="6898142" y="4275373"/>
                <a:chExt cx="256155" cy="255058"/>
              </a:xfrm>
            </p:grpSpPr>
            <p:sp>
              <p:nvSpPr>
                <p:cNvPr id="1927" name="Google Shape;1927;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8" name="Google Shape;1928;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29" name="Google Shape;1929;p190"/>
          <p:cNvSpPr/>
          <p:nvPr/>
        </p:nvSpPr>
        <p:spPr>
          <a:xfrm>
            <a:off x="125465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0" name="Google Shape;1930;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1" name="Google Shape;1931;p190"/>
          <p:cNvGrpSpPr/>
          <p:nvPr/>
        </p:nvGrpSpPr>
        <p:grpSpPr>
          <a:xfrm>
            <a:off x="13070312" y="3044620"/>
            <a:ext cx="790384" cy="800291"/>
            <a:chOff x="5779960" y="5529600"/>
            <a:chExt cx="668740" cy="677180"/>
          </a:xfrm>
        </p:grpSpPr>
        <p:sp>
          <p:nvSpPr>
            <p:cNvPr id="1932" name="Google Shape;1932;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3" name="Google Shape;1933;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4" name="Google Shape;1934;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936" name="Google Shape;1936;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1942" name="Google Shape;1942;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a:t>
            </a:r>
            <a:endParaRPr i="0" sz="2000" u="none" cap="none" strike="noStrike">
              <a:solidFill>
                <a:schemeClr val="dk1"/>
              </a:solidFill>
              <a:latin typeface="Optimistic Text"/>
              <a:ea typeface="Optimistic Text"/>
              <a:cs typeface="Optimistic Text"/>
              <a:sym typeface="Optimistic Text"/>
            </a:endParaRPr>
          </a:p>
        </p:txBody>
      </p:sp>
      <p:sp>
        <p:nvSpPr>
          <p:cNvPr id="1943" name="Google Shape;1943;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4" name="Google Shape;1944;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5" name="Google Shape;1945;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6" name="Google Shape;1946;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7" name="Google Shape;1947;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
        <p:nvSpPr>
          <p:cNvPr id="1948" name="Google Shape;1948;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sp>
        <p:nvSpPr>
          <p:cNvPr id="1956" name="Google Shape;1956;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7" name="Google Shape;1957;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58" name="Google Shape;1958;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59" name="Google Shape;1959;p192"/>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0" name="Google Shape;1960;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about.instagram.com/fr-fr/community/parents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
        <p:nvSpPr>
          <p:cNvPr id="1961" name="Google Shape;1961;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193"/>
          <p:cNvSpPr/>
          <p:nvPr/>
        </p:nvSpPr>
        <p:spPr>
          <a:xfrm>
            <a:off x="1611988"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193"/>
          <p:cNvSpPr/>
          <p:nvPr/>
        </p:nvSpPr>
        <p:spPr>
          <a:xfrm>
            <a:off x="10328800" y="30062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69" name="Google Shape;1969;p193"/>
          <p:cNvPicPr preferRelativeResize="0"/>
          <p:nvPr/>
        </p:nvPicPr>
        <p:blipFill rotWithShape="1">
          <a:blip r:embed="rId3">
            <a:alphaModFix/>
          </a:blip>
          <a:srcRect b="0" l="0" r="0" t="0"/>
          <a:stretch/>
        </p:blipFill>
        <p:spPr>
          <a:xfrm>
            <a:off x="1812001" y="3190249"/>
            <a:ext cx="5972553" cy="3710542"/>
          </a:xfrm>
          <a:prstGeom prst="rect">
            <a:avLst/>
          </a:prstGeom>
          <a:noFill/>
          <a:ln>
            <a:noFill/>
          </a:ln>
        </p:spPr>
      </p:pic>
      <p:sp>
        <p:nvSpPr>
          <p:cNvPr id="1970" name="Google Shape;1970;p193"/>
          <p:cNvSpPr txBox="1"/>
          <p:nvPr/>
        </p:nvSpPr>
        <p:spPr>
          <a:xfrm>
            <a:off x="2263275" y="744376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Pages d’aide</a:t>
            </a:r>
            <a:endParaRPr i="0" sz="2000" u="none" cap="none" strike="noStrike">
              <a:solidFill>
                <a:schemeClr val="dk1"/>
              </a:solidFill>
              <a:latin typeface="Optimistic Text"/>
              <a:ea typeface="Optimistic Text"/>
              <a:cs typeface="Optimistic Text"/>
              <a:sym typeface="Optimistic Text"/>
            </a:endParaRPr>
          </a:p>
        </p:txBody>
      </p:sp>
      <p:sp>
        <p:nvSpPr>
          <p:cNvPr id="1971" name="Google Shape;1971;p193"/>
          <p:cNvSpPr txBox="1"/>
          <p:nvPr/>
        </p:nvSpPr>
        <p:spPr>
          <a:xfrm>
            <a:off x="10980113" y="7443763"/>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Centre de sécurité</a:t>
            </a:r>
            <a:endParaRPr i="0" sz="2000" u="none" cap="none" strike="noStrike">
              <a:solidFill>
                <a:schemeClr val="dk1"/>
              </a:solidFill>
              <a:latin typeface="Optimistic Text"/>
              <a:ea typeface="Optimistic Text"/>
              <a:cs typeface="Optimistic Text"/>
              <a:sym typeface="Optimistic Text"/>
            </a:endParaRPr>
          </a:p>
        </p:txBody>
      </p:sp>
      <p:sp>
        <p:nvSpPr>
          <p:cNvPr id="1972" name="Google Shape;1972;p193"/>
          <p:cNvSpPr txBox="1"/>
          <p:nvPr/>
        </p:nvSpPr>
        <p:spPr>
          <a:xfrm>
            <a:off x="1727475" y="78825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3" name="Google Shape;1973;p193"/>
          <p:cNvSpPr txBox="1"/>
          <p:nvPr/>
        </p:nvSpPr>
        <p:spPr>
          <a:xfrm>
            <a:off x="4191674" y="7882550"/>
            <a:ext cx="3329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4" name="Google Shape;1974;p193"/>
          <p:cNvSpPr txBox="1"/>
          <p:nvPr/>
        </p:nvSpPr>
        <p:spPr>
          <a:xfrm>
            <a:off x="12015125" y="78825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pic>
        <p:nvPicPr>
          <p:cNvPr id="1976" name="Google Shape;1976;p193"/>
          <p:cNvPicPr preferRelativeResize="0"/>
          <p:nvPr/>
        </p:nvPicPr>
        <p:blipFill rotWithShape="1">
          <a:blip r:embed="rId7">
            <a:alphaModFix/>
          </a:blip>
          <a:srcRect b="20425" l="0" r="0" t="0"/>
          <a:stretch/>
        </p:blipFill>
        <p:spPr>
          <a:xfrm>
            <a:off x="10528850" y="3189497"/>
            <a:ext cx="5972552" cy="3710551"/>
          </a:xfrm>
          <a:prstGeom prst="rect">
            <a:avLst/>
          </a:prstGeom>
          <a:noFill/>
          <a:ln>
            <a:noFill/>
          </a:ln>
        </p:spPr>
      </p:pic>
      <p:sp>
        <p:nvSpPr>
          <p:cNvPr id="1977" name="Google Shape;1977;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Centre de confidentialité de Meta</a:t>
            </a:r>
            <a:endParaRPr i="0" sz="3600" u="none" cap="none" strike="noStrike">
              <a:solidFill>
                <a:schemeClr val="dk1"/>
              </a:solidFill>
              <a:latin typeface="Optimistic Display"/>
              <a:ea typeface="Optimistic Display"/>
              <a:cs typeface="Optimistic Display"/>
              <a:sym typeface="Optimistic Display"/>
            </a:endParaRPr>
          </a:p>
        </p:txBody>
      </p:sp>
      <p:sp>
        <p:nvSpPr>
          <p:cNvPr id="1984" name="Google Shape;1984;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5" name="Google Shape;1985;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6" name="Google Shape;1986;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7" name="Google Shape;1987;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8" name="Google Shape;1988;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89" name="Google Shape;1989;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
        <p:nvSpPr>
          <p:cNvPr id="1990" name="Google Shape;1990;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parent</a:t>
            </a:r>
            <a:endParaRPr b="1" i="0" sz="1800" u="none" cap="none" strike="noStrike">
              <a:solidFill>
                <a:schemeClr val="dk1"/>
              </a:solidFill>
            </a:endParaRPr>
          </a:p>
          <a:p>
            <a:pPr indent="0" lvl="0" marL="0" marR="0" rtl="0" algn="l">
              <a:lnSpc>
                <a:spcPct val="115000"/>
              </a:lnSpc>
              <a:spcBef>
                <a:spcPts val="0"/>
              </a:spcBef>
              <a:spcAft>
                <a:spcPts val="0"/>
              </a:spcAft>
              <a:buClr>
                <a:schemeClr val="dk1"/>
              </a:buClr>
              <a:buSzPts val="1800"/>
              <a:buFont typeface="Arial"/>
              <a:buNone/>
            </a:pPr>
            <a:r>
              <a:rPr i="0" lang="fr-FR" sz="1600" u="none" cap="none" strike="noStrike">
                <a:solidFill>
                  <a:schemeClr val="dk1"/>
                </a:solidFill>
              </a:rPr>
              <a:t>Possibilité de gérer plusieurs ados</a:t>
            </a:r>
            <a:endParaRPr i="0" sz="1600" u="none" cap="none" strike="noStrike">
              <a:solidFill>
                <a:schemeClr val="dk1"/>
              </a:solidFill>
            </a:endParaRPr>
          </a:p>
        </p:txBody>
      </p:sp>
      <p:sp>
        <p:nvSpPr>
          <p:cNvPr id="1998" name="Google Shape;1998;p195"/>
          <p:cNvSpPr txBox="1"/>
          <p:nvPr>
            <p:ph idx="4294967295" type="subTitle"/>
          </p:nvPr>
        </p:nvSpPr>
        <p:spPr>
          <a:xfrm>
            <a:off x="14077212" y="4642248"/>
            <a:ext cx="3532500" cy="564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ado</a:t>
            </a:r>
            <a:endParaRPr b="1" i="0" sz="1800" u="none" cap="none" strike="noStrike">
              <a:solidFill>
                <a:schemeClr val="dk1"/>
              </a:solidFill>
            </a:endParaRPr>
          </a:p>
          <a:p>
            <a:pPr indent="0" lvl="0" marL="0" marR="0" rtl="0" algn="r">
              <a:lnSpc>
                <a:spcPct val="115000"/>
              </a:lnSpc>
              <a:spcBef>
                <a:spcPts val="0"/>
              </a:spcBef>
              <a:spcAft>
                <a:spcPts val="0"/>
              </a:spcAft>
              <a:buClr>
                <a:schemeClr val="dk1"/>
              </a:buClr>
              <a:buSzPts val="1800"/>
              <a:buFont typeface="Arial"/>
              <a:buNone/>
            </a:pPr>
            <a:r>
              <a:rPr i="0" lang="fr-FR" sz="1600" u="none" cap="none" strike="noStrike">
                <a:solidFill>
                  <a:schemeClr val="dk1"/>
                </a:solidFill>
              </a:rPr>
              <a:t>Un seul parent peut surveiller</a:t>
            </a:r>
            <a:endParaRPr i="0" sz="1600" u="none" cap="none" strike="noStrike">
              <a:solidFill>
                <a:schemeClr val="dk1"/>
              </a:solidFill>
            </a:endParaRPr>
          </a:p>
        </p:txBody>
      </p:sp>
      <p:sp>
        <p:nvSpPr>
          <p:cNvPr id="1999" name="Google Shape;1999;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400" u="none" cap="none" strike="noStrike">
                <a:solidFill>
                  <a:schemeClr val="lt2"/>
                </a:solidFill>
              </a:rPr>
              <a:t>Affichage en mode lecture uniquement</a:t>
            </a:r>
            <a:endParaRPr i="0" sz="1400" u="none" cap="none" strike="noStrike">
              <a:solidFill>
                <a:schemeClr val="dk1"/>
              </a:solidFill>
            </a:endParaRPr>
          </a:p>
        </p:txBody>
      </p:sp>
      <p:pic>
        <p:nvPicPr>
          <p:cNvPr id="2000" name="Google Shape;2000;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1" name="Google Shape;2001;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2" name="Google Shape;2002;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3" name="Google Shape;2003;p195"/>
          <p:cNvSpPr txBox="1"/>
          <p:nvPr/>
        </p:nvSpPr>
        <p:spPr>
          <a:xfrm>
            <a:off x="699550" y="1949700"/>
            <a:ext cx="47019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La surveillance aujourd’hui</a:t>
            </a:r>
            <a:endParaRPr i="0" sz="3600" u="none" cap="none" strike="noStrike">
              <a:solidFill>
                <a:schemeClr val="dk1"/>
              </a:solidFill>
              <a:latin typeface="Optimistic Display"/>
              <a:ea typeface="Optimistic Display"/>
              <a:cs typeface="Optimistic Display"/>
              <a:sym typeface="Optimistic Display"/>
            </a:endParaRPr>
          </a:p>
        </p:txBody>
      </p:sp>
      <p:sp>
        <p:nvSpPr>
          <p:cNvPr id="2004" name="Google Shape;2004;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7" name="Google Shape;2017;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18" name="Google Shape;2018;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19" name="Google Shape;2019;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0" name="Google Shape;2020;p196"/>
          <p:cNvSpPr txBox="1"/>
          <p:nvPr>
            <p:ph idx="4294967295" type="subTitle"/>
          </p:nvPr>
        </p:nvSpPr>
        <p:spPr>
          <a:xfrm>
            <a:off x="1235825" y="7995050"/>
            <a:ext cx="56826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Visibilité sur les followers et les comptes suivis, </a:t>
            </a:r>
            <a:br>
              <a:rPr i="0" lang="fr-FR" sz="1600" u="none" cap="none" strike="noStrike">
                <a:solidFill>
                  <a:schemeClr val="dk1"/>
                </a:solidFill>
              </a:rPr>
            </a:br>
            <a:r>
              <a:rPr i="0" lang="fr-FR" sz="1600" u="none" cap="none" strike="noStrike">
                <a:solidFill>
                  <a:schemeClr val="dk1"/>
                </a:solidFill>
              </a:rPr>
              <a:t>les paramètres du compte et les comptes bloqués</a:t>
            </a:r>
            <a:endParaRPr i="0" sz="1600" u="none" cap="none" strike="noStrike">
              <a:solidFill>
                <a:schemeClr val="dk1"/>
              </a:solidFill>
            </a:endParaRPr>
          </a:p>
        </p:txBody>
      </p:sp>
      <p:sp>
        <p:nvSpPr>
          <p:cNvPr id="2021" name="Google Shape;2021;p196"/>
          <p:cNvSpPr txBox="1"/>
          <p:nvPr>
            <p:ph idx="4294967295" type="subTitle"/>
          </p:nvPr>
        </p:nvSpPr>
        <p:spPr>
          <a:xfrm>
            <a:off x="8571599" y="7995075"/>
            <a:ext cx="3295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Gestion du temps </a:t>
            </a:r>
            <a:br>
              <a:rPr i="0" lang="fr-FR" sz="1600" u="none" cap="none" strike="noStrike">
                <a:solidFill>
                  <a:schemeClr val="dk1"/>
                </a:solidFill>
              </a:rPr>
            </a:br>
            <a:r>
              <a:rPr i="0" lang="fr-FR" sz="1600" u="none" cap="none" strike="noStrike">
                <a:solidFill>
                  <a:schemeClr val="dk1"/>
                </a:solidFill>
              </a:rPr>
              <a:t>(limites et pauses programmées)</a:t>
            </a:r>
            <a:endParaRPr i="0" sz="1600" u="none" cap="none" strike="noStrike">
              <a:solidFill>
                <a:schemeClr val="dk1"/>
              </a:solidFill>
            </a:endParaRPr>
          </a:p>
        </p:txBody>
      </p:sp>
      <p:sp>
        <p:nvSpPr>
          <p:cNvPr id="2022" name="Google Shape;2022;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Signalement </a:t>
            </a:r>
            <a:br>
              <a:rPr i="0" lang="fr-FR" sz="1600" u="none" cap="none" strike="noStrike">
                <a:solidFill>
                  <a:schemeClr val="dk1"/>
                </a:solidFill>
              </a:rPr>
            </a:br>
            <a:r>
              <a:rPr i="0" lang="fr-FR" sz="1600" u="none" cap="none" strike="noStrike">
                <a:solidFill>
                  <a:schemeClr val="dk1"/>
                </a:solidFill>
              </a:rPr>
              <a:t>(facultatif)</a:t>
            </a:r>
            <a:endParaRPr i="0" sz="1600" u="none" cap="none" strike="noStrike">
              <a:solidFill>
                <a:schemeClr val="dk1"/>
              </a:solidFill>
            </a:endParaRPr>
          </a:p>
        </p:txBody>
      </p:sp>
      <p:pic>
        <p:nvPicPr>
          <p:cNvPr id="2023" name="Google Shape;2023;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4" name="Google Shape;2024;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 détail</a:t>
            </a:r>
            <a:endParaRPr i="0" sz="3600" u="none" cap="none" strike="noStrike">
              <a:solidFill>
                <a:schemeClr val="dk1"/>
              </a:solidFill>
              <a:latin typeface="Optimistic Display"/>
              <a:ea typeface="Optimistic Display"/>
              <a:cs typeface="Optimistic Display"/>
              <a:sym typeface="Optimistic Display"/>
            </a:endParaRPr>
          </a:p>
        </p:txBody>
      </p:sp>
      <p:sp>
        <p:nvSpPr>
          <p:cNvPr id="2025" name="Google Shape;2025;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6" name="Google Shape;2026;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7" name="Google Shape;2027;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8" name="Google Shape;2028;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29" name="Google Shape;2029;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
        <p:nvSpPr>
          <p:cNvPr id="2031" name="Google Shape;2031;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1" name="Google Shape;2041;p1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4 paramètres que les parents peuvent voir</a:t>
            </a:r>
            <a:endParaRPr i="0" sz="3600" u="none" cap="none" strike="noStrike">
              <a:solidFill>
                <a:schemeClr val="dk1"/>
              </a:solidFill>
              <a:latin typeface="Optimistic Display"/>
              <a:ea typeface="Optimistic Display"/>
              <a:cs typeface="Optimistic Display"/>
              <a:sym typeface="Optimistic Display"/>
            </a:endParaRPr>
          </a:p>
        </p:txBody>
      </p:sp>
      <p:sp>
        <p:nvSpPr>
          <p:cNvPr id="2042" name="Google Shape;2042;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3" name="Google Shape;2043;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4" name="Google Shape;2044;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7" name="Google Shape;2047;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48" name="Google Shape;2048;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49" name="Google Shape;2049;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
        <p:nvSpPr>
          <p:cNvPr id="2050" name="Google Shape;2050;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sp>
        <p:nvSpPr>
          <p:cNvPr id="2055" name="Google Shape;2055;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59" name="Google Shape;2059;p198"/>
          <p:cNvSpPr txBox="1"/>
          <p:nvPr/>
        </p:nvSpPr>
        <p:spPr>
          <a:xfrm>
            <a:off x="636350" y="3782250"/>
            <a:ext cx="5970512"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Les outils de supervision parentale sur Instagram sont désormais accessibles partout dans le monde</a:t>
            </a:r>
            <a:endParaRPr i="0" sz="3600" u="none" cap="none" strike="noStrike">
              <a:solidFill>
                <a:schemeClr val="dk1"/>
              </a:solidFill>
              <a:latin typeface="Optimistic Display"/>
              <a:ea typeface="Optimistic Display"/>
              <a:cs typeface="Optimistic Display"/>
              <a:sym typeface="Optimistic Display"/>
            </a:endParaRPr>
          </a:p>
        </p:txBody>
      </p:sp>
      <p:pic>
        <p:nvPicPr>
          <p:cNvPr id="2060" name="Google Shape;2060;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1" name="Google Shape;2061;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2" name="Google Shape;2062;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
        <p:nvSpPr>
          <p:cNvPr id="2063" name="Google Shape;2063;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172"/>
          <p:cNvPicPr preferRelativeResize="0"/>
          <p:nvPr/>
        </p:nvPicPr>
        <p:blipFill rotWithShape="1">
          <a:blip r:embed="rId3">
            <a:alphaModFix/>
          </a:blip>
          <a:srcRect b="4284" l="0" r="0" t="22336"/>
          <a:stretch/>
        </p:blipFill>
        <p:spPr>
          <a:xfrm>
            <a:off x="0" y="0"/>
            <a:ext cx="18288000" cy="10287001"/>
          </a:xfrm>
          <a:prstGeom prst="rect">
            <a:avLst/>
          </a:prstGeom>
          <a:noFill/>
          <a:ln>
            <a:noFill/>
          </a:ln>
        </p:spPr>
      </p:pic>
      <p:sp>
        <p:nvSpPr>
          <p:cNvPr id="1472" name="Google Shape;1472;p172"/>
          <p:cNvSpPr/>
          <p:nvPr/>
        </p:nvSpPr>
        <p:spPr>
          <a:xfrm>
            <a:off x="0" y="-38100"/>
            <a:ext cx="8904000"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3" name="Google Shape;1473;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474" name="Google Shape;1474;p172"/>
          <p:cNvSpPr txBox="1"/>
          <p:nvPr>
            <p:ph idx="4294967295" type="ctrTitle"/>
          </p:nvPr>
        </p:nvSpPr>
        <p:spPr>
          <a:xfrm>
            <a:off x="741400" y="1457550"/>
            <a:ext cx="8494500" cy="44484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accent5"/>
              </a:buClr>
              <a:buSzPts val="1100"/>
              <a:buFont typeface="Arial"/>
              <a:buNone/>
            </a:pPr>
            <a:r>
              <a:rPr i="0" lang="fr-FR" sz="3400" u="none" cap="none" strike="noStrike">
                <a:solidFill>
                  <a:schemeClr val="dk1"/>
                </a:solidFill>
                <a:latin typeface="Optimistic Display Medium"/>
                <a:ea typeface="Optimistic Display Medium"/>
                <a:cs typeface="Optimistic Display Medium"/>
                <a:sym typeface="Optimistic Display Medium"/>
              </a:rPr>
              <a:t>Nous avons mis les jeunes au cœur de la conception de nos technologies. Nous voulons qu’ils aient le contrôle sur leurs propres expériences, y compris les contenus qu’ils peuvent voir, partager et avec lesquels ils peuvent interagir, ou les personnes qui peuvent les contacter.</a:t>
            </a:r>
            <a:endParaRPr i="0" sz="3400" u="none" cap="none" strike="noStrike">
              <a:solidFill>
                <a:schemeClr val="dk1"/>
              </a:solidFill>
              <a:latin typeface="Optimistic Display Medium"/>
              <a:ea typeface="Optimistic Display Medium"/>
              <a:cs typeface="Optimistic Display Medium"/>
              <a:sym typeface="Optimistic Display Medium"/>
            </a:endParaRPr>
          </a:p>
        </p:txBody>
      </p:sp>
      <p:grpSp>
        <p:nvGrpSpPr>
          <p:cNvPr id="1475" name="Google Shape;1475;p172"/>
          <p:cNvGrpSpPr/>
          <p:nvPr/>
        </p:nvGrpSpPr>
        <p:grpSpPr>
          <a:xfrm>
            <a:off x="699543" y="9578871"/>
            <a:ext cx="860353" cy="172004"/>
            <a:chOff x="1751220" y="2553305"/>
            <a:chExt cx="8690433" cy="1751564"/>
          </a:xfrm>
        </p:grpSpPr>
        <p:grpSp>
          <p:nvGrpSpPr>
            <p:cNvPr id="1476" name="Google Shape;1476;p172"/>
            <p:cNvGrpSpPr/>
            <p:nvPr/>
          </p:nvGrpSpPr>
          <p:grpSpPr>
            <a:xfrm>
              <a:off x="4940894" y="2609525"/>
              <a:ext cx="5500759" cy="1694643"/>
              <a:chOff x="4940894" y="2609525"/>
              <a:chExt cx="5500759" cy="1694643"/>
            </a:xfrm>
          </p:grpSpPr>
          <p:sp>
            <p:nvSpPr>
              <p:cNvPr id="1477" name="Google Shape;1477;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8" name="Google Shape;1478;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79" name="Google Shape;1479;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1" name="Google Shape;1481;p172"/>
            <p:cNvGrpSpPr/>
            <p:nvPr/>
          </p:nvGrpSpPr>
          <p:grpSpPr>
            <a:xfrm>
              <a:off x="1751220" y="2553305"/>
              <a:ext cx="2635412" cy="1751564"/>
              <a:chOff x="1751220" y="2553305"/>
              <a:chExt cx="2635412" cy="1751564"/>
            </a:xfrm>
          </p:grpSpPr>
          <p:grpSp>
            <p:nvGrpSpPr>
              <p:cNvPr id="1482" name="Google Shape;1482;p172"/>
              <p:cNvGrpSpPr/>
              <p:nvPr/>
            </p:nvGrpSpPr>
            <p:grpSpPr>
              <a:xfrm>
                <a:off x="1751220" y="2553305"/>
                <a:ext cx="2635412" cy="1751564"/>
                <a:chOff x="1751220" y="2553305"/>
                <a:chExt cx="2635412" cy="1751564"/>
              </a:xfrm>
            </p:grpSpPr>
            <p:sp>
              <p:nvSpPr>
                <p:cNvPr id="1483" name="Google Shape;1483;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4" name="Google Shape;1484;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5" name="Google Shape;1485;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7" name="Google Shape;1487;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88" name="Google Shape;1488;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Sécurité et bien-être des jeunes en ligne</a:t>
            </a:r>
            <a:endParaRPr i="0" sz="1400" u="none" cap="none" strike="noStrike">
              <a:solidFill>
                <a:srgbClr val="1C2B33"/>
              </a:solidFill>
              <a:latin typeface="Optimistic Text"/>
              <a:ea typeface="Optimistic Text"/>
              <a:cs typeface="Optimistic Text"/>
              <a:sym typeface="Optimistic Text"/>
            </a:endParaRPr>
          </a:p>
        </p:txBody>
      </p:sp>
      <p:sp>
        <p:nvSpPr>
          <p:cNvPr id="1489" name="Google Shape;1489;p172"/>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chemeClr val="accent4"/>
                </a:solidFill>
                <a:latin typeface="Optimistic Text"/>
                <a:ea typeface="Optimistic Text"/>
                <a:cs typeface="Optimistic Text"/>
                <a:sym typeface="Optimistic Text"/>
              </a:rPr>
              <a:t>0</a:t>
            </a:r>
            <a:fld id="{00000000-1234-1234-1234-123412341234}" type="slidenum">
              <a:rPr lang="fr-FR">
                <a:solidFill>
                  <a:schemeClr val="accent4"/>
                </a:solidFill>
                <a:latin typeface="Optimistic Text"/>
                <a:ea typeface="Optimistic Text"/>
                <a:cs typeface="Optimistic Text"/>
                <a:sym typeface="Optimistic Text"/>
              </a:rPr>
              <a:t>‹#›</a:t>
            </a:fld>
            <a:endParaRPr>
              <a:solidFill>
                <a:schemeClr val="accent4"/>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2" name="Google Shape;2072;p199"/>
          <p:cNvSpPr txBox="1"/>
          <p:nvPr/>
        </p:nvSpPr>
        <p:spPr>
          <a:xfrm>
            <a:off x="699550" y="1949700"/>
            <a:ext cx="133641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Comptes privés par défaut pour les ados de moins de 16 ans</a:t>
            </a:r>
            <a:endParaRPr i="0" sz="3600" u="none" cap="none" strike="noStrike">
              <a:solidFill>
                <a:schemeClr val="dk1"/>
              </a:solidFill>
              <a:latin typeface="Optimistic Display"/>
              <a:ea typeface="Optimistic Display"/>
              <a:cs typeface="Optimistic Display"/>
              <a:sym typeface="Optimistic Display"/>
            </a:endParaRPr>
          </a:p>
        </p:txBody>
      </p:sp>
      <p:pic>
        <p:nvPicPr>
          <p:cNvPr id="2073" name="Google Shape;2073;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4" name="Google Shape;2074;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5" name="Google Shape;2075;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6" name="Google Shape;2076;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
        <p:nvSpPr>
          <p:cNvPr id="2077" name="Google Shape;2077;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200"/>
          <p:cNvSpPr/>
          <p:nvPr/>
        </p:nvSpPr>
        <p:spPr>
          <a:xfrm>
            <a:off x="9906100" y="345917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84" name="Google Shape;2084;p200"/>
          <p:cNvSpPr txBox="1"/>
          <p:nvPr/>
        </p:nvSpPr>
        <p:spPr>
          <a:xfrm>
            <a:off x="741400" y="1949700"/>
            <a:ext cx="115125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 en valeur des avantages des comptes privés pour les ados ayant déjà un compte</a:t>
            </a:r>
            <a:endParaRPr i="0" sz="3600" u="none" cap="none" strike="noStrike">
              <a:solidFill>
                <a:schemeClr val="dk1"/>
              </a:solidFill>
              <a:latin typeface="Optimistic Display"/>
              <a:ea typeface="Optimistic Display"/>
              <a:cs typeface="Optimistic Display"/>
              <a:sym typeface="Optimistic Display"/>
            </a:endParaRPr>
          </a:p>
        </p:txBody>
      </p:sp>
      <p:sp>
        <p:nvSpPr>
          <p:cNvPr id="2085" name="Google Shape;2085;p200"/>
          <p:cNvSpPr/>
          <p:nvPr/>
        </p:nvSpPr>
        <p:spPr>
          <a:xfrm>
            <a:off x="6357400" y="4739925"/>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200"/>
          <p:cNvSpPr/>
          <p:nvPr/>
        </p:nvSpPr>
        <p:spPr>
          <a:xfrm>
            <a:off x="6357400" y="6371571"/>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7" name="Google Shape;2087;p200"/>
          <p:cNvCxnSpPr>
            <a:stCxn id="2085" idx="3"/>
            <a:endCxn id="2086" idx="3"/>
          </p:cNvCxnSpPr>
          <p:nvPr/>
        </p:nvCxnSpPr>
        <p:spPr>
          <a:xfrm>
            <a:off x="6487000" y="4868625"/>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88" name="Google Shape;2088;p200"/>
          <p:cNvSpPr txBox="1"/>
          <p:nvPr>
            <p:ph idx="4294967295" type="ctrTitle"/>
          </p:nvPr>
        </p:nvSpPr>
        <p:spPr>
          <a:xfrm>
            <a:off x="6941975" y="5572125"/>
            <a:ext cx="25044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Partie supérieure du fil</a:t>
            </a:r>
            <a:endParaRPr i="0" sz="1600" u="none" cap="none" strike="noStrike">
              <a:solidFill>
                <a:schemeClr val="dk1"/>
              </a:solidFill>
              <a:latin typeface="Optimistic Text"/>
              <a:ea typeface="Optimistic Text"/>
              <a:cs typeface="Optimistic Text"/>
              <a:sym typeface="Optimistic Text"/>
            </a:endParaRPr>
          </a:p>
        </p:txBody>
      </p:sp>
      <p:sp>
        <p:nvSpPr>
          <p:cNvPr id="2089" name="Google Shape;2089;p200"/>
          <p:cNvSpPr txBox="1"/>
          <p:nvPr>
            <p:ph idx="4294967295" type="ctrTitle"/>
          </p:nvPr>
        </p:nvSpPr>
        <p:spPr>
          <a:xfrm>
            <a:off x="13245424" y="4839750"/>
            <a:ext cx="13476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Fil d’activité</a:t>
            </a:r>
            <a:endParaRPr i="0" sz="1600" u="none" cap="none" strike="noStrike">
              <a:solidFill>
                <a:schemeClr val="dk1"/>
              </a:solidFill>
              <a:latin typeface="Optimistic Text"/>
              <a:ea typeface="Optimistic Text"/>
              <a:cs typeface="Optimistic Text"/>
              <a:sym typeface="Optimistic Text"/>
            </a:endParaRPr>
          </a:p>
        </p:txBody>
      </p:sp>
      <p:sp>
        <p:nvSpPr>
          <p:cNvPr id="2090" name="Google Shape;2090;p200"/>
          <p:cNvSpPr/>
          <p:nvPr/>
        </p:nvSpPr>
        <p:spPr>
          <a:xfrm>
            <a:off x="12669000" y="4006350"/>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200"/>
          <p:cNvSpPr/>
          <p:nvPr/>
        </p:nvSpPr>
        <p:spPr>
          <a:xfrm>
            <a:off x="12669000" y="5624457"/>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2" name="Google Shape;2092;p200"/>
          <p:cNvCxnSpPr>
            <a:stCxn id="2090" idx="3"/>
            <a:endCxn id="2091" idx="3"/>
          </p:cNvCxnSpPr>
          <p:nvPr/>
        </p:nvCxnSpPr>
        <p:spPr>
          <a:xfrm>
            <a:off x="12802800" y="4151550"/>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3" name="Google Shape;2093;p200"/>
          <p:cNvSpPr/>
          <p:nvPr/>
        </p:nvSpPr>
        <p:spPr>
          <a:xfrm>
            <a:off x="3669975" y="345917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4" name="Google Shape;2094;p200"/>
          <p:cNvPicPr preferRelativeResize="0"/>
          <p:nvPr/>
        </p:nvPicPr>
        <p:blipFill rotWithShape="1">
          <a:blip r:embed="rId3">
            <a:alphaModFix/>
          </a:blip>
          <a:srcRect b="3182" l="0" r="596" t="337"/>
          <a:stretch/>
        </p:blipFill>
        <p:spPr>
          <a:xfrm>
            <a:off x="3863125" y="3775147"/>
            <a:ext cx="2306100" cy="4830001"/>
          </a:xfrm>
          <a:prstGeom prst="rect">
            <a:avLst/>
          </a:prstGeom>
          <a:noFill/>
          <a:ln>
            <a:noFill/>
          </a:ln>
        </p:spPr>
      </p:pic>
      <p:pic>
        <p:nvPicPr>
          <p:cNvPr id="2095" name="Google Shape;2095;p200"/>
          <p:cNvPicPr preferRelativeResize="0"/>
          <p:nvPr/>
        </p:nvPicPr>
        <p:blipFill rotWithShape="1">
          <a:blip r:embed="rId4">
            <a:alphaModFix/>
          </a:blip>
          <a:srcRect b="2188" l="0" r="0" t="2189"/>
          <a:stretch/>
        </p:blipFill>
        <p:spPr>
          <a:xfrm>
            <a:off x="10000060" y="3620554"/>
            <a:ext cx="2504400" cy="5167800"/>
          </a:xfrm>
          <a:prstGeom prst="roundRect">
            <a:avLst>
              <a:gd fmla="val 11723" name="adj"/>
            </a:avLst>
          </a:prstGeom>
          <a:noFill/>
          <a:ln>
            <a:noFill/>
          </a:ln>
        </p:spPr>
      </p:pic>
      <p:grpSp>
        <p:nvGrpSpPr>
          <p:cNvPr id="2096" name="Google Shape;2096;p200"/>
          <p:cNvGrpSpPr/>
          <p:nvPr/>
        </p:nvGrpSpPr>
        <p:grpSpPr>
          <a:xfrm>
            <a:off x="11695064" y="5385333"/>
            <a:ext cx="314400" cy="314526"/>
            <a:chOff x="2267437" y="2605775"/>
            <a:chExt cx="157200" cy="157263"/>
          </a:xfrm>
        </p:grpSpPr>
        <p:grpSp>
          <p:nvGrpSpPr>
            <p:cNvPr id="2097" name="Google Shape;2097;p200"/>
            <p:cNvGrpSpPr/>
            <p:nvPr/>
          </p:nvGrpSpPr>
          <p:grpSpPr>
            <a:xfrm>
              <a:off x="2267437" y="2605775"/>
              <a:ext cx="157200" cy="157200"/>
              <a:chOff x="2267437" y="2811513"/>
              <a:chExt cx="157200" cy="157200"/>
            </a:xfrm>
          </p:grpSpPr>
          <p:sp>
            <p:nvSpPr>
              <p:cNvPr id="2098" name="Google Shape;2098;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0" name="Google Shape;2100;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1" name="Google Shape;2101;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01"/>
          <p:cNvSpPr txBox="1"/>
          <p:nvPr>
            <p:ph idx="4294967295" type="ctrTitle"/>
          </p:nvPr>
        </p:nvSpPr>
        <p:spPr>
          <a:xfrm>
            <a:off x="700100" y="3189900"/>
            <a:ext cx="68193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ANNEXE</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Ressources VR pour vous et votre famille</a:t>
            </a:r>
            <a:endParaRPr i="0" sz="4500" u="none" cap="none" strike="noStrike">
              <a:solidFill>
                <a:schemeClr val="dk1"/>
              </a:solidFill>
            </a:endParaRPr>
          </a:p>
        </p:txBody>
      </p:sp>
      <p:pic>
        <p:nvPicPr>
          <p:cNvPr id="2107" name="Google Shape;2107;p201"/>
          <p:cNvPicPr preferRelativeResize="0"/>
          <p:nvPr/>
        </p:nvPicPr>
        <p:blipFill rotWithShape="1">
          <a:blip r:embed="rId3">
            <a:alphaModFix/>
          </a:blip>
          <a:srcRect b="3364" l="17976" r="3108" t="24438"/>
          <a:stretch/>
        </p:blipFill>
        <p:spPr>
          <a:xfrm>
            <a:off x="7847200" y="2400300"/>
            <a:ext cx="9741300" cy="5944200"/>
          </a:xfrm>
          <a:prstGeom prst="roundRect">
            <a:avLst>
              <a:gd fmla="val 7089" name="adj"/>
            </a:avLst>
          </a:prstGeom>
          <a:noFill/>
          <a:ln>
            <a:noFill/>
          </a:ln>
        </p:spPr>
      </p:pic>
      <p:pic>
        <p:nvPicPr>
          <p:cNvPr id="2108" name="Google Shape;2108;p201"/>
          <p:cNvPicPr preferRelativeResize="0"/>
          <p:nvPr/>
        </p:nvPicPr>
        <p:blipFill rotWithShape="1">
          <a:blip r:embed="rId4">
            <a:alphaModFix/>
          </a:blip>
          <a:srcRect b="15990" l="53918" r="10494" t="9006"/>
          <a:stretch/>
        </p:blipFill>
        <p:spPr>
          <a:xfrm>
            <a:off x="12268200" y="1085850"/>
            <a:ext cx="4438400" cy="6238874"/>
          </a:xfrm>
          <a:prstGeom prst="rect">
            <a:avLst/>
          </a:prstGeom>
          <a:noFill/>
          <a:ln>
            <a:noFill/>
          </a:ln>
        </p:spPr>
      </p:pic>
      <p:sp>
        <p:nvSpPr>
          <p:cNvPr id="2109" name="Google Shape;2109;p20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2116" name="Google Shape;2116;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 VR destiné aux parents</a:t>
            </a:r>
            <a:endParaRPr i="0" sz="2000" u="none" cap="none" strike="noStrike">
              <a:solidFill>
                <a:schemeClr val="dk1"/>
              </a:solidFill>
              <a:latin typeface="Optimistic Text"/>
              <a:ea typeface="Optimistic Text"/>
              <a:cs typeface="Optimistic Text"/>
              <a:sym typeface="Optimistic Text"/>
            </a:endParaRPr>
          </a:p>
        </p:txBody>
      </p:sp>
      <p:pic>
        <p:nvPicPr>
          <p:cNvPr id="2117" name="Google Shape;2117;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18" name="Google Shape;2118;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19" name="Google Shape;2119;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203"/>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03"/>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7" name="Google Shape;2127;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8" name="Google Shape;2128;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Contenus inadaptés à l’âge</a:t>
            </a:r>
            <a:endParaRPr b="1" i="0" sz="1800" u="none" cap="none" strike="noStrike">
              <a:solidFill>
                <a:schemeClr val="accent4"/>
              </a:solidFill>
              <a:latin typeface="Optimistic Text"/>
              <a:ea typeface="Optimistic Text"/>
              <a:cs typeface="Optimistic Text"/>
              <a:sym typeface="Optimistic Text"/>
            </a:endParaRPr>
          </a:p>
        </p:txBody>
      </p:sp>
      <p:sp>
        <p:nvSpPr>
          <p:cNvPr id="2132" name="Google Shape;2132;p203"/>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Finance </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Temps passé et bien-être</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Sécurité dans la VR sociale </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Protections existantes</a:t>
            </a:r>
            <a:endParaRPr b="1" i="0" sz="1800" u="none" cap="none" strike="noStrike">
              <a:solidFill>
                <a:schemeClr val="dk1"/>
              </a:solidFill>
              <a:latin typeface="Optimistic Text"/>
              <a:ea typeface="Optimistic Text"/>
              <a:cs typeface="Optimistic Text"/>
              <a:sym typeface="Optimistic Text"/>
            </a:endParaRPr>
          </a:p>
        </p:txBody>
      </p:sp>
      <p:sp>
        <p:nvSpPr>
          <p:cNvPr id="2136" name="Google Shape;2136;p203"/>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fr-FR" sz="1800" u="none" cap="none" strike="noStrike">
                <a:solidFill>
                  <a:srgbClr val="0064E0"/>
                </a:solidFill>
                <a:latin typeface="Optimistic Text"/>
                <a:ea typeface="Optimistic Text"/>
                <a:cs typeface="Optimistic Text"/>
                <a:sym typeface="Optimistic Text"/>
              </a:rPr>
              <a:t>Nouveautés</a:t>
            </a:r>
            <a:endParaRPr b="1" i="0" sz="1800" u="none" cap="none" strike="noStrike">
              <a:solidFill>
                <a:srgbClr val="0064E0"/>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Supervision parentale </a:t>
            </a:r>
            <a:endParaRPr b="1" i="0" sz="1800" u="none" cap="none" strike="noStrike">
              <a:solidFill>
                <a:schemeClr val="dk1"/>
              </a:solidFill>
              <a:latin typeface="Optimistic Text"/>
              <a:ea typeface="Optimistic Text"/>
              <a:cs typeface="Optimistic Text"/>
              <a:sym typeface="Optimistic Text"/>
            </a:endParaRPr>
          </a:p>
        </p:txBody>
      </p:sp>
      <p:sp>
        <p:nvSpPr>
          <p:cNvPr id="2137" name="Google Shape;2137;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Classifications IARC dans Quest Store</a:t>
            </a:r>
            <a:endParaRPr i="0" sz="16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Règles relatives au contenu pour Quest Store</a:t>
            </a:r>
            <a:endParaRPr i="0" sz="1600" u="none" cap="none" strike="noStrike">
              <a:solidFill>
                <a:schemeClr val="accent4"/>
              </a:solidFill>
              <a:latin typeface="Optimistic Text"/>
              <a:ea typeface="Optimistic Text"/>
              <a:cs typeface="Optimistic Text"/>
              <a:sym typeface="Optimistic Text"/>
            </a:endParaRPr>
          </a:p>
        </p:txBody>
      </p:sp>
      <p:sp>
        <p:nvSpPr>
          <p:cNvPr id="2138" name="Google Shape;2138;p203"/>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fr-FR" sz="1200" u="none" cap="none" strike="noStrike">
                <a:solidFill>
                  <a:schemeClr val="dk1"/>
                </a:solidFill>
                <a:latin typeface="Optimistic Text"/>
                <a:ea typeface="Optimistic Text"/>
                <a:cs typeface="Optimistic Text"/>
                <a:sym typeface="Optimistic Text"/>
              </a:rPr>
              <a:t>Visualisation de la liste des applications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Visualisation, blocage et approbation des achats, des téléchargements et de l’utilisation des applications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Blocage pour les ados de la connexion à l’ordinateur, d’Air Link et du mode développeur</a:t>
            </a:r>
            <a:endParaRPr i="0" sz="1200" u="none" cap="none" strike="noStrike">
              <a:solidFill>
                <a:schemeClr val="dk1"/>
              </a:solidFill>
              <a:latin typeface="Optimistic Text"/>
              <a:ea typeface="Optimistic Text"/>
              <a:cs typeface="Optimistic Text"/>
              <a:sym typeface="Optimistic Text"/>
            </a:endParaRPr>
          </a:p>
        </p:txBody>
      </p:sp>
      <p:sp>
        <p:nvSpPr>
          <p:cNvPr id="2139" name="Google Shape;2139;p203"/>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Achats protégés par un code PIN</a:t>
            </a:r>
            <a:endParaRPr i="0" sz="1600" u="none" cap="none" strike="noStrike">
              <a:solidFill>
                <a:schemeClr val="accent4"/>
              </a:solidFill>
              <a:latin typeface="Optimistic Text"/>
              <a:ea typeface="Optimistic Text"/>
              <a:cs typeface="Optimistic Text"/>
              <a:sym typeface="Optimistic Text"/>
            </a:endParaRPr>
          </a:p>
        </p:txBody>
      </p:sp>
      <p:sp>
        <p:nvSpPr>
          <p:cNvPr id="2140" name="Google Shape;2140;p203"/>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fr-FR" sz="1600" u="none" cap="none" strike="noStrike">
                <a:solidFill>
                  <a:schemeClr val="dk1"/>
                </a:solidFill>
                <a:latin typeface="Optimistic Text"/>
                <a:ea typeface="Optimistic Text"/>
                <a:cs typeface="Optimistic Text"/>
                <a:sym typeface="Optimistic Text"/>
              </a:rPr>
              <a:t>Notifications d’achat</a:t>
            </a:r>
            <a:endParaRPr i="0" sz="1600" u="none" cap="none" strike="noStrike">
              <a:solidFill>
                <a:schemeClr val="dk1"/>
              </a:solidFill>
              <a:latin typeface="Optimistic Text"/>
              <a:ea typeface="Optimistic Text"/>
              <a:cs typeface="Optimistic Text"/>
              <a:sym typeface="Optimistic Text"/>
            </a:endParaRPr>
          </a:p>
        </p:txBody>
      </p:sp>
      <p:sp>
        <p:nvSpPr>
          <p:cNvPr id="2141" name="Google Shape;2141;p203"/>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Centre de sécurité Quest</a:t>
            </a:r>
            <a:endParaRPr i="0" sz="16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600" u="none" cap="none" strike="noStrike">
                <a:solidFill>
                  <a:schemeClr val="accent4"/>
                </a:solidFill>
                <a:latin typeface="Optimistic Text"/>
                <a:ea typeface="Optimistic Text"/>
                <a:cs typeface="Optimistic Text"/>
                <a:sym typeface="Optimistic Text"/>
              </a:rPr>
              <a:t>Guardian et Space Sense</a:t>
            </a:r>
            <a:endParaRPr i="0" sz="1600" u="none" cap="none" strike="noStrike">
              <a:solidFill>
                <a:schemeClr val="accent4"/>
              </a:solidFill>
              <a:latin typeface="Optimistic Text"/>
              <a:ea typeface="Optimistic Text"/>
              <a:cs typeface="Optimistic Text"/>
              <a:sym typeface="Optimistic Text"/>
            </a:endParaRPr>
          </a:p>
        </p:txBody>
      </p:sp>
      <p:sp>
        <p:nvSpPr>
          <p:cNvPr id="2142" name="Google Shape;2142;p203"/>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Visualisation du temps passé en VR</a:t>
            </a:r>
            <a:endParaRPr i="0" sz="1600" u="none" cap="none" strike="noStrike">
              <a:solidFill>
                <a:schemeClr val="dk1"/>
              </a:solidFill>
              <a:latin typeface="Optimistic Text"/>
              <a:ea typeface="Optimistic Text"/>
              <a:cs typeface="Optimistic Text"/>
              <a:sym typeface="Optimistic Text"/>
            </a:endParaRPr>
          </a:p>
        </p:txBody>
      </p:sp>
      <p:sp>
        <p:nvSpPr>
          <p:cNvPr id="2143" name="Google Shape;2143;p203"/>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Outils de signalement</a:t>
            </a:r>
            <a:endParaRPr i="0" sz="12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Paramètres de confidentialité par défaut </a:t>
            </a:r>
            <a:endParaRPr i="0" sz="120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200"/>
              <a:buFont typeface="Arial"/>
              <a:buNone/>
            </a:pPr>
            <a:r>
              <a:rPr i="0" lang="fr-FR" sz="1200" u="none" cap="none" strike="noStrike">
                <a:solidFill>
                  <a:schemeClr val="accent4"/>
                </a:solidFill>
                <a:latin typeface="Optimistic Text"/>
                <a:ea typeface="Optimistic Text"/>
                <a:cs typeface="Optimistic Text"/>
                <a:sym typeface="Optimistic Text"/>
              </a:rPr>
              <a:t>Discussions Quest et protections pour Messenger en VR</a:t>
            </a:r>
            <a:endParaRPr i="0" sz="1200" u="none" cap="none" strike="noStrike">
              <a:solidFill>
                <a:schemeClr val="accent4"/>
              </a:solidFill>
              <a:latin typeface="Optimistic Text"/>
              <a:ea typeface="Optimistic Text"/>
              <a:cs typeface="Optimistic Text"/>
              <a:sym typeface="Optimistic Text"/>
            </a:endParaRPr>
          </a:p>
        </p:txBody>
      </p:sp>
      <p:sp>
        <p:nvSpPr>
          <p:cNvPr id="2144" name="Google Shape;2144;p203"/>
          <p:cNvSpPr txBox="1"/>
          <p:nvPr/>
        </p:nvSpPr>
        <p:spPr>
          <a:xfrm>
            <a:off x="14778250" y="6333300"/>
            <a:ext cx="2268414"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Visualisation de la liste d’amis</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Activation et désactivation des fonctionnalités sociales </a:t>
            </a:r>
            <a:endParaRPr i="0" sz="120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00" u="none" cap="none" strike="noStrike">
                <a:solidFill>
                  <a:schemeClr val="dk1"/>
                </a:solidFill>
                <a:latin typeface="Optimistic Text"/>
                <a:ea typeface="Optimistic Text"/>
                <a:cs typeface="Optimistic Text"/>
                <a:sym typeface="Optimistic Text"/>
              </a:rPr>
              <a:t>Paramètres par défaut Meta pour les comptes des ados</a:t>
            </a:r>
            <a:endParaRPr i="0" sz="1200" u="none" cap="none" strike="noStrike">
              <a:solidFill>
                <a:schemeClr val="dk1"/>
              </a:solidFill>
              <a:latin typeface="Optimistic Text"/>
              <a:ea typeface="Optimistic Text"/>
              <a:cs typeface="Optimistic Text"/>
              <a:sym typeface="Optimistic Text"/>
            </a:endParaRPr>
          </a:p>
        </p:txBody>
      </p:sp>
      <p:sp>
        <p:nvSpPr>
          <p:cNvPr id="2145" name="Google Shape;2145;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6" name="Google Shape;2146;p203"/>
          <p:cNvGrpSpPr/>
          <p:nvPr/>
        </p:nvGrpSpPr>
        <p:grpSpPr>
          <a:xfrm>
            <a:off x="7356284" y="2835971"/>
            <a:ext cx="553951" cy="475865"/>
            <a:chOff x="5421922" y="2548949"/>
            <a:chExt cx="612101" cy="525818"/>
          </a:xfrm>
        </p:grpSpPr>
        <p:grpSp>
          <p:nvGrpSpPr>
            <p:cNvPr id="2147" name="Google Shape;2147;p203"/>
            <p:cNvGrpSpPr/>
            <p:nvPr/>
          </p:nvGrpSpPr>
          <p:grpSpPr>
            <a:xfrm>
              <a:off x="5608668" y="2747945"/>
              <a:ext cx="425355" cy="249456"/>
              <a:chOff x="5608668" y="2747945"/>
              <a:chExt cx="425355" cy="249456"/>
            </a:xfrm>
          </p:grpSpPr>
          <p:sp>
            <p:nvSpPr>
              <p:cNvPr id="2148" name="Google Shape;2148;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49" name="Google Shape;2149;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2" name="Google Shape;2152;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3" name="Google Shape;2153;p203"/>
            <p:cNvGrpSpPr/>
            <p:nvPr/>
          </p:nvGrpSpPr>
          <p:grpSpPr>
            <a:xfrm>
              <a:off x="5421922" y="2548949"/>
              <a:ext cx="530015" cy="305602"/>
              <a:chOff x="5421922" y="2548949"/>
              <a:chExt cx="530015" cy="305602"/>
            </a:xfrm>
          </p:grpSpPr>
          <p:sp>
            <p:nvSpPr>
              <p:cNvPr id="2154" name="Google Shape;2154;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5" name="Google Shape;2155;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6" name="Google Shape;2156;p203"/>
          <p:cNvGrpSpPr/>
          <p:nvPr/>
        </p:nvGrpSpPr>
        <p:grpSpPr>
          <a:xfrm>
            <a:off x="10611628" y="2779858"/>
            <a:ext cx="434712" cy="521561"/>
            <a:chOff x="6850759" y="2377933"/>
            <a:chExt cx="522365" cy="626725"/>
          </a:xfrm>
        </p:grpSpPr>
        <p:sp>
          <p:nvSpPr>
            <p:cNvPr id="2157" name="Google Shape;2157;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8" name="Google Shape;2158;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59" name="Google Shape;2159;p203"/>
          <p:cNvGrpSpPr/>
          <p:nvPr/>
        </p:nvGrpSpPr>
        <p:grpSpPr>
          <a:xfrm>
            <a:off x="14455422" y="2790207"/>
            <a:ext cx="371618" cy="521588"/>
            <a:chOff x="2447018" y="2072470"/>
            <a:chExt cx="471238" cy="661410"/>
          </a:xfrm>
        </p:grpSpPr>
        <p:sp>
          <p:nvSpPr>
            <p:cNvPr id="2160" name="Google Shape;2160;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1" name="Google Shape;2161;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2" name="Google Shape;2162;p203"/>
          <p:cNvGrpSpPr/>
          <p:nvPr/>
        </p:nvGrpSpPr>
        <p:grpSpPr>
          <a:xfrm>
            <a:off x="3237314" y="6314724"/>
            <a:ext cx="314324" cy="314384"/>
            <a:chOff x="9962790" y="3442390"/>
            <a:chExt cx="678300" cy="678430"/>
          </a:xfrm>
        </p:grpSpPr>
        <p:sp>
          <p:nvSpPr>
            <p:cNvPr id="2163" name="Google Shape;216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4" name="Google Shape;216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5" name="Google Shape;2165;p203"/>
          <p:cNvGrpSpPr/>
          <p:nvPr/>
        </p:nvGrpSpPr>
        <p:grpSpPr>
          <a:xfrm>
            <a:off x="3237314" y="6912424"/>
            <a:ext cx="314324" cy="314384"/>
            <a:chOff x="9962790" y="3442390"/>
            <a:chExt cx="678300" cy="678430"/>
          </a:xfrm>
        </p:grpSpPr>
        <p:sp>
          <p:nvSpPr>
            <p:cNvPr id="2166" name="Google Shape;216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7" name="Google Shape;216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8" name="Google Shape;2168;p203"/>
          <p:cNvGrpSpPr/>
          <p:nvPr/>
        </p:nvGrpSpPr>
        <p:grpSpPr>
          <a:xfrm>
            <a:off x="3237314" y="7864074"/>
            <a:ext cx="314324" cy="314384"/>
            <a:chOff x="9962790" y="3442390"/>
            <a:chExt cx="678300" cy="678430"/>
          </a:xfrm>
        </p:grpSpPr>
        <p:sp>
          <p:nvSpPr>
            <p:cNvPr id="2169" name="Google Shape;216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0" name="Google Shape;217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1" name="Google Shape;2171;p203"/>
          <p:cNvGrpSpPr/>
          <p:nvPr/>
        </p:nvGrpSpPr>
        <p:grpSpPr>
          <a:xfrm>
            <a:off x="7252614" y="6314724"/>
            <a:ext cx="314324" cy="314384"/>
            <a:chOff x="9962790" y="3442390"/>
            <a:chExt cx="678300" cy="678430"/>
          </a:xfrm>
        </p:grpSpPr>
        <p:sp>
          <p:nvSpPr>
            <p:cNvPr id="2172" name="Google Shape;217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3" name="Google Shape;217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4" name="Google Shape;2174;p203"/>
          <p:cNvGrpSpPr/>
          <p:nvPr/>
        </p:nvGrpSpPr>
        <p:grpSpPr>
          <a:xfrm>
            <a:off x="10417364" y="6314724"/>
            <a:ext cx="314324" cy="314384"/>
            <a:chOff x="9962790" y="3442390"/>
            <a:chExt cx="678300" cy="678430"/>
          </a:xfrm>
        </p:grpSpPr>
        <p:sp>
          <p:nvSpPr>
            <p:cNvPr id="2175" name="Google Shape;217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6" name="Google Shape;217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7" name="Google Shape;2177;p203"/>
          <p:cNvGrpSpPr/>
          <p:nvPr/>
        </p:nvGrpSpPr>
        <p:grpSpPr>
          <a:xfrm>
            <a:off x="14230814" y="6314724"/>
            <a:ext cx="314324" cy="314384"/>
            <a:chOff x="9962790" y="3442390"/>
            <a:chExt cx="678300" cy="678430"/>
          </a:xfrm>
        </p:grpSpPr>
        <p:sp>
          <p:nvSpPr>
            <p:cNvPr id="2178" name="Google Shape;217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9" name="Google Shape;217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0" name="Google Shape;2180;p203"/>
          <p:cNvGrpSpPr/>
          <p:nvPr/>
        </p:nvGrpSpPr>
        <p:grpSpPr>
          <a:xfrm>
            <a:off x="14230814" y="6865236"/>
            <a:ext cx="314324" cy="314384"/>
            <a:chOff x="9962790" y="3442390"/>
            <a:chExt cx="678300" cy="678430"/>
          </a:xfrm>
        </p:grpSpPr>
        <p:sp>
          <p:nvSpPr>
            <p:cNvPr id="2181" name="Google Shape;218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2" name="Google Shape;218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3" name="Google Shape;2183;p203"/>
          <p:cNvGrpSpPr/>
          <p:nvPr/>
        </p:nvGrpSpPr>
        <p:grpSpPr>
          <a:xfrm>
            <a:off x="14230817" y="7578076"/>
            <a:ext cx="314324" cy="314384"/>
            <a:chOff x="9962790" y="3442390"/>
            <a:chExt cx="678300" cy="678430"/>
          </a:xfrm>
        </p:grpSpPr>
        <p:sp>
          <p:nvSpPr>
            <p:cNvPr id="2184" name="Google Shape;218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5" name="Google Shape;218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6" name="Google Shape;2186;p203"/>
          <p:cNvGrpSpPr/>
          <p:nvPr/>
        </p:nvGrpSpPr>
        <p:grpSpPr>
          <a:xfrm>
            <a:off x="3237314" y="3817008"/>
            <a:ext cx="314324" cy="314384"/>
            <a:chOff x="9962790" y="3442390"/>
            <a:chExt cx="678300" cy="678430"/>
          </a:xfrm>
        </p:grpSpPr>
        <p:sp>
          <p:nvSpPr>
            <p:cNvPr id="2187" name="Google Shape;218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8" name="Google Shape;218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9" name="Google Shape;2189;p203"/>
          <p:cNvGrpSpPr/>
          <p:nvPr/>
        </p:nvGrpSpPr>
        <p:grpSpPr>
          <a:xfrm>
            <a:off x="3237314" y="4617536"/>
            <a:ext cx="314324" cy="314384"/>
            <a:chOff x="9962790" y="3442390"/>
            <a:chExt cx="678300" cy="678430"/>
          </a:xfrm>
        </p:grpSpPr>
        <p:sp>
          <p:nvSpPr>
            <p:cNvPr id="2190" name="Google Shape;219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1" name="Google Shape;219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2" name="Google Shape;2192;p203"/>
          <p:cNvGrpSpPr/>
          <p:nvPr/>
        </p:nvGrpSpPr>
        <p:grpSpPr>
          <a:xfrm>
            <a:off x="7209714" y="3817008"/>
            <a:ext cx="314324" cy="314384"/>
            <a:chOff x="9962790" y="3442390"/>
            <a:chExt cx="678300" cy="678430"/>
          </a:xfrm>
        </p:grpSpPr>
        <p:sp>
          <p:nvSpPr>
            <p:cNvPr id="2193" name="Google Shape;219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4" name="Google Shape;219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5" name="Google Shape;2195;p203"/>
          <p:cNvGrpSpPr/>
          <p:nvPr/>
        </p:nvGrpSpPr>
        <p:grpSpPr>
          <a:xfrm>
            <a:off x="10417414" y="3817008"/>
            <a:ext cx="314324" cy="314384"/>
            <a:chOff x="9962790" y="3442390"/>
            <a:chExt cx="678300" cy="678430"/>
          </a:xfrm>
        </p:grpSpPr>
        <p:sp>
          <p:nvSpPr>
            <p:cNvPr id="2196" name="Google Shape;219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7" name="Google Shape;219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8" name="Google Shape;2198;p203"/>
          <p:cNvGrpSpPr/>
          <p:nvPr/>
        </p:nvGrpSpPr>
        <p:grpSpPr>
          <a:xfrm>
            <a:off x="14229589" y="3819983"/>
            <a:ext cx="314324" cy="314384"/>
            <a:chOff x="9962790" y="3442390"/>
            <a:chExt cx="678300" cy="678430"/>
          </a:xfrm>
        </p:grpSpPr>
        <p:sp>
          <p:nvSpPr>
            <p:cNvPr id="2199" name="Google Shape;219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0" name="Google Shape;220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1" name="Google Shape;2201;p203"/>
          <p:cNvGrpSpPr/>
          <p:nvPr/>
        </p:nvGrpSpPr>
        <p:grpSpPr>
          <a:xfrm>
            <a:off x="14229589" y="4339036"/>
            <a:ext cx="314324" cy="314384"/>
            <a:chOff x="9962790" y="3442390"/>
            <a:chExt cx="678300" cy="678430"/>
          </a:xfrm>
        </p:grpSpPr>
        <p:sp>
          <p:nvSpPr>
            <p:cNvPr id="2202" name="Google Shape;220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3" name="Google Shape;220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4" name="Google Shape;2204;p203"/>
          <p:cNvGrpSpPr/>
          <p:nvPr/>
        </p:nvGrpSpPr>
        <p:grpSpPr>
          <a:xfrm>
            <a:off x="14229589" y="4878720"/>
            <a:ext cx="314324" cy="314384"/>
            <a:chOff x="9962790" y="3442390"/>
            <a:chExt cx="678300" cy="678430"/>
          </a:xfrm>
        </p:grpSpPr>
        <p:sp>
          <p:nvSpPr>
            <p:cNvPr id="2205" name="Google Shape;220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6" name="Google Shape;220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7" name="Google Shape;2207;p203"/>
          <p:cNvGrpSpPr/>
          <p:nvPr/>
        </p:nvGrpSpPr>
        <p:grpSpPr>
          <a:xfrm>
            <a:off x="10417414" y="4339036"/>
            <a:ext cx="314324" cy="314384"/>
            <a:chOff x="9962790" y="3442390"/>
            <a:chExt cx="678300" cy="678430"/>
          </a:xfrm>
        </p:grpSpPr>
        <p:sp>
          <p:nvSpPr>
            <p:cNvPr id="2208" name="Google Shape;220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9" name="Google Shape;220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10" name="Google Shape;2210;p203"/>
          <p:cNvSpPr txBox="1"/>
          <p:nvPr/>
        </p:nvSpPr>
        <p:spPr>
          <a:xfrm>
            <a:off x="699549" y="1490175"/>
            <a:ext cx="66315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 en VR</a:t>
            </a:r>
            <a:endParaRPr i="0" sz="3600" u="none" cap="none" strike="noStrike">
              <a:solidFill>
                <a:schemeClr val="dk1"/>
              </a:solidFill>
              <a:latin typeface="Optimistic Display"/>
              <a:ea typeface="Optimistic Display"/>
              <a:cs typeface="Optimistic Display"/>
              <a:sym typeface="Optimistic Display"/>
            </a:endParaRPr>
          </a:p>
        </p:txBody>
      </p:sp>
      <p:sp>
        <p:nvSpPr>
          <p:cNvPr id="2211" name="Google Shape;2211;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19" name="Google Shape;2219;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Accès aux applications protégées</a:t>
            </a:r>
            <a:endParaRPr i="0" sz="3600" u="none" cap="none" strike="noStrike">
              <a:solidFill>
                <a:schemeClr val="dk1"/>
              </a:solidFill>
              <a:latin typeface="Optimistic Display"/>
              <a:ea typeface="Optimistic Display"/>
              <a:cs typeface="Optimistic Display"/>
              <a:sym typeface="Optimistic Display"/>
            </a:endParaRPr>
          </a:p>
        </p:txBody>
      </p:sp>
      <p:pic>
        <p:nvPicPr>
          <p:cNvPr id="2220" name="Google Shape;2220;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1" name="Google Shape;2221;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
        <p:nvSpPr>
          <p:cNvPr id="2222" name="Google Shape;2222;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229" name="Google Shape;2229;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
        <p:nvSpPr>
          <p:cNvPr id="2230" name="Google Shape;2230;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
        <p:nvSpPr>
          <p:cNvPr id="2231" name="Google Shape;2231;p205"/>
          <p:cNvSpPr txBox="1"/>
          <p:nvPr/>
        </p:nvSpPr>
        <p:spPr>
          <a:xfrm>
            <a:off x="699549" y="1949700"/>
            <a:ext cx="161841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200"/>
              <a:buFont typeface="Arial"/>
              <a:buNone/>
            </a:pPr>
            <a:r>
              <a:rPr i="0" lang="fr-FR" sz="3600" u="none" cap="none" strike="noStrike">
                <a:solidFill>
                  <a:srgbClr val="1C2B33"/>
                </a:solidFill>
                <a:latin typeface="Optimistic Display"/>
                <a:ea typeface="Optimistic Display"/>
                <a:cs typeface="Optimistic Display"/>
                <a:sym typeface="Optimistic Display"/>
              </a:rPr>
              <a:t>Blocage par défaut des téléchargements et des achats pour les applications soumis à des restrictions d’âge de l’IARC dans le Quest Store</a:t>
            </a:r>
            <a:endParaRPr i="0" sz="3600" u="none" cap="none" strike="noStrike">
              <a:solidFill>
                <a:srgbClr val="1C2B33"/>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rgbClr val="000000"/>
              </a:buClr>
              <a:buSzPts val="2200"/>
              <a:buFont typeface="Arial"/>
              <a:buNone/>
            </a:pPr>
            <a:r>
              <a:t/>
            </a:r>
            <a:endParaRPr i="0" sz="3600" u="none" cap="none" strike="noStrike">
              <a:solidFill>
                <a:srgbClr val="1C2B33"/>
              </a:solidFill>
              <a:latin typeface="Optimistic Display"/>
              <a:ea typeface="Optimistic Display"/>
              <a:cs typeface="Optimistic Display"/>
              <a:sym typeface="Optimistic Displ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40" name="Google Shape;2240;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a:t>
            </a:r>
            <a:endParaRPr i="0" sz="3600" u="none" cap="none" strike="noStrike">
              <a:solidFill>
                <a:schemeClr val="dk1"/>
              </a:solidFill>
              <a:latin typeface="Optimistic Display"/>
              <a:ea typeface="Optimistic Display"/>
              <a:cs typeface="Optimistic Display"/>
              <a:sym typeface="Optimistic Display"/>
            </a:endParaRPr>
          </a:p>
        </p:txBody>
      </p:sp>
      <p:pic>
        <p:nvPicPr>
          <p:cNvPr id="2241" name="Google Shape;2241;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2" name="Google Shape;2242;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3" name="Google Shape;2243;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
        <p:nvSpPr>
          <p:cNvPr id="2244" name="Google Shape;2244;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55" name="Google Shape;2255;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parental</a:t>
            </a:r>
            <a:endParaRPr i="0" sz="3600" u="none" cap="none" strike="noStrike">
              <a:solidFill>
                <a:schemeClr val="dk1"/>
              </a:solidFill>
              <a:latin typeface="Optimistic Display"/>
              <a:ea typeface="Optimistic Display"/>
              <a:cs typeface="Optimistic Display"/>
              <a:sym typeface="Optimistic Display"/>
            </a:endParaRPr>
          </a:p>
        </p:txBody>
      </p:sp>
      <p:pic>
        <p:nvPicPr>
          <p:cNvPr id="2256" name="Google Shape;2256;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7" name="Google Shape;2257;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58" name="Google Shape;2258;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59" name="Google Shape;2259;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0" name="Google Shape;2260;p207"/>
          <p:cNvGrpSpPr/>
          <p:nvPr/>
        </p:nvGrpSpPr>
        <p:grpSpPr>
          <a:xfrm>
            <a:off x="4956836" y="3039799"/>
            <a:ext cx="2267094" cy="4971703"/>
            <a:chOff x="4883732" y="2879436"/>
            <a:chExt cx="2413342" cy="5292424"/>
          </a:xfrm>
        </p:grpSpPr>
        <p:pic>
          <p:nvPicPr>
            <p:cNvPr id="2261" name="Google Shape;2261;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2" name="Google Shape;2262;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
        <p:nvSpPr>
          <p:cNvPr id="2263" name="Google Shape;2263;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69" name="Google Shape;2269;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Notifications et autorisations d’achat</a:t>
            </a:r>
            <a:endParaRPr i="0" sz="3600" u="none" cap="none" strike="noStrike">
              <a:solidFill>
                <a:schemeClr val="dk1"/>
              </a:solidFill>
              <a:latin typeface="Optimistic Display"/>
              <a:ea typeface="Optimistic Display"/>
              <a:cs typeface="Optimistic Display"/>
              <a:sym typeface="Optimistic Display"/>
            </a:endParaRPr>
          </a:p>
        </p:txBody>
      </p:sp>
      <p:sp>
        <p:nvSpPr>
          <p:cNvPr id="2270" name="Google Shape;2270;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1" name="Google Shape;2271;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2" name="Google Shape;2272;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
        <p:nvSpPr>
          <p:cNvPr id="2273" name="Google Shape;2273;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73"/>
          <p:cNvSpPr txBox="1"/>
          <p:nvPr>
            <p:ph idx="12" type="sldNum"/>
          </p:nvPr>
        </p:nvSpPr>
        <p:spPr>
          <a:xfrm>
            <a:off x="162626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a:t>
            </a:r>
            <a:endParaRPr sz="1400">
              <a:solidFill>
                <a:schemeClr val="dk1"/>
              </a:solidFill>
              <a:latin typeface="Arial"/>
              <a:ea typeface="Arial"/>
              <a:cs typeface="Arial"/>
              <a:sym typeface="Arial"/>
            </a:endParaRPr>
          </a:p>
        </p:txBody>
      </p:sp>
      <p:pic>
        <p:nvPicPr>
          <p:cNvPr id="1495" name="Google Shape;1495;p173"/>
          <p:cNvPicPr preferRelativeResize="0"/>
          <p:nvPr/>
        </p:nvPicPr>
        <p:blipFill rotWithShape="1">
          <a:blip r:embed="rId3">
            <a:alphaModFix/>
          </a:blip>
          <a:srcRect b="0" l="19617" r="48072" t="46604"/>
          <a:stretch/>
        </p:blipFill>
        <p:spPr>
          <a:xfrm>
            <a:off x="8968374" y="1900"/>
            <a:ext cx="9332198" cy="10286998"/>
          </a:xfrm>
          <a:prstGeom prst="rect">
            <a:avLst/>
          </a:prstGeom>
          <a:noFill/>
          <a:ln>
            <a:noFill/>
          </a:ln>
        </p:spPr>
      </p:pic>
      <p:sp>
        <p:nvSpPr>
          <p:cNvPr id="1496" name="Google Shape;1496;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3600" u="none" cap="none" strike="noStrike">
                <a:solidFill>
                  <a:schemeClr val="dk1"/>
                </a:solidFill>
                <a:latin typeface="Optimistic Display"/>
                <a:ea typeface="Optimistic Display"/>
                <a:cs typeface="Optimistic Display"/>
                <a:sym typeface="Optimistic Display"/>
              </a:rPr>
              <a:t>1</a:t>
            </a:r>
            <a:endParaRPr i="0" sz="1400" u="none" cap="none" strike="noStrike">
              <a:solidFill>
                <a:schemeClr val="dk1"/>
              </a:solidFill>
              <a:latin typeface="Optimistic Display"/>
              <a:ea typeface="Optimistic Display"/>
              <a:cs typeface="Optimistic Display"/>
              <a:sym typeface="Optimistic Display"/>
            </a:endParaRPr>
          </a:p>
        </p:txBody>
      </p:sp>
      <p:sp>
        <p:nvSpPr>
          <p:cNvPr id="1497" name="Google Shape;1497;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Optimistic Display"/>
              <a:ea typeface="Optimistic Display"/>
              <a:cs typeface="Optimistic Display"/>
              <a:sym typeface="Optimistic Display"/>
            </a:endParaRPr>
          </a:p>
        </p:txBody>
      </p:sp>
      <p:sp>
        <p:nvSpPr>
          <p:cNvPr id="1498" name="Google Shape;1498;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fr-FR" sz="2800"/>
              <a:t>Éliminer les préjudices</a:t>
            </a:r>
            <a:endParaRPr sz="2800"/>
          </a:p>
          <a:p>
            <a:pPr indent="0" lvl="0" marL="0" rtl="0" algn="l">
              <a:lnSpc>
                <a:spcPct val="120000"/>
              </a:lnSpc>
              <a:spcBef>
                <a:spcPts val="6000"/>
              </a:spcBef>
              <a:spcAft>
                <a:spcPts val="0"/>
              </a:spcAft>
              <a:buClr>
                <a:schemeClr val="accent5"/>
              </a:buClr>
              <a:buSzPts val="1100"/>
              <a:buFont typeface="Arial"/>
              <a:buNone/>
            </a:pPr>
            <a:r>
              <a:rPr lang="fr-FR" sz="2800"/>
              <a:t>Responsabiliser les jeunes et soutenir leur bien-être</a:t>
            </a:r>
            <a:endParaRPr sz="2800"/>
          </a:p>
          <a:p>
            <a:pPr indent="0" lvl="0" marL="0" rtl="0" algn="l">
              <a:lnSpc>
                <a:spcPct val="120000"/>
              </a:lnSpc>
              <a:spcBef>
                <a:spcPts val="6000"/>
              </a:spcBef>
              <a:spcAft>
                <a:spcPts val="6000"/>
              </a:spcAft>
              <a:buSzPts val="5600"/>
              <a:buNone/>
            </a:pPr>
            <a:r>
              <a:t/>
            </a:r>
            <a:endParaRPr sz="2800"/>
          </a:p>
        </p:txBody>
      </p:sp>
      <p:sp>
        <p:nvSpPr>
          <p:cNvPr id="1499" name="Google Shape;1499;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Optimistic Display"/>
                <a:ea typeface="Optimistic Display"/>
                <a:cs typeface="Optimistic Display"/>
                <a:sym typeface="Optimistic Display"/>
              </a:rPr>
              <a:t>2</a:t>
            </a:r>
            <a:endParaRPr i="0" sz="1400" u="none" cap="none" strike="noStrike">
              <a:solidFill>
                <a:schemeClr val="dk1"/>
              </a:solidFill>
              <a:latin typeface="Optimistic Display"/>
              <a:ea typeface="Optimistic Display"/>
              <a:cs typeface="Optimistic Display"/>
              <a:sym typeface="Optimistic Display"/>
            </a:endParaRPr>
          </a:p>
        </p:txBody>
      </p:sp>
      <p:sp>
        <p:nvSpPr>
          <p:cNvPr id="1500" name="Google Shape;1500;p173"/>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Optimistic Display"/>
              <a:ea typeface="Optimistic Display"/>
              <a:cs typeface="Optimistic Display"/>
              <a:sym typeface="Optimistic Display"/>
            </a:endParaRPr>
          </a:p>
        </p:txBody>
      </p:sp>
      <p:sp>
        <p:nvSpPr>
          <p:cNvPr id="1501" name="Google Shape;1501;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502" name="Google Shape;1502;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a:ea typeface="Optimistic Display"/>
                <a:cs typeface="Optimistic Display"/>
                <a:sym typeface="Optimistic Display"/>
              </a:rPr>
              <a:t>Nos objectifs</a:t>
            </a:r>
            <a:endParaRPr i="0" sz="3600" u="none" cap="none" strike="noStrike">
              <a:solidFill>
                <a:schemeClr val="dk1"/>
              </a:solidFill>
              <a:latin typeface="Optimistic Display"/>
              <a:ea typeface="Optimistic Display"/>
              <a:cs typeface="Optimistic Display"/>
              <a:sym typeface="Optimistic Display"/>
            </a:endParaRPr>
          </a:p>
        </p:txBody>
      </p:sp>
      <p:sp>
        <p:nvSpPr>
          <p:cNvPr id="1503" name="Google Shape;1503;p173"/>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7" name="Shape 2277"/>
        <p:cNvGrpSpPr/>
        <p:nvPr/>
      </p:nvGrpSpPr>
      <p:grpSpPr>
        <a:xfrm>
          <a:off x="0" y="0"/>
          <a:ext cx="0" cy="0"/>
          <a:chOff x="0" y="0"/>
          <a:chExt cx="0" cy="0"/>
        </a:xfrm>
      </p:grpSpPr>
      <p:sp>
        <p:nvSpPr>
          <p:cNvPr id="2278" name="Google Shape;2278;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p:txBody>
      </p:sp>
      <p:sp>
        <p:nvSpPr>
          <p:cNvPr id="2281" name="Google Shape;2281;p209"/>
          <p:cNvSpPr txBox="1"/>
          <p:nvPr/>
        </p:nvSpPr>
        <p:spPr>
          <a:xfrm>
            <a:off x="699550" y="4516800"/>
            <a:ext cx="6435600" cy="18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des ados </a:t>
            </a:r>
            <a:br>
              <a:rPr i="0" lang="fr-FR" sz="3600" u="none" cap="none" strike="noStrike">
                <a:solidFill>
                  <a:schemeClr val="dk1"/>
                </a:solidFill>
                <a:latin typeface="Optimistic Display"/>
                <a:ea typeface="Optimistic Display"/>
                <a:cs typeface="Optimistic Display"/>
                <a:sym typeface="Optimistic Display"/>
              </a:rPr>
            </a:br>
            <a:r>
              <a:rPr i="0" lang="fr-FR" sz="3600" u="none" cap="none" strike="noStrike">
                <a:solidFill>
                  <a:schemeClr val="dk1"/>
                </a:solidFill>
                <a:latin typeface="Optimistic Display"/>
                <a:ea typeface="Optimistic Display"/>
                <a:cs typeface="Optimistic Display"/>
                <a:sym typeface="Optimistic Display"/>
              </a:rPr>
              <a:t>(affichage en mode lecture uniquement)</a:t>
            </a:r>
            <a:endParaRPr i="0" sz="3600" u="none" cap="none" strike="noStrike">
              <a:solidFill>
                <a:schemeClr val="dk1"/>
              </a:solidFill>
              <a:latin typeface="Optimistic Display"/>
              <a:ea typeface="Optimistic Display"/>
              <a:cs typeface="Optimistic Display"/>
              <a:sym typeface="Optimistic Display"/>
            </a:endParaRPr>
          </a:p>
        </p:txBody>
      </p:sp>
      <p:pic>
        <p:nvPicPr>
          <p:cNvPr id="2282" name="Google Shape;2282;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3" name="Google Shape;2283;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4" name="Google Shape;2284;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
        <p:nvSpPr>
          <p:cNvPr id="2285" name="Google Shape;2285;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9" name="Shape 2289"/>
        <p:cNvGrpSpPr/>
        <p:nvPr/>
      </p:nvGrpSpPr>
      <p:grpSpPr>
        <a:xfrm>
          <a:off x="0" y="0"/>
          <a:ext cx="0" cy="0"/>
          <a:chOff x="0" y="0"/>
          <a:chExt cx="0" cy="0"/>
        </a:xfrm>
      </p:grpSpPr>
      <p:sp>
        <p:nvSpPr>
          <p:cNvPr id="2290" name="Google Shape;2290;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94" name="Google Shape;2294;p210"/>
          <p:cNvSpPr txBox="1"/>
          <p:nvPr/>
        </p:nvSpPr>
        <p:spPr>
          <a:xfrm>
            <a:off x="699550" y="1949700"/>
            <a:ext cx="118425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Restrictions des publicités et contrôles pour les ados</a:t>
            </a:r>
            <a:endParaRPr i="0" sz="3600" u="none" cap="none" strike="noStrike">
              <a:solidFill>
                <a:schemeClr val="dk1"/>
              </a:solidFill>
              <a:latin typeface="Optimistic Display"/>
              <a:ea typeface="Optimistic Display"/>
              <a:cs typeface="Optimistic Display"/>
              <a:sym typeface="Optimistic Display"/>
            </a:endParaRPr>
          </a:p>
        </p:txBody>
      </p:sp>
      <p:sp>
        <p:nvSpPr>
          <p:cNvPr id="2295" name="Google Shape;2295;p210"/>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Masquer, signaler et moins voir certaines publicités</a:t>
            </a:r>
            <a:endParaRPr b="1" i="0" sz="1600" u="none" cap="none" strike="noStrike">
              <a:solidFill>
                <a:schemeClr val="dk1"/>
              </a:solidFill>
              <a:latin typeface="Optimistic Text"/>
              <a:ea typeface="Optimistic Text"/>
              <a:cs typeface="Optimistic Text"/>
              <a:sym typeface="Optimistic Text"/>
            </a:endParaRPr>
          </a:p>
        </p:txBody>
      </p:sp>
      <p:sp>
        <p:nvSpPr>
          <p:cNvPr id="2296" name="Google Shape;2296;p210"/>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Publicités interdites pour les mineurs</a:t>
            </a:r>
            <a:endParaRPr b="1" i="0" sz="1600" u="none" cap="none" strike="noStrike">
              <a:solidFill>
                <a:schemeClr val="dk1"/>
              </a:solidFill>
              <a:latin typeface="Optimistic Text"/>
              <a:ea typeface="Optimistic Text"/>
              <a:cs typeface="Optimistic Text"/>
              <a:sym typeface="Optimistic Text"/>
            </a:endParaRPr>
          </a:p>
        </p:txBody>
      </p:sp>
      <p:sp>
        <p:nvSpPr>
          <p:cNvPr id="2297" name="Google Shape;2297;p210"/>
          <p:cNvSpPr/>
          <p:nvPr/>
        </p:nvSpPr>
        <p:spPr>
          <a:xfrm>
            <a:off x="7089825" y="7336575"/>
            <a:ext cx="42204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Ciblage uniquement en fonction de l’âge, du genre et de la localisation</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Aucun ciblage en fonction des intérêts</a:t>
            </a:r>
            <a:endParaRPr i="0" sz="1600" u="none" cap="none" strike="noStrike">
              <a:solidFill>
                <a:schemeClr val="dk1"/>
              </a:solidFill>
              <a:latin typeface="Optimistic Text"/>
              <a:ea typeface="Optimistic Text"/>
              <a:cs typeface="Optimistic Text"/>
              <a:sym typeface="Optimistic Text"/>
            </a:endParaRPr>
          </a:p>
        </p:txBody>
      </p:sp>
      <p:grpSp>
        <p:nvGrpSpPr>
          <p:cNvPr id="2298" name="Google Shape;2298;p210"/>
          <p:cNvGrpSpPr/>
          <p:nvPr/>
        </p:nvGrpSpPr>
        <p:grpSpPr>
          <a:xfrm>
            <a:off x="12532350" y="3625684"/>
            <a:ext cx="4930347" cy="3068236"/>
            <a:chOff x="6202100" y="2564092"/>
            <a:chExt cx="2465173" cy="1534118"/>
          </a:xfrm>
        </p:grpSpPr>
        <p:grpSp>
          <p:nvGrpSpPr>
            <p:cNvPr id="2299" name="Google Shape;2299;p210"/>
            <p:cNvGrpSpPr/>
            <p:nvPr/>
          </p:nvGrpSpPr>
          <p:grpSpPr>
            <a:xfrm>
              <a:off x="6214813" y="2564092"/>
              <a:ext cx="2452460" cy="1204691"/>
              <a:chOff x="-701135" y="2201283"/>
              <a:chExt cx="15138641" cy="7386209"/>
            </a:xfrm>
          </p:grpSpPr>
          <p:pic>
            <p:nvPicPr>
              <p:cNvPr id="2300" name="Google Shape;2300;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1" name="Google Shape;2301;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2" name="Google Shape;2302;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3" name="Google Shape;2303;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4" name="Google Shape;2304;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5" name="Google Shape;2305;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6" name="Google Shape;2306;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7" name="Google Shape;2307;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08" name="Google Shape;2308;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09" name="Google Shape;2309;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0" name="Google Shape;2310;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1" name="Google Shape;2311;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2" name="Google Shape;2312;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313" name="Google Shape;2313;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i="0" lang="fr-FR" sz="1400" u="none" cap="none" strike="noStrike">
                <a:solidFill>
                  <a:schemeClr val="dk1"/>
                </a:solidFill>
                <a:latin typeface="Optimistic Text"/>
                <a:ea typeface="Optimistic Text"/>
                <a:cs typeface="Optimistic Text"/>
                <a:sym typeface="Optimistic Text"/>
              </a:rPr>
              <a:t>‹#›</a:t>
            </a:fld>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i="0" sz="1400" u="none" cap="none" strike="noStrike">
              <a:solidFill>
                <a:schemeClr val="dk1"/>
              </a:solidFill>
              <a:latin typeface="Optimistic Text"/>
              <a:ea typeface="Optimistic Text"/>
              <a:cs typeface="Optimistic Text"/>
              <a:sym typeface="Optimistic Text"/>
            </a:endParaRPr>
          </a:p>
        </p:txBody>
      </p:sp>
      <p:sp>
        <p:nvSpPr>
          <p:cNvPr id="1509" name="Google Shape;1509;p174"/>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Responsabilisation réfléchie</a:t>
            </a:r>
            <a:endParaRPr b="1" sz="2400">
              <a:latin typeface="Optimistic Text"/>
              <a:ea typeface="Optimistic Text"/>
              <a:cs typeface="Optimistic Text"/>
              <a:sym typeface="Optimistic Text"/>
            </a:endParaRPr>
          </a:p>
        </p:txBody>
      </p:sp>
      <p:sp>
        <p:nvSpPr>
          <p:cNvPr id="1510" name="Google Shape;1510;p174"/>
          <p:cNvSpPr txBox="1"/>
          <p:nvPr>
            <p:ph idx="4294967295" type="title"/>
          </p:nvPr>
        </p:nvSpPr>
        <p:spPr>
          <a:xfrm>
            <a:off x="6480475" y="5213300"/>
            <a:ext cx="57507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Mesures de protection basées sur l’âge </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13002930" y="5213300"/>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1512" name="Google Shape;1512;p174"/>
          <p:cNvSpPr txBox="1"/>
          <p:nvPr>
            <p:ph idx="1" type="body"/>
          </p:nvPr>
        </p:nvSpPr>
        <p:spPr>
          <a:xfrm>
            <a:off x="856325" y="5961875"/>
            <a:ext cx="49449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Clr>
                <a:schemeClr val="accent5"/>
              </a:buClr>
              <a:buSzPts val="400"/>
              <a:buFont typeface="Arial"/>
              <a:buNone/>
            </a:pPr>
            <a:r>
              <a:rPr lang="fr-FR" sz="2000">
                <a:solidFill>
                  <a:schemeClr val="accent5"/>
                </a:solidFill>
              </a:rPr>
              <a:t>Nous sommes convaincus qu’il est important de responsabiliser les jeunes pour leur permettre de profiter des nombreux avantages que propose notre plateforme.</a:t>
            </a:r>
            <a:endParaRPr sz="2000"/>
          </a:p>
        </p:txBody>
      </p:sp>
      <p:sp>
        <p:nvSpPr>
          <p:cNvPr id="1513" name="Google Shape;1513;p174"/>
          <p:cNvSpPr txBox="1"/>
          <p:nvPr>
            <p:ph idx="4294967295" type="body"/>
          </p:nvPr>
        </p:nvSpPr>
        <p:spPr>
          <a:xfrm>
            <a:off x="6480475" y="5961875"/>
            <a:ext cx="57507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accent5"/>
              </a:buClr>
              <a:buSzPts val="400"/>
              <a:buFont typeface="Arial"/>
              <a:buNone/>
            </a:pPr>
            <a:r>
              <a:rPr lang="fr-FR" sz="2000"/>
              <a:t>Nous avons conscience qu’il est nécessaire de mettre en place des mesures de protection supplémentaires pour préserver la sécurité, la vie privée et le bien-être des jeunes. Notre approche en la matière est vaste. Elle comprend notamment un investissement dans les outils de supervision parentale pour Instagram et la réalité virtuelle (VR).</a:t>
            </a:r>
            <a:endParaRPr sz="2000"/>
          </a:p>
          <a:p>
            <a:pPr indent="0" lvl="0" marL="0" rtl="0" algn="l">
              <a:lnSpc>
                <a:spcPct val="115000"/>
              </a:lnSpc>
              <a:spcBef>
                <a:spcPts val="0"/>
              </a:spcBef>
              <a:spcAft>
                <a:spcPts val="0"/>
              </a:spcAft>
              <a:buSzPts val="400"/>
              <a:buNone/>
            </a:pPr>
            <a:r>
              <a:t/>
            </a:r>
            <a:endParaRPr sz="2000"/>
          </a:p>
        </p:txBody>
      </p:sp>
      <p:sp>
        <p:nvSpPr>
          <p:cNvPr id="1514" name="Google Shape;1514;p174"/>
          <p:cNvSpPr txBox="1"/>
          <p:nvPr>
            <p:ph idx="4294967295" type="body"/>
          </p:nvPr>
        </p:nvSpPr>
        <p:spPr>
          <a:xfrm>
            <a:off x="13014698" y="5940075"/>
            <a:ext cx="45573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2000"/>
              <a:t>Nous continuons d’explorer des technologies innovantes pour offrir d’excellentes expériences aux jeunes, les protéger en ligne et résoudre les défis majeurs de notre secteur.</a:t>
            </a:r>
            <a:endParaRPr sz="2000"/>
          </a:p>
          <a:p>
            <a:pPr indent="0" lvl="0" marL="0" rtl="0" algn="l">
              <a:lnSpc>
                <a:spcPct val="115000"/>
              </a:lnSpc>
              <a:spcBef>
                <a:spcPts val="0"/>
              </a:spcBef>
              <a:spcAft>
                <a:spcPts val="0"/>
              </a:spcAft>
              <a:buSzPts val="2200"/>
              <a:buNone/>
            </a:pPr>
            <a:r>
              <a:t/>
            </a:r>
            <a:endParaRPr sz="2000"/>
          </a:p>
        </p:txBody>
      </p:sp>
      <p:grpSp>
        <p:nvGrpSpPr>
          <p:cNvPr id="1515" name="Google Shape;1515;p174"/>
          <p:cNvGrpSpPr/>
          <p:nvPr/>
        </p:nvGrpSpPr>
        <p:grpSpPr>
          <a:xfrm>
            <a:off x="6480465" y="3029173"/>
            <a:ext cx="1767747" cy="1729732"/>
            <a:chOff x="3434275" y="1391559"/>
            <a:chExt cx="903018" cy="883598"/>
          </a:xfrm>
        </p:grpSpPr>
        <p:sp>
          <p:nvSpPr>
            <p:cNvPr id="1516" name="Google Shape;1516;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7" name="Google Shape;1517;p174"/>
            <p:cNvGrpSpPr/>
            <p:nvPr/>
          </p:nvGrpSpPr>
          <p:grpSpPr>
            <a:xfrm>
              <a:off x="3652171" y="1591083"/>
              <a:ext cx="467226" cy="506690"/>
              <a:chOff x="3702130" y="7619180"/>
              <a:chExt cx="625470" cy="678300"/>
            </a:xfrm>
          </p:grpSpPr>
          <p:sp>
            <p:nvSpPr>
              <p:cNvPr id="1518" name="Google Shape;1518;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19" name="Google Shape;1519;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20" name="Google Shape;1520;p174"/>
          <p:cNvSpPr/>
          <p:nvPr/>
        </p:nvSpPr>
        <p:spPr>
          <a:xfrm>
            <a:off x="837401" y="3029173"/>
            <a:ext cx="1767747" cy="172973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1" name="Google Shape;1521;p174"/>
          <p:cNvGrpSpPr/>
          <p:nvPr/>
        </p:nvGrpSpPr>
        <p:grpSpPr>
          <a:xfrm>
            <a:off x="1225271" y="3398035"/>
            <a:ext cx="992034" cy="992007"/>
            <a:chOff x="1624904" y="344237"/>
            <a:chExt cx="67843" cy="67843"/>
          </a:xfrm>
        </p:grpSpPr>
        <p:sp>
          <p:nvSpPr>
            <p:cNvPr id="1522" name="Google Shape;1522;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3" name="Google Shape;1523;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4" name="Google Shape;1524;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1529" name="Google Shape;1529;p174"/>
          <p:cNvGrpSpPr/>
          <p:nvPr/>
        </p:nvGrpSpPr>
        <p:grpSpPr>
          <a:xfrm>
            <a:off x="12986188" y="3029172"/>
            <a:ext cx="1767748" cy="1729731"/>
            <a:chOff x="6079138" y="1391559"/>
            <a:chExt cx="903018" cy="883598"/>
          </a:xfrm>
        </p:grpSpPr>
        <p:sp>
          <p:nvSpPr>
            <p:cNvPr id="1530" name="Google Shape;1530;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1" name="Google Shape;1531;p174"/>
            <p:cNvGrpSpPr/>
            <p:nvPr/>
          </p:nvGrpSpPr>
          <p:grpSpPr>
            <a:xfrm>
              <a:off x="6344907" y="1578550"/>
              <a:ext cx="371506" cy="509588"/>
              <a:chOff x="3764950" y="3438580"/>
              <a:chExt cx="497330" cy="682180"/>
            </a:xfrm>
          </p:grpSpPr>
          <p:sp>
            <p:nvSpPr>
              <p:cNvPr id="1532" name="Google Shape;1532;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3" name="Google Shape;1533;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4" name="Google Shape;1534;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7" name="Google Shape;1537;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a:ea typeface="Optimistic Display"/>
                <a:cs typeface="Optimistic Display"/>
                <a:sym typeface="Optimistic Display"/>
              </a:rPr>
              <a:t>Principes guidant notre approche concernant les jeunes</a:t>
            </a:r>
            <a:endParaRPr i="0" sz="3600" u="none" cap="none" strike="noStrike">
              <a:solidFill>
                <a:schemeClr val="dk1"/>
              </a:solidFill>
              <a:latin typeface="Optimistic Display"/>
              <a:ea typeface="Optimistic Display"/>
              <a:cs typeface="Optimistic Display"/>
              <a:sym typeface="Optimistic Display"/>
            </a:endParaRPr>
          </a:p>
        </p:txBody>
      </p:sp>
      <p:sp>
        <p:nvSpPr>
          <p:cNvPr id="1538" name="Google Shape;1538;p174"/>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75"/>
          <p:cNvSpPr txBox="1"/>
          <p:nvPr>
            <p:ph idx="4294967295" type="ctrTitle"/>
          </p:nvPr>
        </p:nvSpPr>
        <p:spPr>
          <a:xfrm>
            <a:off x="699525" y="3992250"/>
            <a:ext cx="66111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fr-FR" sz="2300" u="none" cap="none" strike="noStrike">
                <a:solidFill>
                  <a:schemeClr val="dk1"/>
                </a:solidFill>
              </a:rPr>
              <a:t>LEÇON 1</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5500" u="none" cap="none" strike="noStrike">
                <a:solidFill>
                  <a:schemeClr val="dk1"/>
                </a:solidFill>
              </a:rPr>
              <a:t>Outils pour la gestion du temps sur Instagram</a:t>
            </a:r>
            <a:endParaRPr i="0" sz="5500" u="none" cap="none" strike="noStrike">
              <a:solidFill>
                <a:schemeClr val="dk1"/>
              </a:solidFill>
            </a:endParaRPr>
          </a:p>
        </p:txBody>
      </p:sp>
      <p:pic>
        <p:nvPicPr>
          <p:cNvPr id="1544" name="Google Shape;1544;p175"/>
          <p:cNvPicPr preferRelativeResize="0"/>
          <p:nvPr/>
        </p:nvPicPr>
        <p:blipFill rotWithShape="1">
          <a:blip r:embed="rId3">
            <a:alphaModFix/>
          </a:blip>
          <a:srcRect b="3185" l="14771" r="1251" t="31645"/>
          <a:stretch/>
        </p:blipFill>
        <p:spPr>
          <a:xfrm>
            <a:off x="8444500" y="3456226"/>
            <a:ext cx="9009600" cy="4660500"/>
          </a:xfrm>
          <a:prstGeom prst="roundRect">
            <a:avLst>
              <a:gd fmla="val 7089" name="adj"/>
            </a:avLst>
          </a:prstGeom>
          <a:noFill/>
          <a:ln>
            <a:noFill/>
          </a:ln>
        </p:spPr>
      </p:pic>
      <p:pic>
        <p:nvPicPr>
          <p:cNvPr id="1545" name="Google Shape;1545;p175"/>
          <p:cNvPicPr preferRelativeResize="0"/>
          <p:nvPr/>
        </p:nvPicPr>
        <p:blipFill rotWithShape="1">
          <a:blip r:embed="rId4">
            <a:alphaModFix/>
          </a:blip>
          <a:srcRect b="23129" l="-2090" r="2090" t="0"/>
          <a:stretch/>
        </p:blipFill>
        <p:spPr>
          <a:xfrm>
            <a:off x="10759400" y="2457450"/>
            <a:ext cx="6688225" cy="4533900"/>
          </a:xfrm>
          <a:prstGeom prst="rect">
            <a:avLst/>
          </a:prstGeom>
          <a:noFill/>
          <a:ln>
            <a:noFill/>
          </a:ln>
        </p:spPr>
      </p:pic>
      <p:sp>
        <p:nvSpPr>
          <p:cNvPr id="1546" name="Google Shape;1546;p175"/>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176"/>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76"/>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76"/>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58" name="Google Shape;1558;p176"/>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1559" name="Google Shape;1559;p176"/>
          <p:cNvPicPr preferRelativeResize="0"/>
          <p:nvPr/>
        </p:nvPicPr>
        <p:blipFill rotWithShape="1">
          <a:blip r:embed="rId4">
            <a:alphaModFix/>
          </a:blip>
          <a:srcRect b="-612" l="-2081" r="-2061" t="0"/>
          <a:stretch/>
        </p:blipFill>
        <p:spPr>
          <a:xfrm>
            <a:off x="9866172" y="3153401"/>
            <a:ext cx="1925400" cy="3919200"/>
          </a:xfrm>
          <a:prstGeom prst="roundRect">
            <a:avLst>
              <a:gd fmla="val 10996" name="adj"/>
            </a:avLst>
          </a:prstGeom>
          <a:noFill/>
          <a:ln>
            <a:noFill/>
          </a:ln>
        </p:spPr>
      </p:pic>
      <p:pic>
        <p:nvPicPr>
          <p:cNvPr id="1560" name="Google Shape;1560;p176"/>
          <p:cNvPicPr preferRelativeResize="0"/>
          <p:nvPr/>
        </p:nvPicPr>
        <p:blipFill rotWithShape="1">
          <a:blip r:embed="rId5">
            <a:alphaModFix/>
          </a:blip>
          <a:srcRect b="-602" l="-2386" r="2477" t="0"/>
          <a:stretch/>
        </p:blipFill>
        <p:spPr>
          <a:xfrm>
            <a:off x="15276775" y="3137850"/>
            <a:ext cx="1872000" cy="3972300"/>
          </a:xfrm>
          <a:prstGeom prst="roundRect">
            <a:avLst>
              <a:gd fmla="val 11723" name="adj"/>
            </a:avLst>
          </a:prstGeom>
          <a:noFill/>
          <a:ln>
            <a:noFill/>
          </a:ln>
        </p:spPr>
      </p:pic>
      <p:sp>
        <p:nvSpPr>
          <p:cNvPr id="1561" name="Google Shape;1561;p176"/>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Voir votre activité</a:t>
            </a:r>
            <a:endParaRPr i="0" sz="1600" u="none" cap="none" strike="noStrike">
              <a:solidFill>
                <a:srgbClr val="1C2B33"/>
              </a:solidFill>
              <a:latin typeface="Optimistic Text"/>
              <a:ea typeface="Optimistic Text"/>
              <a:cs typeface="Optimistic Text"/>
              <a:sym typeface="Optimistic Text"/>
            </a:endParaRPr>
          </a:p>
        </p:txBody>
      </p:sp>
      <p:sp>
        <p:nvSpPr>
          <p:cNvPr id="1562" name="Google Shape;1562;p176"/>
          <p:cNvSpPr txBox="1"/>
          <p:nvPr/>
        </p:nvSpPr>
        <p:spPr>
          <a:xfrm>
            <a:off x="4049428" y="7693800"/>
            <a:ext cx="1446169"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Programmer un rappel</a:t>
            </a:r>
            <a:endParaRPr i="0" sz="1600" u="none" cap="none" strike="noStrike">
              <a:solidFill>
                <a:srgbClr val="1C2B33"/>
              </a:solidFill>
              <a:latin typeface="Optimistic Text"/>
              <a:ea typeface="Optimistic Text"/>
              <a:cs typeface="Optimistic Text"/>
              <a:sym typeface="Optimistic Text"/>
            </a:endParaRPr>
          </a:p>
        </p:txBody>
      </p:sp>
      <p:sp>
        <p:nvSpPr>
          <p:cNvPr id="1563" name="Google Shape;1563;p176"/>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Mettre en sourdine les notifications push</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rPr>
              <a:t>Gérer le temps de votre ado sur Instagram et Faire une pause</a:t>
            </a:r>
            <a:endParaRPr i="0" sz="3600" u="none" cap="none" strike="noStrike">
              <a:solidFill>
                <a:schemeClr val="dk1"/>
              </a:solidFill>
            </a:endParaRPr>
          </a:p>
        </p:txBody>
      </p:sp>
      <p:sp>
        <p:nvSpPr>
          <p:cNvPr id="1565" name="Google Shape;1565;p176"/>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76"/>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76"/>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8" name="Google Shape;1568;p176"/>
          <p:cNvPicPr preferRelativeResize="0"/>
          <p:nvPr/>
        </p:nvPicPr>
        <p:blipFill rotWithShape="1">
          <a:blip r:embed="rId6">
            <a:alphaModFix/>
          </a:blip>
          <a:srcRect b="-602" l="-1387" r="-1376" t="0"/>
          <a:stretch/>
        </p:blipFill>
        <p:spPr>
          <a:xfrm>
            <a:off x="12539600" y="3137918"/>
            <a:ext cx="1925400" cy="3972000"/>
          </a:xfrm>
          <a:prstGeom prst="roundRect">
            <a:avLst>
              <a:gd fmla="val 11723" name="adj"/>
            </a:avLst>
          </a:prstGeom>
          <a:noFill/>
          <a:ln>
            <a:noFill/>
          </a:ln>
        </p:spPr>
      </p:pic>
      <p:pic>
        <p:nvPicPr>
          <p:cNvPr id="1569" name="Google Shape;1569;p176"/>
          <p:cNvPicPr preferRelativeResize="0"/>
          <p:nvPr/>
        </p:nvPicPr>
        <p:blipFill rotWithShape="1">
          <a:blip r:embed="rId7">
            <a:alphaModFix/>
          </a:blip>
          <a:srcRect b="491" l="2741" r="2740" t="3001"/>
          <a:stretch/>
        </p:blipFill>
        <p:spPr>
          <a:xfrm>
            <a:off x="6518650" y="3242750"/>
            <a:ext cx="1837500" cy="3843000"/>
          </a:xfrm>
          <a:prstGeom prst="roundRect">
            <a:avLst>
              <a:gd fmla="val 10497" name="adj"/>
            </a:avLst>
          </a:prstGeom>
          <a:noFill/>
          <a:ln>
            <a:noFill/>
          </a:ln>
        </p:spPr>
      </p:pic>
      <p:sp>
        <p:nvSpPr>
          <p:cNvPr id="1570" name="Google Shape;1570;p176"/>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1572" name="Google Shape;1572;p176"/>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Faire une pause</a:t>
            </a:r>
            <a:endParaRPr i="0" sz="1600" u="none" cap="none" strike="noStrike">
              <a:solidFill>
                <a:srgbClr val="1C2B33"/>
              </a:solidFill>
              <a:latin typeface="Optimistic Text"/>
              <a:ea typeface="Optimistic Text"/>
              <a:cs typeface="Optimistic Text"/>
              <a:sym typeface="Optimistic Text"/>
            </a:endParaRPr>
          </a:p>
        </p:txBody>
      </p:sp>
      <p:sp>
        <p:nvSpPr>
          <p:cNvPr id="1573" name="Google Shape;1573;p176"/>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79" name="Google Shape;1579;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0" name="Google Shape;1580;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1" name="Google Shape;1581;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2" name="Google Shape;1582;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77"/>
          <p:cNvSpPr txBox="1"/>
          <p:nvPr>
            <p:ph idx="4294967295" type="ctrTitle"/>
          </p:nvPr>
        </p:nvSpPr>
        <p:spPr>
          <a:xfrm>
            <a:off x="699550" y="3342500"/>
            <a:ext cx="63282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Invitation à réfléchir </a:t>
            </a:r>
            <a:br>
              <a:rPr i="0" lang="fr-FR" sz="3600" u="none" cap="none" strike="noStrike">
                <a:solidFill>
                  <a:schemeClr val="dk1"/>
                </a:solidFill>
                <a:latin typeface="Optimistic Display Medium"/>
                <a:ea typeface="Optimistic Display Medium"/>
                <a:cs typeface="Optimistic Display Medium"/>
                <a:sym typeface="Optimistic Display Medium"/>
              </a:rPr>
            </a:br>
            <a:r>
              <a:rPr i="0" lang="fr-FR" sz="3600" u="none" cap="none" strike="noStrike">
                <a:solidFill>
                  <a:schemeClr val="dk1"/>
                </a:solidFill>
                <a:latin typeface="Optimistic Display Medium"/>
                <a:ea typeface="Optimistic Display Medium"/>
                <a:cs typeface="Optimistic Display Medium"/>
                <a:sym typeface="Optimistic Display Medium"/>
              </a:rPr>
              <a:t>à la gestion du temps</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1100"/>
              <a:buFont typeface="Arial"/>
              <a:buNone/>
            </a:pPr>
            <a:r>
              <a:rPr i="0" lang="fr-FR" sz="2000" u="none" cap="none" strike="noStrike">
                <a:solidFill>
                  <a:schemeClr val="dk1"/>
                </a:solidFill>
                <a:latin typeface="Optimistic Text"/>
                <a:ea typeface="Optimistic Text"/>
                <a:cs typeface="Optimistic Text"/>
                <a:sym typeface="Optimistic Text"/>
              </a:rPr>
              <a:t>Un message interrompt les ados s’ils visualisent </a:t>
            </a:r>
            <a:br>
              <a:rPr i="0" lang="fr-FR" sz="2000" u="none" cap="none" strike="noStrike">
                <a:solidFill>
                  <a:schemeClr val="dk1"/>
                </a:solidFill>
                <a:latin typeface="Optimistic Text"/>
                <a:ea typeface="Optimistic Text"/>
                <a:cs typeface="Optimistic Text"/>
                <a:sym typeface="Optimistic Text"/>
              </a:rPr>
            </a:br>
            <a:r>
              <a:rPr i="0" lang="fr-FR" sz="2000" u="none" cap="none" strike="noStrike">
                <a:solidFill>
                  <a:schemeClr val="dk1"/>
                </a:solidFill>
                <a:latin typeface="Optimistic Text"/>
                <a:ea typeface="Optimistic Text"/>
                <a:cs typeface="Optimistic Text"/>
                <a:sym typeface="Optimistic Text"/>
              </a:rPr>
              <a:t>le même type de contenu pendant un certain temps. Cette interruption les invite à basculer vers autre chose et ils voient une grille qui leur recommande d’autres publications susceptibles de les intéresser.</a:t>
            </a:r>
            <a:endParaRPr i="0" sz="2000" u="none" cap="none" strike="noStrike">
              <a:solidFill>
                <a:schemeClr val="dk1"/>
              </a:solidFill>
              <a:latin typeface="Optimistic Text"/>
              <a:ea typeface="Optimistic Text"/>
              <a:cs typeface="Optimistic Text"/>
              <a:sym typeface="Optimistic Text"/>
            </a:endParaRPr>
          </a:p>
        </p:txBody>
      </p:sp>
      <p:sp>
        <p:nvSpPr>
          <p:cNvPr id="1584" name="Google Shape;1584;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6" name="Google Shape;1586;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87" name="Google Shape;1587;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
        <p:nvSpPr>
          <p:cNvPr id="1588" name="Google Shape;1588;p177"/>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178"/>
          <p:cNvSpPr txBox="1"/>
          <p:nvPr>
            <p:ph idx="4294967295" type="ctrTitle"/>
          </p:nvPr>
        </p:nvSpPr>
        <p:spPr>
          <a:xfrm>
            <a:off x="699501" y="3189900"/>
            <a:ext cx="7723282"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2</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Options pour aider les ados à contrôler leur expérience sur Facebook, Messenger, Instagram et WhatsApp</a:t>
            </a:r>
            <a:endParaRPr i="0" sz="4500" u="none" cap="none" strike="noStrike">
              <a:solidFill>
                <a:schemeClr val="dk1"/>
              </a:solidFill>
            </a:endParaRPr>
          </a:p>
        </p:txBody>
      </p:sp>
      <p:pic>
        <p:nvPicPr>
          <p:cNvPr id="1594" name="Google Shape;1594;p178"/>
          <p:cNvPicPr preferRelativeResize="0"/>
          <p:nvPr/>
        </p:nvPicPr>
        <p:blipFill rotWithShape="1">
          <a:blip r:embed="rId3">
            <a:alphaModFix/>
          </a:blip>
          <a:srcRect b="0" l="18792" r="5916" t="12869"/>
          <a:stretch/>
        </p:blipFill>
        <p:spPr>
          <a:xfrm>
            <a:off x="9144100" y="2095269"/>
            <a:ext cx="8444400" cy="6652200"/>
          </a:xfrm>
          <a:prstGeom prst="roundRect">
            <a:avLst>
              <a:gd fmla="val 7089" name="adj"/>
            </a:avLst>
          </a:prstGeom>
          <a:noFill/>
          <a:ln>
            <a:noFill/>
          </a:ln>
        </p:spPr>
      </p:pic>
      <p:pic>
        <p:nvPicPr>
          <p:cNvPr id="1595" name="Google Shape;1595;p178"/>
          <p:cNvPicPr preferRelativeResize="0"/>
          <p:nvPr/>
        </p:nvPicPr>
        <p:blipFill rotWithShape="1">
          <a:blip r:embed="rId4">
            <a:alphaModFix/>
          </a:blip>
          <a:srcRect b="0" l="0" r="0" t="0"/>
          <a:stretch/>
        </p:blipFill>
        <p:spPr>
          <a:xfrm>
            <a:off x="8591125" y="1663118"/>
            <a:ext cx="8695148" cy="5745283"/>
          </a:xfrm>
          <a:prstGeom prst="rect">
            <a:avLst/>
          </a:prstGeom>
          <a:noFill/>
          <a:ln>
            <a:noFill/>
          </a:ln>
        </p:spPr>
      </p:pic>
      <p:sp>
        <p:nvSpPr>
          <p:cNvPr id="1596" name="Google Shape;1596;p178"/>
          <p:cNvSpPr txBox="1"/>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fr-FR">
                <a:solidFill>
                  <a:srgbClr val="1C2B33"/>
                </a:solidFill>
                <a:latin typeface="Optimistic Text"/>
                <a:ea typeface="Optimistic Text"/>
                <a:cs typeface="Optimistic Text"/>
                <a:sym typeface="Optimistic Text"/>
              </a:rPr>
              <a:t>0</a:t>
            </a:r>
            <a:fld id="{00000000-1234-1234-1234-123412341234}" type="slidenum">
              <a:rPr lang="fr-FR">
                <a:solidFill>
                  <a:srgbClr val="1C2B33"/>
                </a:solidFill>
                <a:latin typeface="Optimistic Text"/>
                <a:ea typeface="Optimistic Text"/>
                <a:cs typeface="Optimistic Text"/>
                <a:sym typeface="Optimistic Text"/>
              </a:rPr>
              <a:t>‹#›</a:t>
            </a:fld>
            <a:endParaRPr>
              <a:solidFill>
                <a:srgbClr val="1C2B33"/>
              </a:solidFill>
              <a:latin typeface="Optimistic Text"/>
              <a:ea typeface="Optimistic Text"/>
              <a:cs typeface="Optimistic Text"/>
              <a:sym typeface="Optimistic Text"/>
            </a:endParaRPr>
          </a:p>
        </p:txBody>
      </p:sp>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