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815" r:id="rId4"/>
    <p:sldMasterId id="214748381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10287000" cx="18288000"/>
  <p:notesSz cx="6858000" cy="9144000"/>
  <p:embeddedFontLst>
    <p:embeddedFont>
      <p:font typeface="Montserrat Medium"/>
      <p:regular r:id="rId49"/>
      <p:bold r:id="rId50"/>
      <p:italic r:id="rId51"/>
      <p:boldItalic r:id="rId52"/>
    </p:embeddedFont>
    <p:embeddedFont>
      <p:font typeface="Optimistic Text"/>
      <p:regular r:id="rId53"/>
      <p:bold r:id="rId54"/>
    </p:embeddedFont>
    <p:embeddedFont>
      <p:font typeface="Optimistic Display"/>
      <p:bold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52">
          <p15:clr>
            <a:srgbClr val="9AA0A6"/>
          </p15:clr>
        </p15:guide>
        <p15:guide id="2" orient="horz" pos="5256">
          <p15:clr>
            <a:srgbClr val="9AA0A6"/>
          </p15:clr>
        </p15:guide>
        <p15:guide id="3" orient="horz" pos="2275">
          <p15:clr>
            <a:srgbClr val="9AA0A6"/>
          </p15:clr>
        </p15:guide>
        <p15:guide id="4" orient="horz" pos="3523">
          <p15:clr>
            <a:srgbClr val="9AA0A6"/>
          </p15:clr>
        </p15:guide>
        <p15:guide id="5" pos="9162">
          <p15:clr>
            <a:srgbClr val="9AA0A6"/>
          </p15:clr>
        </p15:guide>
        <p15:guide id="6" pos="10889">
          <p15:clr>
            <a:srgbClr val="9AA0A6"/>
          </p15:clr>
        </p15:guide>
        <p15:guide id="7" pos="11079">
          <p15:clr>
            <a:srgbClr val="9AA0A6"/>
          </p15:clr>
        </p15:guide>
        <p15:guide id="8" orient="horz" pos="2528">
          <p15:clr>
            <a:srgbClr val="9AA0A6"/>
          </p15:clr>
        </p15:guide>
        <p15:guide id="9" pos="878">
          <p15:clr>
            <a:srgbClr val="9AA0A6"/>
          </p15:clr>
        </p15:guide>
        <p15:guide id="10" orient="horz" pos="3280">
          <p15:clr>
            <a:srgbClr val="9AA0A6"/>
          </p15:clr>
        </p15:guide>
        <p15:guide id="11" orient="horz" pos="4324">
          <p15:clr>
            <a:srgbClr val="9AA0A6"/>
          </p15:clr>
        </p15:guide>
        <p15:guide id="12" pos="4427">
          <p15:clr>
            <a:srgbClr val="9AA0A6"/>
          </p15:clr>
        </p15:guide>
        <p15:guide id="13" pos="441">
          <p15:clr>
            <a:srgbClr val="9AA0A6"/>
          </p15:clr>
        </p15:guide>
        <p15:guide id="14" pos="2312">
          <p15:clr>
            <a:srgbClr val="9AA0A6"/>
          </p15:clr>
        </p15:guide>
        <p15:guide id="15" pos="7537">
          <p15:clr>
            <a:srgbClr val="9AA0A6"/>
          </p15:clr>
        </p15:guide>
        <p15:guide id="16" pos="529">
          <p15:clr>
            <a:srgbClr val="747775"/>
          </p15:clr>
        </p15:guide>
        <p15:guide id="17" orient="horz" pos="6014">
          <p15:clr>
            <a:srgbClr val="747775"/>
          </p15:clr>
        </p15:guide>
        <p15:guide id="18" orient="horz" pos="5784">
          <p15:clr>
            <a:srgbClr val="747775"/>
          </p15:clr>
        </p15:guide>
        <p15:guide id="19" orient="horz" pos="1512">
          <p15:clr>
            <a:srgbClr val="747775"/>
          </p15:clr>
        </p15:guide>
        <p15:guide id="20" orient="horz" pos="4947">
          <p15:clr>
            <a:srgbClr val="747775"/>
          </p15:clr>
        </p15:guide>
        <p15:guide id="21" orient="horz" pos="616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52" orient="horz"/>
        <p:guide pos="5256" orient="horz"/>
        <p:guide pos="2275" orient="horz"/>
        <p:guide pos="3523" orient="horz"/>
        <p:guide pos="9162"/>
        <p:guide pos="10889"/>
        <p:guide pos="11079"/>
        <p:guide pos="2528" orient="horz"/>
        <p:guide pos="878"/>
        <p:guide pos="3280" orient="horz"/>
        <p:guide pos="4324" orient="horz"/>
        <p:guide pos="4427"/>
        <p:guide pos="441"/>
        <p:guide pos="2312"/>
        <p:guide pos="7537"/>
        <p:guide pos="529"/>
        <p:guide pos="6014" orient="horz"/>
        <p:guide pos="5784" orient="horz"/>
        <p:guide pos="1512" orient="horz"/>
        <p:guide pos="4947" orient="horz"/>
        <p:guide pos="616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MontserratMedium-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Medium-italic.fntdata"/><Relationship Id="rId50" Type="http://schemas.openxmlformats.org/officeDocument/2006/relationships/font" Target="fonts/MontserratMedium-bold.fntdata"/><Relationship Id="rId53" Type="http://schemas.openxmlformats.org/officeDocument/2006/relationships/font" Target="fonts/OptimisticText-regular.fntdata"/><Relationship Id="rId52" Type="http://schemas.openxmlformats.org/officeDocument/2006/relationships/font" Target="fonts/MontserratMedium-boldItalic.fntdata"/><Relationship Id="rId11" Type="http://schemas.openxmlformats.org/officeDocument/2006/relationships/slide" Target="slides/slide5.xml"/><Relationship Id="rId55" Type="http://schemas.openxmlformats.org/officeDocument/2006/relationships/font" Target="fonts/OptimisticDisplay-bold.fntdata"/><Relationship Id="rId10" Type="http://schemas.openxmlformats.org/officeDocument/2006/relationships/slide" Target="slides/slide4.xml"/><Relationship Id="rId54" Type="http://schemas.openxmlformats.org/officeDocument/2006/relationships/font" Target="fonts/OptimisticText-bold.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9" name="Shape 1449"/>
        <p:cNvGrpSpPr/>
        <p:nvPr/>
      </p:nvGrpSpPr>
      <p:grpSpPr>
        <a:xfrm>
          <a:off x="0" y="0"/>
          <a:ext cx="0" cy="0"/>
          <a:chOff x="0" y="0"/>
          <a:chExt cx="0" cy="0"/>
        </a:xfrm>
      </p:grpSpPr>
      <p:sp>
        <p:nvSpPr>
          <p:cNvPr id="1450" name="Google Shape;1450;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1" name="Google Shape;145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7" name="Shape 1597"/>
        <p:cNvGrpSpPr/>
        <p:nvPr/>
      </p:nvGrpSpPr>
      <p:grpSpPr>
        <a:xfrm>
          <a:off x="0" y="0"/>
          <a:ext cx="0" cy="0"/>
          <a:chOff x="0" y="0"/>
          <a:chExt cx="0" cy="0"/>
        </a:xfrm>
      </p:grpSpPr>
      <p:sp>
        <p:nvSpPr>
          <p:cNvPr id="1598" name="Google Shape;159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9" name="Google Shape;159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6" name="Shape 1736"/>
        <p:cNvGrpSpPr/>
        <p:nvPr/>
      </p:nvGrpSpPr>
      <p:grpSpPr>
        <a:xfrm>
          <a:off x="0" y="0"/>
          <a:ext cx="0" cy="0"/>
          <a:chOff x="0" y="0"/>
          <a:chExt cx="0" cy="0"/>
        </a:xfrm>
      </p:grpSpPr>
      <p:sp>
        <p:nvSpPr>
          <p:cNvPr id="1737" name="Google Shape;173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8" name="Google Shape;173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6" name="Shape 1756"/>
        <p:cNvGrpSpPr/>
        <p:nvPr/>
      </p:nvGrpSpPr>
      <p:grpSpPr>
        <a:xfrm>
          <a:off x="0" y="0"/>
          <a:ext cx="0" cy="0"/>
          <a:chOff x="0" y="0"/>
          <a:chExt cx="0" cy="0"/>
        </a:xfrm>
      </p:grpSpPr>
      <p:sp>
        <p:nvSpPr>
          <p:cNvPr id="1757" name="Google Shape;1757;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8" name="Google Shape;175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5" name="Shape 1775"/>
        <p:cNvGrpSpPr/>
        <p:nvPr/>
      </p:nvGrpSpPr>
      <p:grpSpPr>
        <a:xfrm>
          <a:off x="0" y="0"/>
          <a:ext cx="0" cy="0"/>
          <a:chOff x="0" y="0"/>
          <a:chExt cx="0" cy="0"/>
        </a:xfrm>
      </p:grpSpPr>
      <p:sp>
        <p:nvSpPr>
          <p:cNvPr id="1776" name="Google Shape;177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7" name="Google Shape;177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6" name="Google Shape;179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7" name="Shape 1807"/>
        <p:cNvGrpSpPr/>
        <p:nvPr/>
      </p:nvGrpSpPr>
      <p:grpSpPr>
        <a:xfrm>
          <a:off x="0" y="0"/>
          <a:ext cx="0" cy="0"/>
          <a:chOff x="0" y="0"/>
          <a:chExt cx="0" cy="0"/>
        </a:xfrm>
      </p:grpSpPr>
      <p:sp>
        <p:nvSpPr>
          <p:cNvPr id="1808" name="Google Shape;180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9" name="Google Shape;180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0" name="Shape 1820"/>
        <p:cNvGrpSpPr/>
        <p:nvPr/>
      </p:nvGrpSpPr>
      <p:grpSpPr>
        <a:xfrm>
          <a:off x="0" y="0"/>
          <a:ext cx="0" cy="0"/>
          <a:chOff x="0" y="0"/>
          <a:chExt cx="0" cy="0"/>
        </a:xfrm>
      </p:grpSpPr>
      <p:sp>
        <p:nvSpPr>
          <p:cNvPr id="1821" name="Google Shape;182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2" name="Google Shape;182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9" name="Shape 1839"/>
        <p:cNvGrpSpPr/>
        <p:nvPr/>
      </p:nvGrpSpPr>
      <p:grpSpPr>
        <a:xfrm>
          <a:off x="0" y="0"/>
          <a:ext cx="0" cy="0"/>
          <a:chOff x="0" y="0"/>
          <a:chExt cx="0" cy="0"/>
        </a:xfrm>
      </p:grpSpPr>
      <p:sp>
        <p:nvSpPr>
          <p:cNvPr id="1840" name="Google Shape;184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1" name="Google Shape;184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7" name="Shape 1857"/>
        <p:cNvGrpSpPr/>
        <p:nvPr/>
      </p:nvGrpSpPr>
      <p:grpSpPr>
        <a:xfrm>
          <a:off x="0" y="0"/>
          <a:ext cx="0" cy="0"/>
          <a:chOff x="0" y="0"/>
          <a:chExt cx="0" cy="0"/>
        </a:xfrm>
      </p:grpSpPr>
      <p:sp>
        <p:nvSpPr>
          <p:cNvPr id="1858" name="Google Shape;185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9" name="Google Shape;185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4" name="Shape 1874"/>
        <p:cNvGrpSpPr/>
        <p:nvPr/>
      </p:nvGrpSpPr>
      <p:grpSpPr>
        <a:xfrm>
          <a:off x="0" y="0"/>
          <a:ext cx="0" cy="0"/>
          <a:chOff x="0" y="0"/>
          <a:chExt cx="0" cy="0"/>
        </a:xfrm>
      </p:grpSpPr>
      <p:sp>
        <p:nvSpPr>
          <p:cNvPr id="1875" name="Google Shape;187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6" name="Google Shape;187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1" name="Google Shape;146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9" name="Shape 1899"/>
        <p:cNvGrpSpPr/>
        <p:nvPr/>
      </p:nvGrpSpPr>
      <p:grpSpPr>
        <a:xfrm>
          <a:off x="0" y="0"/>
          <a:ext cx="0" cy="0"/>
          <a:chOff x="0" y="0"/>
          <a:chExt cx="0" cy="0"/>
        </a:xfrm>
      </p:grpSpPr>
      <p:sp>
        <p:nvSpPr>
          <p:cNvPr id="1900" name="Google Shape;190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1" name="Google Shape;190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7" name="Shape 1907"/>
        <p:cNvGrpSpPr/>
        <p:nvPr/>
      </p:nvGrpSpPr>
      <p:grpSpPr>
        <a:xfrm>
          <a:off x="0" y="0"/>
          <a:ext cx="0" cy="0"/>
          <a:chOff x="0" y="0"/>
          <a:chExt cx="0" cy="0"/>
        </a:xfrm>
      </p:grpSpPr>
      <p:sp>
        <p:nvSpPr>
          <p:cNvPr id="1908" name="Google Shape;190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9" name="Google Shape;190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7" name="Shape 1937"/>
        <p:cNvGrpSpPr/>
        <p:nvPr/>
      </p:nvGrpSpPr>
      <p:grpSpPr>
        <a:xfrm>
          <a:off x="0" y="0"/>
          <a:ext cx="0" cy="0"/>
          <a:chOff x="0" y="0"/>
          <a:chExt cx="0" cy="0"/>
        </a:xfrm>
      </p:grpSpPr>
      <p:sp>
        <p:nvSpPr>
          <p:cNvPr id="1938" name="Google Shape;1938;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9" name="Google Shape;193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9" name="Shape 1949"/>
        <p:cNvGrpSpPr/>
        <p:nvPr/>
      </p:nvGrpSpPr>
      <p:grpSpPr>
        <a:xfrm>
          <a:off x="0" y="0"/>
          <a:ext cx="0" cy="0"/>
          <a:chOff x="0" y="0"/>
          <a:chExt cx="0" cy="0"/>
        </a:xfrm>
      </p:grpSpPr>
      <p:sp>
        <p:nvSpPr>
          <p:cNvPr id="1950" name="Google Shape;1950;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1" name="Google Shape;195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2" name="Shape 1962"/>
        <p:cNvGrpSpPr/>
        <p:nvPr/>
      </p:nvGrpSpPr>
      <p:grpSpPr>
        <a:xfrm>
          <a:off x="0" y="0"/>
          <a:ext cx="0" cy="0"/>
          <a:chOff x="0" y="0"/>
          <a:chExt cx="0" cy="0"/>
        </a:xfrm>
      </p:grpSpPr>
      <p:sp>
        <p:nvSpPr>
          <p:cNvPr id="1963" name="Google Shape;196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4" name="Google Shape;196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8" name="Shape 1978"/>
        <p:cNvGrpSpPr/>
        <p:nvPr/>
      </p:nvGrpSpPr>
      <p:grpSpPr>
        <a:xfrm>
          <a:off x="0" y="0"/>
          <a:ext cx="0" cy="0"/>
          <a:chOff x="0" y="0"/>
          <a:chExt cx="0" cy="0"/>
        </a:xfrm>
      </p:grpSpPr>
      <p:sp>
        <p:nvSpPr>
          <p:cNvPr id="1979" name="Google Shape;1979;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0" name="Google Shape;198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1" name="Shape 1991"/>
        <p:cNvGrpSpPr/>
        <p:nvPr/>
      </p:nvGrpSpPr>
      <p:grpSpPr>
        <a:xfrm>
          <a:off x="0" y="0"/>
          <a:ext cx="0" cy="0"/>
          <a:chOff x="0" y="0"/>
          <a:chExt cx="0" cy="0"/>
        </a:xfrm>
      </p:grpSpPr>
      <p:sp>
        <p:nvSpPr>
          <p:cNvPr id="1992" name="Google Shape;1992;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3" name="Google Shape;199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5" name="Shape 2005"/>
        <p:cNvGrpSpPr/>
        <p:nvPr/>
      </p:nvGrpSpPr>
      <p:grpSpPr>
        <a:xfrm>
          <a:off x="0" y="0"/>
          <a:ext cx="0" cy="0"/>
          <a:chOff x="0" y="0"/>
          <a:chExt cx="0" cy="0"/>
        </a:xfrm>
      </p:grpSpPr>
      <p:sp>
        <p:nvSpPr>
          <p:cNvPr id="2006" name="Google Shape;2006;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7" name="Google Shape;200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2" name="Shape 2032"/>
        <p:cNvGrpSpPr/>
        <p:nvPr/>
      </p:nvGrpSpPr>
      <p:grpSpPr>
        <a:xfrm>
          <a:off x="0" y="0"/>
          <a:ext cx="0" cy="0"/>
          <a:chOff x="0" y="0"/>
          <a:chExt cx="0" cy="0"/>
        </a:xfrm>
      </p:grpSpPr>
      <p:sp>
        <p:nvSpPr>
          <p:cNvPr id="2033" name="Google Shape;2033;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4" name="Google Shape;203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1" name="Shape 2051"/>
        <p:cNvGrpSpPr/>
        <p:nvPr/>
      </p:nvGrpSpPr>
      <p:grpSpPr>
        <a:xfrm>
          <a:off x="0" y="0"/>
          <a:ext cx="0" cy="0"/>
          <a:chOff x="0" y="0"/>
          <a:chExt cx="0" cy="0"/>
        </a:xfrm>
      </p:grpSpPr>
      <p:sp>
        <p:nvSpPr>
          <p:cNvPr id="2052" name="Google Shape;2052;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3" name="Google Shape;205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9" name="Google Shape;146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b="1" sz="10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4" name="Shape 2064"/>
        <p:cNvGrpSpPr/>
        <p:nvPr/>
      </p:nvGrpSpPr>
      <p:grpSpPr>
        <a:xfrm>
          <a:off x="0" y="0"/>
          <a:ext cx="0" cy="0"/>
          <a:chOff x="0" y="0"/>
          <a:chExt cx="0" cy="0"/>
        </a:xfrm>
      </p:grpSpPr>
      <p:sp>
        <p:nvSpPr>
          <p:cNvPr id="2065" name="Google Shape;206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6" name="Google Shape;206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8" name="Shape 2078"/>
        <p:cNvGrpSpPr/>
        <p:nvPr/>
      </p:nvGrpSpPr>
      <p:grpSpPr>
        <a:xfrm>
          <a:off x="0" y="0"/>
          <a:ext cx="0" cy="0"/>
          <a:chOff x="0" y="0"/>
          <a:chExt cx="0" cy="0"/>
        </a:xfrm>
      </p:grpSpPr>
      <p:sp>
        <p:nvSpPr>
          <p:cNvPr id="2079" name="Google Shape;2079;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0" name="Google Shape;2080;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2" name="Shape 2102"/>
        <p:cNvGrpSpPr/>
        <p:nvPr/>
      </p:nvGrpSpPr>
      <p:grpSpPr>
        <a:xfrm>
          <a:off x="0" y="0"/>
          <a:ext cx="0" cy="0"/>
          <a:chOff x="0" y="0"/>
          <a:chExt cx="0" cy="0"/>
        </a:xfrm>
      </p:grpSpPr>
      <p:sp>
        <p:nvSpPr>
          <p:cNvPr id="2103" name="Google Shape;2103;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4" name="Google Shape;210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0" name="Shape 2110"/>
        <p:cNvGrpSpPr/>
        <p:nvPr/>
      </p:nvGrpSpPr>
      <p:grpSpPr>
        <a:xfrm>
          <a:off x="0" y="0"/>
          <a:ext cx="0" cy="0"/>
          <a:chOff x="0" y="0"/>
          <a:chExt cx="0" cy="0"/>
        </a:xfrm>
      </p:grpSpPr>
      <p:sp>
        <p:nvSpPr>
          <p:cNvPr id="2111" name="Google Shape;2111;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2" name="Google Shape;211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0" name="Shape 2120"/>
        <p:cNvGrpSpPr/>
        <p:nvPr/>
      </p:nvGrpSpPr>
      <p:grpSpPr>
        <a:xfrm>
          <a:off x="0" y="0"/>
          <a:ext cx="0" cy="0"/>
          <a:chOff x="0" y="0"/>
          <a:chExt cx="0" cy="0"/>
        </a:xfrm>
      </p:grpSpPr>
      <p:sp>
        <p:nvSpPr>
          <p:cNvPr id="2121" name="Google Shape;2121;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2" name="Google Shape;212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2" name="Shape 2212"/>
        <p:cNvGrpSpPr/>
        <p:nvPr/>
      </p:nvGrpSpPr>
      <p:grpSpPr>
        <a:xfrm>
          <a:off x="0" y="0"/>
          <a:ext cx="0" cy="0"/>
          <a:chOff x="0" y="0"/>
          <a:chExt cx="0" cy="0"/>
        </a:xfrm>
      </p:grpSpPr>
      <p:sp>
        <p:nvSpPr>
          <p:cNvPr id="2213" name="Google Shape;2213;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4" name="Google Shape;221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3" name="Shape 2223"/>
        <p:cNvGrpSpPr/>
        <p:nvPr/>
      </p:nvGrpSpPr>
      <p:grpSpPr>
        <a:xfrm>
          <a:off x="0" y="0"/>
          <a:ext cx="0" cy="0"/>
          <a:chOff x="0" y="0"/>
          <a:chExt cx="0" cy="0"/>
        </a:xfrm>
      </p:grpSpPr>
      <p:sp>
        <p:nvSpPr>
          <p:cNvPr id="2224" name="Google Shape;2224;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5" name="Google Shape;2225;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2" name="Shape 2232"/>
        <p:cNvGrpSpPr/>
        <p:nvPr/>
      </p:nvGrpSpPr>
      <p:grpSpPr>
        <a:xfrm>
          <a:off x="0" y="0"/>
          <a:ext cx="0" cy="0"/>
          <a:chOff x="0" y="0"/>
          <a:chExt cx="0" cy="0"/>
        </a:xfrm>
      </p:grpSpPr>
      <p:sp>
        <p:nvSpPr>
          <p:cNvPr id="2233" name="Google Shape;2233;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4" name="Google Shape;223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5" name="Shape 2245"/>
        <p:cNvGrpSpPr/>
        <p:nvPr/>
      </p:nvGrpSpPr>
      <p:grpSpPr>
        <a:xfrm>
          <a:off x="0" y="0"/>
          <a:ext cx="0" cy="0"/>
          <a:chOff x="0" y="0"/>
          <a:chExt cx="0" cy="0"/>
        </a:xfrm>
      </p:grpSpPr>
      <p:sp>
        <p:nvSpPr>
          <p:cNvPr id="2246" name="Google Shape;2246;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7" name="Google Shape;2247;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4" name="Shape 2264"/>
        <p:cNvGrpSpPr/>
        <p:nvPr/>
      </p:nvGrpSpPr>
      <p:grpSpPr>
        <a:xfrm>
          <a:off x="0" y="0"/>
          <a:ext cx="0" cy="0"/>
          <a:chOff x="0" y="0"/>
          <a:chExt cx="0" cy="0"/>
        </a:xfrm>
      </p:grpSpPr>
      <p:sp>
        <p:nvSpPr>
          <p:cNvPr id="2265" name="Google Shape;2265;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6" name="Google Shape;226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2" name="Google Shape;149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4" name="Shape 2274"/>
        <p:cNvGrpSpPr/>
        <p:nvPr/>
      </p:nvGrpSpPr>
      <p:grpSpPr>
        <a:xfrm>
          <a:off x="0" y="0"/>
          <a:ext cx="0" cy="0"/>
          <a:chOff x="0" y="0"/>
          <a:chExt cx="0" cy="0"/>
        </a:xfrm>
      </p:grpSpPr>
      <p:sp>
        <p:nvSpPr>
          <p:cNvPr id="2275" name="Google Shape;2275;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6" name="Google Shape;2276;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6" name="Shape 2286"/>
        <p:cNvGrpSpPr/>
        <p:nvPr/>
      </p:nvGrpSpPr>
      <p:grpSpPr>
        <a:xfrm>
          <a:off x="0" y="0"/>
          <a:ext cx="0" cy="0"/>
          <a:chOff x="0" y="0"/>
          <a:chExt cx="0" cy="0"/>
        </a:xfrm>
      </p:grpSpPr>
      <p:sp>
        <p:nvSpPr>
          <p:cNvPr id="2287" name="Google Shape;2287;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8" name="Google Shape;2288;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4" name="Shape 2314"/>
        <p:cNvGrpSpPr/>
        <p:nvPr/>
      </p:nvGrpSpPr>
      <p:grpSpPr>
        <a:xfrm>
          <a:off x="0" y="0"/>
          <a:ext cx="0" cy="0"/>
          <a:chOff x="0" y="0"/>
          <a:chExt cx="0" cy="0"/>
        </a:xfrm>
      </p:grpSpPr>
      <p:sp>
        <p:nvSpPr>
          <p:cNvPr id="2315" name="Google Shape;2315;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6" name="Google Shape;2316;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6" name="Google Shape;150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1" name="Google Shape;154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9" name="Google Shape;154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4" name="Shape 1574"/>
        <p:cNvGrpSpPr/>
        <p:nvPr/>
      </p:nvGrpSpPr>
      <p:grpSpPr>
        <a:xfrm>
          <a:off x="0" y="0"/>
          <a:ext cx="0" cy="0"/>
          <a:chOff x="0" y="0"/>
          <a:chExt cx="0" cy="0"/>
        </a:xfrm>
      </p:grpSpPr>
      <p:sp>
        <p:nvSpPr>
          <p:cNvPr id="1575" name="Google Shape;157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6" name="Google Shape;157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9" name="Shape 1589"/>
        <p:cNvGrpSpPr/>
        <p:nvPr/>
      </p:nvGrpSpPr>
      <p:grpSpPr>
        <a:xfrm>
          <a:off x="0" y="0"/>
          <a:ext cx="0" cy="0"/>
          <a:chOff x="0" y="0"/>
          <a:chExt cx="0" cy="0"/>
        </a:xfrm>
      </p:grpSpPr>
      <p:sp>
        <p:nvSpPr>
          <p:cNvPr id="1590" name="Google Shape;159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1" name="Google Shape;159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Title (Gradient)">
  <p:cSld name="TITLE_4_1">
    <p:bg>
      <p:bgPr>
        <a:blipFill>
          <a:blip r:embed="rId2">
            <a:alphaModFix/>
          </a:blip>
          <a:stretch>
            <a:fillRect/>
          </a:stretch>
        </a:blip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3">
            <a:alphaModFix/>
          </a:blip>
          <a:srcRect b="0" l="0" r="0" t="0"/>
          <a:stretch/>
        </p:blipFill>
        <p:spPr>
          <a:xfrm>
            <a:off x="8" y="-1819"/>
            <a:ext cx="18288000" cy="10286983"/>
          </a:xfrm>
          <a:prstGeom prst="rect">
            <a:avLst/>
          </a:prstGeom>
          <a:noFill/>
          <a:ln>
            <a:noFill/>
          </a:ln>
        </p:spPr>
      </p:pic>
      <p:sp>
        <p:nvSpPr>
          <p:cNvPr id="11" name="Google Shape;11;p2"/>
          <p:cNvSpPr txBox="1"/>
          <p:nvPr>
            <p:ph idx="1" type="subTitle"/>
          </p:nvPr>
        </p:nvSpPr>
        <p:spPr>
          <a:xfrm>
            <a:off x="79056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1pPr>
            <a:lvl2pPr lvl="1"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2pPr>
            <a:lvl3pPr lvl="2"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3pPr>
            <a:lvl4pPr lvl="3"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4pPr>
            <a:lvl5pPr lvl="4"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5pPr>
            <a:lvl6pPr lvl="5"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6pPr>
            <a:lvl7pPr lvl="6"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7pPr>
            <a:lvl8pPr lvl="7"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8pPr>
            <a:lvl9pPr lvl="8"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9pPr>
          </a:lstStyle>
          <a:p/>
        </p:txBody>
      </p:sp>
      <p:sp>
        <p:nvSpPr>
          <p:cNvPr id="12" name="Google Shape;12;p2"/>
          <p:cNvSpPr txBox="1"/>
          <p:nvPr>
            <p:ph idx="2" type="subTitle"/>
          </p:nvPr>
        </p:nvSpPr>
        <p:spPr>
          <a:xfrm>
            <a:off x="431720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1pPr>
            <a:lvl2pPr lvl="1"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2pPr>
            <a:lvl3pPr lvl="2"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3pPr>
            <a:lvl4pPr lvl="3"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4pPr>
            <a:lvl5pPr lvl="4"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5pPr>
            <a:lvl6pPr lvl="5"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6pPr>
            <a:lvl7pPr lvl="6"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7pPr>
            <a:lvl8pPr lvl="7"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8pPr>
            <a:lvl9pPr lvl="8"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9pPr>
          </a:lstStyle>
          <a:p/>
        </p:txBody>
      </p:sp>
      <p:sp>
        <p:nvSpPr>
          <p:cNvPr id="13" name="Google Shape;13;p2"/>
          <p:cNvSpPr txBox="1"/>
          <p:nvPr>
            <p:ph idx="3" type="subTitle"/>
          </p:nvPr>
        </p:nvSpPr>
        <p:spPr>
          <a:xfrm>
            <a:off x="784384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1pPr>
            <a:lvl2pPr lvl="1"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2pPr>
            <a:lvl3pPr lvl="2"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3pPr>
            <a:lvl4pPr lvl="3"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4pPr>
            <a:lvl5pPr lvl="4"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5pPr>
            <a:lvl6pPr lvl="5"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6pPr>
            <a:lvl7pPr lvl="6"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7pPr>
            <a:lvl8pPr lvl="7"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8pPr>
            <a:lvl9pPr lvl="8"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9pPr>
          </a:lstStyle>
          <a:p/>
        </p:txBody>
      </p:sp>
      <p:sp>
        <p:nvSpPr>
          <p:cNvPr id="14" name="Google Shape;14;p2"/>
          <p:cNvSpPr txBox="1"/>
          <p:nvPr>
            <p:ph type="ctrTitle"/>
          </p:nvPr>
        </p:nvSpPr>
        <p:spPr>
          <a:xfrm>
            <a:off x="790565" y="3849624"/>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7200"/>
              <a:buFont typeface="Optimistic Display"/>
              <a:buNone/>
              <a:defRPr sz="7200">
                <a:latin typeface="Optimistic Display"/>
                <a:ea typeface="Optimistic Display"/>
                <a:cs typeface="Optimistic Display"/>
                <a:sym typeface="Optimistic Display"/>
              </a:defRPr>
            </a:lvl1pPr>
            <a:lvl2pPr lvl="1" algn="l">
              <a:lnSpc>
                <a:spcPct val="100000"/>
              </a:lnSpc>
              <a:spcBef>
                <a:spcPts val="0"/>
              </a:spcBef>
              <a:spcAft>
                <a:spcPts val="0"/>
              </a:spcAft>
              <a:buSzPts val="5600"/>
              <a:buFont typeface="Optimistic Display"/>
              <a:buNone/>
              <a:defRPr>
                <a:latin typeface="Optimistic Display"/>
                <a:ea typeface="Optimistic Display"/>
                <a:cs typeface="Optimistic Display"/>
                <a:sym typeface="Optimistic Display"/>
              </a:defRPr>
            </a:lvl2pPr>
            <a:lvl3pPr lvl="2" algn="l">
              <a:lnSpc>
                <a:spcPct val="100000"/>
              </a:lnSpc>
              <a:spcBef>
                <a:spcPts val="0"/>
              </a:spcBef>
              <a:spcAft>
                <a:spcPts val="0"/>
              </a:spcAft>
              <a:buSzPts val="5600"/>
              <a:buFont typeface="Optimistic Display"/>
              <a:buNone/>
              <a:defRPr>
                <a:latin typeface="Optimistic Display"/>
                <a:ea typeface="Optimistic Display"/>
                <a:cs typeface="Optimistic Display"/>
                <a:sym typeface="Optimistic Display"/>
              </a:defRPr>
            </a:lvl3pPr>
            <a:lvl4pPr lvl="3" algn="l">
              <a:lnSpc>
                <a:spcPct val="100000"/>
              </a:lnSpc>
              <a:spcBef>
                <a:spcPts val="0"/>
              </a:spcBef>
              <a:spcAft>
                <a:spcPts val="0"/>
              </a:spcAft>
              <a:buSzPts val="5600"/>
              <a:buFont typeface="Optimistic Display"/>
              <a:buNone/>
              <a:defRPr>
                <a:latin typeface="Optimistic Display"/>
                <a:ea typeface="Optimistic Display"/>
                <a:cs typeface="Optimistic Display"/>
                <a:sym typeface="Optimistic Display"/>
              </a:defRPr>
            </a:lvl4pPr>
            <a:lvl5pPr lvl="4" algn="l">
              <a:lnSpc>
                <a:spcPct val="100000"/>
              </a:lnSpc>
              <a:spcBef>
                <a:spcPts val="0"/>
              </a:spcBef>
              <a:spcAft>
                <a:spcPts val="0"/>
              </a:spcAft>
              <a:buSzPts val="5600"/>
              <a:buFont typeface="Optimistic Display"/>
              <a:buNone/>
              <a:defRPr>
                <a:latin typeface="Optimistic Display"/>
                <a:ea typeface="Optimistic Display"/>
                <a:cs typeface="Optimistic Display"/>
                <a:sym typeface="Optimistic Display"/>
              </a:defRPr>
            </a:lvl5pPr>
            <a:lvl6pPr lvl="5" algn="l">
              <a:lnSpc>
                <a:spcPct val="100000"/>
              </a:lnSpc>
              <a:spcBef>
                <a:spcPts val="0"/>
              </a:spcBef>
              <a:spcAft>
                <a:spcPts val="0"/>
              </a:spcAft>
              <a:buSzPts val="5600"/>
              <a:buFont typeface="Optimistic Display"/>
              <a:buNone/>
              <a:defRPr>
                <a:latin typeface="Optimistic Display"/>
                <a:ea typeface="Optimistic Display"/>
                <a:cs typeface="Optimistic Display"/>
                <a:sym typeface="Optimistic Display"/>
              </a:defRPr>
            </a:lvl6pPr>
            <a:lvl7pPr lvl="6" algn="l">
              <a:lnSpc>
                <a:spcPct val="100000"/>
              </a:lnSpc>
              <a:spcBef>
                <a:spcPts val="0"/>
              </a:spcBef>
              <a:spcAft>
                <a:spcPts val="0"/>
              </a:spcAft>
              <a:buSzPts val="5600"/>
              <a:buFont typeface="Optimistic Display"/>
              <a:buNone/>
              <a:defRPr>
                <a:latin typeface="Optimistic Display"/>
                <a:ea typeface="Optimistic Display"/>
                <a:cs typeface="Optimistic Display"/>
                <a:sym typeface="Optimistic Display"/>
              </a:defRPr>
            </a:lvl7pPr>
            <a:lvl8pPr lvl="7" algn="l">
              <a:lnSpc>
                <a:spcPct val="100000"/>
              </a:lnSpc>
              <a:spcBef>
                <a:spcPts val="0"/>
              </a:spcBef>
              <a:spcAft>
                <a:spcPts val="0"/>
              </a:spcAft>
              <a:buSzPts val="5600"/>
              <a:buFont typeface="Optimistic Display"/>
              <a:buNone/>
              <a:defRPr>
                <a:latin typeface="Optimistic Display"/>
                <a:ea typeface="Optimistic Display"/>
                <a:cs typeface="Optimistic Display"/>
                <a:sym typeface="Optimistic Display"/>
              </a:defRPr>
            </a:lvl8pPr>
            <a:lvl9pPr lvl="8" algn="l">
              <a:lnSpc>
                <a:spcPct val="100000"/>
              </a:lnSpc>
              <a:spcBef>
                <a:spcPts val="0"/>
              </a:spcBef>
              <a:spcAft>
                <a:spcPts val="0"/>
              </a:spcAft>
              <a:buSzPts val="5600"/>
              <a:buFont typeface="Optimistic Display"/>
              <a:buNone/>
              <a:defRPr>
                <a:latin typeface="Optimistic Display"/>
                <a:ea typeface="Optimistic Display"/>
                <a:cs typeface="Optimistic Display"/>
                <a:sym typeface="Optimistic Display"/>
              </a:defRPr>
            </a:lvl9pPr>
          </a:lstStyle>
          <a:p/>
        </p:txBody>
      </p:sp>
      <p:sp>
        <p:nvSpPr>
          <p:cNvPr id="15" name="Google Shape;15;p2"/>
          <p:cNvSpPr txBox="1"/>
          <p:nvPr>
            <p:ph idx="4" type="subTitle"/>
          </p:nvPr>
        </p:nvSpPr>
        <p:spPr>
          <a:xfrm>
            <a:off x="790565" y="6153912"/>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1pPr>
            <a:lvl2pPr lvl="1"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2pPr>
            <a:lvl3pPr lvl="2"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3pPr>
            <a:lvl4pPr lvl="3"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4pPr>
            <a:lvl5pPr lvl="4"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5pPr>
            <a:lvl6pPr lvl="5"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6pPr>
            <a:lvl7pPr lvl="6"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7pPr>
            <a:lvl8pPr lvl="7"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8pPr>
            <a:lvl9pPr lvl="8" algn="l">
              <a:lnSpc>
                <a:spcPct val="125000"/>
              </a:lnSpc>
              <a:spcBef>
                <a:spcPts val="0"/>
              </a:spcBef>
              <a:spcAft>
                <a:spcPts val="0"/>
              </a:spcAft>
              <a:buSzPts val="1800"/>
              <a:buFont typeface="Optimistic Text"/>
              <a:buNone/>
              <a:defRPr sz="1800">
                <a:latin typeface="Optimistic Text"/>
                <a:ea typeface="Optimistic Text"/>
                <a:cs typeface="Optimistic Text"/>
                <a:sym typeface="Optimistic Text"/>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80" name="Shape 80"/>
        <p:cNvGrpSpPr/>
        <p:nvPr/>
      </p:nvGrpSpPr>
      <p:grpSpPr>
        <a:xfrm>
          <a:off x="0" y="0"/>
          <a:ext cx="0" cy="0"/>
          <a:chOff x="0" y="0"/>
          <a:chExt cx="0" cy="0"/>
        </a:xfrm>
      </p:grpSpPr>
      <p:sp>
        <p:nvSpPr>
          <p:cNvPr id="81" name="Google Shape;81;p11"/>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82" name="Google Shape;82;p11"/>
          <p:cNvSpPr txBox="1"/>
          <p:nvPr>
            <p:ph idx="1" type="subTitle"/>
          </p:nvPr>
        </p:nvSpPr>
        <p:spPr>
          <a:xfrm>
            <a:off x="8444450" y="3108954"/>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3" name="Google Shape;83;p11"/>
          <p:cNvSpPr txBox="1"/>
          <p:nvPr>
            <p:ph idx="2" type="subTitle"/>
          </p:nvPr>
        </p:nvSpPr>
        <p:spPr>
          <a:xfrm>
            <a:off x="13373075" y="310895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4" name="Google Shape;84;p11"/>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5" name="Google Shape;85;p11"/>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6" name="Google Shape;86;p11"/>
          <p:cNvSpPr txBox="1"/>
          <p:nvPr>
            <p:ph idx="5" type="subTitle"/>
          </p:nvPr>
        </p:nvSpPr>
        <p:spPr>
          <a:xfrm>
            <a:off x="8444450" y="4846323"/>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7" name="Google Shape;87;p11"/>
          <p:cNvSpPr txBox="1"/>
          <p:nvPr>
            <p:ph idx="6" type="subTitle"/>
          </p:nvPr>
        </p:nvSpPr>
        <p:spPr>
          <a:xfrm>
            <a:off x="13373075" y="4846322"/>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8" name="Google Shape;88;p11"/>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9" name="Google Shape;89;p11"/>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0" name="Google Shape;90;p11"/>
          <p:cNvSpPr txBox="1"/>
          <p:nvPr>
            <p:ph idx="9" type="subTitle"/>
          </p:nvPr>
        </p:nvSpPr>
        <p:spPr>
          <a:xfrm>
            <a:off x="8444450"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1" name="Google Shape;91;p11"/>
          <p:cNvSpPr txBox="1"/>
          <p:nvPr>
            <p:ph idx="13" type="subTitle"/>
          </p:nvPr>
        </p:nvSpPr>
        <p:spPr>
          <a:xfrm>
            <a:off x="13373075"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2" name="Google Shape;92;p11"/>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3" name="Google Shape;93;p11"/>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4" name="Google Shape;94;p11"/>
          <p:cNvSpPr txBox="1"/>
          <p:nvPr>
            <p:ph idx="16" type="subTitle"/>
          </p:nvPr>
        </p:nvSpPr>
        <p:spPr>
          <a:xfrm>
            <a:off x="8444450"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5" name="Google Shape;95;p11"/>
          <p:cNvSpPr txBox="1"/>
          <p:nvPr>
            <p:ph idx="17" type="subTitle"/>
          </p:nvPr>
        </p:nvSpPr>
        <p:spPr>
          <a:xfrm>
            <a:off x="13373075"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6" name="Google Shape;96;p11"/>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7" name="Google Shape;97;p11"/>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8" name="Google Shape;98;p11"/>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9" name="Google Shape;99;p11"/>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0" name="Google Shape;100;p11"/>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1" name="Google Shape;101;p11"/>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2" name="Google Shape;102;p11"/>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3" name="Google Shape;103;p11"/>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4" name="Google Shape;104;p11"/>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5" name="Google Shape;105;p11"/>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6" name="Google Shape;106;p11"/>
          <p:cNvSpPr txBox="1"/>
          <p:nvPr/>
        </p:nvSpPr>
        <p:spPr>
          <a:xfrm>
            <a:off x="699525" y="699525"/>
            <a:ext cx="3254700" cy="347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1400"/>
              <a:buFont typeface="Arial"/>
              <a:buNone/>
            </a:pPr>
            <a:r>
              <a:t/>
            </a:r>
            <a:endParaRPr b="0" i="0" sz="1400" u="none" cap="none" strike="noStrike">
              <a:solidFill>
                <a:srgbClr val="67788A"/>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887" name="Shape 887"/>
        <p:cNvGrpSpPr/>
        <p:nvPr/>
      </p:nvGrpSpPr>
      <p:grpSpPr>
        <a:xfrm>
          <a:off x="0" y="0"/>
          <a:ext cx="0" cy="0"/>
          <a:chOff x="0" y="0"/>
          <a:chExt cx="0" cy="0"/>
        </a:xfrm>
      </p:grpSpPr>
      <p:sp>
        <p:nvSpPr>
          <p:cNvPr id="888" name="Google Shape;888;p102"/>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89" name="Google Shape;889;p102"/>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90" name="Google Shape;890;p102"/>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91" name="Google Shape;891;p102"/>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92" name="Google Shape;892;p102"/>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893" name="Shape 893"/>
        <p:cNvGrpSpPr/>
        <p:nvPr/>
      </p:nvGrpSpPr>
      <p:grpSpPr>
        <a:xfrm>
          <a:off x="0" y="0"/>
          <a:ext cx="0" cy="0"/>
          <a:chOff x="0" y="0"/>
          <a:chExt cx="0" cy="0"/>
        </a:xfrm>
      </p:grpSpPr>
      <p:sp>
        <p:nvSpPr>
          <p:cNvPr id="894" name="Google Shape;894;p103"/>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895" name="Google Shape;895;p103"/>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96" name="Google Shape;896;p103"/>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97" name="Google Shape;897;p103"/>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898" name="Google Shape;898;p103"/>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99" name="Google Shape;899;p103"/>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0" name="Google Shape;900;p103"/>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901" name="Shape 901"/>
        <p:cNvGrpSpPr/>
        <p:nvPr/>
      </p:nvGrpSpPr>
      <p:grpSpPr>
        <a:xfrm>
          <a:off x="0" y="0"/>
          <a:ext cx="0" cy="0"/>
          <a:chOff x="0" y="0"/>
          <a:chExt cx="0" cy="0"/>
        </a:xfrm>
      </p:grpSpPr>
      <p:sp>
        <p:nvSpPr>
          <p:cNvPr id="902" name="Google Shape;902;p104"/>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3" name="Google Shape;903;p104"/>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4" name="Google Shape;904;p104"/>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05" name="Google Shape;905;p104"/>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6" name="Google Shape;906;p104"/>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7" name="Google Shape;907;p104"/>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8" name="Google Shape;908;p104"/>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9" name="Google Shape;909;p104"/>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0" name="Google Shape;910;p104"/>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911" name="Shape 911"/>
        <p:cNvGrpSpPr/>
        <p:nvPr/>
      </p:nvGrpSpPr>
      <p:grpSpPr>
        <a:xfrm>
          <a:off x="0" y="0"/>
          <a:ext cx="0" cy="0"/>
          <a:chOff x="0" y="0"/>
          <a:chExt cx="0" cy="0"/>
        </a:xfrm>
      </p:grpSpPr>
      <p:sp>
        <p:nvSpPr>
          <p:cNvPr id="912" name="Google Shape;912;p105"/>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3" name="Google Shape;913;p105"/>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14" name="Google Shape;914;p105"/>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15" name="Google Shape;915;p105"/>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6" name="Google Shape;916;p105"/>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917" name="Shape 917"/>
        <p:cNvGrpSpPr/>
        <p:nvPr/>
      </p:nvGrpSpPr>
      <p:grpSpPr>
        <a:xfrm>
          <a:off x="0" y="0"/>
          <a:ext cx="0" cy="0"/>
          <a:chOff x="0" y="0"/>
          <a:chExt cx="0" cy="0"/>
        </a:xfrm>
      </p:grpSpPr>
      <p:sp>
        <p:nvSpPr>
          <p:cNvPr id="918" name="Google Shape;918;p106"/>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19" name="Google Shape;919;p106"/>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0" name="Google Shape;920;p10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21" name="Google Shape;921;p106"/>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2" name="Google Shape;922;p106"/>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3" name="Google Shape;923;p106"/>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4" name="Google Shape;924;p106"/>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925" name="Shape 925"/>
        <p:cNvGrpSpPr/>
        <p:nvPr/>
      </p:nvGrpSpPr>
      <p:grpSpPr>
        <a:xfrm>
          <a:off x="0" y="0"/>
          <a:ext cx="0" cy="0"/>
          <a:chOff x="0" y="0"/>
          <a:chExt cx="0" cy="0"/>
        </a:xfrm>
      </p:grpSpPr>
      <p:sp>
        <p:nvSpPr>
          <p:cNvPr id="926" name="Google Shape;926;p107"/>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7" name="Google Shape;927;p107"/>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8" name="Google Shape;928;p10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29" name="Google Shape;929;p107"/>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0" name="Google Shape;930;p107"/>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31" name="Google Shape;931;p107"/>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2" name="Google Shape;932;p107"/>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33" name="Google Shape;933;p107"/>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4" name="Google Shape;934;p107"/>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935" name="Shape 935"/>
        <p:cNvGrpSpPr/>
        <p:nvPr/>
      </p:nvGrpSpPr>
      <p:grpSpPr>
        <a:xfrm>
          <a:off x="0" y="0"/>
          <a:ext cx="0" cy="0"/>
          <a:chOff x="0" y="0"/>
          <a:chExt cx="0" cy="0"/>
        </a:xfrm>
      </p:grpSpPr>
      <p:sp>
        <p:nvSpPr>
          <p:cNvPr id="936" name="Google Shape;936;p108"/>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937" name="Google Shape;937;p108"/>
          <p:cNvSpPr txBox="1"/>
          <p:nvPr>
            <p:ph type="ctrTitle"/>
          </p:nvPr>
        </p:nvSpPr>
        <p:spPr>
          <a:xfrm>
            <a:off x="1403600" y="3383280"/>
            <a:ext cx="14082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p:txBody>
      </p:sp>
      <p:sp>
        <p:nvSpPr>
          <p:cNvPr id="938" name="Google Shape;938;p108"/>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39" name="Google Shape;939;p108"/>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940" name="Shape 940"/>
        <p:cNvGrpSpPr/>
        <p:nvPr/>
      </p:nvGrpSpPr>
      <p:grpSpPr>
        <a:xfrm>
          <a:off x="0" y="0"/>
          <a:ext cx="0" cy="0"/>
          <a:chOff x="0" y="0"/>
          <a:chExt cx="0" cy="0"/>
        </a:xfrm>
      </p:grpSpPr>
      <p:sp>
        <p:nvSpPr>
          <p:cNvPr id="941" name="Google Shape;941;p109"/>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42" name="Google Shape;942;p109"/>
          <p:cNvSpPr txBox="1"/>
          <p:nvPr>
            <p:ph type="ctrTitle"/>
          </p:nvPr>
        </p:nvSpPr>
        <p:spPr>
          <a:xfrm>
            <a:off x="1403600" y="3383280"/>
            <a:ext cx="6337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43" name="Google Shape;943;p109"/>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44" name="Google Shape;944;p109"/>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45" name="Google Shape;945;p109"/>
          <p:cNvSpPr txBox="1"/>
          <p:nvPr>
            <p:ph idx="4" type="ctrTitle"/>
          </p:nvPr>
        </p:nvSpPr>
        <p:spPr>
          <a:xfrm>
            <a:off x="10556750" y="3383280"/>
            <a:ext cx="6337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46" name="Google Shape;946;p109"/>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947" name="Shape 947"/>
        <p:cNvGrpSpPr/>
        <p:nvPr/>
      </p:nvGrpSpPr>
      <p:grpSpPr>
        <a:xfrm>
          <a:off x="0" y="0"/>
          <a:ext cx="0" cy="0"/>
          <a:chOff x="0" y="0"/>
          <a:chExt cx="0" cy="0"/>
        </a:xfrm>
      </p:grpSpPr>
      <p:sp>
        <p:nvSpPr>
          <p:cNvPr id="948" name="Google Shape;948;p110"/>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49" name="Google Shape;949;p110"/>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0" name="Google Shape;950;p110"/>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51" name="Google Shape;951;p110"/>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52" name="Google Shape;952;p110"/>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3" name="Google Shape;953;p110"/>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54" name="Google Shape;954;p110"/>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5" name="Google Shape;955;p110"/>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956" name="Shape 956"/>
        <p:cNvGrpSpPr/>
        <p:nvPr/>
      </p:nvGrpSpPr>
      <p:grpSpPr>
        <a:xfrm>
          <a:off x="0" y="0"/>
          <a:ext cx="0" cy="0"/>
          <a:chOff x="0" y="0"/>
          <a:chExt cx="0" cy="0"/>
        </a:xfrm>
      </p:grpSpPr>
      <p:sp>
        <p:nvSpPr>
          <p:cNvPr id="957" name="Google Shape;957;p111"/>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58" name="Google Shape;958;p111"/>
          <p:cNvSpPr txBox="1"/>
          <p:nvPr>
            <p:ph type="ctrTitle"/>
          </p:nvPr>
        </p:nvSpPr>
        <p:spPr>
          <a:xfrm>
            <a:off x="1403600" y="3383275"/>
            <a:ext cx="7041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59" name="Google Shape;959;p111"/>
          <p:cNvSpPr txBox="1"/>
          <p:nvPr>
            <p:ph idx="2" type="subTitle"/>
          </p:nvPr>
        </p:nvSpPr>
        <p:spPr>
          <a:xfrm>
            <a:off x="1403650" y="5458973"/>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60" name="Google Shape;960;p11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107" name="Shape 107"/>
        <p:cNvGrpSpPr/>
        <p:nvPr/>
      </p:nvGrpSpPr>
      <p:grpSpPr>
        <a:xfrm>
          <a:off x="0" y="0"/>
          <a:ext cx="0" cy="0"/>
          <a:chOff x="0" y="0"/>
          <a:chExt cx="0" cy="0"/>
        </a:xfrm>
      </p:grpSpPr>
      <p:sp>
        <p:nvSpPr>
          <p:cNvPr id="108" name="Google Shape;108;p12"/>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09" name="Google Shape;109;p12"/>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110" name="Google Shape;110;p12"/>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11" name="Google Shape;111;p12"/>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961" name="Shape 961"/>
        <p:cNvGrpSpPr/>
        <p:nvPr/>
      </p:nvGrpSpPr>
      <p:grpSpPr>
        <a:xfrm>
          <a:off x="0" y="0"/>
          <a:ext cx="0" cy="0"/>
          <a:chOff x="0" y="0"/>
          <a:chExt cx="0" cy="0"/>
        </a:xfrm>
      </p:grpSpPr>
      <p:sp>
        <p:nvSpPr>
          <p:cNvPr id="962" name="Google Shape;962;p11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63" name="Google Shape;963;p112"/>
          <p:cNvSpPr txBox="1"/>
          <p:nvPr>
            <p:ph type="ctrTitle"/>
          </p:nvPr>
        </p:nvSpPr>
        <p:spPr>
          <a:xfrm>
            <a:off x="1403600" y="2468875"/>
            <a:ext cx="7041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64" name="Google Shape;964;p112"/>
          <p:cNvSpPr txBox="1"/>
          <p:nvPr>
            <p:ph idx="2" type="subTitle"/>
          </p:nvPr>
        </p:nvSpPr>
        <p:spPr>
          <a:xfrm>
            <a:off x="1403650" y="3970971"/>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65" name="Google Shape;965;p11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66" name="Google Shape;966;p112"/>
          <p:cNvSpPr txBox="1"/>
          <p:nvPr>
            <p:ph idx="4" type="ctrTitle"/>
          </p:nvPr>
        </p:nvSpPr>
        <p:spPr>
          <a:xfrm>
            <a:off x="1403600" y="5361701"/>
            <a:ext cx="7041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67" name="Google Shape;967;p112"/>
          <p:cNvSpPr txBox="1"/>
          <p:nvPr>
            <p:ph idx="5" type="subTitle"/>
          </p:nvPr>
        </p:nvSpPr>
        <p:spPr>
          <a:xfrm>
            <a:off x="1403650" y="6864100"/>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968" name="Shape 968"/>
        <p:cNvGrpSpPr/>
        <p:nvPr/>
      </p:nvGrpSpPr>
      <p:grpSpPr>
        <a:xfrm>
          <a:off x="0" y="0"/>
          <a:ext cx="0" cy="0"/>
          <a:chOff x="0" y="0"/>
          <a:chExt cx="0" cy="0"/>
        </a:xfrm>
      </p:grpSpPr>
      <p:sp>
        <p:nvSpPr>
          <p:cNvPr id="969" name="Google Shape;969;p113"/>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70" name="Google Shape;970;p113"/>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71" name="Google Shape;971;p113"/>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72" name="Google Shape;972;p113"/>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973" name="Shape 973"/>
        <p:cNvGrpSpPr/>
        <p:nvPr/>
      </p:nvGrpSpPr>
      <p:grpSpPr>
        <a:xfrm>
          <a:off x="0" y="0"/>
          <a:ext cx="0" cy="0"/>
          <a:chOff x="0" y="0"/>
          <a:chExt cx="0" cy="0"/>
        </a:xfrm>
      </p:grpSpPr>
      <p:sp>
        <p:nvSpPr>
          <p:cNvPr id="974" name="Google Shape;974;p114"/>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75" name="Google Shape;975;p114"/>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76" name="Google Shape;976;p114"/>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77" name="Google Shape;977;p114"/>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78" name="Google Shape;978;p114"/>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79" name="Google Shape;979;p114"/>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bg>
      <p:bgPr>
        <a:solidFill>
          <a:schemeClr val="dk1"/>
        </a:solidFill>
      </p:bgPr>
    </p:bg>
    <p:spTree>
      <p:nvGrpSpPr>
        <p:cNvPr id="980" name="Shape 980"/>
        <p:cNvGrpSpPr/>
        <p:nvPr/>
      </p:nvGrpSpPr>
      <p:grpSpPr>
        <a:xfrm>
          <a:off x="0" y="0"/>
          <a:ext cx="0" cy="0"/>
          <a:chOff x="0" y="0"/>
          <a:chExt cx="0" cy="0"/>
        </a:xfrm>
      </p:grpSpPr>
      <p:sp>
        <p:nvSpPr>
          <p:cNvPr id="981" name="Google Shape;981;p115"/>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2" name="Google Shape;982;p115"/>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3" name="Google Shape;983;p115"/>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4" name="Google Shape;984;p115"/>
          <p:cNvSpPr txBox="1"/>
          <p:nvPr>
            <p:ph type="ctrTitle"/>
          </p:nvPr>
        </p:nvSpPr>
        <p:spPr>
          <a:xfrm>
            <a:off x="704100" y="265175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985" name="Google Shape;985;p115"/>
          <p:cNvSpPr txBox="1"/>
          <p:nvPr>
            <p:ph idx="4" type="subTitle"/>
          </p:nvPr>
        </p:nvSpPr>
        <p:spPr>
          <a:xfrm>
            <a:off x="704100" y="484632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grpSp>
        <p:nvGrpSpPr>
          <p:cNvPr id="986" name="Google Shape;986;p115"/>
          <p:cNvGrpSpPr/>
          <p:nvPr/>
        </p:nvGrpSpPr>
        <p:grpSpPr>
          <a:xfrm>
            <a:off x="15867399" y="9251826"/>
            <a:ext cx="1725920" cy="347510"/>
            <a:chOff x="15867399" y="9251826"/>
            <a:chExt cx="1725920" cy="347510"/>
          </a:xfrm>
        </p:grpSpPr>
        <p:grpSp>
          <p:nvGrpSpPr>
            <p:cNvPr id="987" name="Google Shape;987;p115"/>
            <p:cNvGrpSpPr/>
            <p:nvPr/>
          </p:nvGrpSpPr>
          <p:grpSpPr>
            <a:xfrm>
              <a:off x="16500868" y="9262980"/>
              <a:ext cx="1092451" cy="336217"/>
              <a:chOff x="4940894" y="2609525"/>
              <a:chExt cx="5500759" cy="1694643"/>
            </a:xfrm>
          </p:grpSpPr>
          <p:sp>
            <p:nvSpPr>
              <p:cNvPr id="988" name="Google Shape;988;p11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89" name="Google Shape;989;p11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90" name="Google Shape;990;p11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91" name="Google Shape;991;p11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992" name="Google Shape;992;p115"/>
            <p:cNvGrpSpPr/>
            <p:nvPr/>
          </p:nvGrpSpPr>
          <p:grpSpPr>
            <a:xfrm>
              <a:off x="15867399" y="9251826"/>
              <a:ext cx="523393" cy="347510"/>
              <a:chOff x="1751220" y="2553305"/>
              <a:chExt cx="2635412" cy="1751564"/>
            </a:xfrm>
          </p:grpSpPr>
          <p:grpSp>
            <p:nvGrpSpPr>
              <p:cNvPr id="993" name="Google Shape;993;p115"/>
              <p:cNvGrpSpPr/>
              <p:nvPr/>
            </p:nvGrpSpPr>
            <p:grpSpPr>
              <a:xfrm>
                <a:off x="1751220" y="2553305"/>
                <a:ext cx="2635412" cy="1751564"/>
                <a:chOff x="1751220" y="2553305"/>
                <a:chExt cx="2635412" cy="1751564"/>
              </a:xfrm>
            </p:grpSpPr>
            <p:sp>
              <p:nvSpPr>
                <p:cNvPr id="994" name="Google Shape;994;p11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5" name="Google Shape;995;p11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6" name="Google Shape;996;p11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7" name="Google Shape;997;p11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98" name="Google Shape;998;p11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bg>
      <p:bgPr>
        <a:solidFill>
          <a:schemeClr val="dk1"/>
        </a:solidFill>
      </p:bgPr>
    </p:bg>
    <p:spTree>
      <p:nvGrpSpPr>
        <p:cNvPr id="999" name="Shape 999"/>
        <p:cNvGrpSpPr/>
        <p:nvPr/>
      </p:nvGrpSpPr>
      <p:grpSpPr>
        <a:xfrm>
          <a:off x="0" y="0"/>
          <a:ext cx="0" cy="0"/>
          <a:chOff x="0" y="0"/>
          <a:chExt cx="0" cy="0"/>
        </a:xfrm>
      </p:grpSpPr>
      <p:sp>
        <p:nvSpPr>
          <p:cNvPr id="1000" name="Google Shape;1000;p116"/>
          <p:cNvSpPr txBox="1"/>
          <p:nvPr>
            <p:ph idx="1" type="body"/>
          </p:nvPr>
        </p:nvSpPr>
        <p:spPr>
          <a:xfrm>
            <a:off x="9852650" y="2743200"/>
            <a:ext cx="4929000" cy="69360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accent4"/>
              </a:buClr>
              <a:buSzPts val="2800"/>
              <a:buNone/>
              <a:defRPr sz="2800">
                <a:solidFill>
                  <a:schemeClr val="accent4"/>
                </a:solidFill>
              </a:defRPr>
            </a:lvl1pPr>
            <a:lvl2pPr indent="-406400" lvl="1" marL="914400" algn="l">
              <a:lnSpc>
                <a:spcPct val="115000"/>
              </a:lnSpc>
              <a:spcBef>
                <a:spcPts val="1800"/>
              </a:spcBef>
              <a:spcAft>
                <a:spcPts val="0"/>
              </a:spcAft>
              <a:buClr>
                <a:schemeClr val="accent4"/>
              </a:buClr>
              <a:buSzPts val="2800"/>
              <a:buAutoNum type="alphaLcPeriod"/>
              <a:defRPr sz="2800">
                <a:solidFill>
                  <a:schemeClr val="accent4"/>
                </a:solidFill>
              </a:defRPr>
            </a:lvl2pPr>
            <a:lvl3pPr indent="-406400" lvl="2" marL="1371600" algn="l">
              <a:lnSpc>
                <a:spcPct val="115000"/>
              </a:lnSpc>
              <a:spcBef>
                <a:spcPts val="1800"/>
              </a:spcBef>
              <a:spcAft>
                <a:spcPts val="0"/>
              </a:spcAft>
              <a:buClr>
                <a:schemeClr val="accent4"/>
              </a:buClr>
              <a:buSzPts val="2800"/>
              <a:buAutoNum type="romanLcPeriod"/>
              <a:defRPr sz="2800">
                <a:solidFill>
                  <a:schemeClr val="accent4"/>
                </a:solidFill>
              </a:defRPr>
            </a:lvl3pPr>
            <a:lvl4pPr indent="-406400" lvl="3" marL="1828800" algn="l">
              <a:lnSpc>
                <a:spcPct val="115000"/>
              </a:lnSpc>
              <a:spcBef>
                <a:spcPts val="1800"/>
              </a:spcBef>
              <a:spcAft>
                <a:spcPts val="0"/>
              </a:spcAft>
              <a:buClr>
                <a:schemeClr val="accent4"/>
              </a:buClr>
              <a:buSzPts val="2800"/>
              <a:buAutoNum type="arabicPeriod"/>
              <a:defRPr sz="2800">
                <a:solidFill>
                  <a:schemeClr val="accent4"/>
                </a:solidFill>
              </a:defRPr>
            </a:lvl4pPr>
            <a:lvl5pPr indent="-406400" lvl="4" marL="2286000" algn="l">
              <a:lnSpc>
                <a:spcPct val="115000"/>
              </a:lnSpc>
              <a:spcBef>
                <a:spcPts val="1800"/>
              </a:spcBef>
              <a:spcAft>
                <a:spcPts val="0"/>
              </a:spcAft>
              <a:buClr>
                <a:schemeClr val="accent4"/>
              </a:buClr>
              <a:buSzPts val="2800"/>
              <a:buAutoNum type="alphaLcPeriod"/>
              <a:defRPr sz="2800">
                <a:solidFill>
                  <a:schemeClr val="accent4"/>
                </a:solidFill>
              </a:defRPr>
            </a:lvl5pPr>
            <a:lvl6pPr indent="-406400" lvl="5" marL="2743200" algn="l">
              <a:lnSpc>
                <a:spcPct val="115000"/>
              </a:lnSpc>
              <a:spcBef>
                <a:spcPts val="1800"/>
              </a:spcBef>
              <a:spcAft>
                <a:spcPts val="0"/>
              </a:spcAft>
              <a:buClr>
                <a:schemeClr val="accent4"/>
              </a:buClr>
              <a:buSzPts val="2800"/>
              <a:buAutoNum type="romanLcPeriod"/>
              <a:defRPr sz="2800">
                <a:solidFill>
                  <a:schemeClr val="accent4"/>
                </a:solidFill>
              </a:defRPr>
            </a:lvl6pPr>
            <a:lvl7pPr indent="-406400" lvl="6" marL="3200400" algn="l">
              <a:lnSpc>
                <a:spcPct val="115000"/>
              </a:lnSpc>
              <a:spcBef>
                <a:spcPts val="1800"/>
              </a:spcBef>
              <a:spcAft>
                <a:spcPts val="0"/>
              </a:spcAft>
              <a:buClr>
                <a:schemeClr val="accent4"/>
              </a:buClr>
              <a:buSzPts val="2800"/>
              <a:buAutoNum type="arabicPeriod"/>
              <a:defRPr sz="2800">
                <a:solidFill>
                  <a:schemeClr val="accent4"/>
                </a:solidFill>
              </a:defRPr>
            </a:lvl7pPr>
            <a:lvl8pPr indent="-406400" lvl="7" marL="3657600" algn="l">
              <a:lnSpc>
                <a:spcPct val="115000"/>
              </a:lnSpc>
              <a:spcBef>
                <a:spcPts val="1800"/>
              </a:spcBef>
              <a:spcAft>
                <a:spcPts val="0"/>
              </a:spcAft>
              <a:buClr>
                <a:schemeClr val="accent4"/>
              </a:buClr>
              <a:buSzPts val="2800"/>
              <a:buAutoNum type="alphaLcPeriod"/>
              <a:defRPr sz="2800">
                <a:solidFill>
                  <a:schemeClr val="accent4"/>
                </a:solidFill>
              </a:defRPr>
            </a:lvl8pPr>
            <a:lvl9pPr indent="-406400" lvl="8" marL="4114800" algn="l">
              <a:lnSpc>
                <a:spcPct val="115000"/>
              </a:lnSpc>
              <a:spcBef>
                <a:spcPts val="1800"/>
              </a:spcBef>
              <a:spcAft>
                <a:spcPts val="1800"/>
              </a:spcAft>
              <a:buClr>
                <a:schemeClr val="accent4"/>
              </a:buClr>
              <a:buSzPts val="2800"/>
              <a:buAutoNum type="romanLcPeriod"/>
              <a:defRPr sz="2800">
                <a:solidFill>
                  <a:schemeClr val="accent4"/>
                </a:solidFill>
              </a:defRPr>
            </a:lvl9pPr>
          </a:lstStyle>
          <a:p/>
        </p:txBody>
      </p:sp>
      <p:sp>
        <p:nvSpPr>
          <p:cNvPr id="1001" name="Google Shape;1001;p116"/>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bg>
      <p:bgPr>
        <a:solidFill>
          <a:schemeClr val="dk1"/>
        </a:solidFill>
      </p:bgPr>
    </p:bg>
    <p:spTree>
      <p:nvGrpSpPr>
        <p:cNvPr id="1002" name="Shape 1002"/>
        <p:cNvGrpSpPr/>
        <p:nvPr/>
      </p:nvGrpSpPr>
      <p:grpSpPr>
        <a:xfrm>
          <a:off x="0" y="0"/>
          <a:ext cx="0" cy="0"/>
          <a:chOff x="0" y="0"/>
          <a:chExt cx="0" cy="0"/>
        </a:xfrm>
      </p:grpSpPr>
      <p:sp>
        <p:nvSpPr>
          <p:cNvPr id="1003" name="Google Shape;1003;p117"/>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1004" name="Google Shape;1004;p117"/>
          <p:cNvSpPr txBox="1"/>
          <p:nvPr>
            <p:ph idx="1" type="subTitle"/>
          </p:nvPr>
        </p:nvSpPr>
        <p:spPr>
          <a:xfrm>
            <a:off x="8444450"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05" name="Google Shape;1005;p117"/>
          <p:cNvSpPr txBox="1"/>
          <p:nvPr>
            <p:ph idx="2" type="subTitle"/>
          </p:nvPr>
        </p:nvSpPr>
        <p:spPr>
          <a:xfrm>
            <a:off x="13373075"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06" name="Google Shape;1006;p117"/>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07" name="Google Shape;1007;p117"/>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08" name="Google Shape;1008;p117"/>
          <p:cNvSpPr txBox="1"/>
          <p:nvPr>
            <p:ph idx="5" type="subTitle"/>
          </p:nvPr>
        </p:nvSpPr>
        <p:spPr>
          <a:xfrm>
            <a:off x="8444450"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09" name="Google Shape;1009;p117"/>
          <p:cNvSpPr txBox="1"/>
          <p:nvPr>
            <p:ph idx="6" type="subTitle"/>
          </p:nvPr>
        </p:nvSpPr>
        <p:spPr>
          <a:xfrm>
            <a:off x="13373075"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0" name="Google Shape;1010;p117"/>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1" name="Google Shape;1011;p117"/>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2" name="Google Shape;1012;p117"/>
          <p:cNvSpPr txBox="1"/>
          <p:nvPr>
            <p:ph idx="9" type="subTitle"/>
          </p:nvPr>
        </p:nvSpPr>
        <p:spPr>
          <a:xfrm>
            <a:off x="8444450"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3" name="Google Shape;1013;p117"/>
          <p:cNvSpPr txBox="1"/>
          <p:nvPr>
            <p:ph idx="13" type="subTitle"/>
          </p:nvPr>
        </p:nvSpPr>
        <p:spPr>
          <a:xfrm>
            <a:off x="13373075"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4" name="Google Shape;1014;p117"/>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5" name="Google Shape;1015;p117"/>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6" name="Google Shape;1016;p117"/>
          <p:cNvSpPr txBox="1"/>
          <p:nvPr>
            <p:ph idx="16" type="subTitle"/>
          </p:nvPr>
        </p:nvSpPr>
        <p:spPr>
          <a:xfrm>
            <a:off x="8444450"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7" name="Google Shape;1017;p117"/>
          <p:cNvSpPr txBox="1"/>
          <p:nvPr>
            <p:ph idx="17" type="subTitle"/>
          </p:nvPr>
        </p:nvSpPr>
        <p:spPr>
          <a:xfrm>
            <a:off x="13373075"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8" name="Google Shape;1018;p117"/>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9" name="Google Shape;1019;p117"/>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0" name="Google Shape;1020;p117"/>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1" name="Google Shape;1021;p117"/>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2" name="Google Shape;1022;p117"/>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3" name="Google Shape;1023;p117"/>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4" name="Google Shape;1024;p117"/>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5" name="Google Shape;1025;p117"/>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6" name="Google Shape;1026;p117"/>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7" name="Google Shape;1027;p117"/>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bg>
      <p:bgPr>
        <a:solidFill>
          <a:schemeClr val="dk1"/>
        </a:solidFill>
      </p:bgPr>
    </p:bg>
    <p:spTree>
      <p:nvGrpSpPr>
        <p:cNvPr id="1028" name="Shape 1028"/>
        <p:cNvGrpSpPr/>
        <p:nvPr/>
      </p:nvGrpSpPr>
      <p:grpSpPr>
        <a:xfrm>
          <a:off x="0" y="0"/>
          <a:ext cx="0" cy="0"/>
          <a:chOff x="0" y="0"/>
          <a:chExt cx="0" cy="0"/>
        </a:xfrm>
      </p:grpSpPr>
      <p:sp>
        <p:nvSpPr>
          <p:cNvPr id="1029" name="Google Shape;1029;p118"/>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030" name="Google Shape;1030;p118"/>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bg>
      <p:bgPr>
        <a:solidFill>
          <a:schemeClr val="dk1"/>
        </a:solidFill>
      </p:bgPr>
    </p:bg>
    <p:spTree>
      <p:nvGrpSpPr>
        <p:cNvPr id="1031" name="Shape 1031"/>
        <p:cNvGrpSpPr/>
        <p:nvPr/>
      </p:nvGrpSpPr>
      <p:grpSpPr>
        <a:xfrm>
          <a:off x="0" y="0"/>
          <a:ext cx="0" cy="0"/>
          <a:chOff x="0" y="0"/>
          <a:chExt cx="0" cy="0"/>
        </a:xfrm>
      </p:grpSpPr>
      <p:sp>
        <p:nvSpPr>
          <p:cNvPr id="1032" name="Google Shape;1032;p119"/>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033" name="Google Shape;1033;p119"/>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bg>
      <p:bgPr>
        <a:solidFill>
          <a:schemeClr val="dk1"/>
        </a:solidFill>
      </p:bgPr>
    </p:bg>
    <p:spTree>
      <p:nvGrpSpPr>
        <p:cNvPr id="1034" name="Shape 1034"/>
        <p:cNvGrpSpPr/>
        <p:nvPr/>
      </p:nvGrpSpPr>
      <p:grpSpPr>
        <a:xfrm>
          <a:off x="0" y="0"/>
          <a:ext cx="0" cy="0"/>
          <a:chOff x="0" y="0"/>
          <a:chExt cx="0" cy="0"/>
        </a:xfrm>
      </p:grpSpPr>
      <p:sp>
        <p:nvSpPr>
          <p:cNvPr id="1035" name="Google Shape;1035;p120"/>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bg>
      <p:bgPr>
        <a:solidFill>
          <a:schemeClr val="dk1"/>
        </a:solidFill>
      </p:bgPr>
    </p:bg>
    <p:spTree>
      <p:nvGrpSpPr>
        <p:cNvPr id="1036" name="Shape 1036"/>
        <p:cNvGrpSpPr/>
        <p:nvPr/>
      </p:nvGrpSpPr>
      <p:grpSpPr>
        <a:xfrm>
          <a:off x="0" y="0"/>
          <a:ext cx="0" cy="0"/>
          <a:chOff x="0" y="0"/>
          <a:chExt cx="0" cy="0"/>
        </a:xfrm>
      </p:grpSpPr>
      <p:sp>
        <p:nvSpPr>
          <p:cNvPr id="1037" name="Google Shape;1037;p121"/>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38" name="Google Shape;1038;p121"/>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39" name="Google Shape;1039;p121"/>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112" name="Shape 112"/>
        <p:cNvGrpSpPr/>
        <p:nvPr/>
      </p:nvGrpSpPr>
      <p:grpSpPr>
        <a:xfrm>
          <a:off x="0" y="0"/>
          <a:ext cx="0" cy="0"/>
          <a:chOff x="0" y="0"/>
          <a:chExt cx="0" cy="0"/>
        </a:xfrm>
      </p:grpSpPr>
      <p:sp>
        <p:nvSpPr>
          <p:cNvPr id="113" name="Google Shape;113;p13"/>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14" name="Google Shape;114;p13"/>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115" name="Google Shape;115;p13"/>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16" name="Google Shape;116;p13"/>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bg>
      <p:bgPr>
        <a:solidFill>
          <a:schemeClr val="dk1"/>
        </a:solidFill>
      </p:bgPr>
    </p:bg>
    <p:spTree>
      <p:nvGrpSpPr>
        <p:cNvPr id="1040" name="Shape 1040"/>
        <p:cNvGrpSpPr/>
        <p:nvPr/>
      </p:nvGrpSpPr>
      <p:grpSpPr>
        <a:xfrm>
          <a:off x="0" y="0"/>
          <a:ext cx="0" cy="0"/>
          <a:chOff x="0" y="0"/>
          <a:chExt cx="0" cy="0"/>
        </a:xfrm>
      </p:grpSpPr>
      <p:sp>
        <p:nvSpPr>
          <p:cNvPr id="1041" name="Google Shape;1041;p12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42" name="Google Shape;1042;p122"/>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43" name="Google Shape;1043;p122"/>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bg>
      <p:bgPr>
        <a:solidFill>
          <a:schemeClr val="dk1"/>
        </a:solidFill>
      </p:bgPr>
    </p:bg>
    <p:spTree>
      <p:nvGrpSpPr>
        <p:cNvPr id="1044" name="Shape 1044"/>
        <p:cNvGrpSpPr/>
        <p:nvPr/>
      </p:nvGrpSpPr>
      <p:grpSpPr>
        <a:xfrm>
          <a:off x="0" y="0"/>
          <a:ext cx="0" cy="0"/>
          <a:chOff x="0" y="0"/>
          <a:chExt cx="0" cy="0"/>
        </a:xfrm>
      </p:grpSpPr>
      <p:sp>
        <p:nvSpPr>
          <p:cNvPr id="1045" name="Google Shape;1045;p123"/>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46" name="Google Shape;1046;p123"/>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47" name="Google Shape;1047;p123"/>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bg>
      <p:bgPr>
        <a:solidFill>
          <a:schemeClr val="dk1"/>
        </a:solidFill>
      </p:bgPr>
    </p:bg>
    <p:spTree>
      <p:nvGrpSpPr>
        <p:cNvPr id="1048" name="Shape 1048"/>
        <p:cNvGrpSpPr/>
        <p:nvPr/>
      </p:nvGrpSpPr>
      <p:grpSpPr>
        <a:xfrm>
          <a:off x="0" y="0"/>
          <a:ext cx="0" cy="0"/>
          <a:chOff x="0" y="0"/>
          <a:chExt cx="0" cy="0"/>
        </a:xfrm>
      </p:grpSpPr>
      <p:sp>
        <p:nvSpPr>
          <p:cNvPr id="1049" name="Google Shape;1049;p124"/>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0" name="Google Shape;1050;p124"/>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51" name="Google Shape;1051;p124"/>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bg>
      <p:bgPr>
        <a:solidFill>
          <a:schemeClr val="dk1"/>
        </a:solidFill>
      </p:bgPr>
    </p:bg>
    <p:spTree>
      <p:nvGrpSpPr>
        <p:cNvPr id="1052" name="Shape 1052"/>
        <p:cNvGrpSpPr/>
        <p:nvPr/>
      </p:nvGrpSpPr>
      <p:grpSpPr>
        <a:xfrm>
          <a:off x="0" y="0"/>
          <a:ext cx="0" cy="0"/>
          <a:chOff x="0" y="0"/>
          <a:chExt cx="0" cy="0"/>
        </a:xfrm>
      </p:grpSpPr>
      <p:sp>
        <p:nvSpPr>
          <p:cNvPr id="1053" name="Google Shape;1053;p125"/>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4" name="Google Shape;1054;p125"/>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55" name="Google Shape;1055;p125"/>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56" name="Google Shape;1056;p125"/>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7" name="Google Shape;1057;p125"/>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bg>
      <p:bgPr>
        <a:solidFill>
          <a:schemeClr val="dk1"/>
        </a:solidFill>
      </p:bgPr>
    </p:bg>
    <p:spTree>
      <p:nvGrpSpPr>
        <p:cNvPr id="1058" name="Shape 1058"/>
        <p:cNvGrpSpPr/>
        <p:nvPr/>
      </p:nvGrpSpPr>
      <p:grpSpPr>
        <a:xfrm>
          <a:off x="0" y="0"/>
          <a:ext cx="0" cy="0"/>
          <a:chOff x="0" y="0"/>
          <a:chExt cx="0" cy="0"/>
        </a:xfrm>
      </p:grpSpPr>
      <p:sp>
        <p:nvSpPr>
          <p:cNvPr id="1059" name="Google Shape;1059;p126"/>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0" name="Google Shape;1060;p126"/>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61" name="Google Shape;1061;p12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62" name="Google Shape;1062;p126"/>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3" name="Google Shape;1063;p126"/>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64" name="Google Shape;1064;p126"/>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5" name="Google Shape;1065;p126"/>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bg>
      <p:bgPr>
        <a:solidFill>
          <a:schemeClr val="dk1"/>
        </a:solidFill>
      </p:bgPr>
    </p:bg>
    <p:spTree>
      <p:nvGrpSpPr>
        <p:cNvPr id="1066" name="Shape 1066"/>
        <p:cNvGrpSpPr/>
        <p:nvPr/>
      </p:nvGrpSpPr>
      <p:grpSpPr>
        <a:xfrm>
          <a:off x="0" y="0"/>
          <a:ext cx="0" cy="0"/>
          <a:chOff x="0" y="0"/>
          <a:chExt cx="0" cy="0"/>
        </a:xfrm>
      </p:grpSpPr>
      <p:sp>
        <p:nvSpPr>
          <p:cNvPr id="1067" name="Google Shape;1067;p127"/>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8" name="Google Shape;1068;p127"/>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69" name="Google Shape;1069;p12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70" name="Google Shape;1070;p127"/>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1" name="Google Shape;1071;p127"/>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2" name="Google Shape;1072;p127"/>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3" name="Google Shape;1073;p127"/>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4" name="Google Shape;1074;p127"/>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5" name="Google Shape;1075;p127"/>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bg>
      <p:bgPr>
        <a:solidFill>
          <a:schemeClr val="dk1"/>
        </a:solidFill>
      </p:bgPr>
    </p:bg>
    <p:spTree>
      <p:nvGrpSpPr>
        <p:cNvPr id="1076" name="Shape 1076"/>
        <p:cNvGrpSpPr/>
        <p:nvPr/>
      </p:nvGrpSpPr>
      <p:grpSpPr>
        <a:xfrm>
          <a:off x="0" y="0"/>
          <a:ext cx="0" cy="0"/>
          <a:chOff x="0" y="0"/>
          <a:chExt cx="0" cy="0"/>
        </a:xfrm>
      </p:grpSpPr>
      <p:sp>
        <p:nvSpPr>
          <p:cNvPr id="1077" name="Google Shape;1077;p128"/>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8" name="Google Shape;1078;p128"/>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9" name="Google Shape;1079;p12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80" name="Google Shape;1080;p128"/>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81" name="Google Shape;1081;p128"/>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bg>
      <p:bgPr>
        <a:solidFill>
          <a:schemeClr val="dk1"/>
        </a:solidFill>
      </p:bgPr>
    </p:bg>
    <p:spTree>
      <p:nvGrpSpPr>
        <p:cNvPr id="1082" name="Shape 1082"/>
        <p:cNvGrpSpPr/>
        <p:nvPr/>
      </p:nvGrpSpPr>
      <p:grpSpPr>
        <a:xfrm>
          <a:off x="0" y="0"/>
          <a:ext cx="0" cy="0"/>
          <a:chOff x="0" y="0"/>
          <a:chExt cx="0" cy="0"/>
        </a:xfrm>
      </p:grpSpPr>
      <p:sp>
        <p:nvSpPr>
          <p:cNvPr id="1083" name="Google Shape;1083;p129"/>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84" name="Google Shape;1084;p129"/>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85" name="Google Shape;1085;p129"/>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86" name="Google Shape;1086;p129"/>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87" name="Google Shape;1087;p129"/>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88" name="Google Shape;1088;p129"/>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89" name="Google Shape;1089;p129"/>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bg>
      <p:bgPr>
        <a:solidFill>
          <a:schemeClr val="dk1"/>
        </a:solidFill>
      </p:bgPr>
    </p:bg>
    <p:spTree>
      <p:nvGrpSpPr>
        <p:cNvPr id="1090" name="Shape 1090"/>
        <p:cNvGrpSpPr/>
        <p:nvPr/>
      </p:nvGrpSpPr>
      <p:grpSpPr>
        <a:xfrm>
          <a:off x="0" y="0"/>
          <a:ext cx="0" cy="0"/>
          <a:chOff x="0" y="0"/>
          <a:chExt cx="0" cy="0"/>
        </a:xfrm>
      </p:grpSpPr>
      <p:sp>
        <p:nvSpPr>
          <p:cNvPr id="1091" name="Google Shape;1091;p130"/>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2" name="Google Shape;1092;p130"/>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3" name="Google Shape;1093;p13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94" name="Google Shape;1094;p130"/>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5" name="Google Shape;1095;p130"/>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6" name="Google Shape;1096;p130"/>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7" name="Google Shape;1097;p130"/>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8" name="Google Shape;1098;p130"/>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9" name="Google Shape;1099;p130"/>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bg>
      <p:bgPr>
        <a:solidFill>
          <a:schemeClr val="dk1"/>
        </a:solidFill>
      </p:bgPr>
    </p:bg>
    <p:spTree>
      <p:nvGrpSpPr>
        <p:cNvPr id="1100" name="Shape 1100"/>
        <p:cNvGrpSpPr/>
        <p:nvPr/>
      </p:nvGrpSpPr>
      <p:grpSpPr>
        <a:xfrm>
          <a:off x="0" y="0"/>
          <a:ext cx="0" cy="0"/>
          <a:chOff x="0" y="0"/>
          <a:chExt cx="0" cy="0"/>
        </a:xfrm>
      </p:grpSpPr>
      <p:sp>
        <p:nvSpPr>
          <p:cNvPr id="1101" name="Google Shape;1101;p131"/>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02" name="Google Shape;1102;p131"/>
          <p:cNvSpPr txBox="1"/>
          <p:nvPr>
            <p:ph type="ctrTitle"/>
          </p:nvPr>
        </p:nvSpPr>
        <p:spPr>
          <a:xfrm>
            <a:off x="1403600" y="3383280"/>
            <a:ext cx="140820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p:txBody>
      </p:sp>
      <p:sp>
        <p:nvSpPr>
          <p:cNvPr id="1103" name="Google Shape;1103;p131"/>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04" name="Google Shape;1104;p13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117" name="Shape 117"/>
        <p:cNvGrpSpPr/>
        <p:nvPr/>
      </p:nvGrpSpPr>
      <p:grpSpPr>
        <a:xfrm>
          <a:off x="0" y="0"/>
          <a:ext cx="0" cy="0"/>
          <a:chOff x="0" y="0"/>
          <a:chExt cx="0" cy="0"/>
        </a:xfrm>
      </p:grpSpPr>
      <p:sp>
        <p:nvSpPr>
          <p:cNvPr id="118" name="Google Shape;118;p14"/>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19" name="Google Shape;119;p14"/>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0" name="Google Shape;120;p14"/>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bg>
      <p:bgPr>
        <a:solidFill>
          <a:schemeClr val="dk1"/>
        </a:solidFill>
      </p:bgPr>
    </p:bg>
    <p:spTree>
      <p:nvGrpSpPr>
        <p:cNvPr id="1105" name="Shape 1105"/>
        <p:cNvGrpSpPr/>
        <p:nvPr/>
      </p:nvGrpSpPr>
      <p:grpSpPr>
        <a:xfrm>
          <a:off x="0" y="0"/>
          <a:ext cx="0" cy="0"/>
          <a:chOff x="0" y="0"/>
          <a:chExt cx="0" cy="0"/>
        </a:xfrm>
      </p:grpSpPr>
      <p:sp>
        <p:nvSpPr>
          <p:cNvPr id="1106" name="Google Shape;1106;p13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07" name="Google Shape;1107;p132"/>
          <p:cNvSpPr txBox="1"/>
          <p:nvPr>
            <p:ph type="ctrTitle"/>
          </p:nvPr>
        </p:nvSpPr>
        <p:spPr>
          <a:xfrm>
            <a:off x="140360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08" name="Google Shape;1108;p132"/>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09" name="Google Shape;1109;p13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10" name="Google Shape;1110;p132"/>
          <p:cNvSpPr txBox="1"/>
          <p:nvPr>
            <p:ph idx="4" type="ctrTitle"/>
          </p:nvPr>
        </p:nvSpPr>
        <p:spPr>
          <a:xfrm>
            <a:off x="1055675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11" name="Google Shape;1111;p132"/>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bg>
      <p:bgPr>
        <a:solidFill>
          <a:schemeClr val="dk1"/>
        </a:solidFill>
      </p:bgPr>
    </p:bg>
    <p:spTree>
      <p:nvGrpSpPr>
        <p:cNvPr id="1112" name="Shape 1112"/>
        <p:cNvGrpSpPr/>
        <p:nvPr/>
      </p:nvGrpSpPr>
      <p:grpSpPr>
        <a:xfrm>
          <a:off x="0" y="0"/>
          <a:ext cx="0" cy="0"/>
          <a:chOff x="0" y="0"/>
          <a:chExt cx="0" cy="0"/>
        </a:xfrm>
      </p:grpSpPr>
      <p:sp>
        <p:nvSpPr>
          <p:cNvPr id="1113" name="Google Shape;1113;p13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p:txBody>
      </p:sp>
      <p:sp>
        <p:nvSpPr>
          <p:cNvPr id="1114" name="Google Shape;1114;p133"/>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15" name="Google Shape;1115;p133"/>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16" name="Google Shape;1116;p13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17" name="Google Shape;1117;p133"/>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18" name="Google Shape;1118;p133"/>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19" name="Google Shape;1119;p133"/>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20" name="Google Shape;1120;p133"/>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bg>
      <p:bgPr>
        <a:solidFill>
          <a:schemeClr val="dk1"/>
        </a:solidFill>
      </p:bgPr>
    </p:bg>
    <p:spTree>
      <p:nvGrpSpPr>
        <p:cNvPr id="1121" name="Shape 1121"/>
        <p:cNvGrpSpPr/>
        <p:nvPr/>
      </p:nvGrpSpPr>
      <p:grpSpPr>
        <a:xfrm>
          <a:off x="0" y="0"/>
          <a:ext cx="0" cy="0"/>
          <a:chOff x="0" y="0"/>
          <a:chExt cx="0" cy="0"/>
        </a:xfrm>
      </p:grpSpPr>
      <p:sp>
        <p:nvSpPr>
          <p:cNvPr id="1122" name="Google Shape;1122;p134"/>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23" name="Google Shape;1123;p134"/>
          <p:cNvSpPr txBox="1"/>
          <p:nvPr>
            <p:ph type="ctrTitle"/>
          </p:nvPr>
        </p:nvSpPr>
        <p:spPr>
          <a:xfrm>
            <a:off x="1403600" y="3383280"/>
            <a:ext cx="77454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24" name="Google Shape;1124;p134"/>
          <p:cNvSpPr txBox="1"/>
          <p:nvPr>
            <p:ph idx="2" type="subTitle"/>
          </p:nvPr>
        </p:nvSpPr>
        <p:spPr>
          <a:xfrm>
            <a:off x="1403655" y="5458968"/>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25" name="Google Shape;1125;p13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bg>
      <p:bgPr>
        <a:solidFill>
          <a:schemeClr val="dk1"/>
        </a:solidFill>
      </p:bgPr>
    </p:bg>
    <p:spTree>
      <p:nvGrpSpPr>
        <p:cNvPr id="1126" name="Shape 1126"/>
        <p:cNvGrpSpPr/>
        <p:nvPr/>
      </p:nvGrpSpPr>
      <p:grpSpPr>
        <a:xfrm>
          <a:off x="0" y="0"/>
          <a:ext cx="0" cy="0"/>
          <a:chOff x="0" y="0"/>
          <a:chExt cx="0" cy="0"/>
        </a:xfrm>
      </p:grpSpPr>
      <p:sp>
        <p:nvSpPr>
          <p:cNvPr id="1127" name="Google Shape;1127;p135"/>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28" name="Google Shape;1128;p135"/>
          <p:cNvSpPr txBox="1"/>
          <p:nvPr>
            <p:ph type="ctrTitle"/>
          </p:nvPr>
        </p:nvSpPr>
        <p:spPr>
          <a:xfrm>
            <a:off x="1403600" y="2468875"/>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29" name="Google Shape;1129;p135"/>
          <p:cNvSpPr txBox="1"/>
          <p:nvPr>
            <p:ph idx="2" type="subTitle"/>
          </p:nvPr>
        </p:nvSpPr>
        <p:spPr>
          <a:xfrm>
            <a:off x="1403655" y="3970971"/>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30" name="Google Shape;1130;p13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31" name="Google Shape;1131;p135"/>
          <p:cNvSpPr txBox="1"/>
          <p:nvPr>
            <p:ph idx="4" type="ctrTitle"/>
          </p:nvPr>
        </p:nvSpPr>
        <p:spPr>
          <a:xfrm>
            <a:off x="1403600" y="5361701"/>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32" name="Google Shape;1132;p135"/>
          <p:cNvSpPr txBox="1"/>
          <p:nvPr>
            <p:ph idx="5" type="subTitle"/>
          </p:nvPr>
        </p:nvSpPr>
        <p:spPr>
          <a:xfrm>
            <a:off x="1403655" y="6864100"/>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bg>
      <p:bgPr>
        <a:solidFill>
          <a:schemeClr val="dk1"/>
        </a:solidFill>
      </p:bgPr>
    </p:bg>
    <p:spTree>
      <p:nvGrpSpPr>
        <p:cNvPr id="1133" name="Shape 1133"/>
        <p:cNvGrpSpPr/>
        <p:nvPr/>
      </p:nvGrpSpPr>
      <p:grpSpPr>
        <a:xfrm>
          <a:off x="0" y="0"/>
          <a:ext cx="0" cy="0"/>
          <a:chOff x="0" y="0"/>
          <a:chExt cx="0" cy="0"/>
        </a:xfrm>
      </p:grpSpPr>
      <p:sp>
        <p:nvSpPr>
          <p:cNvPr id="1134" name="Google Shape;1134;p136"/>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35" name="Google Shape;1135;p136"/>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36" name="Google Shape;1136;p136"/>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37" name="Google Shape;1137;p136"/>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bg>
      <p:bgPr>
        <a:solidFill>
          <a:schemeClr val="dk1"/>
        </a:solidFill>
      </p:bgPr>
    </p:bg>
    <p:spTree>
      <p:nvGrpSpPr>
        <p:cNvPr id="1138" name="Shape 1138"/>
        <p:cNvGrpSpPr/>
        <p:nvPr/>
      </p:nvGrpSpPr>
      <p:grpSpPr>
        <a:xfrm>
          <a:off x="0" y="0"/>
          <a:ext cx="0" cy="0"/>
          <a:chOff x="0" y="0"/>
          <a:chExt cx="0" cy="0"/>
        </a:xfrm>
      </p:grpSpPr>
      <p:sp>
        <p:nvSpPr>
          <p:cNvPr id="1139" name="Google Shape;1139;p137"/>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40" name="Google Shape;1140;p137"/>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41" name="Google Shape;1141;p137"/>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42" name="Google Shape;1142;p137"/>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43" name="Google Shape;1143;p137"/>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44" name="Google Shape;1144;p137"/>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bg>
      <p:bgPr>
        <a:solidFill>
          <a:schemeClr val="dk1"/>
        </a:solidFill>
      </p:bgPr>
    </p:bg>
    <p:spTree>
      <p:nvGrpSpPr>
        <p:cNvPr id="1145" name="Shape 1145"/>
        <p:cNvGrpSpPr/>
        <p:nvPr/>
      </p:nvGrpSpPr>
      <p:grpSpPr>
        <a:xfrm>
          <a:off x="0" y="0"/>
          <a:ext cx="0" cy="0"/>
          <a:chOff x="0" y="0"/>
          <a:chExt cx="0" cy="0"/>
        </a:xfrm>
      </p:grpSpPr>
      <p:grpSp>
        <p:nvGrpSpPr>
          <p:cNvPr id="1146" name="Google Shape;1146;p138"/>
          <p:cNvGrpSpPr/>
          <p:nvPr/>
        </p:nvGrpSpPr>
        <p:grpSpPr>
          <a:xfrm>
            <a:off x="6572227" y="4638792"/>
            <a:ext cx="5143547" cy="1010444"/>
            <a:chOff x="6972261" y="4704558"/>
            <a:chExt cx="4343478" cy="877884"/>
          </a:xfrm>
        </p:grpSpPr>
        <p:grpSp>
          <p:nvGrpSpPr>
            <p:cNvPr id="1147" name="Google Shape;1147;p138"/>
            <p:cNvGrpSpPr/>
            <p:nvPr/>
          </p:nvGrpSpPr>
          <p:grpSpPr>
            <a:xfrm>
              <a:off x="8566460" y="4732735"/>
              <a:ext cx="2749279" cy="849355"/>
              <a:chOff x="4940894" y="2609525"/>
              <a:chExt cx="5500759" cy="1694643"/>
            </a:xfrm>
          </p:grpSpPr>
          <p:sp>
            <p:nvSpPr>
              <p:cNvPr id="1148" name="Google Shape;1148;p13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49" name="Google Shape;1149;p13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50" name="Google Shape;1150;p13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51" name="Google Shape;1151;p13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1152" name="Google Shape;1152;p138"/>
            <p:cNvGrpSpPr/>
            <p:nvPr/>
          </p:nvGrpSpPr>
          <p:grpSpPr>
            <a:xfrm>
              <a:off x="6972261" y="4704558"/>
              <a:ext cx="1317179" cy="877884"/>
              <a:chOff x="1751220" y="2553305"/>
              <a:chExt cx="2635412" cy="1751564"/>
            </a:xfrm>
          </p:grpSpPr>
          <p:grpSp>
            <p:nvGrpSpPr>
              <p:cNvPr id="1153" name="Google Shape;1153;p138"/>
              <p:cNvGrpSpPr/>
              <p:nvPr/>
            </p:nvGrpSpPr>
            <p:grpSpPr>
              <a:xfrm>
                <a:off x="1751220" y="2553305"/>
                <a:ext cx="2635412" cy="1751564"/>
                <a:chOff x="1751220" y="2553305"/>
                <a:chExt cx="2635412" cy="1751564"/>
              </a:xfrm>
            </p:grpSpPr>
            <p:sp>
              <p:nvSpPr>
                <p:cNvPr id="1154" name="Google Shape;1154;p13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5" name="Google Shape;1155;p13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6" name="Google Shape;1156;p13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7" name="Google Shape;1157;p13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158" name="Google Shape;1158;p13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bg>
      <p:bgPr>
        <a:solidFill>
          <a:schemeClr val="accent3"/>
        </a:solidFill>
      </p:bgPr>
    </p:bg>
    <p:spTree>
      <p:nvGrpSpPr>
        <p:cNvPr id="1159" name="Shape 1159"/>
        <p:cNvGrpSpPr/>
        <p:nvPr/>
      </p:nvGrpSpPr>
      <p:grpSpPr>
        <a:xfrm>
          <a:off x="0" y="0"/>
          <a:ext cx="0" cy="0"/>
          <a:chOff x="0" y="0"/>
          <a:chExt cx="0" cy="0"/>
        </a:xfrm>
      </p:grpSpPr>
      <p:sp>
        <p:nvSpPr>
          <p:cNvPr id="1160" name="Google Shape;1160;p139"/>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1" name="Google Shape;1161;p139"/>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2" name="Google Shape;1162;p139"/>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3" name="Google Shape;1163;p139"/>
          <p:cNvSpPr txBox="1"/>
          <p:nvPr>
            <p:ph type="ctrTitle"/>
          </p:nvPr>
        </p:nvSpPr>
        <p:spPr>
          <a:xfrm>
            <a:off x="704100" y="265175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164" name="Google Shape;1164;p139"/>
          <p:cNvSpPr txBox="1"/>
          <p:nvPr>
            <p:ph idx="4" type="subTitle"/>
          </p:nvPr>
        </p:nvSpPr>
        <p:spPr>
          <a:xfrm>
            <a:off x="704100" y="484632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1165" name="Google Shape;1165;p139"/>
          <p:cNvGrpSpPr/>
          <p:nvPr/>
        </p:nvGrpSpPr>
        <p:grpSpPr>
          <a:xfrm>
            <a:off x="15867399" y="9251826"/>
            <a:ext cx="1725920" cy="347510"/>
            <a:chOff x="15867399" y="9251826"/>
            <a:chExt cx="1725920" cy="347510"/>
          </a:xfrm>
        </p:grpSpPr>
        <p:grpSp>
          <p:nvGrpSpPr>
            <p:cNvPr id="1166" name="Google Shape;1166;p139"/>
            <p:cNvGrpSpPr/>
            <p:nvPr/>
          </p:nvGrpSpPr>
          <p:grpSpPr>
            <a:xfrm>
              <a:off x="16500868" y="9262980"/>
              <a:ext cx="1092451" cy="336217"/>
              <a:chOff x="4940894" y="2609525"/>
              <a:chExt cx="5500759" cy="1694643"/>
            </a:xfrm>
          </p:grpSpPr>
          <p:sp>
            <p:nvSpPr>
              <p:cNvPr id="1167" name="Google Shape;1167;p13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68" name="Google Shape;1168;p13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69" name="Google Shape;1169;p13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0" name="Google Shape;1170;p13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171" name="Google Shape;1171;p139"/>
            <p:cNvGrpSpPr/>
            <p:nvPr/>
          </p:nvGrpSpPr>
          <p:grpSpPr>
            <a:xfrm>
              <a:off x="15867399" y="9251826"/>
              <a:ext cx="523393" cy="347510"/>
              <a:chOff x="1751220" y="2553305"/>
              <a:chExt cx="2635412" cy="1751564"/>
            </a:xfrm>
          </p:grpSpPr>
          <p:grpSp>
            <p:nvGrpSpPr>
              <p:cNvPr id="1172" name="Google Shape;1172;p139"/>
              <p:cNvGrpSpPr/>
              <p:nvPr/>
            </p:nvGrpSpPr>
            <p:grpSpPr>
              <a:xfrm>
                <a:off x="1751220" y="2553305"/>
                <a:ext cx="2635412" cy="1751564"/>
                <a:chOff x="1751220" y="2553305"/>
                <a:chExt cx="2635412" cy="1751564"/>
              </a:xfrm>
            </p:grpSpPr>
            <p:sp>
              <p:nvSpPr>
                <p:cNvPr id="1173" name="Google Shape;1173;p13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4" name="Google Shape;1174;p13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5" name="Google Shape;1175;p13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6" name="Google Shape;1176;p13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177" name="Google Shape;1177;p13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bg>
      <p:bgPr>
        <a:solidFill>
          <a:schemeClr val="accent3"/>
        </a:solidFill>
      </p:bgPr>
    </p:bg>
    <p:spTree>
      <p:nvGrpSpPr>
        <p:cNvPr id="1178" name="Shape 1178"/>
        <p:cNvGrpSpPr/>
        <p:nvPr/>
      </p:nvGrpSpPr>
      <p:grpSpPr>
        <a:xfrm>
          <a:off x="0" y="0"/>
          <a:ext cx="0" cy="0"/>
          <a:chOff x="0" y="0"/>
          <a:chExt cx="0" cy="0"/>
        </a:xfrm>
      </p:grpSpPr>
      <p:sp>
        <p:nvSpPr>
          <p:cNvPr id="1179" name="Google Shape;1179;p140"/>
          <p:cNvSpPr txBox="1"/>
          <p:nvPr>
            <p:ph idx="1" type="body"/>
          </p:nvPr>
        </p:nvSpPr>
        <p:spPr>
          <a:xfrm>
            <a:off x="9852650" y="2743200"/>
            <a:ext cx="4929000" cy="69360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800"/>
              <a:buNone/>
              <a:defRPr sz="2800"/>
            </a:lvl1pPr>
            <a:lvl2pPr indent="-406400" lvl="1" marL="914400" algn="l">
              <a:lnSpc>
                <a:spcPct val="115000"/>
              </a:lnSpc>
              <a:spcBef>
                <a:spcPts val="1800"/>
              </a:spcBef>
              <a:spcAft>
                <a:spcPts val="0"/>
              </a:spcAft>
              <a:buSzPts val="2800"/>
              <a:buAutoNum type="alphaLcPeriod"/>
              <a:defRPr sz="2800"/>
            </a:lvl2pPr>
            <a:lvl3pPr indent="-406400" lvl="2" marL="1371600" algn="l">
              <a:lnSpc>
                <a:spcPct val="115000"/>
              </a:lnSpc>
              <a:spcBef>
                <a:spcPts val="1800"/>
              </a:spcBef>
              <a:spcAft>
                <a:spcPts val="0"/>
              </a:spcAft>
              <a:buSzPts val="2800"/>
              <a:buAutoNum type="romanLcPeriod"/>
              <a:defRPr sz="2800"/>
            </a:lvl3pPr>
            <a:lvl4pPr indent="-406400" lvl="3" marL="1828800" algn="l">
              <a:lnSpc>
                <a:spcPct val="115000"/>
              </a:lnSpc>
              <a:spcBef>
                <a:spcPts val="1800"/>
              </a:spcBef>
              <a:spcAft>
                <a:spcPts val="0"/>
              </a:spcAft>
              <a:buSzPts val="2800"/>
              <a:buAutoNum type="arabicPeriod"/>
              <a:defRPr sz="2800"/>
            </a:lvl4pPr>
            <a:lvl5pPr indent="-406400" lvl="4" marL="2286000" algn="l">
              <a:lnSpc>
                <a:spcPct val="115000"/>
              </a:lnSpc>
              <a:spcBef>
                <a:spcPts val="1800"/>
              </a:spcBef>
              <a:spcAft>
                <a:spcPts val="0"/>
              </a:spcAft>
              <a:buSzPts val="2800"/>
              <a:buAutoNum type="alphaLcPeriod"/>
              <a:defRPr sz="2800"/>
            </a:lvl5pPr>
            <a:lvl6pPr indent="-406400" lvl="5" marL="2743200" algn="l">
              <a:lnSpc>
                <a:spcPct val="115000"/>
              </a:lnSpc>
              <a:spcBef>
                <a:spcPts val="1800"/>
              </a:spcBef>
              <a:spcAft>
                <a:spcPts val="0"/>
              </a:spcAft>
              <a:buSzPts val="2800"/>
              <a:buAutoNum type="romanLcPeriod"/>
              <a:defRPr sz="2800"/>
            </a:lvl6pPr>
            <a:lvl7pPr indent="-406400" lvl="6" marL="3200400" algn="l">
              <a:lnSpc>
                <a:spcPct val="115000"/>
              </a:lnSpc>
              <a:spcBef>
                <a:spcPts val="1800"/>
              </a:spcBef>
              <a:spcAft>
                <a:spcPts val="0"/>
              </a:spcAft>
              <a:buSzPts val="2800"/>
              <a:buAutoNum type="arabicPeriod"/>
              <a:defRPr sz="2800"/>
            </a:lvl7pPr>
            <a:lvl8pPr indent="-406400" lvl="7" marL="3657600" algn="l">
              <a:lnSpc>
                <a:spcPct val="115000"/>
              </a:lnSpc>
              <a:spcBef>
                <a:spcPts val="1800"/>
              </a:spcBef>
              <a:spcAft>
                <a:spcPts val="0"/>
              </a:spcAft>
              <a:buSzPts val="2800"/>
              <a:buAutoNum type="alphaLcPeriod"/>
              <a:defRPr sz="2800"/>
            </a:lvl8pPr>
            <a:lvl9pPr indent="-406400" lvl="8" marL="4114800" algn="l">
              <a:lnSpc>
                <a:spcPct val="115000"/>
              </a:lnSpc>
              <a:spcBef>
                <a:spcPts val="1800"/>
              </a:spcBef>
              <a:spcAft>
                <a:spcPts val="1800"/>
              </a:spcAft>
              <a:buSzPts val="2800"/>
              <a:buAutoNum type="romanLcPeriod"/>
              <a:defRPr sz="2800"/>
            </a:lvl9pPr>
          </a:lstStyle>
          <a:p/>
        </p:txBody>
      </p:sp>
      <p:sp>
        <p:nvSpPr>
          <p:cNvPr id="1180" name="Google Shape;1180;p140"/>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bg>
      <p:bgPr>
        <a:solidFill>
          <a:schemeClr val="accent3"/>
        </a:solidFill>
      </p:bgPr>
    </p:bg>
    <p:spTree>
      <p:nvGrpSpPr>
        <p:cNvPr id="1181" name="Shape 1181"/>
        <p:cNvGrpSpPr/>
        <p:nvPr/>
      </p:nvGrpSpPr>
      <p:grpSpPr>
        <a:xfrm>
          <a:off x="0" y="0"/>
          <a:ext cx="0" cy="0"/>
          <a:chOff x="0" y="0"/>
          <a:chExt cx="0" cy="0"/>
        </a:xfrm>
      </p:grpSpPr>
      <p:sp>
        <p:nvSpPr>
          <p:cNvPr id="1182" name="Google Shape;1182;p141"/>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1183" name="Google Shape;1183;p141"/>
          <p:cNvSpPr txBox="1"/>
          <p:nvPr>
            <p:ph idx="1" type="subTitle"/>
          </p:nvPr>
        </p:nvSpPr>
        <p:spPr>
          <a:xfrm>
            <a:off x="8444450"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4" name="Google Shape;1184;p141"/>
          <p:cNvSpPr txBox="1"/>
          <p:nvPr>
            <p:ph idx="2" type="subTitle"/>
          </p:nvPr>
        </p:nvSpPr>
        <p:spPr>
          <a:xfrm>
            <a:off x="13373075"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5" name="Google Shape;1185;p141"/>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86" name="Google Shape;1186;p141"/>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87" name="Google Shape;1187;p141"/>
          <p:cNvSpPr txBox="1"/>
          <p:nvPr>
            <p:ph idx="5" type="subTitle"/>
          </p:nvPr>
        </p:nvSpPr>
        <p:spPr>
          <a:xfrm>
            <a:off x="8444450"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8" name="Google Shape;1188;p141"/>
          <p:cNvSpPr txBox="1"/>
          <p:nvPr>
            <p:ph idx="6" type="subTitle"/>
          </p:nvPr>
        </p:nvSpPr>
        <p:spPr>
          <a:xfrm>
            <a:off x="13373075"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9" name="Google Shape;1189;p141"/>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0" name="Google Shape;1190;p141"/>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1" name="Google Shape;1191;p141"/>
          <p:cNvSpPr txBox="1"/>
          <p:nvPr>
            <p:ph idx="9" type="subTitle"/>
          </p:nvPr>
        </p:nvSpPr>
        <p:spPr>
          <a:xfrm>
            <a:off x="8444450"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2" name="Google Shape;1192;p141"/>
          <p:cNvSpPr txBox="1"/>
          <p:nvPr>
            <p:ph idx="13" type="subTitle"/>
          </p:nvPr>
        </p:nvSpPr>
        <p:spPr>
          <a:xfrm>
            <a:off x="13373075"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3" name="Google Shape;1193;p141"/>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4" name="Google Shape;1194;p141"/>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5" name="Google Shape;1195;p141"/>
          <p:cNvSpPr txBox="1"/>
          <p:nvPr>
            <p:ph idx="16" type="subTitle"/>
          </p:nvPr>
        </p:nvSpPr>
        <p:spPr>
          <a:xfrm>
            <a:off x="8444450"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6" name="Google Shape;1196;p141"/>
          <p:cNvSpPr txBox="1"/>
          <p:nvPr>
            <p:ph idx="17" type="subTitle"/>
          </p:nvPr>
        </p:nvSpPr>
        <p:spPr>
          <a:xfrm>
            <a:off x="13373075"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7" name="Google Shape;1197;p141"/>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8" name="Google Shape;1198;p141"/>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9" name="Google Shape;1199;p141"/>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0" name="Google Shape;1200;p141"/>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1" name="Google Shape;1201;p141"/>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2" name="Google Shape;1202;p141"/>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3" name="Google Shape;1203;p141"/>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4" name="Google Shape;1204;p141"/>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5" name="Google Shape;1205;p141"/>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6" name="Google Shape;1206;p141"/>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121" name="Shape 121"/>
        <p:cNvGrpSpPr/>
        <p:nvPr/>
      </p:nvGrpSpPr>
      <p:grpSpPr>
        <a:xfrm>
          <a:off x="0" y="0"/>
          <a:ext cx="0" cy="0"/>
          <a:chOff x="0" y="0"/>
          <a:chExt cx="0" cy="0"/>
        </a:xfrm>
      </p:grpSpPr>
      <p:sp>
        <p:nvSpPr>
          <p:cNvPr id="122" name="Google Shape;122;p15"/>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3" name="Google Shape;123;p15"/>
          <p:cNvSpPr txBox="1"/>
          <p:nvPr>
            <p:ph idx="1" type="body"/>
          </p:nvPr>
        </p:nvSpPr>
        <p:spPr>
          <a:xfrm>
            <a:off x="699500" y="4105650"/>
            <a:ext cx="9370800" cy="3840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 name="Google Shape;124;p1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5" name="Google Shape;125;p1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bg>
      <p:bgPr>
        <a:solidFill>
          <a:schemeClr val="accent3"/>
        </a:solidFill>
      </p:bgPr>
    </p:bg>
    <p:spTree>
      <p:nvGrpSpPr>
        <p:cNvPr id="1207" name="Shape 1207"/>
        <p:cNvGrpSpPr/>
        <p:nvPr/>
      </p:nvGrpSpPr>
      <p:grpSpPr>
        <a:xfrm>
          <a:off x="0" y="0"/>
          <a:ext cx="0" cy="0"/>
          <a:chOff x="0" y="0"/>
          <a:chExt cx="0" cy="0"/>
        </a:xfrm>
      </p:grpSpPr>
      <p:sp>
        <p:nvSpPr>
          <p:cNvPr id="1208" name="Google Shape;1208;p142"/>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bg>
      <p:bgPr>
        <a:solidFill>
          <a:schemeClr val="accent3"/>
        </a:solidFill>
      </p:bgPr>
    </p:bg>
    <p:spTree>
      <p:nvGrpSpPr>
        <p:cNvPr id="1209" name="Shape 1209"/>
        <p:cNvGrpSpPr/>
        <p:nvPr/>
      </p:nvGrpSpPr>
      <p:grpSpPr>
        <a:xfrm>
          <a:off x="0" y="0"/>
          <a:ext cx="0" cy="0"/>
          <a:chOff x="0" y="0"/>
          <a:chExt cx="0" cy="0"/>
        </a:xfrm>
      </p:grpSpPr>
      <p:sp>
        <p:nvSpPr>
          <p:cNvPr id="1210" name="Google Shape;1210;p14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11" name="Google Shape;1211;p143"/>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12" name="Google Shape;1212;p143"/>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bg>
      <p:bgPr>
        <a:solidFill>
          <a:schemeClr val="accent3"/>
        </a:solidFill>
      </p:bgPr>
    </p:bg>
    <p:spTree>
      <p:nvGrpSpPr>
        <p:cNvPr id="1213" name="Shape 1213"/>
        <p:cNvGrpSpPr/>
        <p:nvPr/>
      </p:nvGrpSpPr>
      <p:grpSpPr>
        <a:xfrm>
          <a:off x="0" y="0"/>
          <a:ext cx="0" cy="0"/>
          <a:chOff x="0" y="0"/>
          <a:chExt cx="0" cy="0"/>
        </a:xfrm>
      </p:grpSpPr>
      <p:sp>
        <p:nvSpPr>
          <p:cNvPr id="1214" name="Google Shape;1214;p144"/>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15" name="Google Shape;1215;p144"/>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16" name="Google Shape;1216;p144"/>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bg>
      <p:bgPr>
        <a:solidFill>
          <a:schemeClr val="accent3"/>
        </a:solidFill>
      </p:bgPr>
    </p:bg>
    <p:spTree>
      <p:nvGrpSpPr>
        <p:cNvPr id="1217" name="Shape 1217"/>
        <p:cNvGrpSpPr/>
        <p:nvPr/>
      </p:nvGrpSpPr>
      <p:grpSpPr>
        <a:xfrm>
          <a:off x="0" y="0"/>
          <a:ext cx="0" cy="0"/>
          <a:chOff x="0" y="0"/>
          <a:chExt cx="0" cy="0"/>
        </a:xfrm>
      </p:grpSpPr>
      <p:sp>
        <p:nvSpPr>
          <p:cNvPr id="1218" name="Google Shape;1218;p145"/>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19" name="Google Shape;1219;p145"/>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20" name="Google Shape;1220;p145"/>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bg>
      <p:bgPr>
        <a:solidFill>
          <a:schemeClr val="accent3"/>
        </a:solidFill>
      </p:bgPr>
    </p:bg>
    <p:spTree>
      <p:nvGrpSpPr>
        <p:cNvPr id="1221" name="Shape 1221"/>
        <p:cNvGrpSpPr/>
        <p:nvPr/>
      </p:nvGrpSpPr>
      <p:grpSpPr>
        <a:xfrm>
          <a:off x="0" y="0"/>
          <a:ext cx="0" cy="0"/>
          <a:chOff x="0" y="0"/>
          <a:chExt cx="0" cy="0"/>
        </a:xfrm>
      </p:grpSpPr>
      <p:sp>
        <p:nvSpPr>
          <p:cNvPr id="1222" name="Google Shape;1222;p146"/>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23" name="Google Shape;1223;p146"/>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24" name="Google Shape;1224;p14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25" name="Google Shape;1225;p146"/>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26" name="Google Shape;1226;p146"/>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bg>
      <p:bgPr>
        <a:solidFill>
          <a:schemeClr val="accent3"/>
        </a:solidFill>
      </p:bgPr>
    </p:bg>
    <p:spTree>
      <p:nvGrpSpPr>
        <p:cNvPr id="1227" name="Shape 1227"/>
        <p:cNvGrpSpPr/>
        <p:nvPr/>
      </p:nvGrpSpPr>
      <p:grpSpPr>
        <a:xfrm>
          <a:off x="0" y="0"/>
          <a:ext cx="0" cy="0"/>
          <a:chOff x="0" y="0"/>
          <a:chExt cx="0" cy="0"/>
        </a:xfrm>
      </p:grpSpPr>
      <p:sp>
        <p:nvSpPr>
          <p:cNvPr id="1228" name="Google Shape;1228;p147"/>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29" name="Google Shape;1229;p147"/>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0" name="Google Shape;1230;p14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31" name="Google Shape;1231;p147"/>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2" name="Google Shape;1232;p147"/>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3" name="Google Shape;1233;p147"/>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4" name="Google Shape;1234;p147"/>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bg>
      <p:bgPr>
        <a:solidFill>
          <a:schemeClr val="accent3"/>
        </a:solidFill>
      </p:bgPr>
    </p:bg>
    <p:spTree>
      <p:nvGrpSpPr>
        <p:cNvPr id="1235" name="Shape 1235"/>
        <p:cNvGrpSpPr/>
        <p:nvPr/>
      </p:nvGrpSpPr>
      <p:grpSpPr>
        <a:xfrm>
          <a:off x="0" y="0"/>
          <a:ext cx="0" cy="0"/>
          <a:chOff x="0" y="0"/>
          <a:chExt cx="0" cy="0"/>
        </a:xfrm>
      </p:grpSpPr>
      <p:sp>
        <p:nvSpPr>
          <p:cNvPr id="1236" name="Google Shape;1236;p148"/>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7" name="Google Shape;1237;p148"/>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8" name="Google Shape;1238;p14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39" name="Google Shape;1239;p148"/>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0" name="Google Shape;1240;p148"/>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1" name="Google Shape;1241;p148"/>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2" name="Google Shape;1242;p148"/>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3" name="Google Shape;1243;p148"/>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4" name="Google Shape;1244;p148"/>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bg>
      <p:bgPr>
        <a:solidFill>
          <a:schemeClr val="accent3"/>
        </a:solidFill>
      </p:bgPr>
    </p:bg>
    <p:spTree>
      <p:nvGrpSpPr>
        <p:cNvPr id="1245" name="Shape 1245"/>
        <p:cNvGrpSpPr/>
        <p:nvPr/>
      </p:nvGrpSpPr>
      <p:grpSpPr>
        <a:xfrm>
          <a:off x="0" y="0"/>
          <a:ext cx="0" cy="0"/>
          <a:chOff x="0" y="0"/>
          <a:chExt cx="0" cy="0"/>
        </a:xfrm>
      </p:grpSpPr>
      <p:sp>
        <p:nvSpPr>
          <p:cNvPr id="1246" name="Google Shape;1246;p149"/>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7" name="Google Shape;1247;p149"/>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8" name="Google Shape;1248;p149"/>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49" name="Google Shape;1249;p149"/>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50" name="Google Shape;1250;p149"/>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bg>
      <p:bgPr>
        <a:solidFill>
          <a:schemeClr val="accent3"/>
        </a:solidFill>
      </p:bgPr>
    </p:bg>
    <p:spTree>
      <p:nvGrpSpPr>
        <p:cNvPr id="1251" name="Shape 1251"/>
        <p:cNvGrpSpPr/>
        <p:nvPr/>
      </p:nvGrpSpPr>
      <p:grpSpPr>
        <a:xfrm>
          <a:off x="0" y="0"/>
          <a:ext cx="0" cy="0"/>
          <a:chOff x="0" y="0"/>
          <a:chExt cx="0" cy="0"/>
        </a:xfrm>
      </p:grpSpPr>
      <p:sp>
        <p:nvSpPr>
          <p:cNvPr id="1252" name="Google Shape;1252;p150"/>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3" name="Google Shape;1253;p150"/>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54" name="Google Shape;1254;p15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55" name="Google Shape;1255;p150"/>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6" name="Google Shape;1256;p150"/>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57" name="Google Shape;1257;p150"/>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8" name="Google Shape;1258;p150"/>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bg>
      <p:bgPr>
        <a:solidFill>
          <a:schemeClr val="accent3"/>
        </a:solidFill>
      </p:bgPr>
    </p:bg>
    <p:spTree>
      <p:nvGrpSpPr>
        <p:cNvPr id="1259" name="Shape 1259"/>
        <p:cNvGrpSpPr/>
        <p:nvPr/>
      </p:nvGrpSpPr>
      <p:grpSpPr>
        <a:xfrm>
          <a:off x="0" y="0"/>
          <a:ext cx="0" cy="0"/>
          <a:chOff x="0" y="0"/>
          <a:chExt cx="0" cy="0"/>
        </a:xfrm>
      </p:grpSpPr>
      <p:sp>
        <p:nvSpPr>
          <p:cNvPr id="1260" name="Google Shape;1260;p151"/>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1" name="Google Shape;1261;p151"/>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2" name="Google Shape;1262;p151"/>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63" name="Google Shape;1263;p151"/>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4" name="Google Shape;1264;p151"/>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5" name="Google Shape;1265;p151"/>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6" name="Google Shape;1266;p151"/>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7" name="Google Shape;1267;p151"/>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8" name="Google Shape;1268;p151"/>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126" name="Shape 126"/>
        <p:cNvGrpSpPr/>
        <p:nvPr/>
      </p:nvGrpSpPr>
      <p:grpSpPr>
        <a:xfrm>
          <a:off x="0" y="0"/>
          <a:ext cx="0" cy="0"/>
          <a:chOff x="0" y="0"/>
          <a:chExt cx="0" cy="0"/>
        </a:xfrm>
      </p:grpSpPr>
      <p:sp>
        <p:nvSpPr>
          <p:cNvPr id="127" name="Google Shape;127;p16"/>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8" name="Google Shape;128;p16"/>
          <p:cNvSpPr txBox="1"/>
          <p:nvPr>
            <p:ph idx="1" type="body"/>
          </p:nvPr>
        </p:nvSpPr>
        <p:spPr>
          <a:xfrm>
            <a:off x="699525" y="4969750"/>
            <a:ext cx="10561200" cy="42099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9" name="Google Shape;129;p16"/>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0" name="Google Shape;130;p1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bg>
      <p:bgPr>
        <a:solidFill>
          <a:schemeClr val="accent3"/>
        </a:solidFill>
      </p:bgPr>
    </p:bg>
    <p:spTree>
      <p:nvGrpSpPr>
        <p:cNvPr id="1269" name="Shape 1269"/>
        <p:cNvGrpSpPr/>
        <p:nvPr/>
      </p:nvGrpSpPr>
      <p:grpSpPr>
        <a:xfrm>
          <a:off x="0" y="0"/>
          <a:ext cx="0" cy="0"/>
          <a:chOff x="0" y="0"/>
          <a:chExt cx="0" cy="0"/>
        </a:xfrm>
      </p:grpSpPr>
      <p:sp>
        <p:nvSpPr>
          <p:cNvPr id="1270" name="Google Shape;1270;p15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71" name="Google Shape;1271;p152"/>
          <p:cNvSpPr txBox="1"/>
          <p:nvPr>
            <p:ph type="ctrTitle"/>
          </p:nvPr>
        </p:nvSpPr>
        <p:spPr>
          <a:xfrm>
            <a:off x="1403600" y="3383280"/>
            <a:ext cx="140820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72" name="Google Shape;1272;p152"/>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73" name="Google Shape;1273;p15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bg>
      <p:bgPr>
        <a:solidFill>
          <a:schemeClr val="accent3"/>
        </a:solidFill>
      </p:bgPr>
    </p:bg>
    <p:spTree>
      <p:nvGrpSpPr>
        <p:cNvPr id="1274" name="Shape 1274"/>
        <p:cNvGrpSpPr/>
        <p:nvPr/>
      </p:nvGrpSpPr>
      <p:grpSpPr>
        <a:xfrm>
          <a:off x="0" y="0"/>
          <a:ext cx="0" cy="0"/>
          <a:chOff x="0" y="0"/>
          <a:chExt cx="0" cy="0"/>
        </a:xfrm>
      </p:grpSpPr>
      <p:sp>
        <p:nvSpPr>
          <p:cNvPr id="1275" name="Google Shape;1275;p15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76" name="Google Shape;1276;p153"/>
          <p:cNvSpPr txBox="1"/>
          <p:nvPr>
            <p:ph type="ctrTitle"/>
          </p:nvPr>
        </p:nvSpPr>
        <p:spPr>
          <a:xfrm>
            <a:off x="140360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77" name="Google Shape;1277;p153"/>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78" name="Google Shape;1278;p15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279" name="Google Shape;1279;p153"/>
          <p:cNvSpPr txBox="1"/>
          <p:nvPr>
            <p:ph idx="4" type="ctrTitle"/>
          </p:nvPr>
        </p:nvSpPr>
        <p:spPr>
          <a:xfrm>
            <a:off x="1055675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80" name="Google Shape;1280;p153"/>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bg>
      <p:bgPr>
        <a:solidFill>
          <a:schemeClr val="accent3"/>
        </a:solidFill>
      </p:bgPr>
    </p:bg>
    <p:spTree>
      <p:nvGrpSpPr>
        <p:cNvPr id="1281" name="Shape 1281"/>
        <p:cNvGrpSpPr/>
        <p:nvPr/>
      </p:nvGrpSpPr>
      <p:grpSpPr>
        <a:xfrm>
          <a:off x="0" y="0"/>
          <a:ext cx="0" cy="0"/>
          <a:chOff x="0" y="0"/>
          <a:chExt cx="0" cy="0"/>
        </a:xfrm>
      </p:grpSpPr>
      <p:sp>
        <p:nvSpPr>
          <p:cNvPr id="1282" name="Google Shape;1282;p154"/>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83" name="Google Shape;1283;p154"/>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84" name="Google Shape;1284;p154"/>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85" name="Google Shape;1285;p15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286" name="Google Shape;1286;p154"/>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87" name="Google Shape;1287;p154"/>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88" name="Google Shape;1288;p154"/>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89" name="Google Shape;1289;p154"/>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bg>
      <p:bgPr>
        <a:solidFill>
          <a:schemeClr val="accent3"/>
        </a:solidFill>
      </p:bgPr>
    </p:bg>
    <p:spTree>
      <p:nvGrpSpPr>
        <p:cNvPr id="1290" name="Shape 1290"/>
        <p:cNvGrpSpPr/>
        <p:nvPr/>
      </p:nvGrpSpPr>
      <p:grpSpPr>
        <a:xfrm>
          <a:off x="0" y="0"/>
          <a:ext cx="0" cy="0"/>
          <a:chOff x="0" y="0"/>
          <a:chExt cx="0" cy="0"/>
        </a:xfrm>
      </p:grpSpPr>
      <p:sp>
        <p:nvSpPr>
          <p:cNvPr id="1291" name="Google Shape;1291;p155"/>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92" name="Google Shape;1292;p155"/>
          <p:cNvSpPr txBox="1"/>
          <p:nvPr>
            <p:ph type="ctrTitle"/>
          </p:nvPr>
        </p:nvSpPr>
        <p:spPr>
          <a:xfrm>
            <a:off x="1403600" y="3383280"/>
            <a:ext cx="77454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93" name="Google Shape;1293;p155"/>
          <p:cNvSpPr txBox="1"/>
          <p:nvPr>
            <p:ph idx="2" type="subTitle"/>
          </p:nvPr>
        </p:nvSpPr>
        <p:spPr>
          <a:xfrm>
            <a:off x="1403655" y="5458968"/>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94" name="Google Shape;1294;p15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bg>
      <p:bgPr>
        <a:solidFill>
          <a:schemeClr val="accent3"/>
        </a:solidFill>
      </p:bgPr>
    </p:bg>
    <p:spTree>
      <p:nvGrpSpPr>
        <p:cNvPr id="1295" name="Shape 1295"/>
        <p:cNvGrpSpPr/>
        <p:nvPr/>
      </p:nvGrpSpPr>
      <p:grpSpPr>
        <a:xfrm>
          <a:off x="0" y="0"/>
          <a:ext cx="0" cy="0"/>
          <a:chOff x="0" y="0"/>
          <a:chExt cx="0" cy="0"/>
        </a:xfrm>
      </p:grpSpPr>
      <p:sp>
        <p:nvSpPr>
          <p:cNvPr id="1296" name="Google Shape;1296;p156"/>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97" name="Google Shape;1297;p156"/>
          <p:cNvSpPr txBox="1"/>
          <p:nvPr>
            <p:ph type="ctrTitle"/>
          </p:nvPr>
        </p:nvSpPr>
        <p:spPr>
          <a:xfrm>
            <a:off x="1403600" y="2468875"/>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98" name="Google Shape;1298;p156"/>
          <p:cNvSpPr txBox="1"/>
          <p:nvPr>
            <p:ph idx="2" type="subTitle"/>
          </p:nvPr>
        </p:nvSpPr>
        <p:spPr>
          <a:xfrm>
            <a:off x="1403655" y="3970971"/>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99" name="Google Shape;1299;p156"/>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300" name="Google Shape;1300;p156"/>
          <p:cNvSpPr txBox="1"/>
          <p:nvPr>
            <p:ph idx="4" type="ctrTitle"/>
          </p:nvPr>
        </p:nvSpPr>
        <p:spPr>
          <a:xfrm>
            <a:off x="1403600" y="5361701"/>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01" name="Google Shape;1301;p156"/>
          <p:cNvSpPr txBox="1"/>
          <p:nvPr>
            <p:ph idx="5" type="subTitle"/>
          </p:nvPr>
        </p:nvSpPr>
        <p:spPr>
          <a:xfrm>
            <a:off x="1403655" y="6864100"/>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bg>
      <p:bgPr>
        <a:solidFill>
          <a:schemeClr val="accent3"/>
        </a:solidFill>
      </p:bgPr>
    </p:bg>
    <p:spTree>
      <p:nvGrpSpPr>
        <p:cNvPr id="1302" name="Shape 1302"/>
        <p:cNvGrpSpPr/>
        <p:nvPr/>
      </p:nvGrpSpPr>
      <p:grpSpPr>
        <a:xfrm>
          <a:off x="0" y="0"/>
          <a:ext cx="0" cy="0"/>
          <a:chOff x="0" y="0"/>
          <a:chExt cx="0" cy="0"/>
        </a:xfrm>
      </p:grpSpPr>
      <p:sp>
        <p:nvSpPr>
          <p:cNvPr id="1303" name="Google Shape;1303;p157"/>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04" name="Google Shape;1304;p157"/>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05" name="Google Shape;1305;p157"/>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06" name="Google Shape;1306;p157"/>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bg>
      <p:bgPr>
        <a:solidFill>
          <a:schemeClr val="accent3"/>
        </a:solidFill>
      </p:bgPr>
    </p:bg>
    <p:spTree>
      <p:nvGrpSpPr>
        <p:cNvPr id="1307" name="Shape 1307"/>
        <p:cNvGrpSpPr/>
        <p:nvPr/>
      </p:nvGrpSpPr>
      <p:grpSpPr>
        <a:xfrm>
          <a:off x="0" y="0"/>
          <a:ext cx="0" cy="0"/>
          <a:chOff x="0" y="0"/>
          <a:chExt cx="0" cy="0"/>
        </a:xfrm>
      </p:grpSpPr>
      <p:sp>
        <p:nvSpPr>
          <p:cNvPr id="1308" name="Google Shape;1308;p158"/>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1309" name="Google Shape;1309;p158"/>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10" name="Google Shape;1310;p158"/>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11" name="Google Shape;1311;p158"/>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312" name="Google Shape;1312;p158"/>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13" name="Google Shape;1313;p158"/>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bg>
      <p:bgPr>
        <a:solidFill>
          <a:schemeClr val="accent3"/>
        </a:solidFill>
      </p:bgPr>
    </p:bg>
    <p:spTree>
      <p:nvGrpSpPr>
        <p:cNvPr id="1314" name="Shape 1314"/>
        <p:cNvGrpSpPr/>
        <p:nvPr/>
      </p:nvGrpSpPr>
      <p:grpSpPr>
        <a:xfrm>
          <a:off x="0" y="0"/>
          <a:ext cx="0" cy="0"/>
          <a:chOff x="0" y="0"/>
          <a:chExt cx="0" cy="0"/>
        </a:xfrm>
      </p:grpSpPr>
      <p:grpSp>
        <p:nvGrpSpPr>
          <p:cNvPr id="1315" name="Google Shape;1315;p159"/>
          <p:cNvGrpSpPr/>
          <p:nvPr/>
        </p:nvGrpSpPr>
        <p:grpSpPr>
          <a:xfrm>
            <a:off x="6572242" y="4629409"/>
            <a:ext cx="5144736" cy="1028869"/>
            <a:chOff x="1751220" y="2553305"/>
            <a:chExt cx="8690433" cy="1751564"/>
          </a:xfrm>
        </p:grpSpPr>
        <p:grpSp>
          <p:nvGrpSpPr>
            <p:cNvPr id="1316" name="Google Shape;1316;p159"/>
            <p:cNvGrpSpPr/>
            <p:nvPr/>
          </p:nvGrpSpPr>
          <p:grpSpPr>
            <a:xfrm>
              <a:off x="4940894" y="2609525"/>
              <a:ext cx="5500759" cy="1694643"/>
              <a:chOff x="4940894" y="2609525"/>
              <a:chExt cx="5500759" cy="1694643"/>
            </a:xfrm>
          </p:grpSpPr>
          <p:sp>
            <p:nvSpPr>
              <p:cNvPr id="1317" name="Google Shape;1317;p15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18" name="Google Shape;1318;p15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19" name="Google Shape;1319;p15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0" name="Google Shape;1320;p15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321" name="Google Shape;1321;p159"/>
            <p:cNvGrpSpPr/>
            <p:nvPr/>
          </p:nvGrpSpPr>
          <p:grpSpPr>
            <a:xfrm>
              <a:off x="1751220" y="2553305"/>
              <a:ext cx="2635412" cy="1751564"/>
              <a:chOff x="1751220" y="2553305"/>
              <a:chExt cx="2635412" cy="1751564"/>
            </a:xfrm>
          </p:grpSpPr>
          <p:grpSp>
            <p:nvGrpSpPr>
              <p:cNvPr id="1322" name="Google Shape;1322;p159"/>
              <p:cNvGrpSpPr/>
              <p:nvPr/>
            </p:nvGrpSpPr>
            <p:grpSpPr>
              <a:xfrm>
                <a:off x="1751220" y="2553305"/>
                <a:ext cx="2635412" cy="1751564"/>
                <a:chOff x="1751220" y="2553305"/>
                <a:chExt cx="2635412" cy="1751564"/>
              </a:xfrm>
            </p:grpSpPr>
            <p:sp>
              <p:nvSpPr>
                <p:cNvPr id="1323" name="Google Shape;1323;p15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4" name="Google Shape;1324;p15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5" name="Google Shape;1325;p15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6" name="Google Shape;1326;p15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327" name="Google Shape;1327;p15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1328" name="Shape 1328"/>
        <p:cNvGrpSpPr/>
        <p:nvPr/>
      </p:nvGrpSpPr>
      <p:grpSpPr>
        <a:xfrm>
          <a:off x="0" y="0"/>
          <a:ext cx="0" cy="0"/>
          <a:chOff x="0" y="0"/>
          <a:chExt cx="0" cy="0"/>
        </a:xfrm>
      </p:grpSpPr>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bg>
      <p:bgPr>
        <a:solidFill>
          <a:schemeClr val="dk1"/>
        </a:solidFill>
      </p:bgPr>
    </p:bg>
    <p:spTree>
      <p:nvGrpSpPr>
        <p:cNvPr id="1329" name="Shape 1329"/>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131" name="Shape 131"/>
        <p:cNvGrpSpPr/>
        <p:nvPr/>
      </p:nvGrpSpPr>
      <p:grpSpPr>
        <a:xfrm>
          <a:off x="0" y="0"/>
          <a:ext cx="0" cy="0"/>
          <a:chOff x="0" y="0"/>
          <a:chExt cx="0" cy="0"/>
        </a:xfrm>
      </p:grpSpPr>
      <p:sp>
        <p:nvSpPr>
          <p:cNvPr id="132" name="Google Shape;132;p17"/>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33" name="Google Shape;133;p17"/>
          <p:cNvSpPr txBox="1"/>
          <p:nvPr>
            <p:ph idx="1" type="body"/>
          </p:nvPr>
        </p:nvSpPr>
        <p:spPr>
          <a:xfrm>
            <a:off x="699525" y="4969750"/>
            <a:ext cx="7745100" cy="4184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34" name="Google Shape;134;p17"/>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5" name="Google Shape;135;p1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bg>
      <p:bgPr>
        <a:solidFill>
          <a:schemeClr val="accent5"/>
        </a:solidFill>
      </p:bgPr>
    </p:bg>
    <p:spTree>
      <p:nvGrpSpPr>
        <p:cNvPr id="1330" name="Shape 1330"/>
        <p:cNvGrpSpPr/>
        <p:nvPr/>
      </p:nvGrpSpPr>
      <p:grpSpPr>
        <a:xfrm>
          <a:off x="0" y="0"/>
          <a:ext cx="0" cy="0"/>
          <a:chOff x="0" y="0"/>
          <a:chExt cx="0" cy="0"/>
        </a:xfrm>
      </p:grpSpPr>
      <p:sp>
        <p:nvSpPr>
          <p:cNvPr id="1331" name="Google Shape;1331;p162"/>
          <p:cNvSpPr/>
          <p:nvPr/>
        </p:nvSpPr>
        <p:spPr>
          <a:xfrm>
            <a:off x="1042072" y="3444113"/>
            <a:ext cx="1414800" cy="1101000"/>
          </a:xfrm>
          <a:prstGeom prst="rect">
            <a:avLst/>
          </a:prstGeom>
          <a:solidFill>
            <a:srgbClr val="4E4391"/>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162"/>
          <p:cNvSpPr/>
          <p:nvPr/>
        </p:nvSpPr>
        <p:spPr>
          <a:xfrm>
            <a:off x="3161112" y="3444113"/>
            <a:ext cx="1406400" cy="1101000"/>
          </a:xfrm>
          <a:prstGeom prst="rect">
            <a:avLst/>
          </a:prstGeom>
          <a:solidFill>
            <a:srgbClr val="00629A"/>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162"/>
          <p:cNvSpPr/>
          <p:nvPr/>
        </p:nvSpPr>
        <p:spPr>
          <a:xfrm>
            <a:off x="5292002" y="3444113"/>
            <a:ext cx="1414800" cy="1101000"/>
          </a:xfrm>
          <a:prstGeom prst="rect">
            <a:avLst/>
          </a:prstGeom>
          <a:solidFill>
            <a:srgbClr val="00719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162"/>
          <p:cNvSpPr/>
          <p:nvPr/>
        </p:nvSpPr>
        <p:spPr>
          <a:xfrm>
            <a:off x="7390807" y="3444113"/>
            <a:ext cx="1417200" cy="1101000"/>
          </a:xfrm>
          <a:prstGeom prst="rect">
            <a:avLst/>
          </a:prstGeom>
          <a:solidFill>
            <a:srgbClr val="007A80"/>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162"/>
          <p:cNvSpPr/>
          <p:nvPr/>
        </p:nvSpPr>
        <p:spPr>
          <a:xfrm>
            <a:off x="9492032" y="3444113"/>
            <a:ext cx="1417200" cy="1101000"/>
          </a:xfrm>
          <a:prstGeom prst="rect">
            <a:avLst/>
          </a:prstGeom>
          <a:solidFill>
            <a:srgbClr val="1A7639"/>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162"/>
          <p:cNvSpPr/>
          <p:nvPr/>
        </p:nvSpPr>
        <p:spPr>
          <a:xfrm>
            <a:off x="11607408" y="3444113"/>
            <a:ext cx="1417200" cy="1101000"/>
          </a:xfrm>
          <a:prstGeom prst="rect">
            <a:avLst/>
          </a:prstGeom>
          <a:solidFill>
            <a:srgbClr val="CA3112"/>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162"/>
          <p:cNvSpPr/>
          <p:nvPr/>
        </p:nvSpPr>
        <p:spPr>
          <a:xfrm>
            <a:off x="13702558" y="3444113"/>
            <a:ext cx="1417200" cy="1101000"/>
          </a:xfrm>
          <a:prstGeom prst="rect">
            <a:avLst/>
          </a:prstGeom>
          <a:solidFill>
            <a:srgbClr val="A33038"/>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162"/>
          <p:cNvSpPr/>
          <p:nvPr/>
        </p:nvSpPr>
        <p:spPr>
          <a:xfrm>
            <a:off x="15828728" y="3444113"/>
            <a:ext cx="1417200" cy="1101000"/>
          </a:xfrm>
          <a:prstGeom prst="rect">
            <a:avLst/>
          </a:prstGeom>
          <a:solidFill>
            <a:srgbClr val="633B6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162"/>
          <p:cNvSpPr/>
          <p:nvPr/>
        </p:nvSpPr>
        <p:spPr>
          <a:xfrm>
            <a:off x="1042072" y="5741888"/>
            <a:ext cx="1414800" cy="1101000"/>
          </a:xfrm>
          <a:prstGeom prst="rect">
            <a:avLst/>
          </a:prstGeom>
          <a:solidFill>
            <a:srgbClr val="B5B5DB"/>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162"/>
          <p:cNvSpPr/>
          <p:nvPr/>
        </p:nvSpPr>
        <p:spPr>
          <a:xfrm>
            <a:off x="3161112" y="5741888"/>
            <a:ext cx="1406400" cy="1101000"/>
          </a:xfrm>
          <a:prstGeom prst="rect">
            <a:avLst/>
          </a:prstGeom>
          <a:solidFill>
            <a:srgbClr val="AFD3E8"/>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162"/>
          <p:cNvSpPr/>
          <p:nvPr/>
        </p:nvSpPr>
        <p:spPr>
          <a:xfrm>
            <a:off x="5292002" y="5741888"/>
            <a:ext cx="1414800" cy="1101000"/>
          </a:xfrm>
          <a:prstGeom prst="rect">
            <a:avLst/>
          </a:prstGeom>
          <a:solidFill>
            <a:srgbClr val="C8E7FA"/>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162"/>
          <p:cNvSpPr/>
          <p:nvPr/>
        </p:nvSpPr>
        <p:spPr>
          <a:xfrm>
            <a:off x="7390807" y="5741888"/>
            <a:ext cx="1417200" cy="1101000"/>
          </a:xfrm>
          <a:prstGeom prst="rect">
            <a:avLst/>
          </a:prstGeom>
          <a:solidFill>
            <a:srgbClr val="BFE0D6"/>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162"/>
          <p:cNvSpPr/>
          <p:nvPr/>
        </p:nvSpPr>
        <p:spPr>
          <a:xfrm>
            <a:off x="9492032" y="5741888"/>
            <a:ext cx="1417200" cy="1101000"/>
          </a:xfrm>
          <a:prstGeom prst="rect">
            <a:avLst/>
          </a:prstGeom>
          <a:solidFill>
            <a:srgbClr val="B2CDB5"/>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62"/>
          <p:cNvSpPr/>
          <p:nvPr/>
        </p:nvSpPr>
        <p:spPr>
          <a:xfrm>
            <a:off x="11607408" y="5741888"/>
            <a:ext cx="1417200" cy="1101000"/>
          </a:xfrm>
          <a:prstGeom prst="rect">
            <a:avLst/>
          </a:prstGeom>
          <a:solidFill>
            <a:srgbClr val="FBD6B7"/>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162"/>
          <p:cNvSpPr/>
          <p:nvPr/>
        </p:nvSpPr>
        <p:spPr>
          <a:xfrm>
            <a:off x="13702558" y="5741888"/>
            <a:ext cx="1417200" cy="1101000"/>
          </a:xfrm>
          <a:prstGeom prst="rect">
            <a:avLst/>
          </a:prstGeom>
          <a:solidFill>
            <a:srgbClr val="FBE3D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162"/>
          <p:cNvSpPr/>
          <p:nvPr/>
        </p:nvSpPr>
        <p:spPr>
          <a:xfrm>
            <a:off x="15828728" y="5741888"/>
            <a:ext cx="1417200" cy="1101000"/>
          </a:xfrm>
          <a:prstGeom prst="rect">
            <a:avLst/>
          </a:prstGeom>
          <a:solidFill>
            <a:srgbClr val="D4CAE0"/>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162"/>
          <p:cNvSpPr/>
          <p:nvPr/>
        </p:nvSpPr>
        <p:spPr>
          <a:xfrm>
            <a:off x="10050" y="0"/>
            <a:ext cx="182682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blank">
  <p:cSld name="BLANK">
    <p:spTree>
      <p:nvGrpSpPr>
        <p:cNvPr id="1348" name="Shape 1348"/>
        <p:cNvGrpSpPr/>
        <p:nvPr/>
      </p:nvGrpSpPr>
      <p:grpSpPr>
        <a:xfrm>
          <a:off x="0" y="0"/>
          <a:ext cx="0" cy="0"/>
          <a:chOff x="0" y="0"/>
          <a:chExt cx="0" cy="0"/>
        </a:xfrm>
      </p:grpSpPr>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a">
  <p:cSld name="TITLE_AND_BODY_3_1">
    <p:spTree>
      <p:nvGrpSpPr>
        <p:cNvPr id="1349" name="Shape 1349"/>
        <p:cNvGrpSpPr/>
        <p:nvPr/>
      </p:nvGrpSpPr>
      <p:grpSpPr>
        <a:xfrm>
          <a:off x="0" y="0"/>
          <a:ext cx="0" cy="0"/>
          <a:chOff x="0" y="0"/>
          <a:chExt cx="0" cy="0"/>
        </a:xfrm>
      </p:grpSpPr>
      <p:sp>
        <p:nvSpPr>
          <p:cNvPr id="1350" name="Google Shape;1350;p164"/>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grpSp>
        <p:nvGrpSpPr>
          <p:cNvPr id="1351" name="Google Shape;1351;p164"/>
          <p:cNvGrpSpPr/>
          <p:nvPr/>
        </p:nvGrpSpPr>
        <p:grpSpPr>
          <a:xfrm>
            <a:off x="699543" y="9578871"/>
            <a:ext cx="860353" cy="172004"/>
            <a:chOff x="1751220" y="2553305"/>
            <a:chExt cx="8690433" cy="1751564"/>
          </a:xfrm>
        </p:grpSpPr>
        <p:grpSp>
          <p:nvGrpSpPr>
            <p:cNvPr id="1352" name="Google Shape;1352;p164"/>
            <p:cNvGrpSpPr/>
            <p:nvPr/>
          </p:nvGrpSpPr>
          <p:grpSpPr>
            <a:xfrm>
              <a:off x="4940894" y="2609525"/>
              <a:ext cx="5500759" cy="1694643"/>
              <a:chOff x="4940894" y="2609525"/>
              <a:chExt cx="5500759" cy="1694643"/>
            </a:xfrm>
          </p:grpSpPr>
          <p:sp>
            <p:nvSpPr>
              <p:cNvPr id="1353" name="Google Shape;1353;p16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4" name="Google Shape;1354;p16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5" name="Google Shape;1355;p16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6" name="Google Shape;1356;p16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57" name="Google Shape;1357;p164"/>
            <p:cNvGrpSpPr/>
            <p:nvPr/>
          </p:nvGrpSpPr>
          <p:grpSpPr>
            <a:xfrm>
              <a:off x="1751220" y="2553305"/>
              <a:ext cx="2635412" cy="1751564"/>
              <a:chOff x="1751220" y="2553305"/>
              <a:chExt cx="2635412" cy="1751564"/>
            </a:xfrm>
          </p:grpSpPr>
          <p:grpSp>
            <p:nvGrpSpPr>
              <p:cNvPr id="1358" name="Google Shape;1358;p164"/>
              <p:cNvGrpSpPr/>
              <p:nvPr/>
            </p:nvGrpSpPr>
            <p:grpSpPr>
              <a:xfrm>
                <a:off x="1751220" y="2553305"/>
                <a:ext cx="2635412" cy="1751564"/>
                <a:chOff x="1751220" y="2553305"/>
                <a:chExt cx="2635412" cy="1751564"/>
              </a:xfrm>
            </p:grpSpPr>
            <p:sp>
              <p:nvSpPr>
                <p:cNvPr id="1359" name="Google Shape;1359;p16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0" name="Google Shape;1360;p16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1" name="Google Shape;1361;p16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2" name="Google Shape;1362;p16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63" name="Google Shape;1363;p16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64" name="Google Shape;1364;p164"/>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fr-FR" sz="1400" u="none" cap="none" strike="noStrike">
                <a:solidFill>
                  <a:srgbClr val="1C2B33"/>
                </a:solidFill>
                <a:latin typeface="Optimistic Text"/>
                <a:ea typeface="Optimistic Text"/>
                <a:cs typeface="Optimistic Text"/>
                <a:sym typeface="Optimistic Text"/>
              </a:rPr>
              <a:t>Youth online safety and well-being</a:t>
            </a:r>
            <a:endParaRPr i="0" sz="1400" u="none" cap="none" strike="noStrike">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b">
  <p:cSld name="TITLE_AND_BODY_3_1_2">
    <p:spTree>
      <p:nvGrpSpPr>
        <p:cNvPr id="1365" name="Shape 1365"/>
        <p:cNvGrpSpPr/>
        <p:nvPr/>
      </p:nvGrpSpPr>
      <p:grpSpPr>
        <a:xfrm>
          <a:off x="0" y="0"/>
          <a:ext cx="0" cy="0"/>
          <a:chOff x="0" y="0"/>
          <a:chExt cx="0" cy="0"/>
        </a:xfrm>
      </p:grpSpPr>
      <p:sp>
        <p:nvSpPr>
          <p:cNvPr id="1366" name="Google Shape;1366;p165"/>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16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grpSp>
        <p:nvGrpSpPr>
          <p:cNvPr id="1368" name="Google Shape;1368;p165"/>
          <p:cNvGrpSpPr/>
          <p:nvPr/>
        </p:nvGrpSpPr>
        <p:grpSpPr>
          <a:xfrm>
            <a:off x="699543" y="9578871"/>
            <a:ext cx="860353" cy="172004"/>
            <a:chOff x="1751220" y="2553305"/>
            <a:chExt cx="8690433" cy="1751564"/>
          </a:xfrm>
        </p:grpSpPr>
        <p:grpSp>
          <p:nvGrpSpPr>
            <p:cNvPr id="1369" name="Google Shape;1369;p165"/>
            <p:cNvGrpSpPr/>
            <p:nvPr/>
          </p:nvGrpSpPr>
          <p:grpSpPr>
            <a:xfrm>
              <a:off x="4940894" y="2609525"/>
              <a:ext cx="5500759" cy="1694643"/>
              <a:chOff x="4940894" y="2609525"/>
              <a:chExt cx="5500759" cy="1694643"/>
            </a:xfrm>
          </p:grpSpPr>
          <p:sp>
            <p:nvSpPr>
              <p:cNvPr id="1370" name="Google Shape;1370;p16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1" name="Google Shape;1371;p16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2" name="Google Shape;1372;p16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3" name="Google Shape;1373;p16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74" name="Google Shape;1374;p165"/>
            <p:cNvGrpSpPr/>
            <p:nvPr/>
          </p:nvGrpSpPr>
          <p:grpSpPr>
            <a:xfrm>
              <a:off x="1751220" y="2553305"/>
              <a:ext cx="2635412" cy="1751564"/>
              <a:chOff x="1751220" y="2553305"/>
              <a:chExt cx="2635412" cy="1751564"/>
            </a:xfrm>
          </p:grpSpPr>
          <p:grpSp>
            <p:nvGrpSpPr>
              <p:cNvPr id="1375" name="Google Shape;1375;p165"/>
              <p:cNvGrpSpPr/>
              <p:nvPr/>
            </p:nvGrpSpPr>
            <p:grpSpPr>
              <a:xfrm>
                <a:off x="1751220" y="2553305"/>
                <a:ext cx="2635412" cy="1751564"/>
                <a:chOff x="1751220" y="2553305"/>
                <a:chExt cx="2635412" cy="1751564"/>
              </a:xfrm>
            </p:grpSpPr>
            <p:sp>
              <p:nvSpPr>
                <p:cNvPr id="1376" name="Google Shape;1376;p16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7" name="Google Shape;1377;p16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8" name="Google Shape;1378;p16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9" name="Google Shape;1379;p16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80" name="Google Shape;1380;p16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81" name="Google Shape;1381;p165"/>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fr-FR" sz="1400" u="none" cap="none" strike="noStrike">
                <a:solidFill>
                  <a:srgbClr val="1C2B33"/>
                </a:solidFill>
                <a:latin typeface="Optimistic Text"/>
                <a:ea typeface="Optimistic Text"/>
                <a:cs typeface="Optimistic Text"/>
                <a:sym typeface="Optimistic Text"/>
              </a:rPr>
              <a:t>Youth online safety and well-being</a:t>
            </a:r>
            <a:endParaRPr i="0" sz="1400" u="none" cap="none" strike="noStrike">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b">
  <p:cSld name="TITLE_AND_BODY_3_1_1_2">
    <p:spTree>
      <p:nvGrpSpPr>
        <p:cNvPr id="1382" name="Shape 1382"/>
        <p:cNvGrpSpPr/>
        <p:nvPr/>
      </p:nvGrpSpPr>
      <p:grpSpPr>
        <a:xfrm>
          <a:off x="0" y="0"/>
          <a:ext cx="0" cy="0"/>
          <a:chOff x="0" y="0"/>
          <a:chExt cx="0" cy="0"/>
        </a:xfrm>
      </p:grpSpPr>
      <p:sp>
        <p:nvSpPr>
          <p:cNvPr id="1383" name="Google Shape;1383;p166"/>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16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grpSp>
        <p:nvGrpSpPr>
          <p:cNvPr id="1385" name="Google Shape;1385;p166"/>
          <p:cNvGrpSpPr/>
          <p:nvPr/>
        </p:nvGrpSpPr>
        <p:grpSpPr>
          <a:xfrm>
            <a:off x="699543" y="9578871"/>
            <a:ext cx="860353" cy="172004"/>
            <a:chOff x="1751220" y="2553305"/>
            <a:chExt cx="8690433" cy="1751564"/>
          </a:xfrm>
        </p:grpSpPr>
        <p:grpSp>
          <p:nvGrpSpPr>
            <p:cNvPr id="1386" name="Google Shape;1386;p166"/>
            <p:cNvGrpSpPr/>
            <p:nvPr/>
          </p:nvGrpSpPr>
          <p:grpSpPr>
            <a:xfrm>
              <a:off x="4940894" y="2609525"/>
              <a:ext cx="5500759" cy="1694643"/>
              <a:chOff x="4940894" y="2609525"/>
              <a:chExt cx="5500759" cy="1694643"/>
            </a:xfrm>
          </p:grpSpPr>
          <p:sp>
            <p:nvSpPr>
              <p:cNvPr id="1387" name="Google Shape;1387;p16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88" name="Google Shape;1388;p16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89" name="Google Shape;1389;p16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0" name="Google Shape;1390;p16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91" name="Google Shape;1391;p166"/>
            <p:cNvGrpSpPr/>
            <p:nvPr/>
          </p:nvGrpSpPr>
          <p:grpSpPr>
            <a:xfrm>
              <a:off x="1751220" y="2553305"/>
              <a:ext cx="2635412" cy="1751564"/>
              <a:chOff x="1751220" y="2553305"/>
              <a:chExt cx="2635412" cy="1751564"/>
            </a:xfrm>
          </p:grpSpPr>
          <p:grpSp>
            <p:nvGrpSpPr>
              <p:cNvPr id="1392" name="Google Shape;1392;p166"/>
              <p:cNvGrpSpPr/>
              <p:nvPr/>
            </p:nvGrpSpPr>
            <p:grpSpPr>
              <a:xfrm>
                <a:off x="1751220" y="2553305"/>
                <a:ext cx="2635412" cy="1751564"/>
                <a:chOff x="1751220" y="2553305"/>
                <a:chExt cx="2635412" cy="1751564"/>
              </a:xfrm>
            </p:grpSpPr>
            <p:sp>
              <p:nvSpPr>
                <p:cNvPr id="1393" name="Google Shape;1393;p16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4" name="Google Shape;1394;p16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5" name="Google Shape;1395;p16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6" name="Google Shape;1396;p16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97" name="Google Shape;1397;p16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98" name="Google Shape;1398;p16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fr-FR" sz="1400" u="none" cap="none" strike="noStrike">
                <a:solidFill>
                  <a:srgbClr val="1C2B33"/>
                </a:solidFill>
                <a:latin typeface="Optimistic Text"/>
                <a:ea typeface="Optimistic Text"/>
                <a:cs typeface="Optimistic Text"/>
                <a:sym typeface="Optimistic Text"/>
              </a:rPr>
              <a:t>Youth online safety and well-being</a:t>
            </a:r>
            <a:endParaRPr i="0" sz="1400" u="none" cap="none" strike="noStrike">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c">
  <p:cSld name="TITLE_AND_BODY_3_1_1_2_1">
    <p:spTree>
      <p:nvGrpSpPr>
        <p:cNvPr id="1399" name="Shape 1399"/>
        <p:cNvGrpSpPr/>
        <p:nvPr/>
      </p:nvGrpSpPr>
      <p:grpSpPr>
        <a:xfrm>
          <a:off x="0" y="0"/>
          <a:ext cx="0" cy="0"/>
          <a:chOff x="0" y="0"/>
          <a:chExt cx="0" cy="0"/>
        </a:xfrm>
      </p:grpSpPr>
      <p:sp>
        <p:nvSpPr>
          <p:cNvPr id="1400" name="Google Shape;1400;p167"/>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16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grpSp>
        <p:nvGrpSpPr>
          <p:cNvPr id="1402" name="Google Shape;1402;p167"/>
          <p:cNvGrpSpPr/>
          <p:nvPr/>
        </p:nvGrpSpPr>
        <p:grpSpPr>
          <a:xfrm>
            <a:off x="699543" y="9578871"/>
            <a:ext cx="860353" cy="172004"/>
            <a:chOff x="1751220" y="2553305"/>
            <a:chExt cx="8690433" cy="1751564"/>
          </a:xfrm>
        </p:grpSpPr>
        <p:grpSp>
          <p:nvGrpSpPr>
            <p:cNvPr id="1403" name="Google Shape;1403;p167"/>
            <p:cNvGrpSpPr/>
            <p:nvPr/>
          </p:nvGrpSpPr>
          <p:grpSpPr>
            <a:xfrm>
              <a:off x="4940894" y="2609525"/>
              <a:ext cx="5500759" cy="1694643"/>
              <a:chOff x="4940894" y="2609525"/>
              <a:chExt cx="5500759" cy="1694643"/>
            </a:xfrm>
          </p:grpSpPr>
          <p:sp>
            <p:nvSpPr>
              <p:cNvPr id="1404" name="Google Shape;1404;p16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5" name="Google Shape;1405;p16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6" name="Google Shape;1406;p16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7" name="Google Shape;1407;p16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08" name="Google Shape;1408;p167"/>
            <p:cNvGrpSpPr/>
            <p:nvPr/>
          </p:nvGrpSpPr>
          <p:grpSpPr>
            <a:xfrm>
              <a:off x="1751220" y="2553305"/>
              <a:ext cx="2635412" cy="1751564"/>
              <a:chOff x="1751220" y="2553305"/>
              <a:chExt cx="2635412" cy="1751564"/>
            </a:xfrm>
          </p:grpSpPr>
          <p:grpSp>
            <p:nvGrpSpPr>
              <p:cNvPr id="1409" name="Google Shape;1409;p167"/>
              <p:cNvGrpSpPr/>
              <p:nvPr/>
            </p:nvGrpSpPr>
            <p:grpSpPr>
              <a:xfrm>
                <a:off x="1751220" y="2553305"/>
                <a:ext cx="2635412" cy="1751564"/>
                <a:chOff x="1751220" y="2553305"/>
                <a:chExt cx="2635412" cy="1751564"/>
              </a:xfrm>
            </p:grpSpPr>
            <p:sp>
              <p:nvSpPr>
                <p:cNvPr id="1410" name="Google Shape;1410;p16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1" name="Google Shape;1411;p16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2" name="Google Shape;1412;p16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3" name="Google Shape;1413;p16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14" name="Google Shape;1414;p16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15" name="Google Shape;1415;p167"/>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fr-FR" sz="1400" u="none" cap="none" strike="noStrike">
                <a:solidFill>
                  <a:srgbClr val="1C2B33"/>
                </a:solidFill>
                <a:latin typeface="Optimistic Text"/>
                <a:ea typeface="Optimistic Text"/>
                <a:cs typeface="Optimistic Text"/>
                <a:sym typeface="Optimistic Text"/>
              </a:rPr>
              <a:t>Youth online safety and well-being</a:t>
            </a:r>
            <a:endParaRPr i="0" sz="1400" u="none" cap="none" strike="noStrike">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a">
  <p:cSld name="TITLE_AND_BODY_3_1_1_1">
    <p:spTree>
      <p:nvGrpSpPr>
        <p:cNvPr id="1416" name="Shape 1416"/>
        <p:cNvGrpSpPr/>
        <p:nvPr/>
      </p:nvGrpSpPr>
      <p:grpSpPr>
        <a:xfrm>
          <a:off x="0" y="0"/>
          <a:ext cx="0" cy="0"/>
          <a:chOff x="0" y="0"/>
          <a:chExt cx="0" cy="0"/>
        </a:xfrm>
      </p:grpSpPr>
      <p:sp>
        <p:nvSpPr>
          <p:cNvPr id="1417" name="Google Shape;1417;p16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grpSp>
        <p:nvGrpSpPr>
          <p:cNvPr id="1418" name="Google Shape;1418;p168"/>
          <p:cNvGrpSpPr/>
          <p:nvPr/>
        </p:nvGrpSpPr>
        <p:grpSpPr>
          <a:xfrm>
            <a:off x="699543" y="9578871"/>
            <a:ext cx="860353" cy="172004"/>
            <a:chOff x="1751220" y="2553305"/>
            <a:chExt cx="8690433" cy="1751564"/>
          </a:xfrm>
        </p:grpSpPr>
        <p:grpSp>
          <p:nvGrpSpPr>
            <p:cNvPr id="1419" name="Google Shape;1419;p168"/>
            <p:cNvGrpSpPr/>
            <p:nvPr/>
          </p:nvGrpSpPr>
          <p:grpSpPr>
            <a:xfrm>
              <a:off x="4940894" y="2609525"/>
              <a:ext cx="5500759" cy="1694643"/>
              <a:chOff x="4940894" y="2609525"/>
              <a:chExt cx="5500759" cy="1694643"/>
            </a:xfrm>
          </p:grpSpPr>
          <p:sp>
            <p:nvSpPr>
              <p:cNvPr id="1420" name="Google Shape;1420;p16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1" name="Google Shape;1421;p16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2" name="Google Shape;1422;p16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3" name="Google Shape;1423;p16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24" name="Google Shape;1424;p168"/>
            <p:cNvGrpSpPr/>
            <p:nvPr/>
          </p:nvGrpSpPr>
          <p:grpSpPr>
            <a:xfrm>
              <a:off x="1751220" y="2553305"/>
              <a:ext cx="2635412" cy="1751564"/>
              <a:chOff x="1751220" y="2553305"/>
              <a:chExt cx="2635412" cy="1751564"/>
            </a:xfrm>
          </p:grpSpPr>
          <p:grpSp>
            <p:nvGrpSpPr>
              <p:cNvPr id="1425" name="Google Shape;1425;p168"/>
              <p:cNvGrpSpPr/>
              <p:nvPr/>
            </p:nvGrpSpPr>
            <p:grpSpPr>
              <a:xfrm>
                <a:off x="1751220" y="2553305"/>
                <a:ext cx="2635412" cy="1751564"/>
                <a:chOff x="1751220" y="2553305"/>
                <a:chExt cx="2635412" cy="1751564"/>
              </a:xfrm>
            </p:grpSpPr>
            <p:sp>
              <p:nvSpPr>
                <p:cNvPr id="1426" name="Google Shape;1426;p16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7" name="Google Shape;1427;p16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8" name="Google Shape;1428;p16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9" name="Google Shape;1429;p16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30" name="Google Shape;1430;p16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31" name="Google Shape;1431;p168"/>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fr-FR" sz="1400" u="none" cap="none" strike="noStrike">
                <a:solidFill>
                  <a:srgbClr val="1C2B33"/>
                </a:solidFill>
                <a:latin typeface="Optimistic Text"/>
                <a:ea typeface="Optimistic Text"/>
                <a:cs typeface="Optimistic Text"/>
                <a:sym typeface="Optimistic Text"/>
              </a:rPr>
              <a:t>Youth online safety and well-being</a:t>
            </a:r>
            <a:endParaRPr i="0" sz="1400" u="none" cap="none" strike="noStrike">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b">
  <p:cSld name="TITLE_AND_BODY_3_1_1_1_1">
    <p:spTree>
      <p:nvGrpSpPr>
        <p:cNvPr id="1432" name="Shape 1432"/>
        <p:cNvGrpSpPr/>
        <p:nvPr/>
      </p:nvGrpSpPr>
      <p:grpSpPr>
        <a:xfrm>
          <a:off x="0" y="0"/>
          <a:ext cx="0" cy="0"/>
          <a:chOff x="0" y="0"/>
          <a:chExt cx="0" cy="0"/>
        </a:xfrm>
      </p:grpSpPr>
      <p:sp>
        <p:nvSpPr>
          <p:cNvPr id="1433" name="Google Shape;1433;p169"/>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16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grpSp>
        <p:nvGrpSpPr>
          <p:cNvPr id="1435" name="Google Shape;1435;p169"/>
          <p:cNvGrpSpPr/>
          <p:nvPr/>
        </p:nvGrpSpPr>
        <p:grpSpPr>
          <a:xfrm>
            <a:off x="699543" y="9578871"/>
            <a:ext cx="860353" cy="172004"/>
            <a:chOff x="1751220" y="2553305"/>
            <a:chExt cx="8690433" cy="1751564"/>
          </a:xfrm>
        </p:grpSpPr>
        <p:grpSp>
          <p:nvGrpSpPr>
            <p:cNvPr id="1436" name="Google Shape;1436;p169"/>
            <p:cNvGrpSpPr/>
            <p:nvPr/>
          </p:nvGrpSpPr>
          <p:grpSpPr>
            <a:xfrm>
              <a:off x="4940894" y="2609525"/>
              <a:ext cx="5500759" cy="1694643"/>
              <a:chOff x="4940894" y="2609525"/>
              <a:chExt cx="5500759" cy="1694643"/>
            </a:xfrm>
          </p:grpSpPr>
          <p:sp>
            <p:nvSpPr>
              <p:cNvPr id="1437" name="Google Shape;1437;p16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38" name="Google Shape;1438;p16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39" name="Google Shape;1439;p16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0" name="Google Shape;1440;p16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41" name="Google Shape;1441;p169"/>
            <p:cNvGrpSpPr/>
            <p:nvPr/>
          </p:nvGrpSpPr>
          <p:grpSpPr>
            <a:xfrm>
              <a:off x="1751220" y="2553305"/>
              <a:ext cx="2635412" cy="1751564"/>
              <a:chOff x="1751220" y="2553305"/>
              <a:chExt cx="2635412" cy="1751564"/>
            </a:xfrm>
          </p:grpSpPr>
          <p:grpSp>
            <p:nvGrpSpPr>
              <p:cNvPr id="1442" name="Google Shape;1442;p169"/>
              <p:cNvGrpSpPr/>
              <p:nvPr/>
            </p:nvGrpSpPr>
            <p:grpSpPr>
              <a:xfrm>
                <a:off x="1751220" y="2553305"/>
                <a:ext cx="2635412" cy="1751564"/>
                <a:chOff x="1751220" y="2553305"/>
                <a:chExt cx="2635412" cy="1751564"/>
              </a:xfrm>
            </p:grpSpPr>
            <p:sp>
              <p:nvSpPr>
                <p:cNvPr id="1443" name="Google Shape;1443;p16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4" name="Google Shape;1444;p16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5" name="Google Shape;1445;p16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6" name="Google Shape;1446;p16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47" name="Google Shape;1447;p16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48" name="Google Shape;1448;p169"/>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fr-FR" sz="1400" u="none" cap="none" strike="noStrike">
                <a:solidFill>
                  <a:srgbClr val="1C2B33"/>
                </a:solidFill>
                <a:latin typeface="Optimistic Text"/>
                <a:ea typeface="Optimistic Text"/>
                <a:cs typeface="Optimistic Text"/>
                <a:sym typeface="Optimistic Text"/>
              </a:rPr>
              <a:t>Youth online safety and well-being</a:t>
            </a:r>
            <a:endParaRPr i="0" sz="1400" u="none" cap="none" strike="noStrike">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136" name="Shape 136"/>
        <p:cNvGrpSpPr/>
        <p:nvPr/>
      </p:nvGrpSpPr>
      <p:grpSpPr>
        <a:xfrm>
          <a:off x="0" y="0"/>
          <a:ext cx="0" cy="0"/>
          <a:chOff x="0" y="0"/>
          <a:chExt cx="0" cy="0"/>
        </a:xfrm>
      </p:grpSpPr>
      <p:sp>
        <p:nvSpPr>
          <p:cNvPr id="137" name="Google Shape;137;p18"/>
          <p:cNvSpPr txBox="1"/>
          <p:nvPr>
            <p:ph type="title"/>
          </p:nvPr>
        </p:nvSpPr>
        <p:spPr>
          <a:xfrm>
            <a:off x="699525" y="3983325"/>
            <a:ext cx="8241300" cy="1237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38" name="Google Shape;138;p18"/>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39" name="Google Shape;139;p18"/>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40" name="Google Shape;140;p1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141" name="Shape 141"/>
        <p:cNvGrpSpPr/>
        <p:nvPr/>
      </p:nvGrpSpPr>
      <p:grpSpPr>
        <a:xfrm>
          <a:off x="0" y="0"/>
          <a:ext cx="0" cy="0"/>
          <a:chOff x="0" y="0"/>
          <a:chExt cx="0" cy="0"/>
        </a:xfrm>
      </p:grpSpPr>
      <p:sp>
        <p:nvSpPr>
          <p:cNvPr id="142" name="Google Shape;142;p19"/>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43" name="Google Shape;143;p19"/>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44" name="Google Shape;144;p19"/>
          <p:cNvSpPr txBox="1"/>
          <p:nvPr>
            <p:ph idx="2"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45" name="Google Shape;145;p19"/>
          <p:cNvSpPr txBox="1"/>
          <p:nvPr>
            <p:ph idx="3"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46" name="Google Shape;146;p19"/>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47" name="Google Shape;147;p1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48" name="Shape 148"/>
        <p:cNvGrpSpPr/>
        <p:nvPr/>
      </p:nvGrpSpPr>
      <p:grpSpPr>
        <a:xfrm>
          <a:off x="0" y="0"/>
          <a:ext cx="0" cy="0"/>
          <a:chOff x="0" y="0"/>
          <a:chExt cx="0" cy="0"/>
        </a:xfrm>
      </p:grpSpPr>
      <p:sp>
        <p:nvSpPr>
          <p:cNvPr id="149" name="Google Shape;149;p20"/>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0" name="Google Shape;150;p20"/>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1" name="Google Shape;151;p20"/>
          <p:cNvSpPr txBox="1"/>
          <p:nvPr>
            <p:ph idx="2"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2" name="Google Shape;152;p20"/>
          <p:cNvSpPr txBox="1"/>
          <p:nvPr>
            <p:ph idx="3"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3" name="Google Shape;153;p20"/>
          <p:cNvSpPr txBox="1"/>
          <p:nvPr>
            <p:ph idx="4"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4" name="Google Shape;154;p20"/>
          <p:cNvSpPr txBox="1"/>
          <p:nvPr>
            <p:ph idx="5"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5" name="Google Shape;155;p20"/>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56" name="Google Shape;156;p2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16" name="Shape 16"/>
        <p:cNvGrpSpPr/>
        <p:nvPr/>
      </p:nvGrpSpPr>
      <p:grpSpPr>
        <a:xfrm>
          <a:off x="0" y="0"/>
          <a:ext cx="0" cy="0"/>
          <a:chOff x="0" y="0"/>
          <a:chExt cx="0" cy="0"/>
        </a:xfrm>
      </p:grpSpPr>
      <p:sp>
        <p:nvSpPr>
          <p:cNvPr id="17" name="Google Shape;17;p3"/>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8" name="Google Shape;18;p3"/>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9" name="Google Shape;19;p3"/>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 name="Google Shape;20;p3"/>
          <p:cNvSpPr txBox="1"/>
          <p:nvPr>
            <p:ph type="ctrTitle"/>
          </p:nvPr>
        </p:nvSpPr>
        <p:spPr>
          <a:xfrm>
            <a:off x="704100" y="265176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21" name="Google Shape;21;p3"/>
          <p:cNvSpPr txBox="1"/>
          <p:nvPr>
            <p:ph idx="4" type="subTitle"/>
          </p:nvPr>
        </p:nvSpPr>
        <p:spPr>
          <a:xfrm>
            <a:off x="704100" y="484633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22" name="Google Shape;22;p3"/>
          <p:cNvGrpSpPr/>
          <p:nvPr/>
        </p:nvGrpSpPr>
        <p:grpSpPr>
          <a:xfrm>
            <a:off x="15867399" y="9251826"/>
            <a:ext cx="1725920" cy="347510"/>
            <a:chOff x="15867399" y="9251826"/>
            <a:chExt cx="1725920" cy="347510"/>
          </a:xfrm>
        </p:grpSpPr>
        <p:grpSp>
          <p:nvGrpSpPr>
            <p:cNvPr id="23" name="Google Shape;23;p3"/>
            <p:cNvGrpSpPr/>
            <p:nvPr/>
          </p:nvGrpSpPr>
          <p:grpSpPr>
            <a:xfrm>
              <a:off x="16500868" y="9262980"/>
              <a:ext cx="1092451" cy="336217"/>
              <a:chOff x="4940894" y="2609525"/>
              <a:chExt cx="5500759" cy="1694643"/>
            </a:xfrm>
          </p:grpSpPr>
          <p:sp>
            <p:nvSpPr>
              <p:cNvPr id="24" name="Google Shape;24;p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 name="Google Shape;25;p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 name="Google Shape;26;p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 name="Google Shape;27;p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8" name="Google Shape;28;p3"/>
            <p:cNvGrpSpPr/>
            <p:nvPr/>
          </p:nvGrpSpPr>
          <p:grpSpPr>
            <a:xfrm>
              <a:off x="15867399" y="9251826"/>
              <a:ext cx="523393" cy="347510"/>
              <a:chOff x="1751220" y="2553305"/>
              <a:chExt cx="2635412" cy="1751564"/>
            </a:xfrm>
          </p:grpSpPr>
          <p:grpSp>
            <p:nvGrpSpPr>
              <p:cNvPr id="29" name="Google Shape;29;p3"/>
              <p:cNvGrpSpPr/>
              <p:nvPr/>
            </p:nvGrpSpPr>
            <p:grpSpPr>
              <a:xfrm>
                <a:off x="1751220" y="2553305"/>
                <a:ext cx="2635412" cy="1751564"/>
                <a:chOff x="1751220" y="2553305"/>
                <a:chExt cx="2635412" cy="1751564"/>
              </a:xfrm>
            </p:grpSpPr>
            <p:sp>
              <p:nvSpPr>
                <p:cNvPr id="30" name="Google Shape;30;p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 name="Google Shape;31;p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 name="Google Shape;32;p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 name="Google Shape;33;p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34" name="Google Shape;34;p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57" name="Shape 157"/>
        <p:cNvGrpSpPr/>
        <p:nvPr/>
      </p:nvGrpSpPr>
      <p:grpSpPr>
        <a:xfrm>
          <a:off x="0" y="0"/>
          <a:ext cx="0" cy="0"/>
          <a:chOff x="0" y="0"/>
          <a:chExt cx="0" cy="0"/>
        </a:xfrm>
      </p:grpSpPr>
      <p:sp>
        <p:nvSpPr>
          <p:cNvPr id="158" name="Google Shape;158;p21"/>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9" name="Google Shape;159;p21"/>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0" name="Google Shape;160;p21"/>
          <p:cNvSpPr txBox="1"/>
          <p:nvPr>
            <p:ph idx="2"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1" name="Google Shape;161;p21"/>
          <p:cNvSpPr txBox="1"/>
          <p:nvPr>
            <p:ph idx="3"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2" name="Google Shape;162;p21"/>
          <p:cNvSpPr txBox="1"/>
          <p:nvPr>
            <p:ph idx="4"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3" name="Google Shape;163;p21"/>
          <p:cNvSpPr txBox="1"/>
          <p:nvPr>
            <p:ph idx="5"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4" name="Google Shape;164;p21"/>
          <p:cNvSpPr txBox="1"/>
          <p:nvPr>
            <p:ph idx="6"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5" name="Google Shape;165;p21"/>
          <p:cNvSpPr txBox="1"/>
          <p:nvPr>
            <p:ph idx="7"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6" name="Google Shape;166;p21"/>
          <p:cNvSpPr txBox="1"/>
          <p:nvPr>
            <p:ph idx="8"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67" name="Google Shape;167;p21"/>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68" name="Shape 168"/>
        <p:cNvGrpSpPr/>
        <p:nvPr/>
      </p:nvGrpSpPr>
      <p:grpSpPr>
        <a:xfrm>
          <a:off x="0" y="0"/>
          <a:ext cx="0" cy="0"/>
          <a:chOff x="0" y="0"/>
          <a:chExt cx="0" cy="0"/>
        </a:xfrm>
      </p:grpSpPr>
      <p:sp>
        <p:nvSpPr>
          <p:cNvPr id="169" name="Google Shape;169;p22"/>
          <p:cNvSpPr txBox="1"/>
          <p:nvPr>
            <p:ph type="title"/>
          </p:nvPr>
        </p:nvSpPr>
        <p:spPr>
          <a:xfrm>
            <a:off x="1403600" y="3745051"/>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70" name="Google Shape;170;p22"/>
          <p:cNvSpPr txBox="1"/>
          <p:nvPr>
            <p:ph idx="1" type="body"/>
          </p:nvPr>
        </p:nvSpPr>
        <p:spPr>
          <a:xfrm>
            <a:off x="1403600" y="5231007"/>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1" name="Google Shape;171;p22"/>
          <p:cNvSpPr txBox="1"/>
          <p:nvPr>
            <p:ph idx="2" type="title"/>
          </p:nvPr>
        </p:nvSpPr>
        <p:spPr>
          <a:xfrm>
            <a:off x="10556725" y="3745051"/>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72" name="Google Shape;172;p22"/>
          <p:cNvSpPr txBox="1"/>
          <p:nvPr>
            <p:ph idx="3" type="body"/>
          </p:nvPr>
        </p:nvSpPr>
        <p:spPr>
          <a:xfrm>
            <a:off x="10556725" y="5231006"/>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3" name="Google Shape;173;p22"/>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74" name="Google Shape;174;p22"/>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75" name="Shape 175"/>
        <p:cNvGrpSpPr/>
        <p:nvPr/>
      </p:nvGrpSpPr>
      <p:grpSpPr>
        <a:xfrm>
          <a:off x="0" y="0"/>
          <a:ext cx="0" cy="0"/>
          <a:chOff x="0" y="0"/>
          <a:chExt cx="0" cy="0"/>
        </a:xfrm>
      </p:grpSpPr>
      <p:sp>
        <p:nvSpPr>
          <p:cNvPr id="176" name="Google Shape;176;p23"/>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77" name="Google Shape;177;p23"/>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8" name="Google Shape;178;p23"/>
          <p:cNvSpPr txBox="1"/>
          <p:nvPr>
            <p:ph idx="2"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79" name="Google Shape;179;p23"/>
          <p:cNvSpPr txBox="1"/>
          <p:nvPr>
            <p:ph idx="3"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0" name="Google Shape;180;p23"/>
          <p:cNvSpPr txBox="1"/>
          <p:nvPr>
            <p:ph idx="4"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1" name="Google Shape;181;p23"/>
          <p:cNvSpPr txBox="1"/>
          <p:nvPr>
            <p:ph idx="5"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2" name="Google Shape;182;p23"/>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83" name="Google Shape;183;p23"/>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84" name="Shape 184"/>
        <p:cNvGrpSpPr/>
        <p:nvPr/>
      </p:nvGrpSpPr>
      <p:grpSpPr>
        <a:xfrm>
          <a:off x="0" y="0"/>
          <a:ext cx="0" cy="0"/>
          <a:chOff x="0" y="0"/>
          <a:chExt cx="0" cy="0"/>
        </a:xfrm>
      </p:grpSpPr>
      <p:sp>
        <p:nvSpPr>
          <p:cNvPr id="185" name="Google Shape;185;p24"/>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6" name="Google Shape;186;p24"/>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7" name="Google Shape;187;p24"/>
          <p:cNvSpPr txBox="1"/>
          <p:nvPr>
            <p:ph idx="2"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8" name="Google Shape;188;p24"/>
          <p:cNvSpPr txBox="1"/>
          <p:nvPr>
            <p:ph idx="3"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9" name="Google Shape;189;p24"/>
          <p:cNvSpPr txBox="1"/>
          <p:nvPr>
            <p:ph idx="4"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90" name="Google Shape;190;p24"/>
          <p:cNvSpPr txBox="1"/>
          <p:nvPr>
            <p:ph idx="5"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91" name="Google Shape;191;p24"/>
          <p:cNvSpPr txBox="1"/>
          <p:nvPr>
            <p:ph idx="6"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92" name="Google Shape;192;p24"/>
          <p:cNvSpPr txBox="1"/>
          <p:nvPr>
            <p:ph idx="7"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93" name="Google Shape;193;p24"/>
          <p:cNvSpPr txBox="1"/>
          <p:nvPr>
            <p:ph idx="8"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94" name="Google Shape;194;p24"/>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95" name="Shape 195"/>
        <p:cNvGrpSpPr/>
        <p:nvPr/>
      </p:nvGrpSpPr>
      <p:grpSpPr>
        <a:xfrm>
          <a:off x="0" y="0"/>
          <a:ext cx="0" cy="0"/>
          <a:chOff x="0" y="0"/>
          <a:chExt cx="0" cy="0"/>
        </a:xfrm>
      </p:grpSpPr>
      <p:sp>
        <p:nvSpPr>
          <p:cNvPr id="196" name="Google Shape;196;p25"/>
          <p:cNvSpPr txBox="1"/>
          <p:nvPr>
            <p:ph type="ctrTitle"/>
          </p:nvPr>
        </p:nvSpPr>
        <p:spPr>
          <a:xfrm>
            <a:off x="1403600" y="3383280"/>
            <a:ext cx="14081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p:txBody>
      </p:sp>
      <p:sp>
        <p:nvSpPr>
          <p:cNvPr id="197" name="Google Shape;197;p25"/>
          <p:cNvSpPr txBox="1"/>
          <p:nvPr>
            <p:ph idx="1"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98" name="Google Shape;198;p2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99" name="Google Shape;199;p2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200" name="Shape 200"/>
        <p:cNvGrpSpPr/>
        <p:nvPr/>
      </p:nvGrpSpPr>
      <p:grpSpPr>
        <a:xfrm>
          <a:off x="0" y="0"/>
          <a:ext cx="0" cy="0"/>
          <a:chOff x="0" y="0"/>
          <a:chExt cx="0" cy="0"/>
        </a:xfrm>
      </p:grpSpPr>
      <p:sp>
        <p:nvSpPr>
          <p:cNvPr id="201" name="Google Shape;201;p26"/>
          <p:cNvSpPr txBox="1"/>
          <p:nvPr>
            <p:ph type="ctrTitle"/>
          </p:nvPr>
        </p:nvSpPr>
        <p:spPr>
          <a:xfrm>
            <a:off x="1403600" y="3383280"/>
            <a:ext cx="63369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02" name="Google Shape;202;p26"/>
          <p:cNvSpPr txBox="1"/>
          <p:nvPr>
            <p:ph idx="1"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3" name="Google Shape;203;p26"/>
          <p:cNvSpPr txBox="1"/>
          <p:nvPr>
            <p:ph idx="2" type="ctrTitle"/>
          </p:nvPr>
        </p:nvSpPr>
        <p:spPr>
          <a:xfrm>
            <a:off x="10556750" y="3383280"/>
            <a:ext cx="63369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04" name="Google Shape;204;p26"/>
          <p:cNvSpPr txBox="1"/>
          <p:nvPr>
            <p:ph idx="3"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5" name="Google Shape;205;p26"/>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06" name="Google Shape;206;p2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207" name="Shape 207"/>
        <p:cNvGrpSpPr/>
        <p:nvPr/>
      </p:nvGrpSpPr>
      <p:grpSpPr>
        <a:xfrm>
          <a:off x="0" y="0"/>
          <a:ext cx="0" cy="0"/>
          <a:chOff x="0" y="0"/>
          <a:chExt cx="0" cy="0"/>
        </a:xfrm>
      </p:grpSpPr>
      <p:sp>
        <p:nvSpPr>
          <p:cNvPr id="208" name="Google Shape;208;p27"/>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09" name="Google Shape;209;p27"/>
          <p:cNvSpPr txBox="1"/>
          <p:nvPr>
            <p:ph idx="1"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0" name="Google Shape;210;p27"/>
          <p:cNvSpPr txBox="1"/>
          <p:nvPr>
            <p:ph idx="2"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11" name="Google Shape;211;p27"/>
          <p:cNvSpPr txBox="1"/>
          <p:nvPr>
            <p:ph idx="3"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2" name="Google Shape;212;p27"/>
          <p:cNvSpPr txBox="1"/>
          <p:nvPr>
            <p:ph idx="4"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13" name="Google Shape;213;p27"/>
          <p:cNvSpPr txBox="1"/>
          <p:nvPr>
            <p:ph idx="5"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4" name="Google Shape;214;p27"/>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15" name="Google Shape;215;p2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216" name="Shape 216"/>
        <p:cNvGrpSpPr/>
        <p:nvPr/>
      </p:nvGrpSpPr>
      <p:grpSpPr>
        <a:xfrm>
          <a:off x="0" y="0"/>
          <a:ext cx="0" cy="0"/>
          <a:chOff x="0" y="0"/>
          <a:chExt cx="0" cy="0"/>
        </a:xfrm>
      </p:grpSpPr>
      <p:sp>
        <p:nvSpPr>
          <p:cNvPr id="217" name="Google Shape;217;p28"/>
          <p:cNvSpPr txBox="1"/>
          <p:nvPr>
            <p:ph type="ctrTitle"/>
          </p:nvPr>
        </p:nvSpPr>
        <p:spPr>
          <a:xfrm>
            <a:off x="1403600" y="3383275"/>
            <a:ext cx="149295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18" name="Google Shape;218;p28"/>
          <p:cNvSpPr txBox="1"/>
          <p:nvPr>
            <p:ph idx="1" type="subTitle"/>
          </p:nvPr>
        </p:nvSpPr>
        <p:spPr>
          <a:xfrm>
            <a:off x="1403650" y="5458973"/>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9" name="Google Shape;219;p28"/>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20" name="Google Shape;220;p2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221" name="Shape 221"/>
        <p:cNvGrpSpPr/>
        <p:nvPr/>
      </p:nvGrpSpPr>
      <p:grpSpPr>
        <a:xfrm>
          <a:off x="0" y="0"/>
          <a:ext cx="0" cy="0"/>
          <a:chOff x="0" y="0"/>
          <a:chExt cx="0" cy="0"/>
        </a:xfrm>
      </p:grpSpPr>
      <p:sp>
        <p:nvSpPr>
          <p:cNvPr id="222" name="Google Shape;222;p29"/>
          <p:cNvSpPr txBox="1"/>
          <p:nvPr>
            <p:ph type="ctrTitle"/>
          </p:nvPr>
        </p:nvSpPr>
        <p:spPr>
          <a:xfrm>
            <a:off x="1403600" y="5361700"/>
            <a:ext cx="114909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23" name="Google Shape;223;p29"/>
          <p:cNvSpPr txBox="1"/>
          <p:nvPr>
            <p:ph idx="1" type="subTitle"/>
          </p:nvPr>
        </p:nvSpPr>
        <p:spPr>
          <a:xfrm>
            <a:off x="1403650" y="6864100"/>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24" name="Google Shape;224;p29"/>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25" name="Google Shape;225;p2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226" name="Shape 226"/>
        <p:cNvGrpSpPr/>
        <p:nvPr/>
      </p:nvGrpSpPr>
      <p:grpSpPr>
        <a:xfrm>
          <a:off x="0" y="0"/>
          <a:ext cx="0" cy="0"/>
          <a:chOff x="0" y="0"/>
          <a:chExt cx="0" cy="0"/>
        </a:xfrm>
      </p:grpSpPr>
      <p:sp>
        <p:nvSpPr>
          <p:cNvPr id="227" name="Google Shape;227;p30"/>
          <p:cNvSpPr txBox="1"/>
          <p:nvPr>
            <p:ph type="ctrTitle"/>
          </p:nvPr>
        </p:nvSpPr>
        <p:spPr>
          <a:xfrm>
            <a:off x="699500" y="3383275"/>
            <a:ext cx="16321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28" name="Google Shape;228;p30"/>
          <p:cNvSpPr txBox="1"/>
          <p:nvPr>
            <p:ph idx="1"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29" name="Google Shape;229;p30"/>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30" name="Google Shape;230;p3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1">
  <p:cSld name="TITLE_4">
    <p:spTree>
      <p:nvGrpSpPr>
        <p:cNvPr id="35" name="Shape 35"/>
        <p:cNvGrpSpPr/>
        <p:nvPr/>
      </p:nvGrpSpPr>
      <p:grpSpPr>
        <a:xfrm>
          <a:off x="0" y="0"/>
          <a:ext cx="0" cy="0"/>
          <a:chOff x="0" y="0"/>
          <a:chExt cx="0" cy="0"/>
        </a:xfrm>
      </p:grpSpPr>
      <p:sp>
        <p:nvSpPr>
          <p:cNvPr id="36" name="Google Shape;36;p4"/>
          <p:cNvSpPr/>
          <p:nvPr/>
        </p:nvSpPr>
        <p:spPr>
          <a:xfrm>
            <a:off x="0" y="-100"/>
            <a:ext cx="182880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38" name="Google Shape;38;p4"/>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39" name="Google Shape;39;p4"/>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40" name="Google Shape;40;p4"/>
          <p:cNvSpPr txBox="1"/>
          <p:nvPr>
            <p:ph type="ctrTitle"/>
          </p:nvPr>
        </p:nvSpPr>
        <p:spPr>
          <a:xfrm>
            <a:off x="704100" y="3402676"/>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5600"/>
              <a:buNone/>
              <a:defRPr>
                <a:solidFill>
                  <a:schemeClr val="lt1"/>
                </a:solidFill>
              </a:defRPr>
            </a:lvl1pPr>
            <a:lvl2pPr lvl="1" algn="l">
              <a:lnSpc>
                <a:spcPct val="100000"/>
              </a:lnSpc>
              <a:spcBef>
                <a:spcPts val="0"/>
              </a:spcBef>
              <a:spcAft>
                <a:spcPts val="0"/>
              </a:spcAft>
              <a:buClr>
                <a:schemeClr val="lt1"/>
              </a:buClr>
              <a:buSzPts val="5600"/>
              <a:buNone/>
              <a:defRPr>
                <a:solidFill>
                  <a:schemeClr val="lt1"/>
                </a:solidFill>
              </a:defRPr>
            </a:lvl2pPr>
            <a:lvl3pPr lvl="2" algn="l">
              <a:lnSpc>
                <a:spcPct val="100000"/>
              </a:lnSpc>
              <a:spcBef>
                <a:spcPts val="0"/>
              </a:spcBef>
              <a:spcAft>
                <a:spcPts val="0"/>
              </a:spcAft>
              <a:buClr>
                <a:schemeClr val="lt1"/>
              </a:buClr>
              <a:buSzPts val="5600"/>
              <a:buNone/>
              <a:defRPr>
                <a:solidFill>
                  <a:schemeClr val="lt1"/>
                </a:solidFill>
              </a:defRPr>
            </a:lvl3pPr>
            <a:lvl4pPr lvl="3" algn="l">
              <a:lnSpc>
                <a:spcPct val="100000"/>
              </a:lnSpc>
              <a:spcBef>
                <a:spcPts val="0"/>
              </a:spcBef>
              <a:spcAft>
                <a:spcPts val="0"/>
              </a:spcAft>
              <a:buClr>
                <a:schemeClr val="lt1"/>
              </a:buClr>
              <a:buSzPts val="5600"/>
              <a:buNone/>
              <a:defRPr>
                <a:solidFill>
                  <a:schemeClr val="lt1"/>
                </a:solidFill>
              </a:defRPr>
            </a:lvl4pPr>
            <a:lvl5pPr lvl="4" algn="l">
              <a:lnSpc>
                <a:spcPct val="100000"/>
              </a:lnSpc>
              <a:spcBef>
                <a:spcPts val="0"/>
              </a:spcBef>
              <a:spcAft>
                <a:spcPts val="0"/>
              </a:spcAft>
              <a:buClr>
                <a:schemeClr val="lt1"/>
              </a:buClr>
              <a:buSzPts val="5600"/>
              <a:buNone/>
              <a:defRPr>
                <a:solidFill>
                  <a:schemeClr val="lt1"/>
                </a:solidFill>
              </a:defRPr>
            </a:lvl5pPr>
            <a:lvl6pPr lvl="5" algn="l">
              <a:lnSpc>
                <a:spcPct val="100000"/>
              </a:lnSpc>
              <a:spcBef>
                <a:spcPts val="0"/>
              </a:spcBef>
              <a:spcAft>
                <a:spcPts val="0"/>
              </a:spcAft>
              <a:buClr>
                <a:schemeClr val="lt1"/>
              </a:buClr>
              <a:buSzPts val="5600"/>
              <a:buNone/>
              <a:defRPr>
                <a:solidFill>
                  <a:schemeClr val="lt1"/>
                </a:solidFill>
              </a:defRPr>
            </a:lvl6pPr>
            <a:lvl7pPr lvl="6" algn="l">
              <a:lnSpc>
                <a:spcPct val="100000"/>
              </a:lnSpc>
              <a:spcBef>
                <a:spcPts val="0"/>
              </a:spcBef>
              <a:spcAft>
                <a:spcPts val="0"/>
              </a:spcAft>
              <a:buClr>
                <a:schemeClr val="lt1"/>
              </a:buClr>
              <a:buSzPts val="5600"/>
              <a:buNone/>
              <a:defRPr>
                <a:solidFill>
                  <a:schemeClr val="lt1"/>
                </a:solidFill>
              </a:defRPr>
            </a:lvl7pPr>
            <a:lvl8pPr lvl="7" algn="l">
              <a:lnSpc>
                <a:spcPct val="100000"/>
              </a:lnSpc>
              <a:spcBef>
                <a:spcPts val="0"/>
              </a:spcBef>
              <a:spcAft>
                <a:spcPts val="0"/>
              </a:spcAft>
              <a:buClr>
                <a:schemeClr val="lt1"/>
              </a:buClr>
              <a:buSzPts val="5600"/>
              <a:buNone/>
              <a:defRPr>
                <a:solidFill>
                  <a:schemeClr val="lt1"/>
                </a:solidFill>
              </a:defRPr>
            </a:lvl8pPr>
            <a:lvl9pPr lvl="8" algn="l">
              <a:lnSpc>
                <a:spcPct val="100000"/>
              </a:lnSpc>
              <a:spcBef>
                <a:spcPts val="0"/>
              </a:spcBef>
              <a:spcAft>
                <a:spcPts val="0"/>
              </a:spcAft>
              <a:buClr>
                <a:schemeClr val="lt1"/>
              </a:buClr>
              <a:buSzPts val="5600"/>
              <a:buNone/>
              <a:defRPr>
                <a:solidFill>
                  <a:schemeClr val="lt1"/>
                </a:solidFill>
              </a:defRPr>
            </a:lvl9pPr>
          </a:lstStyle>
          <a:p/>
        </p:txBody>
      </p:sp>
      <p:sp>
        <p:nvSpPr>
          <p:cNvPr id="41" name="Google Shape;41;p4"/>
          <p:cNvSpPr txBox="1"/>
          <p:nvPr>
            <p:ph idx="4" type="subTitle"/>
          </p:nvPr>
        </p:nvSpPr>
        <p:spPr>
          <a:xfrm>
            <a:off x="704100" y="5597246"/>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solidFill>
                  <a:schemeClr val="lt1"/>
                </a:solidFill>
              </a:defRPr>
            </a:lvl2pPr>
            <a:lvl3pPr lvl="2" algn="l">
              <a:lnSpc>
                <a:spcPct val="125000"/>
              </a:lnSpc>
              <a:spcBef>
                <a:spcPts val="0"/>
              </a:spcBef>
              <a:spcAft>
                <a:spcPts val="0"/>
              </a:spcAft>
              <a:buSzPts val="1800"/>
              <a:buNone/>
              <a:defRPr sz="1800">
                <a:solidFill>
                  <a:schemeClr val="lt1"/>
                </a:solidFill>
              </a:defRPr>
            </a:lvl3pPr>
            <a:lvl4pPr lvl="3" algn="l">
              <a:lnSpc>
                <a:spcPct val="125000"/>
              </a:lnSpc>
              <a:spcBef>
                <a:spcPts val="0"/>
              </a:spcBef>
              <a:spcAft>
                <a:spcPts val="0"/>
              </a:spcAft>
              <a:buSzPts val="1800"/>
              <a:buNone/>
              <a:defRPr sz="1800">
                <a:solidFill>
                  <a:schemeClr val="lt1"/>
                </a:solidFill>
              </a:defRPr>
            </a:lvl4pPr>
            <a:lvl5pPr lvl="4" algn="l">
              <a:lnSpc>
                <a:spcPct val="125000"/>
              </a:lnSpc>
              <a:spcBef>
                <a:spcPts val="0"/>
              </a:spcBef>
              <a:spcAft>
                <a:spcPts val="0"/>
              </a:spcAft>
              <a:buSzPts val="1800"/>
              <a:buNone/>
              <a:defRPr sz="1800">
                <a:solidFill>
                  <a:schemeClr val="lt1"/>
                </a:solidFill>
              </a:defRPr>
            </a:lvl5pPr>
            <a:lvl6pPr lvl="5" algn="l">
              <a:lnSpc>
                <a:spcPct val="125000"/>
              </a:lnSpc>
              <a:spcBef>
                <a:spcPts val="0"/>
              </a:spcBef>
              <a:spcAft>
                <a:spcPts val="0"/>
              </a:spcAft>
              <a:buSzPts val="1800"/>
              <a:buNone/>
              <a:defRPr sz="1800">
                <a:solidFill>
                  <a:schemeClr val="lt1"/>
                </a:solidFill>
              </a:defRPr>
            </a:lvl6pPr>
            <a:lvl7pPr lvl="6" algn="l">
              <a:lnSpc>
                <a:spcPct val="125000"/>
              </a:lnSpc>
              <a:spcBef>
                <a:spcPts val="0"/>
              </a:spcBef>
              <a:spcAft>
                <a:spcPts val="0"/>
              </a:spcAft>
              <a:buSzPts val="1800"/>
              <a:buNone/>
              <a:defRPr sz="1800">
                <a:solidFill>
                  <a:schemeClr val="lt1"/>
                </a:solidFill>
              </a:defRPr>
            </a:lvl7pPr>
            <a:lvl8pPr lvl="7" algn="l">
              <a:lnSpc>
                <a:spcPct val="125000"/>
              </a:lnSpc>
              <a:spcBef>
                <a:spcPts val="0"/>
              </a:spcBef>
              <a:spcAft>
                <a:spcPts val="0"/>
              </a:spcAft>
              <a:buSzPts val="1800"/>
              <a:buNone/>
              <a:defRPr sz="1800">
                <a:solidFill>
                  <a:schemeClr val="lt1"/>
                </a:solidFill>
              </a:defRPr>
            </a:lvl8pPr>
            <a:lvl9pPr lvl="8" algn="l">
              <a:lnSpc>
                <a:spcPct val="125000"/>
              </a:lnSpc>
              <a:spcBef>
                <a:spcPts val="0"/>
              </a:spcBef>
              <a:spcAft>
                <a:spcPts val="0"/>
              </a:spcAft>
              <a:buSzPts val="1800"/>
              <a:buNone/>
              <a:defRPr sz="1800">
                <a:solidFill>
                  <a:schemeClr val="lt1"/>
                </a:solidFill>
              </a:defRPr>
            </a:lvl9pPr>
          </a:lstStyle>
          <a:p/>
        </p:txBody>
      </p:sp>
      <p:grpSp>
        <p:nvGrpSpPr>
          <p:cNvPr id="42" name="Google Shape;42;p4"/>
          <p:cNvGrpSpPr/>
          <p:nvPr/>
        </p:nvGrpSpPr>
        <p:grpSpPr>
          <a:xfrm>
            <a:off x="15867399" y="9251826"/>
            <a:ext cx="1725920" cy="347510"/>
            <a:chOff x="15867399" y="9251826"/>
            <a:chExt cx="1725920" cy="347510"/>
          </a:xfrm>
        </p:grpSpPr>
        <p:grpSp>
          <p:nvGrpSpPr>
            <p:cNvPr id="43" name="Google Shape;43;p4"/>
            <p:cNvGrpSpPr/>
            <p:nvPr/>
          </p:nvGrpSpPr>
          <p:grpSpPr>
            <a:xfrm>
              <a:off x="16500868" y="9262980"/>
              <a:ext cx="1092451" cy="336217"/>
              <a:chOff x="4940894" y="2609525"/>
              <a:chExt cx="5500759" cy="1694643"/>
            </a:xfrm>
          </p:grpSpPr>
          <p:sp>
            <p:nvSpPr>
              <p:cNvPr id="44" name="Google Shape;44;p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 name="Google Shape;45;p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 name="Google Shape;46;p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 name="Google Shape;47;p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8" name="Google Shape;48;p4"/>
            <p:cNvGrpSpPr/>
            <p:nvPr/>
          </p:nvGrpSpPr>
          <p:grpSpPr>
            <a:xfrm>
              <a:off x="15867399" y="9251826"/>
              <a:ext cx="523393" cy="347510"/>
              <a:chOff x="1751220" y="2553305"/>
              <a:chExt cx="2635412" cy="1751564"/>
            </a:xfrm>
          </p:grpSpPr>
          <p:grpSp>
            <p:nvGrpSpPr>
              <p:cNvPr id="49" name="Google Shape;49;p4"/>
              <p:cNvGrpSpPr/>
              <p:nvPr/>
            </p:nvGrpSpPr>
            <p:grpSpPr>
              <a:xfrm>
                <a:off x="1751220" y="2553305"/>
                <a:ext cx="2635412" cy="1751564"/>
                <a:chOff x="1751220" y="2553305"/>
                <a:chExt cx="2635412" cy="1751564"/>
              </a:xfrm>
            </p:grpSpPr>
            <p:sp>
              <p:nvSpPr>
                <p:cNvPr id="50" name="Google Shape;50;p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 name="Google Shape;51;p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 name="Google Shape;52;p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 name="Google Shape;53;p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54" name="Google Shape;54;p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231" name="Shape 231"/>
        <p:cNvGrpSpPr/>
        <p:nvPr/>
      </p:nvGrpSpPr>
      <p:grpSpPr>
        <a:xfrm>
          <a:off x="0" y="0"/>
          <a:ext cx="0" cy="0"/>
          <a:chOff x="0" y="0"/>
          <a:chExt cx="0" cy="0"/>
        </a:xfrm>
      </p:grpSpPr>
      <p:sp>
        <p:nvSpPr>
          <p:cNvPr id="232" name="Google Shape;232;p31"/>
          <p:cNvSpPr txBox="1"/>
          <p:nvPr>
            <p:ph type="ctrTitle"/>
          </p:nvPr>
        </p:nvSpPr>
        <p:spPr>
          <a:xfrm>
            <a:off x="699500" y="2535925"/>
            <a:ext cx="10561200" cy="43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33" name="Google Shape;233;p31"/>
          <p:cNvSpPr txBox="1"/>
          <p:nvPr>
            <p:ph idx="1"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34" name="Google Shape;234;p31"/>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35" name="Google Shape;235;p31"/>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236" name="Shape 236"/>
        <p:cNvGrpSpPr/>
        <p:nvPr/>
      </p:nvGrpSpPr>
      <p:grpSpPr>
        <a:xfrm>
          <a:off x="0" y="0"/>
          <a:ext cx="0" cy="0"/>
          <a:chOff x="0" y="0"/>
          <a:chExt cx="0" cy="0"/>
        </a:xfrm>
      </p:grpSpPr>
      <p:grpSp>
        <p:nvGrpSpPr>
          <p:cNvPr id="237" name="Google Shape;237;p32"/>
          <p:cNvGrpSpPr/>
          <p:nvPr/>
        </p:nvGrpSpPr>
        <p:grpSpPr>
          <a:xfrm>
            <a:off x="6572066" y="4629153"/>
            <a:ext cx="5143867" cy="1028694"/>
            <a:chOff x="1751220" y="2553305"/>
            <a:chExt cx="8690433" cy="1751564"/>
          </a:xfrm>
        </p:grpSpPr>
        <p:grpSp>
          <p:nvGrpSpPr>
            <p:cNvPr id="238" name="Google Shape;238;p32"/>
            <p:cNvGrpSpPr/>
            <p:nvPr/>
          </p:nvGrpSpPr>
          <p:grpSpPr>
            <a:xfrm>
              <a:off x="4940894" y="2609525"/>
              <a:ext cx="5500759" cy="1694643"/>
              <a:chOff x="4940894" y="2609525"/>
              <a:chExt cx="5500759" cy="1694643"/>
            </a:xfrm>
          </p:grpSpPr>
          <p:sp>
            <p:nvSpPr>
              <p:cNvPr id="239" name="Google Shape;239;p3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0" name="Google Shape;240;p3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1" name="Google Shape;241;p3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2" name="Google Shape;242;p3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43" name="Google Shape;243;p32"/>
            <p:cNvGrpSpPr/>
            <p:nvPr/>
          </p:nvGrpSpPr>
          <p:grpSpPr>
            <a:xfrm>
              <a:off x="1751220" y="2553305"/>
              <a:ext cx="2635412" cy="1751564"/>
              <a:chOff x="1751220" y="2553305"/>
              <a:chExt cx="2635412" cy="1751564"/>
            </a:xfrm>
          </p:grpSpPr>
          <p:grpSp>
            <p:nvGrpSpPr>
              <p:cNvPr id="244" name="Google Shape;244;p32"/>
              <p:cNvGrpSpPr/>
              <p:nvPr/>
            </p:nvGrpSpPr>
            <p:grpSpPr>
              <a:xfrm>
                <a:off x="1751220" y="2553305"/>
                <a:ext cx="2635412" cy="1751564"/>
                <a:chOff x="1751220" y="2553305"/>
                <a:chExt cx="2635412" cy="1751564"/>
              </a:xfrm>
            </p:grpSpPr>
            <p:sp>
              <p:nvSpPr>
                <p:cNvPr id="245" name="Google Shape;245;p3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 name="Google Shape;246;p3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 name="Google Shape;247;p3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8" name="Google Shape;248;p3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49" name="Google Shape;249;p3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250" name="Google Shape;250;p3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spTree>
      <p:nvGrpSpPr>
        <p:cNvPr id="251" name="Shape 251"/>
        <p:cNvGrpSpPr/>
        <p:nvPr/>
      </p:nvGrpSpPr>
      <p:grpSpPr>
        <a:xfrm>
          <a:off x="0" y="0"/>
          <a:ext cx="0" cy="0"/>
          <a:chOff x="0" y="0"/>
          <a:chExt cx="0" cy="0"/>
        </a:xfrm>
      </p:grpSpPr>
      <p:sp>
        <p:nvSpPr>
          <p:cNvPr id="252" name="Google Shape;252;p33"/>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3" name="Google Shape;253;p33"/>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4" name="Google Shape;254;p33"/>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5" name="Google Shape;255;p33"/>
          <p:cNvSpPr txBox="1"/>
          <p:nvPr>
            <p:ph type="ctrTitle"/>
          </p:nvPr>
        </p:nvSpPr>
        <p:spPr>
          <a:xfrm>
            <a:off x="704100" y="265175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256" name="Google Shape;256;p33"/>
          <p:cNvSpPr txBox="1"/>
          <p:nvPr>
            <p:ph idx="4" type="subTitle"/>
          </p:nvPr>
        </p:nvSpPr>
        <p:spPr>
          <a:xfrm>
            <a:off x="704100" y="484632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grpSp>
        <p:nvGrpSpPr>
          <p:cNvPr id="257" name="Google Shape;257;p33"/>
          <p:cNvGrpSpPr/>
          <p:nvPr/>
        </p:nvGrpSpPr>
        <p:grpSpPr>
          <a:xfrm>
            <a:off x="15867399" y="9251826"/>
            <a:ext cx="1725920" cy="347510"/>
            <a:chOff x="15867399" y="9251826"/>
            <a:chExt cx="1725920" cy="347510"/>
          </a:xfrm>
        </p:grpSpPr>
        <p:grpSp>
          <p:nvGrpSpPr>
            <p:cNvPr id="258" name="Google Shape;258;p33"/>
            <p:cNvGrpSpPr/>
            <p:nvPr/>
          </p:nvGrpSpPr>
          <p:grpSpPr>
            <a:xfrm>
              <a:off x="16500868" y="9262980"/>
              <a:ext cx="1092451" cy="336217"/>
              <a:chOff x="4940894" y="2609525"/>
              <a:chExt cx="5500759" cy="1694643"/>
            </a:xfrm>
          </p:grpSpPr>
          <p:sp>
            <p:nvSpPr>
              <p:cNvPr id="259" name="Google Shape;259;p3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0" name="Google Shape;260;p3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1" name="Google Shape;261;p3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2" name="Google Shape;262;p3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263" name="Google Shape;263;p33"/>
            <p:cNvGrpSpPr/>
            <p:nvPr/>
          </p:nvGrpSpPr>
          <p:grpSpPr>
            <a:xfrm>
              <a:off x="15867399" y="9251826"/>
              <a:ext cx="523393" cy="347510"/>
              <a:chOff x="1751220" y="2553305"/>
              <a:chExt cx="2635412" cy="1751564"/>
            </a:xfrm>
          </p:grpSpPr>
          <p:grpSp>
            <p:nvGrpSpPr>
              <p:cNvPr id="264" name="Google Shape;264;p33"/>
              <p:cNvGrpSpPr/>
              <p:nvPr/>
            </p:nvGrpSpPr>
            <p:grpSpPr>
              <a:xfrm>
                <a:off x="1751220" y="2553305"/>
                <a:ext cx="2635412" cy="1751564"/>
                <a:chOff x="1751220" y="2553305"/>
                <a:chExt cx="2635412" cy="1751564"/>
              </a:xfrm>
            </p:grpSpPr>
            <p:sp>
              <p:nvSpPr>
                <p:cNvPr id="265" name="Google Shape;265;p3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 name="Google Shape;266;p3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 name="Google Shape;267;p3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 name="Google Shape;268;p3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69" name="Google Shape;269;p3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270" name="Google Shape;270;p3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spTree>
      <p:nvGrpSpPr>
        <p:cNvPr id="271" name="Shape 271"/>
        <p:cNvGrpSpPr/>
        <p:nvPr/>
      </p:nvGrpSpPr>
      <p:grpSpPr>
        <a:xfrm>
          <a:off x="0" y="0"/>
          <a:ext cx="0" cy="0"/>
          <a:chOff x="0" y="0"/>
          <a:chExt cx="0" cy="0"/>
        </a:xfrm>
      </p:grpSpPr>
      <p:sp>
        <p:nvSpPr>
          <p:cNvPr id="272" name="Google Shape;272;p34"/>
          <p:cNvSpPr txBox="1"/>
          <p:nvPr>
            <p:ph idx="1" type="body"/>
          </p:nvPr>
        </p:nvSpPr>
        <p:spPr>
          <a:xfrm>
            <a:off x="9852650" y="2743200"/>
            <a:ext cx="4928700" cy="6935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accent4"/>
              </a:buClr>
              <a:buSzPts val="2700"/>
              <a:buNone/>
              <a:defRPr sz="2700">
                <a:solidFill>
                  <a:schemeClr val="accent4"/>
                </a:solidFill>
              </a:defRPr>
            </a:lvl1pPr>
            <a:lvl2pPr indent="-400050" lvl="1" marL="914400" algn="l">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algn="l">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algn="l">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algn="l">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algn="l">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algn="l">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algn="l">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algn="l">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273" name="Google Shape;273;p34"/>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274" name="Google Shape;274;p3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spTree>
      <p:nvGrpSpPr>
        <p:cNvPr id="275" name="Shape 275"/>
        <p:cNvGrpSpPr/>
        <p:nvPr/>
      </p:nvGrpSpPr>
      <p:grpSpPr>
        <a:xfrm>
          <a:off x="0" y="0"/>
          <a:ext cx="0" cy="0"/>
          <a:chOff x="0" y="0"/>
          <a:chExt cx="0" cy="0"/>
        </a:xfrm>
      </p:grpSpPr>
      <p:sp>
        <p:nvSpPr>
          <p:cNvPr id="276" name="Google Shape;276;p35"/>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277" name="Google Shape;277;p35"/>
          <p:cNvSpPr txBox="1"/>
          <p:nvPr>
            <p:ph idx="1" type="subTitle"/>
          </p:nvPr>
        </p:nvSpPr>
        <p:spPr>
          <a:xfrm>
            <a:off x="8444450"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78" name="Google Shape;278;p35"/>
          <p:cNvSpPr txBox="1"/>
          <p:nvPr>
            <p:ph idx="2" type="subTitle"/>
          </p:nvPr>
        </p:nvSpPr>
        <p:spPr>
          <a:xfrm>
            <a:off x="13373075"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79" name="Google Shape;279;p35"/>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0" name="Google Shape;280;p35"/>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1" name="Google Shape;281;p35"/>
          <p:cNvSpPr txBox="1"/>
          <p:nvPr>
            <p:ph idx="5" type="subTitle"/>
          </p:nvPr>
        </p:nvSpPr>
        <p:spPr>
          <a:xfrm>
            <a:off x="8444450"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2" name="Google Shape;282;p35"/>
          <p:cNvSpPr txBox="1"/>
          <p:nvPr>
            <p:ph idx="6" type="subTitle"/>
          </p:nvPr>
        </p:nvSpPr>
        <p:spPr>
          <a:xfrm>
            <a:off x="13373075"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3" name="Google Shape;283;p35"/>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4" name="Google Shape;284;p35"/>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5" name="Google Shape;285;p35"/>
          <p:cNvSpPr txBox="1"/>
          <p:nvPr>
            <p:ph idx="9" type="subTitle"/>
          </p:nvPr>
        </p:nvSpPr>
        <p:spPr>
          <a:xfrm>
            <a:off x="8444450"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6" name="Google Shape;286;p35"/>
          <p:cNvSpPr txBox="1"/>
          <p:nvPr>
            <p:ph idx="13" type="subTitle"/>
          </p:nvPr>
        </p:nvSpPr>
        <p:spPr>
          <a:xfrm>
            <a:off x="13373075"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7" name="Google Shape;287;p35"/>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8" name="Google Shape;288;p35"/>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9" name="Google Shape;289;p35"/>
          <p:cNvSpPr txBox="1"/>
          <p:nvPr>
            <p:ph idx="16" type="subTitle"/>
          </p:nvPr>
        </p:nvSpPr>
        <p:spPr>
          <a:xfrm>
            <a:off x="8444450"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90" name="Google Shape;290;p35"/>
          <p:cNvSpPr txBox="1"/>
          <p:nvPr>
            <p:ph idx="17" type="subTitle"/>
          </p:nvPr>
        </p:nvSpPr>
        <p:spPr>
          <a:xfrm>
            <a:off x="13373075"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91" name="Google Shape;291;p35"/>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2" name="Google Shape;292;p35"/>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3" name="Google Shape;293;p35"/>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4" name="Google Shape;294;p35"/>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5" name="Google Shape;295;p35"/>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6" name="Google Shape;296;p35"/>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7" name="Google Shape;297;p35"/>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8" name="Google Shape;298;p35"/>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9" name="Google Shape;299;p35"/>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300" name="Google Shape;300;p35"/>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301" name="Google Shape;301;p3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spTree>
      <p:nvGrpSpPr>
        <p:cNvPr id="302" name="Shape 302"/>
        <p:cNvGrpSpPr/>
        <p:nvPr/>
      </p:nvGrpSpPr>
      <p:grpSpPr>
        <a:xfrm>
          <a:off x="0" y="0"/>
          <a:ext cx="0" cy="0"/>
          <a:chOff x="0" y="0"/>
          <a:chExt cx="0" cy="0"/>
        </a:xfrm>
      </p:grpSpPr>
      <p:sp>
        <p:nvSpPr>
          <p:cNvPr id="303" name="Google Shape;303;p36"/>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304" name="Google Shape;304;p36"/>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
        <p:nvSpPr>
          <p:cNvPr id="305" name="Google Shape;305;p3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spTree>
      <p:nvGrpSpPr>
        <p:cNvPr id="306" name="Shape 306"/>
        <p:cNvGrpSpPr/>
        <p:nvPr/>
      </p:nvGrpSpPr>
      <p:grpSpPr>
        <a:xfrm>
          <a:off x="0" y="0"/>
          <a:ext cx="0" cy="0"/>
          <a:chOff x="0" y="0"/>
          <a:chExt cx="0" cy="0"/>
        </a:xfrm>
      </p:grpSpPr>
      <p:sp>
        <p:nvSpPr>
          <p:cNvPr id="307" name="Google Shape;307;p37"/>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308" name="Google Shape;308;p37"/>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
        <p:nvSpPr>
          <p:cNvPr id="309" name="Google Shape;309;p3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spTree>
      <p:nvGrpSpPr>
        <p:cNvPr id="310" name="Shape 310"/>
        <p:cNvGrpSpPr/>
        <p:nvPr/>
      </p:nvGrpSpPr>
      <p:grpSpPr>
        <a:xfrm>
          <a:off x="0" y="0"/>
          <a:ext cx="0" cy="0"/>
          <a:chOff x="0" y="0"/>
          <a:chExt cx="0" cy="0"/>
        </a:xfrm>
      </p:grpSpPr>
      <p:sp>
        <p:nvSpPr>
          <p:cNvPr id="311" name="Google Shape;311;p38"/>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12" name="Google Shape;312;p3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spTree>
      <p:nvGrpSpPr>
        <p:cNvPr id="313" name="Shape 313"/>
        <p:cNvGrpSpPr/>
        <p:nvPr/>
      </p:nvGrpSpPr>
      <p:grpSpPr>
        <a:xfrm>
          <a:off x="0" y="0"/>
          <a:ext cx="0" cy="0"/>
          <a:chOff x="0" y="0"/>
          <a:chExt cx="0" cy="0"/>
        </a:xfrm>
      </p:grpSpPr>
      <p:sp>
        <p:nvSpPr>
          <p:cNvPr id="314" name="Google Shape;314;p39"/>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15" name="Google Shape;315;p39"/>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16" name="Google Shape;316;p39"/>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17" name="Google Shape;317;p3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spTree>
      <p:nvGrpSpPr>
        <p:cNvPr id="318" name="Shape 318"/>
        <p:cNvGrpSpPr/>
        <p:nvPr/>
      </p:nvGrpSpPr>
      <p:grpSpPr>
        <a:xfrm>
          <a:off x="0" y="0"/>
          <a:ext cx="0" cy="0"/>
          <a:chOff x="0" y="0"/>
          <a:chExt cx="0" cy="0"/>
        </a:xfrm>
      </p:grpSpPr>
      <p:sp>
        <p:nvSpPr>
          <p:cNvPr id="319" name="Google Shape;319;p40"/>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20" name="Google Shape;320;p40"/>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21" name="Google Shape;321;p40"/>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22" name="Google Shape;322;p4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55" name="Shape 55"/>
        <p:cNvGrpSpPr/>
        <p:nvPr/>
      </p:nvGrpSpPr>
      <p:grpSpPr>
        <a:xfrm>
          <a:off x="0" y="0"/>
          <a:ext cx="0" cy="0"/>
          <a:chOff x="0" y="0"/>
          <a:chExt cx="0" cy="0"/>
        </a:xfrm>
      </p:grpSpPr>
      <p:sp>
        <p:nvSpPr>
          <p:cNvPr id="56" name="Google Shape;56;p5"/>
          <p:cNvSpPr txBox="1"/>
          <p:nvPr>
            <p:ph idx="1" type="body"/>
          </p:nvPr>
        </p:nvSpPr>
        <p:spPr>
          <a:xfrm>
            <a:off x="9852650" y="2743200"/>
            <a:ext cx="7735800" cy="6844200"/>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400"/>
              </a:spcBef>
              <a:spcAft>
                <a:spcPts val="0"/>
              </a:spcAft>
              <a:buSzPts val="2700"/>
              <a:buNone/>
              <a:defRPr sz="2700"/>
            </a:lvl1pPr>
            <a:lvl2pPr indent="-400050" lvl="1" marL="914400" algn="l">
              <a:lnSpc>
                <a:spcPct val="115000"/>
              </a:lnSpc>
              <a:spcBef>
                <a:spcPts val="400"/>
              </a:spcBef>
              <a:spcAft>
                <a:spcPts val="0"/>
              </a:spcAft>
              <a:buSzPts val="2700"/>
              <a:buAutoNum type="alphaLcPeriod"/>
              <a:defRPr sz="2700"/>
            </a:lvl2pPr>
            <a:lvl3pPr indent="-400050" lvl="2" marL="1371600" algn="l">
              <a:lnSpc>
                <a:spcPct val="115000"/>
              </a:lnSpc>
              <a:spcBef>
                <a:spcPts val="1800"/>
              </a:spcBef>
              <a:spcAft>
                <a:spcPts val="0"/>
              </a:spcAft>
              <a:buSzPts val="2700"/>
              <a:buAutoNum type="romanLcPeriod"/>
              <a:defRPr sz="2700"/>
            </a:lvl3pPr>
            <a:lvl4pPr indent="-400050" lvl="3" marL="1828800" algn="l">
              <a:lnSpc>
                <a:spcPct val="115000"/>
              </a:lnSpc>
              <a:spcBef>
                <a:spcPts val="1800"/>
              </a:spcBef>
              <a:spcAft>
                <a:spcPts val="0"/>
              </a:spcAft>
              <a:buSzPts val="2700"/>
              <a:buAutoNum type="arabicPeriod"/>
              <a:defRPr sz="2700"/>
            </a:lvl4pPr>
            <a:lvl5pPr indent="-400050" lvl="4" marL="2286000" algn="l">
              <a:lnSpc>
                <a:spcPct val="115000"/>
              </a:lnSpc>
              <a:spcBef>
                <a:spcPts val="1800"/>
              </a:spcBef>
              <a:spcAft>
                <a:spcPts val="0"/>
              </a:spcAft>
              <a:buSzPts val="2700"/>
              <a:buAutoNum type="alphaLcPeriod"/>
              <a:defRPr sz="2700"/>
            </a:lvl5pPr>
            <a:lvl6pPr indent="-400050" lvl="5" marL="2743200" algn="l">
              <a:lnSpc>
                <a:spcPct val="115000"/>
              </a:lnSpc>
              <a:spcBef>
                <a:spcPts val="1800"/>
              </a:spcBef>
              <a:spcAft>
                <a:spcPts val="0"/>
              </a:spcAft>
              <a:buSzPts val="2700"/>
              <a:buAutoNum type="romanLcPeriod"/>
              <a:defRPr sz="2700"/>
            </a:lvl6pPr>
            <a:lvl7pPr indent="-400050" lvl="6" marL="3200400" algn="l">
              <a:lnSpc>
                <a:spcPct val="115000"/>
              </a:lnSpc>
              <a:spcBef>
                <a:spcPts val="1800"/>
              </a:spcBef>
              <a:spcAft>
                <a:spcPts val="0"/>
              </a:spcAft>
              <a:buSzPts val="2700"/>
              <a:buAutoNum type="arabicPeriod"/>
              <a:defRPr sz="2700"/>
            </a:lvl7pPr>
            <a:lvl8pPr indent="-400050" lvl="7" marL="3657600" algn="l">
              <a:lnSpc>
                <a:spcPct val="115000"/>
              </a:lnSpc>
              <a:spcBef>
                <a:spcPts val="1800"/>
              </a:spcBef>
              <a:spcAft>
                <a:spcPts val="0"/>
              </a:spcAft>
              <a:buSzPts val="2700"/>
              <a:buAutoNum type="alphaLcPeriod"/>
              <a:defRPr sz="2700"/>
            </a:lvl8pPr>
            <a:lvl9pPr indent="-400050" lvl="8" marL="4114800" algn="l">
              <a:lnSpc>
                <a:spcPct val="115000"/>
              </a:lnSpc>
              <a:spcBef>
                <a:spcPts val="1800"/>
              </a:spcBef>
              <a:spcAft>
                <a:spcPts val="1800"/>
              </a:spcAft>
              <a:buSzPts val="2700"/>
              <a:buAutoNum type="romanLcPeriod"/>
              <a:defRPr sz="2700"/>
            </a:lvl9pPr>
          </a:lstStyle>
          <a:p/>
        </p:txBody>
      </p:sp>
      <p:sp>
        <p:nvSpPr>
          <p:cNvPr id="57" name="Google Shape;57;p5"/>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58" name="Google Shape;58;p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 name="Google Shape;59;p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spTree>
      <p:nvGrpSpPr>
        <p:cNvPr id="323" name="Shape 323"/>
        <p:cNvGrpSpPr/>
        <p:nvPr/>
      </p:nvGrpSpPr>
      <p:grpSpPr>
        <a:xfrm>
          <a:off x="0" y="0"/>
          <a:ext cx="0" cy="0"/>
          <a:chOff x="0" y="0"/>
          <a:chExt cx="0" cy="0"/>
        </a:xfrm>
      </p:grpSpPr>
      <p:sp>
        <p:nvSpPr>
          <p:cNvPr id="324" name="Google Shape;324;p41"/>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25" name="Google Shape;325;p41"/>
          <p:cNvSpPr txBox="1"/>
          <p:nvPr>
            <p:ph idx="1" type="body"/>
          </p:nvPr>
        </p:nvSpPr>
        <p:spPr>
          <a:xfrm>
            <a:off x="699525" y="4969750"/>
            <a:ext cx="77451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26" name="Google Shape;326;p41"/>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27" name="Google Shape;327;p4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spTree>
      <p:nvGrpSpPr>
        <p:cNvPr id="328" name="Shape 328"/>
        <p:cNvGrpSpPr/>
        <p:nvPr/>
      </p:nvGrpSpPr>
      <p:grpSpPr>
        <a:xfrm>
          <a:off x="0" y="0"/>
          <a:ext cx="0" cy="0"/>
          <a:chOff x="0" y="0"/>
          <a:chExt cx="0" cy="0"/>
        </a:xfrm>
      </p:grpSpPr>
      <p:sp>
        <p:nvSpPr>
          <p:cNvPr id="329" name="Google Shape;329;p42"/>
          <p:cNvSpPr txBox="1"/>
          <p:nvPr>
            <p:ph type="title"/>
          </p:nvPr>
        </p:nvSpPr>
        <p:spPr>
          <a:xfrm>
            <a:off x="699525" y="2651750"/>
            <a:ext cx="49287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0" name="Google Shape;330;p42"/>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1" name="Google Shape;331;p42"/>
          <p:cNvSpPr txBox="1"/>
          <p:nvPr>
            <p:ph idx="2"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32" name="Google Shape;332;p4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spTree>
      <p:nvGrpSpPr>
        <p:cNvPr id="333" name="Shape 333"/>
        <p:cNvGrpSpPr/>
        <p:nvPr/>
      </p:nvGrpSpPr>
      <p:grpSpPr>
        <a:xfrm>
          <a:off x="0" y="0"/>
          <a:ext cx="0" cy="0"/>
          <a:chOff x="0" y="0"/>
          <a:chExt cx="0" cy="0"/>
        </a:xfrm>
      </p:grpSpPr>
      <p:sp>
        <p:nvSpPr>
          <p:cNvPr id="334" name="Google Shape;334;p43"/>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5" name="Google Shape;335;p43"/>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6" name="Google Shape;336;p43"/>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37" name="Google Shape;337;p43"/>
          <p:cNvSpPr txBox="1"/>
          <p:nvPr>
            <p:ph idx="3"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8" name="Google Shape;338;p43"/>
          <p:cNvSpPr txBox="1"/>
          <p:nvPr>
            <p:ph idx="4"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9" name="Google Shape;339;p4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spTree>
      <p:nvGrpSpPr>
        <p:cNvPr id="340" name="Shape 340"/>
        <p:cNvGrpSpPr/>
        <p:nvPr/>
      </p:nvGrpSpPr>
      <p:grpSpPr>
        <a:xfrm>
          <a:off x="0" y="0"/>
          <a:ext cx="0" cy="0"/>
          <a:chOff x="0" y="0"/>
          <a:chExt cx="0" cy="0"/>
        </a:xfrm>
      </p:grpSpPr>
      <p:sp>
        <p:nvSpPr>
          <p:cNvPr id="341" name="Google Shape;341;p44"/>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2" name="Google Shape;342;p44"/>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3" name="Google Shape;343;p44"/>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44" name="Google Shape;344;p44"/>
          <p:cNvSpPr txBox="1"/>
          <p:nvPr>
            <p:ph idx="3"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5" name="Google Shape;345;p44"/>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6" name="Google Shape;346;p44"/>
          <p:cNvSpPr txBox="1"/>
          <p:nvPr>
            <p:ph idx="5"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7" name="Google Shape;347;p44"/>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8" name="Google Shape;348;p4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spTree>
      <p:nvGrpSpPr>
        <p:cNvPr id="349" name="Shape 349"/>
        <p:cNvGrpSpPr/>
        <p:nvPr/>
      </p:nvGrpSpPr>
      <p:grpSpPr>
        <a:xfrm>
          <a:off x="0" y="0"/>
          <a:ext cx="0" cy="0"/>
          <a:chOff x="0" y="0"/>
          <a:chExt cx="0" cy="0"/>
        </a:xfrm>
      </p:grpSpPr>
      <p:sp>
        <p:nvSpPr>
          <p:cNvPr id="350" name="Google Shape;350;p45"/>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1" name="Google Shape;351;p45"/>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2" name="Google Shape;352;p45"/>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53" name="Google Shape;353;p45"/>
          <p:cNvSpPr txBox="1"/>
          <p:nvPr>
            <p:ph idx="3"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4" name="Google Shape;354;p45"/>
          <p:cNvSpPr txBox="1"/>
          <p:nvPr>
            <p:ph idx="4"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5" name="Google Shape;355;p45"/>
          <p:cNvSpPr txBox="1"/>
          <p:nvPr>
            <p:ph idx="5"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6" name="Google Shape;356;p45"/>
          <p:cNvSpPr txBox="1"/>
          <p:nvPr>
            <p:ph idx="6"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7" name="Google Shape;357;p45"/>
          <p:cNvSpPr txBox="1"/>
          <p:nvPr>
            <p:ph idx="7"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8" name="Google Shape;358;p45"/>
          <p:cNvSpPr txBox="1"/>
          <p:nvPr>
            <p:ph idx="8"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9" name="Google Shape;359;p4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spTree>
      <p:nvGrpSpPr>
        <p:cNvPr id="360" name="Shape 360"/>
        <p:cNvGrpSpPr/>
        <p:nvPr/>
      </p:nvGrpSpPr>
      <p:grpSpPr>
        <a:xfrm>
          <a:off x="0" y="0"/>
          <a:ext cx="0" cy="0"/>
          <a:chOff x="0" y="0"/>
          <a:chExt cx="0" cy="0"/>
        </a:xfrm>
      </p:grpSpPr>
      <p:sp>
        <p:nvSpPr>
          <p:cNvPr id="361" name="Google Shape;361;p46"/>
          <p:cNvSpPr txBox="1"/>
          <p:nvPr>
            <p:ph type="title"/>
          </p:nvPr>
        </p:nvSpPr>
        <p:spPr>
          <a:xfrm>
            <a:off x="1403600"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62" name="Google Shape;362;p46"/>
          <p:cNvSpPr txBox="1"/>
          <p:nvPr>
            <p:ph idx="1" type="body"/>
          </p:nvPr>
        </p:nvSpPr>
        <p:spPr>
          <a:xfrm>
            <a:off x="1403600" y="7895900"/>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63" name="Google Shape;363;p46"/>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64" name="Google Shape;364;p46"/>
          <p:cNvSpPr txBox="1"/>
          <p:nvPr>
            <p:ph idx="3" type="title"/>
          </p:nvPr>
        </p:nvSpPr>
        <p:spPr>
          <a:xfrm>
            <a:off x="10556725"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65" name="Google Shape;365;p46"/>
          <p:cNvSpPr txBox="1"/>
          <p:nvPr>
            <p:ph idx="4" type="body"/>
          </p:nvPr>
        </p:nvSpPr>
        <p:spPr>
          <a:xfrm>
            <a:off x="10556725" y="7895899"/>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66" name="Google Shape;366;p4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spTree>
      <p:nvGrpSpPr>
        <p:cNvPr id="367" name="Shape 367"/>
        <p:cNvGrpSpPr/>
        <p:nvPr/>
      </p:nvGrpSpPr>
      <p:grpSpPr>
        <a:xfrm>
          <a:off x="0" y="0"/>
          <a:ext cx="0" cy="0"/>
          <a:chOff x="0" y="0"/>
          <a:chExt cx="0" cy="0"/>
        </a:xfrm>
      </p:grpSpPr>
      <p:sp>
        <p:nvSpPr>
          <p:cNvPr id="368" name="Google Shape;368;p47"/>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69" name="Google Shape;369;p47"/>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0" name="Google Shape;370;p47"/>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71" name="Google Shape;371;p47"/>
          <p:cNvSpPr txBox="1"/>
          <p:nvPr>
            <p:ph idx="3"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2" name="Google Shape;372;p47"/>
          <p:cNvSpPr txBox="1"/>
          <p:nvPr>
            <p:ph idx="4"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3" name="Google Shape;373;p47"/>
          <p:cNvSpPr txBox="1"/>
          <p:nvPr>
            <p:ph idx="5"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4" name="Google Shape;374;p47"/>
          <p:cNvSpPr txBox="1"/>
          <p:nvPr>
            <p:ph idx="6"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5" name="Google Shape;375;p4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spTree>
      <p:nvGrpSpPr>
        <p:cNvPr id="376" name="Shape 376"/>
        <p:cNvGrpSpPr/>
        <p:nvPr/>
      </p:nvGrpSpPr>
      <p:grpSpPr>
        <a:xfrm>
          <a:off x="0" y="0"/>
          <a:ext cx="0" cy="0"/>
          <a:chOff x="0" y="0"/>
          <a:chExt cx="0" cy="0"/>
        </a:xfrm>
      </p:grpSpPr>
      <p:sp>
        <p:nvSpPr>
          <p:cNvPr id="377" name="Google Shape;377;p48"/>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8" name="Google Shape;378;p48"/>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9" name="Google Shape;379;p48"/>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80" name="Google Shape;380;p48"/>
          <p:cNvSpPr txBox="1"/>
          <p:nvPr>
            <p:ph idx="3"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1" name="Google Shape;381;p48"/>
          <p:cNvSpPr txBox="1"/>
          <p:nvPr>
            <p:ph idx="4"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2" name="Google Shape;382;p48"/>
          <p:cNvSpPr txBox="1"/>
          <p:nvPr>
            <p:ph idx="5"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3" name="Google Shape;383;p48"/>
          <p:cNvSpPr txBox="1"/>
          <p:nvPr>
            <p:ph idx="6"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4" name="Google Shape;384;p48"/>
          <p:cNvSpPr txBox="1"/>
          <p:nvPr>
            <p:ph idx="7"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5" name="Google Shape;385;p48"/>
          <p:cNvSpPr txBox="1"/>
          <p:nvPr>
            <p:ph idx="8"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6" name="Google Shape;386;p4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spTree>
      <p:nvGrpSpPr>
        <p:cNvPr id="387" name="Shape 387"/>
        <p:cNvGrpSpPr/>
        <p:nvPr/>
      </p:nvGrpSpPr>
      <p:grpSpPr>
        <a:xfrm>
          <a:off x="0" y="0"/>
          <a:ext cx="0" cy="0"/>
          <a:chOff x="0" y="0"/>
          <a:chExt cx="0" cy="0"/>
        </a:xfrm>
      </p:grpSpPr>
      <p:sp>
        <p:nvSpPr>
          <p:cNvPr id="388" name="Google Shape;388;p49"/>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89" name="Google Shape;389;p49"/>
          <p:cNvSpPr txBox="1"/>
          <p:nvPr>
            <p:ph type="ctrTitle"/>
          </p:nvPr>
        </p:nvSpPr>
        <p:spPr>
          <a:xfrm>
            <a:off x="1403600" y="3383280"/>
            <a:ext cx="140817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p:txBody>
      </p:sp>
      <p:sp>
        <p:nvSpPr>
          <p:cNvPr id="390" name="Google Shape;390;p49"/>
          <p:cNvSpPr txBox="1"/>
          <p:nvPr>
            <p:ph idx="2"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91" name="Google Shape;391;p49"/>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392" name="Google Shape;392;p4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spTree>
      <p:nvGrpSpPr>
        <p:cNvPr id="393" name="Shape 393"/>
        <p:cNvGrpSpPr/>
        <p:nvPr/>
      </p:nvGrpSpPr>
      <p:grpSpPr>
        <a:xfrm>
          <a:off x="0" y="0"/>
          <a:ext cx="0" cy="0"/>
          <a:chOff x="0" y="0"/>
          <a:chExt cx="0" cy="0"/>
        </a:xfrm>
      </p:grpSpPr>
      <p:sp>
        <p:nvSpPr>
          <p:cNvPr id="394" name="Google Shape;394;p50"/>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95" name="Google Shape;395;p50"/>
          <p:cNvSpPr txBox="1"/>
          <p:nvPr>
            <p:ph type="ctrTitle"/>
          </p:nvPr>
        </p:nvSpPr>
        <p:spPr>
          <a:xfrm>
            <a:off x="140360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396" name="Google Shape;396;p50"/>
          <p:cNvSpPr txBox="1"/>
          <p:nvPr>
            <p:ph idx="2"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97" name="Google Shape;397;p50"/>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398" name="Google Shape;398;p50"/>
          <p:cNvSpPr txBox="1"/>
          <p:nvPr>
            <p:ph idx="4" type="ctrTitle"/>
          </p:nvPr>
        </p:nvSpPr>
        <p:spPr>
          <a:xfrm>
            <a:off x="1055675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399" name="Google Shape;399;p50"/>
          <p:cNvSpPr txBox="1"/>
          <p:nvPr>
            <p:ph idx="5"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0" name="Google Shape;400;p5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p:cSld name="SECTION_HEADER_2_2_4">
    <p:spTree>
      <p:nvGrpSpPr>
        <p:cNvPr id="60" name="Shape 60"/>
        <p:cNvGrpSpPr/>
        <p:nvPr/>
      </p:nvGrpSpPr>
      <p:grpSpPr>
        <a:xfrm>
          <a:off x="0" y="0"/>
          <a:ext cx="0" cy="0"/>
          <a:chOff x="0" y="0"/>
          <a:chExt cx="0" cy="0"/>
        </a:xfrm>
      </p:grpSpPr>
      <p:sp>
        <p:nvSpPr>
          <p:cNvPr id="61" name="Google Shape;61;p6"/>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6"/>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63" name="Google Shape;63;p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spTree>
      <p:nvGrpSpPr>
        <p:cNvPr id="401" name="Shape 401"/>
        <p:cNvGrpSpPr/>
        <p:nvPr/>
      </p:nvGrpSpPr>
      <p:grpSpPr>
        <a:xfrm>
          <a:off x="0" y="0"/>
          <a:ext cx="0" cy="0"/>
          <a:chOff x="0" y="0"/>
          <a:chExt cx="0" cy="0"/>
        </a:xfrm>
      </p:grpSpPr>
      <p:sp>
        <p:nvSpPr>
          <p:cNvPr id="402" name="Google Shape;402;p51"/>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p:txBody>
      </p:sp>
      <p:sp>
        <p:nvSpPr>
          <p:cNvPr id="403" name="Google Shape;403;p51"/>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4" name="Google Shape;404;p51"/>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5" name="Google Shape;405;p5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06" name="Google Shape;406;p51"/>
          <p:cNvSpPr txBox="1"/>
          <p:nvPr>
            <p:ph idx="4"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7" name="Google Shape;407;p51"/>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8" name="Google Shape;408;p51"/>
          <p:cNvSpPr txBox="1"/>
          <p:nvPr>
            <p:ph idx="6"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9" name="Google Shape;409;p51"/>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10" name="Google Shape;410;p5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spTree>
      <p:nvGrpSpPr>
        <p:cNvPr id="411" name="Shape 411"/>
        <p:cNvGrpSpPr/>
        <p:nvPr/>
      </p:nvGrpSpPr>
      <p:grpSpPr>
        <a:xfrm>
          <a:off x="0" y="0"/>
          <a:ext cx="0" cy="0"/>
          <a:chOff x="0" y="0"/>
          <a:chExt cx="0" cy="0"/>
        </a:xfrm>
      </p:grpSpPr>
      <p:sp>
        <p:nvSpPr>
          <p:cNvPr id="412" name="Google Shape;412;p52"/>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13" name="Google Shape;413;p52"/>
          <p:cNvSpPr txBox="1"/>
          <p:nvPr>
            <p:ph type="ctrTitle"/>
          </p:nvPr>
        </p:nvSpPr>
        <p:spPr>
          <a:xfrm>
            <a:off x="1403600" y="3383280"/>
            <a:ext cx="77451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414" name="Google Shape;414;p52"/>
          <p:cNvSpPr txBox="1"/>
          <p:nvPr>
            <p:ph idx="2" type="subTitle"/>
          </p:nvPr>
        </p:nvSpPr>
        <p:spPr>
          <a:xfrm>
            <a:off x="1403655" y="5458968"/>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15" name="Google Shape;415;p5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16" name="Google Shape;416;p5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spTree>
      <p:nvGrpSpPr>
        <p:cNvPr id="417" name="Shape 417"/>
        <p:cNvGrpSpPr/>
        <p:nvPr/>
      </p:nvGrpSpPr>
      <p:grpSpPr>
        <a:xfrm>
          <a:off x="0" y="0"/>
          <a:ext cx="0" cy="0"/>
          <a:chOff x="0" y="0"/>
          <a:chExt cx="0" cy="0"/>
        </a:xfrm>
      </p:grpSpPr>
      <p:sp>
        <p:nvSpPr>
          <p:cNvPr id="418" name="Google Shape;418;p53"/>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19" name="Google Shape;419;p53"/>
          <p:cNvSpPr txBox="1"/>
          <p:nvPr>
            <p:ph type="ctrTitle"/>
          </p:nvPr>
        </p:nvSpPr>
        <p:spPr>
          <a:xfrm>
            <a:off x="1403600" y="2468875"/>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0" name="Google Shape;420;p53"/>
          <p:cNvSpPr txBox="1"/>
          <p:nvPr>
            <p:ph idx="2" type="subTitle"/>
          </p:nvPr>
        </p:nvSpPr>
        <p:spPr>
          <a:xfrm>
            <a:off x="1403655" y="3970971"/>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1" name="Google Shape;421;p5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22" name="Google Shape;422;p53"/>
          <p:cNvSpPr txBox="1"/>
          <p:nvPr>
            <p:ph idx="4" type="ctrTitle"/>
          </p:nvPr>
        </p:nvSpPr>
        <p:spPr>
          <a:xfrm>
            <a:off x="1403600" y="5361701"/>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3" name="Google Shape;423;p53"/>
          <p:cNvSpPr txBox="1"/>
          <p:nvPr>
            <p:ph idx="5" type="subTitle"/>
          </p:nvPr>
        </p:nvSpPr>
        <p:spPr>
          <a:xfrm>
            <a:off x="1403655" y="6864100"/>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4" name="Google Shape;424;p5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spTree>
      <p:nvGrpSpPr>
        <p:cNvPr id="425" name="Shape 425"/>
        <p:cNvGrpSpPr/>
        <p:nvPr/>
      </p:nvGrpSpPr>
      <p:grpSpPr>
        <a:xfrm>
          <a:off x="0" y="0"/>
          <a:ext cx="0" cy="0"/>
          <a:chOff x="0" y="0"/>
          <a:chExt cx="0" cy="0"/>
        </a:xfrm>
      </p:grpSpPr>
      <p:sp>
        <p:nvSpPr>
          <p:cNvPr id="426" name="Google Shape;426;p54"/>
          <p:cNvSpPr txBox="1"/>
          <p:nvPr>
            <p:ph idx="1"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27" name="Google Shape;427;p54"/>
          <p:cNvSpPr txBox="1"/>
          <p:nvPr>
            <p:ph type="ctrTitle"/>
          </p:nvPr>
        </p:nvSpPr>
        <p:spPr>
          <a:xfrm>
            <a:off x="699500" y="3383280"/>
            <a:ext cx="4928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8" name="Google Shape;428;p54"/>
          <p:cNvSpPr txBox="1"/>
          <p:nvPr>
            <p:ph idx="2"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9" name="Google Shape;429;p54"/>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30" name="Google Shape;430;p5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spTree>
      <p:nvGrpSpPr>
        <p:cNvPr id="431" name="Shape 431"/>
        <p:cNvGrpSpPr/>
        <p:nvPr/>
      </p:nvGrpSpPr>
      <p:grpSpPr>
        <a:xfrm>
          <a:off x="0" y="0"/>
          <a:ext cx="0" cy="0"/>
          <a:chOff x="0" y="0"/>
          <a:chExt cx="0" cy="0"/>
        </a:xfrm>
      </p:grpSpPr>
      <p:sp>
        <p:nvSpPr>
          <p:cNvPr id="432" name="Google Shape;432;p55"/>
          <p:cNvSpPr txBox="1"/>
          <p:nvPr>
            <p:ph idx="1" type="subTitle"/>
          </p:nvPr>
        </p:nvSpPr>
        <p:spPr>
          <a:xfrm>
            <a:off x="699516"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33" name="Google Shape;433;p55"/>
          <p:cNvSpPr txBox="1"/>
          <p:nvPr>
            <p:ph type="ctrTitle"/>
          </p:nvPr>
        </p:nvSpPr>
        <p:spPr>
          <a:xfrm>
            <a:off x="699500" y="2468875"/>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34" name="Google Shape;434;p55"/>
          <p:cNvSpPr txBox="1"/>
          <p:nvPr>
            <p:ph idx="2" type="subTitle"/>
          </p:nvPr>
        </p:nvSpPr>
        <p:spPr>
          <a:xfrm>
            <a:off x="699535" y="3970971"/>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35" name="Google Shape;435;p55"/>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36" name="Google Shape;436;p55"/>
          <p:cNvSpPr txBox="1"/>
          <p:nvPr>
            <p:ph idx="4" type="ctrTitle"/>
          </p:nvPr>
        </p:nvSpPr>
        <p:spPr>
          <a:xfrm>
            <a:off x="699500" y="5361701"/>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37" name="Google Shape;437;p55"/>
          <p:cNvSpPr txBox="1"/>
          <p:nvPr>
            <p:ph idx="5"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38" name="Google Shape;438;p5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spTree>
      <p:nvGrpSpPr>
        <p:cNvPr id="439" name="Shape 439"/>
        <p:cNvGrpSpPr/>
        <p:nvPr/>
      </p:nvGrpSpPr>
      <p:grpSpPr>
        <a:xfrm>
          <a:off x="0" y="0"/>
          <a:ext cx="0" cy="0"/>
          <a:chOff x="0" y="0"/>
          <a:chExt cx="0" cy="0"/>
        </a:xfrm>
      </p:grpSpPr>
      <p:grpSp>
        <p:nvGrpSpPr>
          <p:cNvPr id="440" name="Google Shape;440;p56"/>
          <p:cNvGrpSpPr/>
          <p:nvPr/>
        </p:nvGrpSpPr>
        <p:grpSpPr>
          <a:xfrm>
            <a:off x="6572227" y="4638322"/>
            <a:ext cx="5143547" cy="1010357"/>
            <a:chOff x="6972261" y="4704558"/>
            <a:chExt cx="4343478" cy="877884"/>
          </a:xfrm>
        </p:grpSpPr>
        <p:grpSp>
          <p:nvGrpSpPr>
            <p:cNvPr id="441" name="Google Shape;441;p56"/>
            <p:cNvGrpSpPr/>
            <p:nvPr/>
          </p:nvGrpSpPr>
          <p:grpSpPr>
            <a:xfrm>
              <a:off x="8566460" y="4732735"/>
              <a:ext cx="2749279" cy="849355"/>
              <a:chOff x="4940894" y="2609525"/>
              <a:chExt cx="5500759" cy="1694643"/>
            </a:xfrm>
          </p:grpSpPr>
          <p:sp>
            <p:nvSpPr>
              <p:cNvPr id="442" name="Google Shape;442;p5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3" name="Google Shape;443;p5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4" name="Google Shape;444;p5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5" name="Google Shape;445;p5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446" name="Google Shape;446;p56"/>
            <p:cNvGrpSpPr/>
            <p:nvPr/>
          </p:nvGrpSpPr>
          <p:grpSpPr>
            <a:xfrm>
              <a:off x="6972261" y="4704558"/>
              <a:ext cx="1317179" cy="877884"/>
              <a:chOff x="1751220" y="2553305"/>
              <a:chExt cx="2635412" cy="1751564"/>
            </a:xfrm>
          </p:grpSpPr>
          <p:grpSp>
            <p:nvGrpSpPr>
              <p:cNvPr id="447" name="Google Shape;447;p56"/>
              <p:cNvGrpSpPr/>
              <p:nvPr/>
            </p:nvGrpSpPr>
            <p:grpSpPr>
              <a:xfrm>
                <a:off x="1751220" y="2553305"/>
                <a:ext cx="2635412" cy="1751564"/>
                <a:chOff x="1751220" y="2553305"/>
                <a:chExt cx="2635412" cy="1751564"/>
              </a:xfrm>
            </p:grpSpPr>
            <p:sp>
              <p:nvSpPr>
                <p:cNvPr id="448" name="Google Shape;448;p5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9" name="Google Shape;449;p5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0" name="Google Shape;450;p5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1" name="Google Shape;451;p5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52" name="Google Shape;452;p5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453" name="Google Shape;453;p5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spTree>
      <p:nvGrpSpPr>
        <p:cNvPr id="454" name="Shape 454"/>
        <p:cNvGrpSpPr/>
        <p:nvPr/>
      </p:nvGrpSpPr>
      <p:grpSpPr>
        <a:xfrm>
          <a:off x="0" y="0"/>
          <a:ext cx="0" cy="0"/>
          <a:chOff x="0" y="0"/>
          <a:chExt cx="0" cy="0"/>
        </a:xfrm>
      </p:grpSpPr>
      <p:sp>
        <p:nvSpPr>
          <p:cNvPr id="455" name="Google Shape;455;p57"/>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6" name="Google Shape;456;p57"/>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7" name="Google Shape;457;p57"/>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8" name="Google Shape;458;p57"/>
          <p:cNvSpPr txBox="1"/>
          <p:nvPr>
            <p:ph type="ctrTitle"/>
          </p:nvPr>
        </p:nvSpPr>
        <p:spPr>
          <a:xfrm>
            <a:off x="704100" y="265175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459" name="Google Shape;459;p57"/>
          <p:cNvSpPr txBox="1"/>
          <p:nvPr>
            <p:ph idx="4" type="subTitle"/>
          </p:nvPr>
        </p:nvSpPr>
        <p:spPr>
          <a:xfrm>
            <a:off x="704100" y="484632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460" name="Google Shape;460;p57"/>
          <p:cNvGrpSpPr/>
          <p:nvPr/>
        </p:nvGrpSpPr>
        <p:grpSpPr>
          <a:xfrm>
            <a:off x="15867399" y="9251826"/>
            <a:ext cx="1725920" cy="347510"/>
            <a:chOff x="15867399" y="9251826"/>
            <a:chExt cx="1725920" cy="347510"/>
          </a:xfrm>
        </p:grpSpPr>
        <p:grpSp>
          <p:nvGrpSpPr>
            <p:cNvPr id="461" name="Google Shape;461;p57"/>
            <p:cNvGrpSpPr/>
            <p:nvPr/>
          </p:nvGrpSpPr>
          <p:grpSpPr>
            <a:xfrm>
              <a:off x="16500868" y="9262980"/>
              <a:ext cx="1092451" cy="336217"/>
              <a:chOff x="4940894" y="2609525"/>
              <a:chExt cx="5500759" cy="1694643"/>
            </a:xfrm>
          </p:grpSpPr>
          <p:sp>
            <p:nvSpPr>
              <p:cNvPr id="462" name="Google Shape;462;p5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3" name="Google Shape;463;p5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4" name="Google Shape;464;p5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5" name="Google Shape;465;p5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66" name="Google Shape;466;p57"/>
            <p:cNvGrpSpPr/>
            <p:nvPr/>
          </p:nvGrpSpPr>
          <p:grpSpPr>
            <a:xfrm>
              <a:off x="15867399" y="9251826"/>
              <a:ext cx="523393" cy="347510"/>
              <a:chOff x="1751220" y="2553305"/>
              <a:chExt cx="2635412" cy="1751564"/>
            </a:xfrm>
          </p:grpSpPr>
          <p:grpSp>
            <p:nvGrpSpPr>
              <p:cNvPr id="467" name="Google Shape;467;p57"/>
              <p:cNvGrpSpPr/>
              <p:nvPr/>
            </p:nvGrpSpPr>
            <p:grpSpPr>
              <a:xfrm>
                <a:off x="1751220" y="2553305"/>
                <a:ext cx="2635412" cy="1751564"/>
                <a:chOff x="1751220" y="2553305"/>
                <a:chExt cx="2635412" cy="1751564"/>
              </a:xfrm>
            </p:grpSpPr>
            <p:sp>
              <p:nvSpPr>
                <p:cNvPr id="468" name="Google Shape;468;p5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9" name="Google Shape;469;p5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0" name="Google Shape;470;p5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1" name="Google Shape;471;p5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72" name="Google Shape;472;p5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473" name="Google Shape;473;p5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spTree>
      <p:nvGrpSpPr>
        <p:cNvPr id="474" name="Shape 474"/>
        <p:cNvGrpSpPr/>
        <p:nvPr/>
      </p:nvGrpSpPr>
      <p:grpSpPr>
        <a:xfrm>
          <a:off x="0" y="0"/>
          <a:ext cx="0" cy="0"/>
          <a:chOff x="0" y="0"/>
          <a:chExt cx="0" cy="0"/>
        </a:xfrm>
      </p:grpSpPr>
      <p:sp>
        <p:nvSpPr>
          <p:cNvPr id="475" name="Google Shape;475;p58"/>
          <p:cNvSpPr txBox="1"/>
          <p:nvPr>
            <p:ph idx="1" type="body"/>
          </p:nvPr>
        </p:nvSpPr>
        <p:spPr>
          <a:xfrm>
            <a:off x="9852650" y="2743200"/>
            <a:ext cx="4928700" cy="6935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700"/>
              <a:buNone/>
              <a:defRPr sz="2700"/>
            </a:lvl1pPr>
            <a:lvl2pPr indent="-400050" lvl="1" marL="914400" algn="l">
              <a:lnSpc>
                <a:spcPct val="115000"/>
              </a:lnSpc>
              <a:spcBef>
                <a:spcPts val="1800"/>
              </a:spcBef>
              <a:spcAft>
                <a:spcPts val="0"/>
              </a:spcAft>
              <a:buSzPts val="2700"/>
              <a:buAutoNum type="alphaLcPeriod"/>
              <a:defRPr sz="2700"/>
            </a:lvl2pPr>
            <a:lvl3pPr indent="-400050" lvl="2" marL="1371600" algn="l">
              <a:lnSpc>
                <a:spcPct val="115000"/>
              </a:lnSpc>
              <a:spcBef>
                <a:spcPts val="1800"/>
              </a:spcBef>
              <a:spcAft>
                <a:spcPts val="0"/>
              </a:spcAft>
              <a:buSzPts val="2700"/>
              <a:buAutoNum type="romanLcPeriod"/>
              <a:defRPr sz="2700"/>
            </a:lvl3pPr>
            <a:lvl4pPr indent="-400050" lvl="3" marL="1828800" algn="l">
              <a:lnSpc>
                <a:spcPct val="115000"/>
              </a:lnSpc>
              <a:spcBef>
                <a:spcPts val="1800"/>
              </a:spcBef>
              <a:spcAft>
                <a:spcPts val="0"/>
              </a:spcAft>
              <a:buSzPts val="2700"/>
              <a:buAutoNum type="arabicPeriod"/>
              <a:defRPr sz="2700"/>
            </a:lvl4pPr>
            <a:lvl5pPr indent="-400050" lvl="4" marL="2286000" algn="l">
              <a:lnSpc>
                <a:spcPct val="115000"/>
              </a:lnSpc>
              <a:spcBef>
                <a:spcPts val="1800"/>
              </a:spcBef>
              <a:spcAft>
                <a:spcPts val="0"/>
              </a:spcAft>
              <a:buSzPts val="2700"/>
              <a:buAutoNum type="alphaLcPeriod"/>
              <a:defRPr sz="2700"/>
            </a:lvl5pPr>
            <a:lvl6pPr indent="-400050" lvl="5" marL="2743200" algn="l">
              <a:lnSpc>
                <a:spcPct val="115000"/>
              </a:lnSpc>
              <a:spcBef>
                <a:spcPts val="1800"/>
              </a:spcBef>
              <a:spcAft>
                <a:spcPts val="0"/>
              </a:spcAft>
              <a:buSzPts val="2700"/>
              <a:buAutoNum type="romanLcPeriod"/>
              <a:defRPr sz="2700"/>
            </a:lvl6pPr>
            <a:lvl7pPr indent="-400050" lvl="6" marL="3200400" algn="l">
              <a:lnSpc>
                <a:spcPct val="115000"/>
              </a:lnSpc>
              <a:spcBef>
                <a:spcPts val="1800"/>
              </a:spcBef>
              <a:spcAft>
                <a:spcPts val="0"/>
              </a:spcAft>
              <a:buSzPts val="2700"/>
              <a:buAutoNum type="arabicPeriod"/>
              <a:defRPr sz="2700"/>
            </a:lvl7pPr>
            <a:lvl8pPr indent="-400050" lvl="7" marL="3657600" algn="l">
              <a:lnSpc>
                <a:spcPct val="115000"/>
              </a:lnSpc>
              <a:spcBef>
                <a:spcPts val="1800"/>
              </a:spcBef>
              <a:spcAft>
                <a:spcPts val="0"/>
              </a:spcAft>
              <a:buSzPts val="2700"/>
              <a:buAutoNum type="alphaLcPeriod"/>
              <a:defRPr sz="2700"/>
            </a:lvl8pPr>
            <a:lvl9pPr indent="-400050" lvl="8" marL="4114800" algn="l">
              <a:lnSpc>
                <a:spcPct val="115000"/>
              </a:lnSpc>
              <a:spcBef>
                <a:spcPts val="1800"/>
              </a:spcBef>
              <a:spcAft>
                <a:spcPts val="1800"/>
              </a:spcAft>
              <a:buSzPts val="2700"/>
              <a:buAutoNum type="romanLcPeriod"/>
              <a:defRPr sz="2700"/>
            </a:lvl9pPr>
          </a:lstStyle>
          <a:p/>
        </p:txBody>
      </p:sp>
      <p:sp>
        <p:nvSpPr>
          <p:cNvPr id="476" name="Google Shape;476;p58"/>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477" name="Google Shape;477;p5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spTree>
      <p:nvGrpSpPr>
        <p:cNvPr id="478" name="Shape 478"/>
        <p:cNvGrpSpPr/>
        <p:nvPr/>
      </p:nvGrpSpPr>
      <p:grpSpPr>
        <a:xfrm>
          <a:off x="0" y="0"/>
          <a:ext cx="0" cy="0"/>
          <a:chOff x="0" y="0"/>
          <a:chExt cx="0" cy="0"/>
        </a:xfrm>
      </p:grpSpPr>
      <p:sp>
        <p:nvSpPr>
          <p:cNvPr id="479" name="Google Shape;479;p59"/>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480" name="Google Shape;480;p59"/>
          <p:cNvSpPr txBox="1"/>
          <p:nvPr>
            <p:ph idx="1" type="subTitle"/>
          </p:nvPr>
        </p:nvSpPr>
        <p:spPr>
          <a:xfrm>
            <a:off x="8444450"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1" name="Google Shape;481;p59"/>
          <p:cNvSpPr txBox="1"/>
          <p:nvPr>
            <p:ph idx="2" type="subTitle"/>
          </p:nvPr>
        </p:nvSpPr>
        <p:spPr>
          <a:xfrm>
            <a:off x="13373075"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2" name="Google Shape;482;p59"/>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3" name="Google Shape;483;p59"/>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4" name="Google Shape;484;p59"/>
          <p:cNvSpPr txBox="1"/>
          <p:nvPr>
            <p:ph idx="5" type="subTitle"/>
          </p:nvPr>
        </p:nvSpPr>
        <p:spPr>
          <a:xfrm>
            <a:off x="8444450"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5" name="Google Shape;485;p59"/>
          <p:cNvSpPr txBox="1"/>
          <p:nvPr>
            <p:ph idx="6" type="subTitle"/>
          </p:nvPr>
        </p:nvSpPr>
        <p:spPr>
          <a:xfrm>
            <a:off x="13373075"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6" name="Google Shape;486;p59"/>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7" name="Google Shape;487;p59"/>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8" name="Google Shape;488;p59"/>
          <p:cNvSpPr txBox="1"/>
          <p:nvPr>
            <p:ph idx="9" type="subTitle"/>
          </p:nvPr>
        </p:nvSpPr>
        <p:spPr>
          <a:xfrm>
            <a:off x="8444450"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9" name="Google Shape;489;p59"/>
          <p:cNvSpPr txBox="1"/>
          <p:nvPr>
            <p:ph idx="13" type="subTitle"/>
          </p:nvPr>
        </p:nvSpPr>
        <p:spPr>
          <a:xfrm>
            <a:off x="13373075"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0" name="Google Shape;490;p59"/>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1" name="Google Shape;491;p59"/>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2" name="Google Shape;492;p59"/>
          <p:cNvSpPr txBox="1"/>
          <p:nvPr>
            <p:ph idx="16" type="subTitle"/>
          </p:nvPr>
        </p:nvSpPr>
        <p:spPr>
          <a:xfrm>
            <a:off x="8444450"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3" name="Google Shape;493;p59"/>
          <p:cNvSpPr txBox="1"/>
          <p:nvPr>
            <p:ph idx="17" type="subTitle"/>
          </p:nvPr>
        </p:nvSpPr>
        <p:spPr>
          <a:xfrm>
            <a:off x="13373075"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4" name="Google Shape;494;p59"/>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5" name="Google Shape;495;p59"/>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6" name="Google Shape;496;p59"/>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7" name="Google Shape;497;p59"/>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8" name="Google Shape;498;p59"/>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9" name="Google Shape;499;p59"/>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0" name="Google Shape;500;p59"/>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1" name="Google Shape;501;p59"/>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2" name="Google Shape;502;p59"/>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3" name="Google Shape;503;p59"/>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4" name="Google Shape;504;p5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sion">
  <p:cSld name="SECTION_HEADER_2_1_2_1_2">
    <p:spTree>
      <p:nvGrpSpPr>
        <p:cNvPr id="505" name="Shape 505"/>
        <p:cNvGrpSpPr/>
        <p:nvPr/>
      </p:nvGrpSpPr>
      <p:grpSpPr>
        <a:xfrm>
          <a:off x="0" y="0"/>
          <a:ext cx="0" cy="0"/>
          <a:chOff x="0" y="0"/>
          <a:chExt cx="0" cy="0"/>
        </a:xfrm>
      </p:grpSpPr>
      <p:sp>
        <p:nvSpPr>
          <p:cNvPr id="506" name="Google Shape;506;p60"/>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507" name="Google Shape;507;p60"/>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508" name="Google Shape;508;p6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2">
  <p:cSld name="SECTION_HEADER_2_2_4_2">
    <p:spTree>
      <p:nvGrpSpPr>
        <p:cNvPr id="64" name="Shape 64"/>
        <p:cNvGrpSpPr/>
        <p:nvPr/>
      </p:nvGrpSpPr>
      <p:grpSpPr>
        <a:xfrm>
          <a:off x="0" y="0"/>
          <a:ext cx="0" cy="0"/>
          <a:chOff x="0" y="0"/>
          <a:chExt cx="0" cy="0"/>
        </a:xfrm>
      </p:grpSpPr>
      <p:sp>
        <p:nvSpPr>
          <p:cNvPr id="65" name="Google Shape;65;p7"/>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7"/>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67" name="Google Shape;67;p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Quote">
  <p:cSld name="SECTION_HEADER_2_1_2_2_2">
    <p:spTree>
      <p:nvGrpSpPr>
        <p:cNvPr id="509" name="Shape 509"/>
        <p:cNvGrpSpPr/>
        <p:nvPr/>
      </p:nvGrpSpPr>
      <p:grpSpPr>
        <a:xfrm>
          <a:off x="0" y="0"/>
          <a:ext cx="0" cy="0"/>
          <a:chOff x="0" y="0"/>
          <a:chExt cx="0" cy="0"/>
        </a:xfrm>
      </p:grpSpPr>
      <p:sp>
        <p:nvSpPr>
          <p:cNvPr id="510" name="Google Shape;510;p61"/>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511" name="Google Shape;511;p61"/>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512" name="Google Shape;512;p6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spTree>
      <p:nvGrpSpPr>
        <p:cNvPr id="513" name="Shape 513"/>
        <p:cNvGrpSpPr/>
        <p:nvPr/>
      </p:nvGrpSpPr>
      <p:grpSpPr>
        <a:xfrm>
          <a:off x="0" y="0"/>
          <a:ext cx="0" cy="0"/>
          <a:chOff x="0" y="0"/>
          <a:chExt cx="0" cy="0"/>
        </a:xfrm>
      </p:grpSpPr>
      <p:sp>
        <p:nvSpPr>
          <p:cNvPr id="514" name="Google Shape;514;p62"/>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15" name="Google Shape;515;p6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ext">
  <p:cSld name="TITLE_AND_BODY_1_3">
    <p:spTree>
      <p:nvGrpSpPr>
        <p:cNvPr id="516" name="Shape 516"/>
        <p:cNvGrpSpPr/>
        <p:nvPr/>
      </p:nvGrpSpPr>
      <p:grpSpPr>
        <a:xfrm>
          <a:off x="0" y="0"/>
          <a:ext cx="0" cy="0"/>
          <a:chOff x="0" y="0"/>
          <a:chExt cx="0" cy="0"/>
        </a:xfrm>
      </p:grpSpPr>
      <p:sp>
        <p:nvSpPr>
          <p:cNvPr id="517" name="Google Shape;517;p63"/>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18" name="Google Shape;518;p63"/>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19" name="Google Shape;519;p63"/>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20" name="Google Shape;520;p6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spTree>
      <p:nvGrpSpPr>
        <p:cNvPr id="521" name="Shape 521"/>
        <p:cNvGrpSpPr/>
        <p:nvPr/>
      </p:nvGrpSpPr>
      <p:grpSpPr>
        <a:xfrm>
          <a:off x="0" y="0"/>
          <a:ext cx="0" cy="0"/>
          <a:chOff x="0" y="0"/>
          <a:chExt cx="0" cy="0"/>
        </a:xfrm>
      </p:grpSpPr>
      <p:sp>
        <p:nvSpPr>
          <p:cNvPr id="522" name="Google Shape;522;p64"/>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23" name="Google Shape;523;p64"/>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24" name="Google Shape;524;p64"/>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25" name="Google Shape;525;p6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spTree>
      <p:nvGrpSpPr>
        <p:cNvPr id="526" name="Shape 526"/>
        <p:cNvGrpSpPr/>
        <p:nvPr/>
      </p:nvGrpSpPr>
      <p:grpSpPr>
        <a:xfrm>
          <a:off x="0" y="0"/>
          <a:ext cx="0" cy="0"/>
          <a:chOff x="0" y="0"/>
          <a:chExt cx="0" cy="0"/>
        </a:xfrm>
      </p:grpSpPr>
      <p:sp>
        <p:nvSpPr>
          <p:cNvPr id="527" name="Google Shape;527;p65"/>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28" name="Google Shape;528;p65"/>
          <p:cNvSpPr txBox="1"/>
          <p:nvPr>
            <p:ph idx="1" type="body"/>
          </p:nvPr>
        </p:nvSpPr>
        <p:spPr>
          <a:xfrm>
            <a:off x="699525" y="4969750"/>
            <a:ext cx="77451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29" name="Google Shape;529;p65"/>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30" name="Google Shape;530;p6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spTree>
      <p:nvGrpSpPr>
        <p:cNvPr id="531" name="Shape 531"/>
        <p:cNvGrpSpPr/>
        <p:nvPr/>
      </p:nvGrpSpPr>
      <p:grpSpPr>
        <a:xfrm>
          <a:off x="0" y="0"/>
          <a:ext cx="0" cy="0"/>
          <a:chOff x="0" y="0"/>
          <a:chExt cx="0" cy="0"/>
        </a:xfrm>
      </p:grpSpPr>
      <p:sp>
        <p:nvSpPr>
          <p:cNvPr id="532" name="Google Shape;532;p66"/>
          <p:cNvSpPr txBox="1"/>
          <p:nvPr>
            <p:ph type="title"/>
          </p:nvPr>
        </p:nvSpPr>
        <p:spPr>
          <a:xfrm>
            <a:off x="699525" y="2651750"/>
            <a:ext cx="49287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33" name="Google Shape;533;p66"/>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34" name="Google Shape;534;p66"/>
          <p:cNvSpPr txBox="1"/>
          <p:nvPr>
            <p:ph idx="2"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35" name="Google Shape;535;p6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spTree>
      <p:nvGrpSpPr>
        <p:cNvPr id="536" name="Shape 536"/>
        <p:cNvGrpSpPr/>
        <p:nvPr/>
      </p:nvGrpSpPr>
      <p:grpSpPr>
        <a:xfrm>
          <a:off x="0" y="0"/>
          <a:ext cx="0" cy="0"/>
          <a:chOff x="0" y="0"/>
          <a:chExt cx="0" cy="0"/>
        </a:xfrm>
      </p:grpSpPr>
      <p:sp>
        <p:nvSpPr>
          <p:cNvPr id="537" name="Google Shape;537;p67"/>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38" name="Google Shape;538;p67"/>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39" name="Google Shape;539;p67"/>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40" name="Google Shape;540;p67"/>
          <p:cNvSpPr txBox="1"/>
          <p:nvPr>
            <p:ph idx="3"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41" name="Google Shape;541;p67"/>
          <p:cNvSpPr txBox="1"/>
          <p:nvPr>
            <p:ph idx="4"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2" name="Google Shape;542;p6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spTree>
      <p:nvGrpSpPr>
        <p:cNvPr id="543" name="Shape 543"/>
        <p:cNvGrpSpPr/>
        <p:nvPr/>
      </p:nvGrpSpPr>
      <p:grpSpPr>
        <a:xfrm>
          <a:off x="0" y="0"/>
          <a:ext cx="0" cy="0"/>
          <a:chOff x="0" y="0"/>
          <a:chExt cx="0" cy="0"/>
        </a:xfrm>
      </p:grpSpPr>
      <p:sp>
        <p:nvSpPr>
          <p:cNvPr id="544" name="Google Shape;544;p68"/>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45" name="Google Shape;545;p68"/>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6" name="Google Shape;546;p68"/>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47" name="Google Shape;547;p68"/>
          <p:cNvSpPr txBox="1"/>
          <p:nvPr>
            <p:ph idx="3"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48" name="Google Shape;548;p68"/>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9" name="Google Shape;549;p68"/>
          <p:cNvSpPr txBox="1"/>
          <p:nvPr>
            <p:ph idx="5"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0" name="Google Shape;550;p68"/>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1" name="Google Shape;551;p6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spTree>
      <p:nvGrpSpPr>
        <p:cNvPr id="552" name="Shape 552"/>
        <p:cNvGrpSpPr/>
        <p:nvPr/>
      </p:nvGrpSpPr>
      <p:grpSpPr>
        <a:xfrm>
          <a:off x="0" y="0"/>
          <a:ext cx="0" cy="0"/>
          <a:chOff x="0" y="0"/>
          <a:chExt cx="0" cy="0"/>
        </a:xfrm>
      </p:grpSpPr>
      <p:sp>
        <p:nvSpPr>
          <p:cNvPr id="553" name="Google Shape;553;p69"/>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4" name="Google Shape;554;p69"/>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5" name="Google Shape;555;p69"/>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56" name="Google Shape;556;p69"/>
          <p:cNvSpPr txBox="1"/>
          <p:nvPr>
            <p:ph idx="3"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7" name="Google Shape;557;p69"/>
          <p:cNvSpPr txBox="1"/>
          <p:nvPr>
            <p:ph idx="4"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8" name="Google Shape;558;p69"/>
          <p:cNvSpPr txBox="1"/>
          <p:nvPr>
            <p:ph idx="5"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9" name="Google Shape;559;p69"/>
          <p:cNvSpPr txBox="1"/>
          <p:nvPr>
            <p:ph idx="6"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0" name="Google Shape;560;p69"/>
          <p:cNvSpPr txBox="1"/>
          <p:nvPr>
            <p:ph idx="7"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1" name="Google Shape;561;p69"/>
          <p:cNvSpPr txBox="1"/>
          <p:nvPr>
            <p:ph idx="8"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2" name="Google Shape;562;p6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spTree>
      <p:nvGrpSpPr>
        <p:cNvPr id="563" name="Shape 563"/>
        <p:cNvGrpSpPr/>
        <p:nvPr/>
      </p:nvGrpSpPr>
      <p:grpSpPr>
        <a:xfrm>
          <a:off x="0" y="0"/>
          <a:ext cx="0" cy="0"/>
          <a:chOff x="0" y="0"/>
          <a:chExt cx="0" cy="0"/>
        </a:xfrm>
      </p:grpSpPr>
      <p:sp>
        <p:nvSpPr>
          <p:cNvPr id="564" name="Google Shape;564;p70"/>
          <p:cNvSpPr txBox="1"/>
          <p:nvPr>
            <p:ph type="title"/>
          </p:nvPr>
        </p:nvSpPr>
        <p:spPr>
          <a:xfrm>
            <a:off x="1403600"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5" name="Google Shape;565;p70"/>
          <p:cNvSpPr txBox="1"/>
          <p:nvPr>
            <p:ph idx="1" type="body"/>
          </p:nvPr>
        </p:nvSpPr>
        <p:spPr>
          <a:xfrm>
            <a:off x="1403600" y="7895900"/>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6" name="Google Shape;566;p70"/>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67" name="Google Shape;567;p70"/>
          <p:cNvSpPr txBox="1"/>
          <p:nvPr>
            <p:ph idx="3" type="title"/>
          </p:nvPr>
        </p:nvSpPr>
        <p:spPr>
          <a:xfrm>
            <a:off x="10556725"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8" name="Google Shape;568;p70"/>
          <p:cNvSpPr txBox="1"/>
          <p:nvPr>
            <p:ph idx="4" type="body"/>
          </p:nvPr>
        </p:nvSpPr>
        <p:spPr>
          <a:xfrm>
            <a:off x="10556725" y="7895899"/>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9" name="Google Shape;569;p7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p:cSld name="SECTION_HEADER_2_2_4_1">
    <p:spTree>
      <p:nvGrpSpPr>
        <p:cNvPr id="68" name="Shape 68"/>
        <p:cNvGrpSpPr/>
        <p:nvPr/>
      </p:nvGrpSpPr>
      <p:grpSpPr>
        <a:xfrm>
          <a:off x="0" y="0"/>
          <a:ext cx="0" cy="0"/>
          <a:chOff x="0" y="0"/>
          <a:chExt cx="0" cy="0"/>
        </a:xfrm>
      </p:grpSpPr>
      <p:sp>
        <p:nvSpPr>
          <p:cNvPr id="69" name="Google Shape;69;p8"/>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8"/>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1" name="Google Shape;71;p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spTree>
      <p:nvGrpSpPr>
        <p:cNvPr id="570" name="Shape 570"/>
        <p:cNvGrpSpPr/>
        <p:nvPr/>
      </p:nvGrpSpPr>
      <p:grpSpPr>
        <a:xfrm>
          <a:off x="0" y="0"/>
          <a:ext cx="0" cy="0"/>
          <a:chOff x="0" y="0"/>
          <a:chExt cx="0" cy="0"/>
        </a:xfrm>
      </p:grpSpPr>
      <p:sp>
        <p:nvSpPr>
          <p:cNvPr id="571" name="Google Shape;571;p71"/>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2" name="Google Shape;572;p71"/>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3" name="Google Shape;573;p71"/>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74" name="Google Shape;574;p71"/>
          <p:cNvSpPr txBox="1"/>
          <p:nvPr>
            <p:ph idx="3"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5" name="Google Shape;575;p71"/>
          <p:cNvSpPr txBox="1"/>
          <p:nvPr>
            <p:ph idx="4"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6" name="Google Shape;576;p71"/>
          <p:cNvSpPr txBox="1"/>
          <p:nvPr>
            <p:ph idx="5"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7" name="Google Shape;577;p71"/>
          <p:cNvSpPr txBox="1"/>
          <p:nvPr>
            <p:ph idx="6"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8" name="Google Shape;578;p7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spTree>
      <p:nvGrpSpPr>
        <p:cNvPr id="579" name="Shape 579"/>
        <p:cNvGrpSpPr/>
        <p:nvPr/>
      </p:nvGrpSpPr>
      <p:grpSpPr>
        <a:xfrm>
          <a:off x="0" y="0"/>
          <a:ext cx="0" cy="0"/>
          <a:chOff x="0" y="0"/>
          <a:chExt cx="0" cy="0"/>
        </a:xfrm>
      </p:grpSpPr>
      <p:sp>
        <p:nvSpPr>
          <p:cNvPr id="580" name="Google Shape;580;p72"/>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1" name="Google Shape;581;p72"/>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2" name="Google Shape;582;p72"/>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83" name="Google Shape;583;p72"/>
          <p:cNvSpPr txBox="1"/>
          <p:nvPr>
            <p:ph idx="3"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4" name="Google Shape;584;p72"/>
          <p:cNvSpPr txBox="1"/>
          <p:nvPr>
            <p:ph idx="4"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5" name="Google Shape;585;p72"/>
          <p:cNvSpPr txBox="1"/>
          <p:nvPr>
            <p:ph idx="5"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6" name="Google Shape;586;p72"/>
          <p:cNvSpPr txBox="1"/>
          <p:nvPr>
            <p:ph idx="6"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7" name="Google Shape;587;p72"/>
          <p:cNvSpPr txBox="1"/>
          <p:nvPr>
            <p:ph idx="7"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8" name="Google Shape;588;p72"/>
          <p:cNvSpPr txBox="1"/>
          <p:nvPr>
            <p:ph idx="8"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9" name="Google Shape;589;p7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spTree>
      <p:nvGrpSpPr>
        <p:cNvPr id="590" name="Shape 590"/>
        <p:cNvGrpSpPr/>
        <p:nvPr/>
      </p:nvGrpSpPr>
      <p:grpSpPr>
        <a:xfrm>
          <a:off x="0" y="0"/>
          <a:ext cx="0" cy="0"/>
          <a:chOff x="0" y="0"/>
          <a:chExt cx="0" cy="0"/>
        </a:xfrm>
      </p:grpSpPr>
      <p:sp>
        <p:nvSpPr>
          <p:cNvPr id="591" name="Google Shape;591;p73"/>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2" name="Google Shape;592;p73"/>
          <p:cNvSpPr txBox="1"/>
          <p:nvPr>
            <p:ph type="ctrTitle"/>
          </p:nvPr>
        </p:nvSpPr>
        <p:spPr>
          <a:xfrm>
            <a:off x="1403600" y="3383280"/>
            <a:ext cx="140817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593" name="Google Shape;593;p73"/>
          <p:cNvSpPr txBox="1"/>
          <p:nvPr>
            <p:ph idx="2"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594" name="Google Shape;594;p7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595" name="Google Shape;595;p7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spTree>
      <p:nvGrpSpPr>
        <p:cNvPr id="596" name="Shape 596"/>
        <p:cNvGrpSpPr/>
        <p:nvPr/>
      </p:nvGrpSpPr>
      <p:grpSpPr>
        <a:xfrm>
          <a:off x="0" y="0"/>
          <a:ext cx="0" cy="0"/>
          <a:chOff x="0" y="0"/>
          <a:chExt cx="0" cy="0"/>
        </a:xfrm>
      </p:grpSpPr>
      <p:sp>
        <p:nvSpPr>
          <p:cNvPr id="597" name="Google Shape;597;p74"/>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8" name="Google Shape;598;p74"/>
          <p:cNvSpPr txBox="1"/>
          <p:nvPr>
            <p:ph type="ctrTitle"/>
          </p:nvPr>
        </p:nvSpPr>
        <p:spPr>
          <a:xfrm>
            <a:off x="140360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599" name="Google Shape;599;p74"/>
          <p:cNvSpPr txBox="1"/>
          <p:nvPr>
            <p:ph idx="2"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0" name="Google Shape;600;p7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01" name="Google Shape;601;p74"/>
          <p:cNvSpPr txBox="1"/>
          <p:nvPr>
            <p:ph idx="4" type="ctrTitle"/>
          </p:nvPr>
        </p:nvSpPr>
        <p:spPr>
          <a:xfrm>
            <a:off x="1055675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602" name="Google Shape;602;p74"/>
          <p:cNvSpPr txBox="1"/>
          <p:nvPr>
            <p:ph idx="5"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3" name="Google Shape;603;p7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spTree>
      <p:nvGrpSpPr>
        <p:cNvPr id="604" name="Shape 604"/>
        <p:cNvGrpSpPr/>
        <p:nvPr/>
      </p:nvGrpSpPr>
      <p:grpSpPr>
        <a:xfrm>
          <a:off x="0" y="0"/>
          <a:ext cx="0" cy="0"/>
          <a:chOff x="0" y="0"/>
          <a:chExt cx="0" cy="0"/>
        </a:xfrm>
      </p:grpSpPr>
      <p:sp>
        <p:nvSpPr>
          <p:cNvPr id="605" name="Google Shape;605;p75"/>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06" name="Google Shape;606;p75"/>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07" name="Google Shape;607;p75"/>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8" name="Google Shape;608;p7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09" name="Google Shape;609;p75"/>
          <p:cNvSpPr txBox="1"/>
          <p:nvPr>
            <p:ph idx="4"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10" name="Google Shape;610;p75"/>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1" name="Google Shape;611;p75"/>
          <p:cNvSpPr txBox="1"/>
          <p:nvPr>
            <p:ph idx="6"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12" name="Google Shape;612;p75"/>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3" name="Google Shape;613;p7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spTree>
      <p:nvGrpSpPr>
        <p:cNvPr id="614" name="Shape 614"/>
        <p:cNvGrpSpPr/>
        <p:nvPr/>
      </p:nvGrpSpPr>
      <p:grpSpPr>
        <a:xfrm>
          <a:off x="0" y="0"/>
          <a:ext cx="0" cy="0"/>
          <a:chOff x="0" y="0"/>
          <a:chExt cx="0" cy="0"/>
        </a:xfrm>
      </p:grpSpPr>
      <p:sp>
        <p:nvSpPr>
          <p:cNvPr id="615" name="Google Shape;615;p76"/>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16" name="Google Shape;616;p76"/>
          <p:cNvSpPr txBox="1"/>
          <p:nvPr>
            <p:ph type="ctrTitle"/>
          </p:nvPr>
        </p:nvSpPr>
        <p:spPr>
          <a:xfrm>
            <a:off x="1403600" y="3383280"/>
            <a:ext cx="77451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617" name="Google Shape;617;p76"/>
          <p:cNvSpPr txBox="1"/>
          <p:nvPr>
            <p:ph idx="2" type="subTitle"/>
          </p:nvPr>
        </p:nvSpPr>
        <p:spPr>
          <a:xfrm>
            <a:off x="1403655" y="5458968"/>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8" name="Google Shape;618;p76"/>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19" name="Google Shape;619;p7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spTree>
      <p:nvGrpSpPr>
        <p:cNvPr id="620" name="Shape 620"/>
        <p:cNvGrpSpPr/>
        <p:nvPr/>
      </p:nvGrpSpPr>
      <p:grpSpPr>
        <a:xfrm>
          <a:off x="0" y="0"/>
          <a:ext cx="0" cy="0"/>
          <a:chOff x="0" y="0"/>
          <a:chExt cx="0" cy="0"/>
        </a:xfrm>
      </p:grpSpPr>
      <p:sp>
        <p:nvSpPr>
          <p:cNvPr id="621" name="Google Shape;621;p77"/>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22" name="Google Shape;622;p77"/>
          <p:cNvSpPr txBox="1"/>
          <p:nvPr>
            <p:ph type="ctrTitle"/>
          </p:nvPr>
        </p:nvSpPr>
        <p:spPr>
          <a:xfrm>
            <a:off x="1403600" y="2468875"/>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23" name="Google Shape;623;p77"/>
          <p:cNvSpPr txBox="1"/>
          <p:nvPr>
            <p:ph idx="2" type="subTitle"/>
          </p:nvPr>
        </p:nvSpPr>
        <p:spPr>
          <a:xfrm>
            <a:off x="1403655" y="3970971"/>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24" name="Google Shape;624;p77"/>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25" name="Google Shape;625;p77"/>
          <p:cNvSpPr txBox="1"/>
          <p:nvPr>
            <p:ph idx="4" type="ctrTitle"/>
          </p:nvPr>
        </p:nvSpPr>
        <p:spPr>
          <a:xfrm>
            <a:off x="1403600" y="5361701"/>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26" name="Google Shape;626;p77"/>
          <p:cNvSpPr txBox="1"/>
          <p:nvPr>
            <p:ph idx="5" type="subTitle"/>
          </p:nvPr>
        </p:nvSpPr>
        <p:spPr>
          <a:xfrm>
            <a:off x="1403655" y="6864100"/>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27" name="Google Shape;627;p7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spTree>
      <p:nvGrpSpPr>
        <p:cNvPr id="628" name="Shape 628"/>
        <p:cNvGrpSpPr/>
        <p:nvPr/>
      </p:nvGrpSpPr>
      <p:grpSpPr>
        <a:xfrm>
          <a:off x="0" y="0"/>
          <a:ext cx="0" cy="0"/>
          <a:chOff x="0" y="0"/>
          <a:chExt cx="0" cy="0"/>
        </a:xfrm>
      </p:grpSpPr>
      <p:sp>
        <p:nvSpPr>
          <p:cNvPr id="629" name="Google Shape;629;p78"/>
          <p:cNvSpPr txBox="1"/>
          <p:nvPr>
            <p:ph idx="1"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30" name="Google Shape;630;p78"/>
          <p:cNvSpPr txBox="1"/>
          <p:nvPr>
            <p:ph type="ctrTitle"/>
          </p:nvPr>
        </p:nvSpPr>
        <p:spPr>
          <a:xfrm>
            <a:off x="699500" y="3383280"/>
            <a:ext cx="4928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31" name="Google Shape;631;p78"/>
          <p:cNvSpPr txBox="1"/>
          <p:nvPr>
            <p:ph idx="2"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32" name="Google Shape;632;p78"/>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33" name="Google Shape;633;p7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spTree>
      <p:nvGrpSpPr>
        <p:cNvPr id="634" name="Shape 634"/>
        <p:cNvGrpSpPr/>
        <p:nvPr/>
      </p:nvGrpSpPr>
      <p:grpSpPr>
        <a:xfrm>
          <a:off x="0" y="0"/>
          <a:ext cx="0" cy="0"/>
          <a:chOff x="0" y="0"/>
          <a:chExt cx="0" cy="0"/>
        </a:xfrm>
      </p:grpSpPr>
      <p:sp>
        <p:nvSpPr>
          <p:cNvPr id="635" name="Google Shape;635;p79"/>
          <p:cNvSpPr txBox="1"/>
          <p:nvPr>
            <p:ph idx="1" type="subTitle"/>
          </p:nvPr>
        </p:nvSpPr>
        <p:spPr>
          <a:xfrm>
            <a:off x="699516"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636" name="Google Shape;636;p79"/>
          <p:cNvSpPr txBox="1"/>
          <p:nvPr>
            <p:ph type="ctrTitle"/>
          </p:nvPr>
        </p:nvSpPr>
        <p:spPr>
          <a:xfrm>
            <a:off x="699500" y="2468875"/>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37" name="Google Shape;637;p79"/>
          <p:cNvSpPr txBox="1"/>
          <p:nvPr>
            <p:ph idx="2" type="subTitle"/>
          </p:nvPr>
        </p:nvSpPr>
        <p:spPr>
          <a:xfrm>
            <a:off x="699535" y="3970971"/>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38" name="Google Shape;638;p79"/>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39" name="Google Shape;639;p79"/>
          <p:cNvSpPr txBox="1"/>
          <p:nvPr>
            <p:ph idx="4" type="ctrTitle"/>
          </p:nvPr>
        </p:nvSpPr>
        <p:spPr>
          <a:xfrm>
            <a:off x="699500" y="5361701"/>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40" name="Google Shape;640;p79"/>
          <p:cNvSpPr txBox="1"/>
          <p:nvPr>
            <p:ph idx="5"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41" name="Google Shape;641;p7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spTree>
      <p:nvGrpSpPr>
        <p:cNvPr id="642" name="Shape 642"/>
        <p:cNvGrpSpPr/>
        <p:nvPr/>
      </p:nvGrpSpPr>
      <p:grpSpPr>
        <a:xfrm>
          <a:off x="0" y="0"/>
          <a:ext cx="0" cy="0"/>
          <a:chOff x="0" y="0"/>
          <a:chExt cx="0" cy="0"/>
        </a:xfrm>
      </p:grpSpPr>
      <p:grpSp>
        <p:nvGrpSpPr>
          <p:cNvPr id="643" name="Google Shape;643;p80"/>
          <p:cNvGrpSpPr/>
          <p:nvPr/>
        </p:nvGrpSpPr>
        <p:grpSpPr>
          <a:xfrm>
            <a:off x="6572066" y="4629153"/>
            <a:ext cx="5143867" cy="1028694"/>
            <a:chOff x="1751220" y="2553305"/>
            <a:chExt cx="8690433" cy="1751564"/>
          </a:xfrm>
        </p:grpSpPr>
        <p:grpSp>
          <p:nvGrpSpPr>
            <p:cNvPr id="644" name="Google Shape;644;p80"/>
            <p:cNvGrpSpPr/>
            <p:nvPr/>
          </p:nvGrpSpPr>
          <p:grpSpPr>
            <a:xfrm>
              <a:off x="4940894" y="2609525"/>
              <a:ext cx="5500759" cy="1694643"/>
              <a:chOff x="4940894" y="2609525"/>
              <a:chExt cx="5500759" cy="1694643"/>
            </a:xfrm>
          </p:grpSpPr>
          <p:sp>
            <p:nvSpPr>
              <p:cNvPr id="645" name="Google Shape;645;p8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6" name="Google Shape;646;p8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7" name="Google Shape;647;p8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8" name="Google Shape;648;p8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649" name="Google Shape;649;p80"/>
            <p:cNvGrpSpPr/>
            <p:nvPr/>
          </p:nvGrpSpPr>
          <p:grpSpPr>
            <a:xfrm>
              <a:off x="1751220" y="2553305"/>
              <a:ext cx="2635412" cy="1751564"/>
              <a:chOff x="1751220" y="2553305"/>
              <a:chExt cx="2635412" cy="1751564"/>
            </a:xfrm>
          </p:grpSpPr>
          <p:grpSp>
            <p:nvGrpSpPr>
              <p:cNvPr id="650" name="Google Shape;650;p80"/>
              <p:cNvGrpSpPr/>
              <p:nvPr/>
            </p:nvGrpSpPr>
            <p:grpSpPr>
              <a:xfrm>
                <a:off x="1751220" y="2553305"/>
                <a:ext cx="2635412" cy="1751564"/>
                <a:chOff x="1751220" y="2553305"/>
                <a:chExt cx="2635412" cy="1751564"/>
              </a:xfrm>
            </p:grpSpPr>
            <p:sp>
              <p:nvSpPr>
                <p:cNvPr id="651" name="Google Shape;651;p8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2" name="Google Shape;652;p8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3" name="Google Shape;653;p8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4" name="Google Shape;654;p8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655" name="Google Shape;655;p8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656" name="Google Shape;656;p8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2">
  <p:cSld name="SECTION_HEADER_2_2_4_1_2">
    <p:spTree>
      <p:nvGrpSpPr>
        <p:cNvPr id="72" name="Shape 72"/>
        <p:cNvGrpSpPr/>
        <p:nvPr/>
      </p:nvGrpSpPr>
      <p:grpSpPr>
        <a:xfrm>
          <a:off x="0" y="0"/>
          <a:ext cx="0" cy="0"/>
          <a:chOff x="0" y="0"/>
          <a:chExt cx="0" cy="0"/>
        </a:xfrm>
      </p:grpSpPr>
      <p:sp>
        <p:nvSpPr>
          <p:cNvPr id="73" name="Google Shape;73;p9"/>
          <p:cNvSpPr/>
          <p:nvPr/>
        </p:nvSpPr>
        <p:spPr>
          <a:xfrm>
            <a:off x="14079400" y="0"/>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9"/>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5" name="Google Shape;75;p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657" name="Shape 657"/>
        <p:cNvGrpSpPr/>
        <p:nvPr/>
      </p:nvGrpSpPr>
      <p:grpSpPr>
        <a:xfrm>
          <a:off x="0" y="0"/>
          <a:ext cx="0" cy="0"/>
          <a:chOff x="0" y="0"/>
          <a:chExt cx="0" cy="0"/>
        </a:xfrm>
      </p:grpSpPr>
      <p:sp>
        <p:nvSpPr>
          <p:cNvPr id="658" name="Google Shape;658;p8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spTree>
      <p:nvGrpSpPr>
        <p:cNvPr id="659" name="Shape 659"/>
        <p:cNvGrpSpPr/>
        <p:nvPr/>
      </p:nvGrpSpPr>
      <p:grpSpPr>
        <a:xfrm>
          <a:off x="0" y="0"/>
          <a:ext cx="0" cy="0"/>
          <a:chOff x="0" y="0"/>
          <a:chExt cx="0" cy="0"/>
        </a:xfrm>
      </p:grpSpPr>
      <p:sp>
        <p:nvSpPr>
          <p:cNvPr id="660" name="Google Shape;660;p8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spTree>
      <p:nvGrpSpPr>
        <p:cNvPr id="661" name="Shape 661"/>
        <p:cNvGrpSpPr/>
        <p:nvPr/>
      </p:nvGrpSpPr>
      <p:grpSpPr>
        <a:xfrm>
          <a:off x="0" y="0"/>
          <a:ext cx="0" cy="0"/>
          <a:chOff x="0" y="0"/>
          <a:chExt cx="0" cy="0"/>
        </a:xfrm>
      </p:grpSpPr>
      <p:sp>
        <p:nvSpPr>
          <p:cNvPr id="662" name="Google Shape;662;p83"/>
          <p:cNvSpPr/>
          <p:nvPr/>
        </p:nvSpPr>
        <p:spPr>
          <a:xfrm>
            <a:off x="1042072" y="3444113"/>
            <a:ext cx="1414800" cy="1101000"/>
          </a:xfrm>
          <a:prstGeom prst="rect">
            <a:avLst/>
          </a:prstGeom>
          <a:solidFill>
            <a:srgbClr val="4E439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83"/>
          <p:cNvSpPr/>
          <p:nvPr/>
        </p:nvSpPr>
        <p:spPr>
          <a:xfrm>
            <a:off x="3161112" y="3444113"/>
            <a:ext cx="1406400" cy="1101000"/>
          </a:xfrm>
          <a:prstGeom prst="rect">
            <a:avLst/>
          </a:prstGeom>
          <a:solidFill>
            <a:srgbClr val="0062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83"/>
          <p:cNvSpPr/>
          <p:nvPr/>
        </p:nvSpPr>
        <p:spPr>
          <a:xfrm>
            <a:off x="5292002" y="3444113"/>
            <a:ext cx="1414800" cy="1101000"/>
          </a:xfrm>
          <a:prstGeom prst="rect">
            <a:avLst/>
          </a:prstGeom>
          <a:solidFill>
            <a:srgbClr val="0071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83"/>
          <p:cNvSpPr/>
          <p:nvPr/>
        </p:nvSpPr>
        <p:spPr>
          <a:xfrm>
            <a:off x="7390807" y="3444113"/>
            <a:ext cx="1417200" cy="1101000"/>
          </a:xfrm>
          <a:prstGeom prst="rect">
            <a:avLst/>
          </a:prstGeom>
          <a:solidFill>
            <a:srgbClr val="007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83"/>
          <p:cNvSpPr/>
          <p:nvPr/>
        </p:nvSpPr>
        <p:spPr>
          <a:xfrm>
            <a:off x="9492032" y="3444113"/>
            <a:ext cx="1417200" cy="1101000"/>
          </a:xfrm>
          <a:prstGeom prst="rect">
            <a:avLst/>
          </a:prstGeom>
          <a:solidFill>
            <a:srgbClr val="1A76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83"/>
          <p:cNvSpPr/>
          <p:nvPr/>
        </p:nvSpPr>
        <p:spPr>
          <a:xfrm>
            <a:off x="11607408" y="3444113"/>
            <a:ext cx="1417200" cy="1101000"/>
          </a:xfrm>
          <a:prstGeom prst="rect">
            <a:avLst/>
          </a:prstGeom>
          <a:solidFill>
            <a:srgbClr val="CA311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83"/>
          <p:cNvSpPr/>
          <p:nvPr/>
        </p:nvSpPr>
        <p:spPr>
          <a:xfrm>
            <a:off x="13702558" y="3444113"/>
            <a:ext cx="1417200" cy="1101000"/>
          </a:xfrm>
          <a:prstGeom prst="rect">
            <a:avLst/>
          </a:prstGeom>
          <a:solidFill>
            <a:srgbClr val="A330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83"/>
          <p:cNvSpPr/>
          <p:nvPr/>
        </p:nvSpPr>
        <p:spPr>
          <a:xfrm>
            <a:off x="15828728" y="3444113"/>
            <a:ext cx="1417200" cy="1101000"/>
          </a:xfrm>
          <a:prstGeom prst="rect">
            <a:avLst/>
          </a:prstGeom>
          <a:solidFill>
            <a:srgbClr val="633B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83"/>
          <p:cNvSpPr/>
          <p:nvPr/>
        </p:nvSpPr>
        <p:spPr>
          <a:xfrm>
            <a:off x="1042072" y="5741888"/>
            <a:ext cx="1414800" cy="1101000"/>
          </a:xfrm>
          <a:prstGeom prst="rect">
            <a:avLst/>
          </a:prstGeom>
          <a:solidFill>
            <a:srgbClr val="B5B5D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83"/>
          <p:cNvSpPr/>
          <p:nvPr/>
        </p:nvSpPr>
        <p:spPr>
          <a:xfrm>
            <a:off x="3161112" y="5741888"/>
            <a:ext cx="1406400" cy="1101000"/>
          </a:xfrm>
          <a:prstGeom prst="rect">
            <a:avLst/>
          </a:prstGeom>
          <a:solidFill>
            <a:srgbClr val="AFD3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83"/>
          <p:cNvSpPr/>
          <p:nvPr/>
        </p:nvSpPr>
        <p:spPr>
          <a:xfrm>
            <a:off x="5292002" y="5741888"/>
            <a:ext cx="1414800" cy="1101000"/>
          </a:xfrm>
          <a:prstGeom prst="rect">
            <a:avLst/>
          </a:prstGeom>
          <a:solidFill>
            <a:srgbClr val="C8E7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83"/>
          <p:cNvSpPr/>
          <p:nvPr/>
        </p:nvSpPr>
        <p:spPr>
          <a:xfrm>
            <a:off x="7390807" y="5741888"/>
            <a:ext cx="1417200" cy="1101000"/>
          </a:xfrm>
          <a:prstGeom prst="rect">
            <a:avLst/>
          </a:prstGeom>
          <a:solidFill>
            <a:srgbClr val="BFE0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83"/>
          <p:cNvSpPr/>
          <p:nvPr/>
        </p:nvSpPr>
        <p:spPr>
          <a:xfrm>
            <a:off x="9492032" y="5741888"/>
            <a:ext cx="1417200" cy="1101000"/>
          </a:xfrm>
          <a:prstGeom prst="rect">
            <a:avLst/>
          </a:prstGeom>
          <a:solidFill>
            <a:srgbClr val="B2CDB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83"/>
          <p:cNvSpPr/>
          <p:nvPr/>
        </p:nvSpPr>
        <p:spPr>
          <a:xfrm>
            <a:off x="11607408" y="5741888"/>
            <a:ext cx="1417200" cy="1101000"/>
          </a:xfrm>
          <a:prstGeom prst="rect">
            <a:avLst/>
          </a:prstGeom>
          <a:solidFill>
            <a:srgbClr val="FBD6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83"/>
          <p:cNvSpPr/>
          <p:nvPr/>
        </p:nvSpPr>
        <p:spPr>
          <a:xfrm>
            <a:off x="13702558" y="5741888"/>
            <a:ext cx="1417200" cy="1101000"/>
          </a:xfrm>
          <a:prstGeom prst="rect">
            <a:avLst/>
          </a:prstGeom>
          <a:solidFill>
            <a:srgbClr val="FBE3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83"/>
          <p:cNvSpPr/>
          <p:nvPr/>
        </p:nvSpPr>
        <p:spPr>
          <a:xfrm>
            <a:off x="15828728" y="5741888"/>
            <a:ext cx="1417200" cy="1101000"/>
          </a:xfrm>
          <a:prstGeom prst="rect">
            <a:avLst/>
          </a:prstGeom>
          <a:solidFill>
            <a:srgbClr val="D4CA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83"/>
          <p:cNvSpPr/>
          <p:nvPr/>
        </p:nvSpPr>
        <p:spPr>
          <a:xfrm>
            <a:off x="10050" y="0"/>
            <a:ext cx="182679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8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683" name="Shape 683"/>
        <p:cNvGrpSpPr/>
        <p:nvPr/>
      </p:nvGrpSpPr>
      <p:grpSpPr>
        <a:xfrm>
          <a:off x="0" y="0"/>
          <a:ext cx="0" cy="0"/>
          <a:chOff x="0" y="0"/>
          <a:chExt cx="0" cy="0"/>
        </a:xfrm>
      </p:grpSpPr>
      <p:sp>
        <p:nvSpPr>
          <p:cNvPr id="684" name="Google Shape;684;p85"/>
          <p:cNvSpPr txBox="1"/>
          <p:nvPr>
            <p:ph type="title"/>
          </p:nvPr>
        </p:nvSpPr>
        <p:spPr>
          <a:xfrm>
            <a:off x="757600" y="566950"/>
            <a:ext cx="16906800" cy="789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685" name="Google Shape;685;p85"/>
          <p:cNvSpPr txBox="1"/>
          <p:nvPr>
            <p:ph idx="1" type="body"/>
          </p:nvPr>
        </p:nvSpPr>
        <p:spPr>
          <a:xfrm>
            <a:off x="757600" y="2514600"/>
            <a:ext cx="12044400" cy="61200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000000"/>
              </a:buClr>
              <a:buSzPts val="2400"/>
              <a:buChar char="•"/>
              <a:defRPr sz="2400">
                <a:solidFill>
                  <a:srgbClr val="000000"/>
                </a:solidFill>
              </a:defRPr>
            </a:lvl1pPr>
            <a:lvl2pPr indent="-381000" lvl="1" marL="914400" algn="l">
              <a:lnSpc>
                <a:spcPct val="115000"/>
              </a:lnSpc>
              <a:spcBef>
                <a:spcPts val="2000"/>
              </a:spcBef>
              <a:spcAft>
                <a:spcPts val="0"/>
              </a:spcAft>
              <a:buClr>
                <a:srgbClr val="000000"/>
              </a:buClr>
              <a:buSzPts val="2400"/>
              <a:buChar char="•"/>
              <a:defRPr sz="2400">
                <a:solidFill>
                  <a:srgbClr val="000000"/>
                </a:solidFill>
              </a:defRPr>
            </a:lvl2pPr>
            <a:lvl3pPr indent="-381000" lvl="2" marL="1371600" algn="l">
              <a:lnSpc>
                <a:spcPct val="115000"/>
              </a:lnSpc>
              <a:spcBef>
                <a:spcPts val="2000"/>
              </a:spcBef>
              <a:spcAft>
                <a:spcPts val="0"/>
              </a:spcAft>
              <a:buClr>
                <a:srgbClr val="000000"/>
              </a:buClr>
              <a:buSzPts val="2400"/>
              <a:buChar char="•"/>
              <a:defRPr sz="2400">
                <a:solidFill>
                  <a:srgbClr val="000000"/>
                </a:solidFill>
              </a:defRPr>
            </a:lvl3pPr>
            <a:lvl4pPr indent="-381000" lvl="3" marL="1828800" algn="l">
              <a:lnSpc>
                <a:spcPct val="115000"/>
              </a:lnSpc>
              <a:spcBef>
                <a:spcPts val="2000"/>
              </a:spcBef>
              <a:spcAft>
                <a:spcPts val="0"/>
              </a:spcAft>
              <a:buClr>
                <a:srgbClr val="000000"/>
              </a:buClr>
              <a:buSzPts val="2400"/>
              <a:buChar char="•"/>
              <a:defRPr sz="2400">
                <a:solidFill>
                  <a:srgbClr val="000000"/>
                </a:solidFill>
              </a:defRPr>
            </a:lvl4pPr>
            <a:lvl5pPr indent="-381000" lvl="4" marL="2286000" algn="l">
              <a:lnSpc>
                <a:spcPct val="115000"/>
              </a:lnSpc>
              <a:spcBef>
                <a:spcPts val="2000"/>
              </a:spcBef>
              <a:spcAft>
                <a:spcPts val="0"/>
              </a:spcAft>
              <a:buClr>
                <a:srgbClr val="000000"/>
              </a:buClr>
              <a:buSzPts val="2400"/>
              <a:buChar char="•"/>
              <a:defRPr sz="2400">
                <a:solidFill>
                  <a:srgbClr val="000000"/>
                </a:solidFill>
              </a:defRPr>
            </a:lvl5pPr>
            <a:lvl6pPr indent="-381000" lvl="5" marL="2743200" algn="l">
              <a:lnSpc>
                <a:spcPct val="115000"/>
              </a:lnSpc>
              <a:spcBef>
                <a:spcPts val="2000"/>
              </a:spcBef>
              <a:spcAft>
                <a:spcPts val="0"/>
              </a:spcAft>
              <a:buClr>
                <a:srgbClr val="000000"/>
              </a:buClr>
              <a:buSzPts val="2400"/>
              <a:buChar char="•"/>
              <a:defRPr sz="2400">
                <a:solidFill>
                  <a:srgbClr val="000000"/>
                </a:solidFill>
              </a:defRPr>
            </a:lvl6pPr>
            <a:lvl7pPr indent="-381000" lvl="6" marL="3200400" algn="l">
              <a:lnSpc>
                <a:spcPct val="115000"/>
              </a:lnSpc>
              <a:spcBef>
                <a:spcPts val="2000"/>
              </a:spcBef>
              <a:spcAft>
                <a:spcPts val="0"/>
              </a:spcAft>
              <a:buClr>
                <a:srgbClr val="000000"/>
              </a:buClr>
              <a:buSzPts val="2400"/>
              <a:buChar char="•"/>
              <a:defRPr sz="2400">
                <a:solidFill>
                  <a:srgbClr val="000000"/>
                </a:solidFill>
              </a:defRPr>
            </a:lvl7pPr>
            <a:lvl8pPr indent="-381000" lvl="7" marL="3657600" algn="l">
              <a:lnSpc>
                <a:spcPct val="115000"/>
              </a:lnSpc>
              <a:spcBef>
                <a:spcPts val="2000"/>
              </a:spcBef>
              <a:spcAft>
                <a:spcPts val="0"/>
              </a:spcAft>
              <a:buClr>
                <a:srgbClr val="000000"/>
              </a:buClr>
              <a:buSzPts val="2400"/>
              <a:buChar char="•"/>
              <a:defRPr sz="2400">
                <a:solidFill>
                  <a:srgbClr val="000000"/>
                </a:solidFill>
              </a:defRPr>
            </a:lvl8pPr>
            <a:lvl9pPr indent="-381000" lvl="8" marL="4114800" algn="l">
              <a:lnSpc>
                <a:spcPct val="115000"/>
              </a:lnSpc>
              <a:spcBef>
                <a:spcPts val="2000"/>
              </a:spcBef>
              <a:spcAft>
                <a:spcPts val="2000"/>
              </a:spcAft>
              <a:buClr>
                <a:srgbClr val="000000"/>
              </a:buClr>
              <a:buSzPts val="2400"/>
              <a:buChar char="་"/>
              <a:defRPr sz="2400">
                <a:solidFill>
                  <a:srgbClr val="000000"/>
                </a:solidFill>
              </a:defRPr>
            </a:lvl9pPr>
          </a:lstStyle>
          <a:p/>
        </p:txBody>
      </p:sp>
      <p:grpSp>
        <p:nvGrpSpPr>
          <p:cNvPr id="686" name="Google Shape;686;p85"/>
          <p:cNvGrpSpPr/>
          <p:nvPr/>
        </p:nvGrpSpPr>
        <p:grpSpPr>
          <a:xfrm>
            <a:off x="699543" y="9578871"/>
            <a:ext cx="860353" cy="172004"/>
            <a:chOff x="1751220" y="2553305"/>
            <a:chExt cx="8690433" cy="1751564"/>
          </a:xfrm>
        </p:grpSpPr>
        <p:grpSp>
          <p:nvGrpSpPr>
            <p:cNvPr id="687" name="Google Shape;687;p85"/>
            <p:cNvGrpSpPr/>
            <p:nvPr/>
          </p:nvGrpSpPr>
          <p:grpSpPr>
            <a:xfrm>
              <a:off x="4940894" y="2609525"/>
              <a:ext cx="5500759" cy="1694643"/>
              <a:chOff x="4940894" y="2609525"/>
              <a:chExt cx="5500759" cy="1694643"/>
            </a:xfrm>
          </p:grpSpPr>
          <p:sp>
            <p:nvSpPr>
              <p:cNvPr id="688" name="Google Shape;688;p8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89" name="Google Shape;689;p8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0" name="Google Shape;690;p8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1" name="Google Shape;691;p8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692" name="Google Shape;692;p85"/>
            <p:cNvGrpSpPr/>
            <p:nvPr/>
          </p:nvGrpSpPr>
          <p:grpSpPr>
            <a:xfrm>
              <a:off x="1751220" y="2553305"/>
              <a:ext cx="2635412" cy="1751564"/>
              <a:chOff x="1751220" y="2553305"/>
              <a:chExt cx="2635412" cy="1751564"/>
            </a:xfrm>
          </p:grpSpPr>
          <p:grpSp>
            <p:nvGrpSpPr>
              <p:cNvPr id="693" name="Google Shape;693;p85"/>
              <p:cNvGrpSpPr/>
              <p:nvPr/>
            </p:nvGrpSpPr>
            <p:grpSpPr>
              <a:xfrm>
                <a:off x="1751220" y="2553305"/>
                <a:ext cx="2635412" cy="1751564"/>
                <a:chOff x="1751220" y="2553305"/>
                <a:chExt cx="2635412" cy="1751564"/>
              </a:xfrm>
            </p:grpSpPr>
            <p:sp>
              <p:nvSpPr>
                <p:cNvPr id="694" name="Google Shape;694;p8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5" name="Google Shape;695;p8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6" name="Google Shape;696;p8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7" name="Google Shape;697;p8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698" name="Google Shape;698;p8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699" name="Google Shape;699;p8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a:latin typeface="Optimistic Text"/>
                <a:ea typeface="Optimistic Text"/>
                <a:cs typeface="Optimistic Text"/>
                <a:sym typeface="Optimistic Text"/>
              </a:defRPr>
            </a:lvl1pPr>
            <a:lvl2pPr lvl="1" rtl="0" algn="r">
              <a:buNone/>
              <a:defRPr>
                <a:latin typeface="Optimistic Text"/>
                <a:ea typeface="Optimistic Text"/>
                <a:cs typeface="Optimistic Text"/>
                <a:sym typeface="Optimistic Text"/>
              </a:defRPr>
            </a:lvl2pPr>
            <a:lvl3pPr lvl="2" rtl="0" algn="r">
              <a:buNone/>
              <a:defRPr>
                <a:latin typeface="Optimistic Text"/>
                <a:ea typeface="Optimistic Text"/>
                <a:cs typeface="Optimistic Text"/>
                <a:sym typeface="Optimistic Text"/>
              </a:defRPr>
            </a:lvl3pPr>
            <a:lvl4pPr lvl="3" rtl="0" algn="r">
              <a:buNone/>
              <a:defRPr>
                <a:latin typeface="Optimistic Text"/>
                <a:ea typeface="Optimistic Text"/>
                <a:cs typeface="Optimistic Text"/>
                <a:sym typeface="Optimistic Text"/>
              </a:defRPr>
            </a:lvl4pPr>
            <a:lvl5pPr lvl="4" rtl="0" algn="r">
              <a:buNone/>
              <a:defRPr>
                <a:latin typeface="Optimistic Text"/>
                <a:ea typeface="Optimistic Text"/>
                <a:cs typeface="Optimistic Text"/>
                <a:sym typeface="Optimistic Text"/>
              </a:defRPr>
            </a:lvl5pPr>
            <a:lvl6pPr lvl="5" rtl="0" algn="r">
              <a:buNone/>
              <a:defRPr>
                <a:latin typeface="Optimistic Text"/>
                <a:ea typeface="Optimistic Text"/>
                <a:cs typeface="Optimistic Text"/>
                <a:sym typeface="Optimistic Text"/>
              </a:defRPr>
            </a:lvl6pPr>
            <a:lvl7pPr lvl="6" rtl="0" algn="r">
              <a:buNone/>
              <a:defRPr>
                <a:latin typeface="Optimistic Text"/>
                <a:ea typeface="Optimistic Text"/>
                <a:cs typeface="Optimistic Text"/>
                <a:sym typeface="Optimistic Text"/>
              </a:defRPr>
            </a:lvl7pPr>
            <a:lvl8pPr lvl="7" rtl="0" algn="r">
              <a:buNone/>
              <a:defRPr>
                <a:latin typeface="Optimistic Text"/>
                <a:ea typeface="Optimistic Text"/>
                <a:cs typeface="Optimistic Text"/>
                <a:sym typeface="Optimistic Text"/>
              </a:defRPr>
            </a:lvl8pPr>
            <a:lvl9pPr lvl="8" rtl="0" algn="r">
              <a:buNone/>
              <a:defRPr>
                <a:latin typeface="Optimistic Text"/>
                <a:ea typeface="Optimistic Text"/>
                <a:cs typeface="Optimistic Text"/>
                <a:sym typeface="Optimistic Text"/>
              </a:defRPr>
            </a:lvl9pPr>
          </a:lstStyle>
          <a:p>
            <a:pPr indent="0" lvl="0" marL="0" rtl="0" algn="r">
              <a:spcBef>
                <a:spcPts val="0"/>
              </a:spcBef>
              <a:spcAft>
                <a:spcPts val="0"/>
              </a:spcAft>
              <a:buNone/>
            </a:pPr>
            <a:r>
              <a:rPr lang="fr-FR"/>
              <a:t>0</a:t>
            </a:r>
            <a:fld id="{00000000-1234-1234-1234-123412341234}" type="slidenum">
              <a:rPr lang="fr-FR"/>
              <a:t>‹#›</a:t>
            </a:fld>
            <a:endParaRPr/>
          </a:p>
        </p:txBody>
      </p:sp>
      <p:sp>
        <p:nvSpPr>
          <p:cNvPr id="700" name="Google Shape;700;p85"/>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400"/>
              <a:buFont typeface="Arial"/>
              <a:buNone/>
            </a:pPr>
            <a:r>
              <a:rPr lang="fr-FR">
                <a:solidFill>
                  <a:srgbClr val="1C2B33"/>
                </a:solidFill>
                <a:latin typeface="Optimistic Text"/>
                <a:ea typeface="Optimistic Text"/>
                <a:cs typeface="Optimistic Text"/>
                <a:sym typeface="Optimistic Text"/>
              </a:rPr>
              <a:t>Sécurité et bien-être des jeunes en ligne</a:t>
            </a:r>
            <a:endParaRPr>
              <a:solidFill>
                <a:srgbClr val="1C2B33"/>
              </a:solidFill>
              <a:latin typeface="Optimistic Text"/>
              <a:ea typeface="Optimistic Text"/>
              <a:cs typeface="Optimistic Text"/>
              <a:sym typeface="Optimistic Text"/>
            </a:endParaRPr>
          </a:p>
        </p:txBody>
      </p:sp>
    </p:spTree>
  </p:cSld>
  <p:clrMapOvr>
    <a:masterClrMapping/>
  </p:clrMapOvr>
  <p:extLst>
    <p:ext uri="{DCECCB84-F9BA-43D5-87BE-67443E8EF086}">
      <p15:sldGuideLst>
        <p15:guide id="1" orient="horz" pos="6142">
          <p15:clr>
            <a:srgbClr val="E46962"/>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a">
  <p:cSld name="TITLE_AND_BODY_3_1_1">
    <p:spTree>
      <p:nvGrpSpPr>
        <p:cNvPr id="701" name="Shape 701"/>
        <p:cNvGrpSpPr/>
        <p:nvPr/>
      </p:nvGrpSpPr>
      <p:grpSpPr>
        <a:xfrm>
          <a:off x="0" y="0"/>
          <a:ext cx="0" cy="0"/>
          <a:chOff x="0" y="0"/>
          <a:chExt cx="0" cy="0"/>
        </a:xfrm>
      </p:grpSpPr>
      <p:sp>
        <p:nvSpPr>
          <p:cNvPr id="702" name="Google Shape;702;p8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grpSp>
        <p:nvGrpSpPr>
          <p:cNvPr id="703" name="Google Shape;703;p86"/>
          <p:cNvGrpSpPr/>
          <p:nvPr/>
        </p:nvGrpSpPr>
        <p:grpSpPr>
          <a:xfrm>
            <a:off x="699543" y="9578871"/>
            <a:ext cx="860353" cy="172004"/>
            <a:chOff x="1751220" y="2553305"/>
            <a:chExt cx="8690433" cy="1751564"/>
          </a:xfrm>
        </p:grpSpPr>
        <p:grpSp>
          <p:nvGrpSpPr>
            <p:cNvPr id="704" name="Google Shape;704;p86"/>
            <p:cNvGrpSpPr/>
            <p:nvPr/>
          </p:nvGrpSpPr>
          <p:grpSpPr>
            <a:xfrm>
              <a:off x="4940894" y="2609525"/>
              <a:ext cx="5500759" cy="1694643"/>
              <a:chOff x="4940894" y="2609525"/>
              <a:chExt cx="5500759" cy="1694643"/>
            </a:xfrm>
          </p:grpSpPr>
          <p:sp>
            <p:nvSpPr>
              <p:cNvPr id="705" name="Google Shape;705;p8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6" name="Google Shape;706;p8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7" name="Google Shape;707;p8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8" name="Google Shape;708;p8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09" name="Google Shape;709;p86"/>
            <p:cNvGrpSpPr/>
            <p:nvPr/>
          </p:nvGrpSpPr>
          <p:grpSpPr>
            <a:xfrm>
              <a:off x="1751220" y="2553305"/>
              <a:ext cx="2635412" cy="1751564"/>
              <a:chOff x="1751220" y="2553305"/>
              <a:chExt cx="2635412" cy="1751564"/>
            </a:xfrm>
          </p:grpSpPr>
          <p:grpSp>
            <p:nvGrpSpPr>
              <p:cNvPr id="710" name="Google Shape;710;p86"/>
              <p:cNvGrpSpPr/>
              <p:nvPr/>
            </p:nvGrpSpPr>
            <p:grpSpPr>
              <a:xfrm>
                <a:off x="1751220" y="2553305"/>
                <a:ext cx="2635412" cy="1751564"/>
                <a:chOff x="1751220" y="2553305"/>
                <a:chExt cx="2635412" cy="1751564"/>
              </a:xfrm>
            </p:grpSpPr>
            <p:sp>
              <p:nvSpPr>
                <p:cNvPr id="711" name="Google Shape;711;p8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2" name="Google Shape;712;p8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3" name="Google Shape;713;p8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4" name="Google Shape;714;p8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15" name="Google Shape;715;p8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16" name="Google Shape;716;p8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400"/>
              <a:buFont typeface="Arial"/>
              <a:buNone/>
            </a:pPr>
            <a:r>
              <a:rPr lang="fr-FR">
                <a:solidFill>
                  <a:srgbClr val="1C2B33"/>
                </a:solidFill>
                <a:latin typeface="Optimistic Text"/>
                <a:ea typeface="Optimistic Text"/>
                <a:cs typeface="Optimistic Text"/>
                <a:sym typeface="Optimistic Text"/>
              </a:rPr>
              <a:t>Sécurité et bien-être des jeunes en ligne</a:t>
            </a:r>
            <a:endParaRPr>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c">
  <p:cSld name="TITLE_AND_BODY_3_1_1_1_1_1">
    <p:bg>
      <p:bgPr>
        <a:solidFill>
          <a:srgbClr val="F1F4F7"/>
        </a:solidFill>
      </p:bgPr>
    </p:bg>
    <p:spTree>
      <p:nvGrpSpPr>
        <p:cNvPr id="717" name="Shape 717"/>
        <p:cNvGrpSpPr/>
        <p:nvPr/>
      </p:nvGrpSpPr>
      <p:grpSpPr>
        <a:xfrm>
          <a:off x="0" y="0"/>
          <a:ext cx="0" cy="0"/>
          <a:chOff x="0" y="0"/>
          <a:chExt cx="0" cy="0"/>
        </a:xfrm>
      </p:grpSpPr>
      <p:sp>
        <p:nvSpPr>
          <p:cNvPr id="718" name="Google Shape;718;p8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grpSp>
        <p:nvGrpSpPr>
          <p:cNvPr id="719" name="Google Shape;719;p87"/>
          <p:cNvGrpSpPr/>
          <p:nvPr/>
        </p:nvGrpSpPr>
        <p:grpSpPr>
          <a:xfrm>
            <a:off x="699543" y="9578871"/>
            <a:ext cx="860353" cy="172004"/>
            <a:chOff x="1751220" y="2553305"/>
            <a:chExt cx="8690433" cy="1751564"/>
          </a:xfrm>
        </p:grpSpPr>
        <p:grpSp>
          <p:nvGrpSpPr>
            <p:cNvPr id="720" name="Google Shape;720;p87"/>
            <p:cNvGrpSpPr/>
            <p:nvPr/>
          </p:nvGrpSpPr>
          <p:grpSpPr>
            <a:xfrm>
              <a:off x="4940894" y="2609525"/>
              <a:ext cx="5500759" cy="1694643"/>
              <a:chOff x="4940894" y="2609525"/>
              <a:chExt cx="5500759" cy="1694643"/>
            </a:xfrm>
          </p:grpSpPr>
          <p:sp>
            <p:nvSpPr>
              <p:cNvPr id="721" name="Google Shape;721;p8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2" name="Google Shape;722;p8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3" name="Google Shape;723;p8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4" name="Google Shape;724;p8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25" name="Google Shape;725;p87"/>
            <p:cNvGrpSpPr/>
            <p:nvPr/>
          </p:nvGrpSpPr>
          <p:grpSpPr>
            <a:xfrm>
              <a:off x="1751220" y="2553305"/>
              <a:ext cx="2635412" cy="1751564"/>
              <a:chOff x="1751220" y="2553305"/>
              <a:chExt cx="2635412" cy="1751564"/>
            </a:xfrm>
          </p:grpSpPr>
          <p:grpSp>
            <p:nvGrpSpPr>
              <p:cNvPr id="726" name="Google Shape;726;p87"/>
              <p:cNvGrpSpPr/>
              <p:nvPr/>
            </p:nvGrpSpPr>
            <p:grpSpPr>
              <a:xfrm>
                <a:off x="1751220" y="2553305"/>
                <a:ext cx="2635412" cy="1751564"/>
                <a:chOff x="1751220" y="2553305"/>
                <a:chExt cx="2635412" cy="1751564"/>
              </a:xfrm>
            </p:grpSpPr>
            <p:sp>
              <p:nvSpPr>
                <p:cNvPr id="727" name="Google Shape;727;p8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8" name="Google Shape;728;p8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9" name="Google Shape;729;p8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30" name="Google Shape;730;p8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31" name="Google Shape;731;p8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32" name="Google Shape;732;p87"/>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400"/>
              <a:buFont typeface="Arial"/>
              <a:buNone/>
            </a:pPr>
            <a:r>
              <a:rPr lang="fr-FR">
                <a:solidFill>
                  <a:srgbClr val="1C2B33"/>
                </a:solidFill>
                <a:latin typeface="Optimistic Text"/>
                <a:ea typeface="Optimistic Text"/>
                <a:cs typeface="Optimistic Text"/>
                <a:sym typeface="Optimistic Text"/>
              </a:rPr>
              <a:t>Sécurité et bien-être des jeunes en ligne</a:t>
            </a:r>
            <a:endParaRPr>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c">
  <p:cSld name="TITLE_AND_BODY_3_1_2_1">
    <p:spTree>
      <p:nvGrpSpPr>
        <p:cNvPr id="733" name="Shape 733"/>
        <p:cNvGrpSpPr/>
        <p:nvPr/>
      </p:nvGrpSpPr>
      <p:grpSpPr>
        <a:xfrm>
          <a:off x="0" y="0"/>
          <a:ext cx="0" cy="0"/>
          <a:chOff x="0" y="0"/>
          <a:chExt cx="0" cy="0"/>
        </a:xfrm>
      </p:grpSpPr>
      <p:sp>
        <p:nvSpPr>
          <p:cNvPr id="734" name="Google Shape;734;p88"/>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8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grpSp>
        <p:nvGrpSpPr>
          <p:cNvPr id="736" name="Google Shape;736;p88"/>
          <p:cNvGrpSpPr/>
          <p:nvPr/>
        </p:nvGrpSpPr>
        <p:grpSpPr>
          <a:xfrm>
            <a:off x="699543" y="9578871"/>
            <a:ext cx="860353" cy="172004"/>
            <a:chOff x="1751220" y="2553305"/>
            <a:chExt cx="8690433" cy="1751564"/>
          </a:xfrm>
        </p:grpSpPr>
        <p:grpSp>
          <p:nvGrpSpPr>
            <p:cNvPr id="737" name="Google Shape;737;p88"/>
            <p:cNvGrpSpPr/>
            <p:nvPr/>
          </p:nvGrpSpPr>
          <p:grpSpPr>
            <a:xfrm>
              <a:off x="4940894" y="2609525"/>
              <a:ext cx="5500759" cy="1694643"/>
              <a:chOff x="4940894" y="2609525"/>
              <a:chExt cx="5500759" cy="1694643"/>
            </a:xfrm>
          </p:grpSpPr>
          <p:sp>
            <p:nvSpPr>
              <p:cNvPr id="738" name="Google Shape;738;p8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39" name="Google Shape;739;p8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0" name="Google Shape;740;p8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1" name="Google Shape;741;p8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42" name="Google Shape;742;p88"/>
            <p:cNvGrpSpPr/>
            <p:nvPr/>
          </p:nvGrpSpPr>
          <p:grpSpPr>
            <a:xfrm>
              <a:off x="1751220" y="2553305"/>
              <a:ext cx="2635412" cy="1751564"/>
              <a:chOff x="1751220" y="2553305"/>
              <a:chExt cx="2635412" cy="1751564"/>
            </a:xfrm>
          </p:grpSpPr>
          <p:grpSp>
            <p:nvGrpSpPr>
              <p:cNvPr id="743" name="Google Shape;743;p88"/>
              <p:cNvGrpSpPr/>
              <p:nvPr/>
            </p:nvGrpSpPr>
            <p:grpSpPr>
              <a:xfrm>
                <a:off x="1751220" y="2553305"/>
                <a:ext cx="2635412" cy="1751564"/>
                <a:chOff x="1751220" y="2553305"/>
                <a:chExt cx="2635412" cy="1751564"/>
              </a:xfrm>
            </p:grpSpPr>
            <p:sp>
              <p:nvSpPr>
                <p:cNvPr id="744" name="Google Shape;744;p8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5" name="Google Shape;745;p8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6" name="Google Shape;746;p8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7" name="Google Shape;747;p8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48" name="Google Shape;748;p8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49" name="Google Shape;749;p88"/>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400"/>
              <a:buFont typeface="Arial"/>
              <a:buNone/>
            </a:pPr>
            <a:r>
              <a:rPr lang="fr-FR">
                <a:solidFill>
                  <a:srgbClr val="1C2B33"/>
                </a:solidFill>
                <a:latin typeface="Optimistic Text"/>
                <a:ea typeface="Optimistic Text"/>
                <a:cs typeface="Optimistic Text"/>
                <a:sym typeface="Optimistic Text"/>
              </a:rPr>
              <a:t>Sécurité et bien-être des jeunes en ligne</a:t>
            </a:r>
            <a:endParaRPr>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d">
  <p:cSld name="TITLE_AND_BODY_3_1_1_1_1_1_1">
    <p:spTree>
      <p:nvGrpSpPr>
        <p:cNvPr id="750" name="Shape 750"/>
        <p:cNvGrpSpPr/>
        <p:nvPr/>
      </p:nvGrpSpPr>
      <p:grpSpPr>
        <a:xfrm>
          <a:off x="0" y="0"/>
          <a:ext cx="0" cy="0"/>
          <a:chOff x="0" y="0"/>
          <a:chExt cx="0" cy="0"/>
        </a:xfrm>
      </p:grpSpPr>
      <p:sp>
        <p:nvSpPr>
          <p:cNvPr id="751" name="Google Shape;751;p89"/>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8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grpSp>
        <p:nvGrpSpPr>
          <p:cNvPr id="753" name="Google Shape;753;p89"/>
          <p:cNvGrpSpPr/>
          <p:nvPr/>
        </p:nvGrpSpPr>
        <p:grpSpPr>
          <a:xfrm>
            <a:off x="699543" y="9578871"/>
            <a:ext cx="860353" cy="172004"/>
            <a:chOff x="1751220" y="2553305"/>
            <a:chExt cx="8690433" cy="1751564"/>
          </a:xfrm>
        </p:grpSpPr>
        <p:grpSp>
          <p:nvGrpSpPr>
            <p:cNvPr id="754" name="Google Shape;754;p89"/>
            <p:cNvGrpSpPr/>
            <p:nvPr/>
          </p:nvGrpSpPr>
          <p:grpSpPr>
            <a:xfrm>
              <a:off x="4940894" y="2609525"/>
              <a:ext cx="5500759" cy="1694643"/>
              <a:chOff x="4940894" y="2609525"/>
              <a:chExt cx="5500759" cy="1694643"/>
            </a:xfrm>
          </p:grpSpPr>
          <p:sp>
            <p:nvSpPr>
              <p:cNvPr id="755" name="Google Shape;755;p8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6" name="Google Shape;756;p8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7" name="Google Shape;757;p8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8" name="Google Shape;758;p8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59" name="Google Shape;759;p89"/>
            <p:cNvGrpSpPr/>
            <p:nvPr/>
          </p:nvGrpSpPr>
          <p:grpSpPr>
            <a:xfrm>
              <a:off x="1751220" y="2553305"/>
              <a:ext cx="2635412" cy="1751564"/>
              <a:chOff x="1751220" y="2553305"/>
              <a:chExt cx="2635412" cy="1751564"/>
            </a:xfrm>
          </p:grpSpPr>
          <p:grpSp>
            <p:nvGrpSpPr>
              <p:cNvPr id="760" name="Google Shape;760;p89"/>
              <p:cNvGrpSpPr/>
              <p:nvPr/>
            </p:nvGrpSpPr>
            <p:grpSpPr>
              <a:xfrm>
                <a:off x="1751220" y="2553305"/>
                <a:ext cx="2635412" cy="1751564"/>
                <a:chOff x="1751220" y="2553305"/>
                <a:chExt cx="2635412" cy="1751564"/>
              </a:xfrm>
            </p:grpSpPr>
            <p:sp>
              <p:nvSpPr>
                <p:cNvPr id="761" name="Google Shape;761;p8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2" name="Google Shape;762;p8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3" name="Google Shape;763;p8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4" name="Google Shape;764;p8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65" name="Google Shape;765;p8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66" name="Google Shape;766;p89"/>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400"/>
              <a:buFont typeface="Arial"/>
              <a:buNone/>
            </a:pPr>
            <a:r>
              <a:rPr lang="fr-FR">
                <a:solidFill>
                  <a:srgbClr val="1C2B33"/>
                </a:solidFill>
                <a:latin typeface="Optimistic Text"/>
                <a:ea typeface="Optimistic Text"/>
                <a:cs typeface="Optimistic Text"/>
                <a:sym typeface="Optimistic Text"/>
              </a:rPr>
              <a:t>Sécurité et bien-être des jeunes en ligne</a:t>
            </a:r>
            <a:endParaRPr>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767" name="Shape 767"/>
        <p:cNvGrpSpPr/>
        <p:nvPr/>
      </p:nvGrpSpPr>
      <p:grpSpPr>
        <a:xfrm>
          <a:off x="0" y="0"/>
          <a:ext cx="0" cy="0"/>
          <a:chOff x="0" y="0"/>
          <a:chExt cx="0" cy="0"/>
        </a:xfrm>
      </p:grpSpPr>
      <p:grpSp>
        <p:nvGrpSpPr>
          <p:cNvPr id="768" name="Google Shape;768;p90"/>
          <p:cNvGrpSpPr/>
          <p:nvPr/>
        </p:nvGrpSpPr>
        <p:grpSpPr>
          <a:xfrm>
            <a:off x="6572242" y="4629409"/>
            <a:ext cx="5144736" cy="1028869"/>
            <a:chOff x="1751220" y="2553305"/>
            <a:chExt cx="8690433" cy="1751564"/>
          </a:xfrm>
        </p:grpSpPr>
        <p:grpSp>
          <p:nvGrpSpPr>
            <p:cNvPr id="769" name="Google Shape;769;p90"/>
            <p:cNvGrpSpPr/>
            <p:nvPr/>
          </p:nvGrpSpPr>
          <p:grpSpPr>
            <a:xfrm>
              <a:off x="4940894" y="2609525"/>
              <a:ext cx="5500759" cy="1694643"/>
              <a:chOff x="4940894" y="2609525"/>
              <a:chExt cx="5500759" cy="1694643"/>
            </a:xfrm>
          </p:grpSpPr>
          <p:sp>
            <p:nvSpPr>
              <p:cNvPr id="770" name="Google Shape;770;p9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1" name="Google Shape;771;p9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2" name="Google Shape;772;p9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3" name="Google Shape;773;p9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774" name="Google Shape;774;p90"/>
            <p:cNvGrpSpPr/>
            <p:nvPr/>
          </p:nvGrpSpPr>
          <p:grpSpPr>
            <a:xfrm>
              <a:off x="1751220" y="2553305"/>
              <a:ext cx="2635412" cy="1751564"/>
              <a:chOff x="1751220" y="2553305"/>
              <a:chExt cx="2635412" cy="1751564"/>
            </a:xfrm>
          </p:grpSpPr>
          <p:grpSp>
            <p:nvGrpSpPr>
              <p:cNvPr id="775" name="Google Shape;775;p90"/>
              <p:cNvGrpSpPr/>
              <p:nvPr/>
            </p:nvGrpSpPr>
            <p:grpSpPr>
              <a:xfrm>
                <a:off x="1751220" y="2553305"/>
                <a:ext cx="2635412" cy="1751564"/>
                <a:chOff x="1751220" y="2553305"/>
                <a:chExt cx="2635412" cy="1751564"/>
              </a:xfrm>
            </p:grpSpPr>
            <p:sp>
              <p:nvSpPr>
                <p:cNvPr id="776" name="Google Shape;776;p9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7" name="Google Shape;777;p9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8" name="Google Shape;778;p9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9" name="Google Shape;779;p9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780" name="Google Shape;780;p9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781" name="Shape 781"/>
        <p:cNvGrpSpPr/>
        <p:nvPr/>
      </p:nvGrpSpPr>
      <p:grpSpPr>
        <a:xfrm>
          <a:off x="0" y="0"/>
          <a:ext cx="0" cy="0"/>
          <a:chOff x="0" y="0"/>
          <a:chExt cx="0" cy="0"/>
        </a:xfrm>
      </p:grpSpPr>
      <p:sp>
        <p:nvSpPr>
          <p:cNvPr id="782" name="Google Shape;782;p91"/>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3" name="Google Shape;783;p91"/>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4" name="Google Shape;784;p91"/>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5" name="Google Shape;785;p91"/>
          <p:cNvSpPr txBox="1"/>
          <p:nvPr>
            <p:ph type="ctrTitle"/>
          </p:nvPr>
        </p:nvSpPr>
        <p:spPr>
          <a:xfrm>
            <a:off x="704100" y="265176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786" name="Google Shape;786;p91"/>
          <p:cNvSpPr txBox="1"/>
          <p:nvPr>
            <p:ph idx="4" type="subTitle"/>
          </p:nvPr>
        </p:nvSpPr>
        <p:spPr>
          <a:xfrm>
            <a:off x="704100" y="484633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787" name="Google Shape;787;p91"/>
          <p:cNvGrpSpPr/>
          <p:nvPr/>
        </p:nvGrpSpPr>
        <p:grpSpPr>
          <a:xfrm>
            <a:off x="15867399" y="9251826"/>
            <a:ext cx="1725920" cy="347510"/>
            <a:chOff x="15867399" y="9251826"/>
            <a:chExt cx="1725920" cy="347510"/>
          </a:xfrm>
        </p:grpSpPr>
        <p:grpSp>
          <p:nvGrpSpPr>
            <p:cNvPr id="788" name="Google Shape;788;p91"/>
            <p:cNvGrpSpPr/>
            <p:nvPr/>
          </p:nvGrpSpPr>
          <p:grpSpPr>
            <a:xfrm>
              <a:off x="16500868" y="9262980"/>
              <a:ext cx="1092451" cy="336217"/>
              <a:chOff x="4940894" y="2609525"/>
              <a:chExt cx="5500759" cy="1694643"/>
            </a:xfrm>
          </p:grpSpPr>
          <p:sp>
            <p:nvSpPr>
              <p:cNvPr id="789" name="Google Shape;789;p9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0" name="Google Shape;790;p9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1" name="Google Shape;791;p9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2" name="Google Shape;792;p9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793" name="Google Shape;793;p91"/>
            <p:cNvGrpSpPr/>
            <p:nvPr/>
          </p:nvGrpSpPr>
          <p:grpSpPr>
            <a:xfrm>
              <a:off x="15867399" y="9251826"/>
              <a:ext cx="523393" cy="347510"/>
              <a:chOff x="1751220" y="2553305"/>
              <a:chExt cx="2635412" cy="1751564"/>
            </a:xfrm>
          </p:grpSpPr>
          <p:grpSp>
            <p:nvGrpSpPr>
              <p:cNvPr id="794" name="Google Shape;794;p91"/>
              <p:cNvGrpSpPr/>
              <p:nvPr/>
            </p:nvGrpSpPr>
            <p:grpSpPr>
              <a:xfrm>
                <a:off x="1751220" y="2553305"/>
                <a:ext cx="2635412" cy="1751564"/>
                <a:chOff x="1751220" y="2553305"/>
                <a:chExt cx="2635412" cy="1751564"/>
              </a:xfrm>
            </p:grpSpPr>
            <p:sp>
              <p:nvSpPr>
                <p:cNvPr id="795" name="Google Shape;795;p9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6" name="Google Shape;796;p9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7" name="Google Shape;797;p9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8" name="Google Shape;798;p9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799" name="Google Shape;799;p9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1">
  <p:cSld name="SECTION_HEADER_2_2_4_1_1">
    <p:spTree>
      <p:nvGrpSpPr>
        <p:cNvPr id="76" name="Shape 76"/>
        <p:cNvGrpSpPr/>
        <p:nvPr/>
      </p:nvGrpSpPr>
      <p:grpSpPr>
        <a:xfrm>
          <a:off x="0" y="0"/>
          <a:ext cx="0" cy="0"/>
          <a:chOff x="0" y="0"/>
          <a:chExt cx="0" cy="0"/>
        </a:xfrm>
      </p:grpSpPr>
      <p:sp>
        <p:nvSpPr>
          <p:cNvPr id="77" name="Google Shape;77;p10"/>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0"/>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79" name="Google Shape;79;p1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800" name="Shape 800"/>
        <p:cNvGrpSpPr/>
        <p:nvPr/>
      </p:nvGrpSpPr>
      <p:grpSpPr>
        <a:xfrm>
          <a:off x="0" y="0"/>
          <a:ext cx="0" cy="0"/>
          <a:chOff x="0" y="0"/>
          <a:chExt cx="0" cy="0"/>
        </a:xfrm>
      </p:grpSpPr>
      <p:sp>
        <p:nvSpPr>
          <p:cNvPr id="801" name="Google Shape;801;p92"/>
          <p:cNvSpPr txBox="1"/>
          <p:nvPr>
            <p:ph idx="1" type="body"/>
          </p:nvPr>
        </p:nvSpPr>
        <p:spPr>
          <a:xfrm>
            <a:off x="9852650" y="2743200"/>
            <a:ext cx="4929000" cy="6844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800"/>
              <a:buNone/>
              <a:defRPr sz="2800"/>
            </a:lvl1pPr>
            <a:lvl2pPr indent="-406400" lvl="1" marL="914400" algn="l">
              <a:lnSpc>
                <a:spcPct val="115000"/>
              </a:lnSpc>
              <a:spcBef>
                <a:spcPts val="1800"/>
              </a:spcBef>
              <a:spcAft>
                <a:spcPts val="0"/>
              </a:spcAft>
              <a:buSzPts val="2800"/>
              <a:buAutoNum type="alphaLcPeriod"/>
              <a:defRPr sz="2800"/>
            </a:lvl2pPr>
            <a:lvl3pPr indent="-406400" lvl="2" marL="1371600" algn="l">
              <a:lnSpc>
                <a:spcPct val="115000"/>
              </a:lnSpc>
              <a:spcBef>
                <a:spcPts val="1800"/>
              </a:spcBef>
              <a:spcAft>
                <a:spcPts val="0"/>
              </a:spcAft>
              <a:buSzPts val="2800"/>
              <a:buAutoNum type="romanLcPeriod"/>
              <a:defRPr sz="2800"/>
            </a:lvl3pPr>
            <a:lvl4pPr indent="-406400" lvl="3" marL="1828800" algn="l">
              <a:lnSpc>
                <a:spcPct val="115000"/>
              </a:lnSpc>
              <a:spcBef>
                <a:spcPts val="1800"/>
              </a:spcBef>
              <a:spcAft>
                <a:spcPts val="0"/>
              </a:spcAft>
              <a:buSzPts val="2800"/>
              <a:buAutoNum type="arabicPeriod"/>
              <a:defRPr sz="2800"/>
            </a:lvl4pPr>
            <a:lvl5pPr indent="-406400" lvl="4" marL="2286000" algn="l">
              <a:lnSpc>
                <a:spcPct val="115000"/>
              </a:lnSpc>
              <a:spcBef>
                <a:spcPts val="1800"/>
              </a:spcBef>
              <a:spcAft>
                <a:spcPts val="0"/>
              </a:spcAft>
              <a:buSzPts val="2800"/>
              <a:buAutoNum type="alphaLcPeriod"/>
              <a:defRPr sz="2800"/>
            </a:lvl5pPr>
            <a:lvl6pPr indent="-406400" lvl="5" marL="2743200" algn="l">
              <a:lnSpc>
                <a:spcPct val="115000"/>
              </a:lnSpc>
              <a:spcBef>
                <a:spcPts val="1800"/>
              </a:spcBef>
              <a:spcAft>
                <a:spcPts val="0"/>
              </a:spcAft>
              <a:buSzPts val="2800"/>
              <a:buAutoNum type="romanLcPeriod"/>
              <a:defRPr sz="2800"/>
            </a:lvl6pPr>
            <a:lvl7pPr indent="-406400" lvl="6" marL="3200400" algn="l">
              <a:lnSpc>
                <a:spcPct val="115000"/>
              </a:lnSpc>
              <a:spcBef>
                <a:spcPts val="1800"/>
              </a:spcBef>
              <a:spcAft>
                <a:spcPts val="0"/>
              </a:spcAft>
              <a:buSzPts val="2800"/>
              <a:buAutoNum type="arabicPeriod"/>
              <a:defRPr sz="2800"/>
            </a:lvl7pPr>
            <a:lvl8pPr indent="-406400" lvl="7" marL="3657600" algn="l">
              <a:lnSpc>
                <a:spcPct val="115000"/>
              </a:lnSpc>
              <a:spcBef>
                <a:spcPts val="1800"/>
              </a:spcBef>
              <a:spcAft>
                <a:spcPts val="0"/>
              </a:spcAft>
              <a:buSzPts val="2800"/>
              <a:buAutoNum type="alphaLcPeriod"/>
              <a:defRPr sz="2800"/>
            </a:lvl8pPr>
            <a:lvl9pPr indent="-406400" lvl="8" marL="4114800" algn="l">
              <a:lnSpc>
                <a:spcPct val="115000"/>
              </a:lnSpc>
              <a:spcBef>
                <a:spcPts val="1800"/>
              </a:spcBef>
              <a:spcAft>
                <a:spcPts val="1800"/>
              </a:spcAft>
              <a:buSzPts val="2800"/>
              <a:buAutoNum type="romanLcPeriod"/>
              <a:defRPr sz="2800"/>
            </a:lvl9pPr>
          </a:lstStyle>
          <a:p/>
        </p:txBody>
      </p:sp>
      <p:sp>
        <p:nvSpPr>
          <p:cNvPr id="802" name="Google Shape;802;p92"/>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803" name="Shape 803"/>
        <p:cNvGrpSpPr/>
        <p:nvPr/>
      </p:nvGrpSpPr>
      <p:grpSpPr>
        <a:xfrm>
          <a:off x="0" y="0"/>
          <a:ext cx="0" cy="0"/>
          <a:chOff x="0" y="0"/>
          <a:chExt cx="0" cy="0"/>
        </a:xfrm>
      </p:grpSpPr>
      <p:sp>
        <p:nvSpPr>
          <p:cNvPr id="804" name="Google Shape;804;p93"/>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805" name="Google Shape;805;p93"/>
          <p:cNvSpPr txBox="1"/>
          <p:nvPr>
            <p:ph idx="1" type="subTitle"/>
          </p:nvPr>
        </p:nvSpPr>
        <p:spPr>
          <a:xfrm>
            <a:off x="8444450" y="3108954"/>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06" name="Google Shape;806;p93"/>
          <p:cNvSpPr txBox="1"/>
          <p:nvPr>
            <p:ph idx="2" type="subTitle"/>
          </p:nvPr>
        </p:nvSpPr>
        <p:spPr>
          <a:xfrm>
            <a:off x="13373075" y="310895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07" name="Google Shape;807;p93"/>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08" name="Google Shape;808;p93"/>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09" name="Google Shape;809;p93"/>
          <p:cNvSpPr txBox="1"/>
          <p:nvPr>
            <p:ph idx="5" type="subTitle"/>
          </p:nvPr>
        </p:nvSpPr>
        <p:spPr>
          <a:xfrm>
            <a:off x="8444450" y="4846323"/>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0" name="Google Shape;810;p93"/>
          <p:cNvSpPr txBox="1"/>
          <p:nvPr>
            <p:ph idx="6" type="subTitle"/>
          </p:nvPr>
        </p:nvSpPr>
        <p:spPr>
          <a:xfrm>
            <a:off x="13373075" y="4846322"/>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1" name="Google Shape;811;p93"/>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2" name="Google Shape;812;p93"/>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3" name="Google Shape;813;p93"/>
          <p:cNvSpPr txBox="1"/>
          <p:nvPr>
            <p:ph idx="9" type="subTitle"/>
          </p:nvPr>
        </p:nvSpPr>
        <p:spPr>
          <a:xfrm>
            <a:off x="8444450"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4" name="Google Shape;814;p93"/>
          <p:cNvSpPr txBox="1"/>
          <p:nvPr>
            <p:ph idx="13" type="subTitle"/>
          </p:nvPr>
        </p:nvSpPr>
        <p:spPr>
          <a:xfrm>
            <a:off x="13373075"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5" name="Google Shape;815;p93"/>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6" name="Google Shape;816;p93"/>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7" name="Google Shape;817;p93"/>
          <p:cNvSpPr txBox="1"/>
          <p:nvPr>
            <p:ph idx="16" type="subTitle"/>
          </p:nvPr>
        </p:nvSpPr>
        <p:spPr>
          <a:xfrm>
            <a:off x="8444450"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8" name="Google Shape;818;p93"/>
          <p:cNvSpPr txBox="1"/>
          <p:nvPr>
            <p:ph idx="17" type="subTitle"/>
          </p:nvPr>
        </p:nvSpPr>
        <p:spPr>
          <a:xfrm>
            <a:off x="13373075"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9" name="Google Shape;819;p93"/>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0" name="Google Shape;820;p93"/>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1" name="Google Shape;821;p93"/>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2" name="Google Shape;822;p93"/>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3" name="Google Shape;823;p93"/>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4" name="Google Shape;824;p93"/>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5" name="Google Shape;825;p93"/>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6" name="Google Shape;826;p93"/>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7" name="Google Shape;827;p93"/>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8" name="Google Shape;828;p93"/>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829" name="Shape 829"/>
        <p:cNvGrpSpPr/>
        <p:nvPr/>
      </p:nvGrpSpPr>
      <p:grpSpPr>
        <a:xfrm>
          <a:off x="0" y="0"/>
          <a:ext cx="0" cy="0"/>
          <a:chOff x="0" y="0"/>
          <a:chExt cx="0" cy="0"/>
        </a:xfrm>
      </p:grpSpPr>
      <p:sp>
        <p:nvSpPr>
          <p:cNvPr id="830" name="Google Shape;830;p94"/>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831" name="Google Shape;831;p94"/>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832" name="Shape 832"/>
        <p:cNvGrpSpPr/>
        <p:nvPr/>
      </p:nvGrpSpPr>
      <p:grpSpPr>
        <a:xfrm>
          <a:off x="0" y="0"/>
          <a:ext cx="0" cy="0"/>
          <a:chOff x="0" y="0"/>
          <a:chExt cx="0" cy="0"/>
        </a:xfrm>
      </p:grpSpPr>
      <p:sp>
        <p:nvSpPr>
          <p:cNvPr id="833" name="Google Shape;833;p95"/>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834" name="Google Shape;834;p95"/>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835" name="Shape 835"/>
        <p:cNvGrpSpPr/>
        <p:nvPr/>
      </p:nvGrpSpPr>
      <p:grpSpPr>
        <a:xfrm>
          <a:off x="0" y="0"/>
          <a:ext cx="0" cy="0"/>
          <a:chOff x="0" y="0"/>
          <a:chExt cx="0" cy="0"/>
        </a:xfrm>
      </p:grpSpPr>
      <p:sp>
        <p:nvSpPr>
          <p:cNvPr id="836" name="Google Shape;836;p96"/>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837" name="Shape 837"/>
        <p:cNvGrpSpPr/>
        <p:nvPr/>
      </p:nvGrpSpPr>
      <p:grpSpPr>
        <a:xfrm>
          <a:off x="0" y="0"/>
          <a:ext cx="0" cy="0"/>
          <a:chOff x="0" y="0"/>
          <a:chExt cx="0" cy="0"/>
        </a:xfrm>
      </p:grpSpPr>
      <p:sp>
        <p:nvSpPr>
          <p:cNvPr id="838" name="Google Shape;838;p97"/>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39" name="Google Shape;839;p97"/>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40" name="Google Shape;840;p9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41" name="Google Shape;841;p97"/>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Building age-appropriate experiences for young people online</a:t>
            </a:r>
            <a:endParaRPr b="0" i="0" sz="1400" u="none" cap="none" strike="noStrike">
              <a:solidFill>
                <a:srgbClr val="1C2B33"/>
              </a:solidFill>
              <a:latin typeface="Arial"/>
              <a:ea typeface="Arial"/>
              <a:cs typeface="Arial"/>
              <a:sym typeface="Arial"/>
            </a:endParaRPr>
          </a:p>
        </p:txBody>
      </p:sp>
      <p:grpSp>
        <p:nvGrpSpPr>
          <p:cNvPr id="842" name="Google Shape;842;p97"/>
          <p:cNvGrpSpPr/>
          <p:nvPr/>
        </p:nvGrpSpPr>
        <p:grpSpPr>
          <a:xfrm>
            <a:off x="757593" y="9578871"/>
            <a:ext cx="860353" cy="172004"/>
            <a:chOff x="1751220" y="2553305"/>
            <a:chExt cx="8690433" cy="1751564"/>
          </a:xfrm>
        </p:grpSpPr>
        <p:grpSp>
          <p:nvGrpSpPr>
            <p:cNvPr id="843" name="Google Shape;843;p97"/>
            <p:cNvGrpSpPr/>
            <p:nvPr/>
          </p:nvGrpSpPr>
          <p:grpSpPr>
            <a:xfrm>
              <a:off x="4940894" y="2609525"/>
              <a:ext cx="5500759" cy="1694643"/>
              <a:chOff x="4940894" y="2609525"/>
              <a:chExt cx="5500759" cy="1694643"/>
            </a:xfrm>
          </p:grpSpPr>
          <p:sp>
            <p:nvSpPr>
              <p:cNvPr id="844" name="Google Shape;844;p9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5" name="Google Shape;845;p9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6" name="Google Shape;846;p9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7" name="Google Shape;847;p9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848" name="Google Shape;848;p97"/>
            <p:cNvGrpSpPr/>
            <p:nvPr/>
          </p:nvGrpSpPr>
          <p:grpSpPr>
            <a:xfrm>
              <a:off x="1751220" y="2553305"/>
              <a:ext cx="2635412" cy="1751564"/>
              <a:chOff x="1751220" y="2553305"/>
              <a:chExt cx="2635412" cy="1751564"/>
            </a:xfrm>
          </p:grpSpPr>
          <p:grpSp>
            <p:nvGrpSpPr>
              <p:cNvPr id="849" name="Google Shape;849;p97"/>
              <p:cNvGrpSpPr/>
              <p:nvPr/>
            </p:nvGrpSpPr>
            <p:grpSpPr>
              <a:xfrm>
                <a:off x="1751220" y="2553305"/>
                <a:ext cx="2635412" cy="1751564"/>
                <a:chOff x="1751220" y="2553305"/>
                <a:chExt cx="2635412" cy="1751564"/>
              </a:xfrm>
            </p:grpSpPr>
            <p:sp>
              <p:nvSpPr>
                <p:cNvPr id="850" name="Google Shape;850;p9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1" name="Google Shape;851;p9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2" name="Google Shape;852;p9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3" name="Google Shape;853;p9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854" name="Google Shape;854;p9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855" name="Google Shape;855;p97"/>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1">
  <p:cSld name="TITLE_AND_BODY_1_4">
    <p:spTree>
      <p:nvGrpSpPr>
        <p:cNvPr id="856" name="Shape 856"/>
        <p:cNvGrpSpPr/>
        <p:nvPr/>
      </p:nvGrpSpPr>
      <p:grpSpPr>
        <a:xfrm>
          <a:off x="0" y="0"/>
          <a:ext cx="0" cy="0"/>
          <a:chOff x="0" y="0"/>
          <a:chExt cx="0" cy="0"/>
        </a:xfrm>
      </p:grpSpPr>
      <p:sp>
        <p:nvSpPr>
          <p:cNvPr id="857" name="Google Shape;857;p98"/>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58" name="Google Shape;858;p98"/>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59" name="Google Shape;859;p9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60" name="Google Shape;860;p98"/>
          <p:cNvSpPr txBox="1"/>
          <p:nvPr/>
        </p:nvSpPr>
        <p:spPr>
          <a:xfrm>
            <a:off x="2107700" y="9415925"/>
            <a:ext cx="7745400" cy="17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Arial"/>
                <a:ea typeface="Arial"/>
                <a:cs typeface="Arial"/>
                <a:sym typeface="Arial"/>
              </a:rPr>
              <a:t>Metaverse Fund Investments 2021 &amp; 2022</a:t>
            </a:r>
            <a:endParaRPr b="1" i="0" sz="1400" u="none" cap="none" strike="noStrike">
              <a:solidFill>
                <a:schemeClr val="dk1"/>
              </a:solidFill>
              <a:latin typeface="Arial"/>
              <a:ea typeface="Arial"/>
              <a:cs typeface="Arial"/>
              <a:sym typeface="Arial"/>
            </a:endParaRPr>
          </a:p>
        </p:txBody>
      </p:sp>
      <p:grpSp>
        <p:nvGrpSpPr>
          <p:cNvPr id="861" name="Google Shape;861;p98"/>
          <p:cNvGrpSpPr/>
          <p:nvPr/>
        </p:nvGrpSpPr>
        <p:grpSpPr>
          <a:xfrm>
            <a:off x="699217" y="9415916"/>
            <a:ext cx="852259" cy="171601"/>
            <a:chOff x="15867399" y="9251826"/>
            <a:chExt cx="1725920" cy="347510"/>
          </a:xfrm>
        </p:grpSpPr>
        <p:grpSp>
          <p:nvGrpSpPr>
            <p:cNvPr id="862" name="Google Shape;862;p98"/>
            <p:cNvGrpSpPr/>
            <p:nvPr/>
          </p:nvGrpSpPr>
          <p:grpSpPr>
            <a:xfrm>
              <a:off x="16500868" y="9262980"/>
              <a:ext cx="1092451" cy="336217"/>
              <a:chOff x="4940894" y="2609525"/>
              <a:chExt cx="5500759" cy="1694643"/>
            </a:xfrm>
          </p:grpSpPr>
          <p:sp>
            <p:nvSpPr>
              <p:cNvPr id="863" name="Google Shape;863;p9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4" name="Google Shape;864;p9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5" name="Google Shape;865;p9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6" name="Google Shape;866;p9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867" name="Google Shape;867;p98"/>
            <p:cNvGrpSpPr/>
            <p:nvPr/>
          </p:nvGrpSpPr>
          <p:grpSpPr>
            <a:xfrm>
              <a:off x="15867399" y="9251826"/>
              <a:ext cx="523393" cy="347510"/>
              <a:chOff x="1751220" y="2553305"/>
              <a:chExt cx="2635412" cy="1751564"/>
            </a:xfrm>
          </p:grpSpPr>
          <p:grpSp>
            <p:nvGrpSpPr>
              <p:cNvPr id="868" name="Google Shape;868;p98"/>
              <p:cNvGrpSpPr/>
              <p:nvPr/>
            </p:nvGrpSpPr>
            <p:grpSpPr>
              <a:xfrm>
                <a:off x="1751220" y="2553305"/>
                <a:ext cx="2635412" cy="1751564"/>
                <a:chOff x="1751220" y="2553305"/>
                <a:chExt cx="2635412" cy="1751564"/>
              </a:xfrm>
            </p:grpSpPr>
            <p:sp>
              <p:nvSpPr>
                <p:cNvPr id="869" name="Google Shape;869;p9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0" name="Google Shape;870;p9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1" name="Google Shape;871;p9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2" name="Google Shape;872;p9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73" name="Google Shape;873;p9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874" name="Google Shape;874;p98"/>
          <p:cNvSpPr txBox="1"/>
          <p:nvPr/>
        </p:nvSpPr>
        <p:spPr>
          <a:xfrm>
            <a:off x="16677966" y="9409325"/>
            <a:ext cx="910800" cy="2154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rgbClr val="67788A"/>
              </a:buClr>
              <a:buSzPts val="1000"/>
              <a:buFont typeface="Montserrat SemiBold"/>
              <a:buNone/>
            </a:pPr>
            <a:r>
              <a:rPr b="1" i="0" lang="fr-FR" sz="1400" u="none" cap="none" strike="noStrike">
                <a:solidFill>
                  <a:schemeClr val="lt1"/>
                </a:solidFill>
                <a:latin typeface="Arial"/>
                <a:ea typeface="Arial"/>
                <a:cs typeface="Arial"/>
                <a:sym typeface="Arial"/>
              </a:rPr>
              <a:t>0</a:t>
            </a:r>
            <a:fld id="{00000000-1234-1234-1234-123412341234}" type="slidenum">
              <a:rPr b="1" i="0" lang="fr-FR" sz="1400" u="none" cap="none" strike="noStrike">
                <a:solidFill>
                  <a:schemeClr val="lt1"/>
                </a:solidFill>
                <a:latin typeface="Arial"/>
                <a:ea typeface="Arial"/>
                <a:cs typeface="Arial"/>
                <a:sym typeface="Arial"/>
              </a:rPr>
              <a:t>‹#›</a:t>
            </a:fld>
            <a:endParaRPr b="1"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875" name="Shape 875"/>
        <p:cNvGrpSpPr/>
        <p:nvPr/>
      </p:nvGrpSpPr>
      <p:grpSpPr>
        <a:xfrm>
          <a:off x="0" y="0"/>
          <a:ext cx="0" cy="0"/>
          <a:chOff x="0" y="0"/>
          <a:chExt cx="0" cy="0"/>
        </a:xfrm>
      </p:grpSpPr>
      <p:sp>
        <p:nvSpPr>
          <p:cNvPr id="876" name="Google Shape;876;p99"/>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77" name="Google Shape;877;p99"/>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78" name="Google Shape;878;p99"/>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879" name="Shape 879"/>
        <p:cNvGrpSpPr/>
        <p:nvPr/>
      </p:nvGrpSpPr>
      <p:grpSpPr>
        <a:xfrm>
          <a:off x="0" y="0"/>
          <a:ext cx="0" cy="0"/>
          <a:chOff x="0" y="0"/>
          <a:chExt cx="0" cy="0"/>
        </a:xfrm>
      </p:grpSpPr>
      <p:sp>
        <p:nvSpPr>
          <p:cNvPr id="880" name="Google Shape;880;p100"/>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81" name="Google Shape;881;p100"/>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82" name="Google Shape;882;p10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883" name="Shape 883"/>
        <p:cNvGrpSpPr/>
        <p:nvPr/>
      </p:nvGrpSpPr>
      <p:grpSpPr>
        <a:xfrm>
          <a:off x="0" y="0"/>
          <a:ext cx="0" cy="0"/>
          <a:chOff x="0" y="0"/>
          <a:chExt cx="0" cy="0"/>
        </a:xfrm>
      </p:grpSpPr>
      <p:sp>
        <p:nvSpPr>
          <p:cNvPr id="884" name="Google Shape;884;p101"/>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85" name="Google Shape;885;p101"/>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86" name="Google Shape;886;p101"/>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83" Type="http://schemas.openxmlformats.org/officeDocument/2006/relationships/theme" Target="../theme/theme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22.xml"/><Relationship Id="rId84" Type="http://schemas.openxmlformats.org/officeDocument/2006/relationships/slideLayout" Target="../slideLayouts/slideLayout166.xml"/><Relationship Id="rId83" Type="http://schemas.openxmlformats.org/officeDocument/2006/relationships/slideLayout" Target="../slideLayouts/slideLayout165.xml"/><Relationship Id="rId42" Type="http://schemas.openxmlformats.org/officeDocument/2006/relationships/slideLayout" Target="../slideLayouts/slideLayout124.xml"/><Relationship Id="rId86" Type="http://schemas.openxmlformats.org/officeDocument/2006/relationships/theme" Target="../theme/theme1.xml"/><Relationship Id="rId41" Type="http://schemas.openxmlformats.org/officeDocument/2006/relationships/slideLayout" Target="../slideLayouts/slideLayout123.xml"/><Relationship Id="rId85" Type="http://schemas.openxmlformats.org/officeDocument/2006/relationships/slideLayout" Target="../slideLayouts/slideLayout167.xml"/><Relationship Id="rId44" Type="http://schemas.openxmlformats.org/officeDocument/2006/relationships/slideLayout" Target="../slideLayouts/slideLayout126.xml"/><Relationship Id="rId43" Type="http://schemas.openxmlformats.org/officeDocument/2006/relationships/slideLayout" Target="../slideLayouts/slideLayout125.xml"/><Relationship Id="rId46" Type="http://schemas.openxmlformats.org/officeDocument/2006/relationships/slideLayout" Target="../slideLayouts/slideLayout128.xml"/><Relationship Id="rId45" Type="http://schemas.openxmlformats.org/officeDocument/2006/relationships/slideLayout" Target="../slideLayouts/slideLayout127.xml"/><Relationship Id="rId80" Type="http://schemas.openxmlformats.org/officeDocument/2006/relationships/slideLayout" Target="../slideLayouts/slideLayout162.xml"/><Relationship Id="rId82" Type="http://schemas.openxmlformats.org/officeDocument/2006/relationships/slideLayout" Target="../slideLayouts/slideLayout164.xml"/><Relationship Id="rId81" Type="http://schemas.openxmlformats.org/officeDocument/2006/relationships/slideLayout" Target="../slideLayouts/slideLayout163.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48" Type="http://schemas.openxmlformats.org/officeDocument/2006/relationships/slideLayout" Target="../slideLayouts/slideLayout130.xml"/><Relationship Id="rId47" Type="http://schemas.openxmlformats.org/officeDocument/2006/relationships/slideLayout" Target="../slideLayouts/slideLayout129.xml"/><Relationship Id="rId49" Type="http://schemas.openxmlformats.org/officeDocument/2006/relationships/slideLayout" Target="../slideLayouts/slideLayout131.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73" Type="http://schemas.openxmlformats.org/officeDocument/2006/relationships/slideLayout" Target="../slideLayouts/slideLayout155.xml"/><Relationship Id="rId72" Type="http://schemas.openxmlformats.org/officeDocument/2006/relationships/slideLayout" Target="../slideLayouts/slideLayout154.xml"/><Relationship Id="rId31" Type="http://schemas.openxmlformats.org/officeDocument/2006/relationships/slideLayout" Target="../slideLayouts/slideLayout113.xml"/><Relationship Id="rId75" Type="http://schemas.openxmlformats.org/officeDocument/2006/relationships/slideLayout" Target="../slideLayouts/slideLayout157.xml"/><Relationship Id="rId30" Type="http://schemas.openxmlformats.org/officeDocument/2006/relationships/slideLayout" Target="../slideLayouts/slideLayout112.xml"/><Relationship Id="rId74" Type="http://schemas.openxmlformats.org/officeDocument/2006/relationships/slideLayout" Target="../slideLayouts/slideLayout156.xml"/><Relationship Id="rId33" Type="http://schemas.openxmlformats.org/officeDocument/2006/relationships/slideLayout" Target="../slideLayouts/slideLayout115.xml"/><Relationship Id="rId77" Type="http://schemas.openxmlformats.org/officeDocument/2006/relationships/slideLayout" Target="../slideLayouts/slideLayout159.xml"/><Relationship Id="rId32" Type="http://schemas.openxmlformats.org/officeDocument/2006/relationships/slideLayout" Target="../slideLayouts/slideLayout114.xml"/><Relationship Id="rId76" Type="http://schemas.openxmlformats.org/officeDocument/2006/relationships/slideLayout" Target="../slideLayouts/slideLayout158.xml"/><Relationship Id="rId35" Type="http://schemas.openxmlformats.org/officeDocument/2006/relationships/slideLayout" Target="../slideLayouts/slideLayout117.xml"/><Relationship Id="rId79" Type="http://schemas.openxmlformats.org/officeDocument/2006/relationships/slideLayout" Target="../slideLayouts/slideLayout161.xml"/><Relationship Id="rId34" Type="http://schemas.openxmlformats.org/officeDocument/2006/relationships/slideLayout" Target="../slideLayouts/slideLayout116.xml"/><Relationship Id="rId78" Type="http://schemas.openxmlformats.org/officeDocument/2006/relationships/slideLayout" Target="../slideLayouts/slideLayout160.xml"/><Relationship Id="rId71" Type="http://schemas.openxmlformats.org/officeDocument/2006/relationships/slideLayout" Target="../slideLayouts/slideLayout153.xml"/><Relationship Id="rId70" Type="http://schemas.openxmlformats.org/officeDocument/2006/relationships/slideLayout" Target="../slideLayouts/slideLayout152.xml"/><Relationship Id="rId37" Type="http://schemas.openxmlformats.org/officeDocument/2006/relationships/slideLayout" Target="../slideLayouts/slideLayout119.xml"/><Relationship Id="rId36" Type="http://schemas.openxmlformats.org/officeDocument/2006/relationships/slideLayout" Target="../slideLayouts/slideLayout118.xml"/><Relationship Id="rId39" Type="http://schemas.openxmlformats.org/officeDocument/2006/relationships/slideLayout" Target="../slideLayouts/slideLayout121.xml"/><Relationship Id="rId38" Type="http://schemas.openxmlformats.org/officeDocument/2006/relationships/slideLayout" Target="../slideLayouts/slideLayout120.xml"/><Relationship Id="rId62" Type="http://schemas.openxmlformats.org/officeDocument/2006/relationships/slideLayout" Target="../slideLayouts/slideLayout144.xml"/><Relationship Id="rId61" Type="http://schemas.openxmlformats.org/officeDocument/2006/relationships/slideLayout" Target="../slideLayouts/slideLayout143.xml"/><Relationship Id="rId20" Type="http://schemas.openxmlformats.org/officeDocument/2006/relationships/slideLayout" Target="../slideLayouts/slideLayout102.xml"/><Relationship Id="rId64" Type="http://schemas.openxmlformats.org/officeDocument/2006/relationships/slideLayout" Target="../slideLayouts/slideLayout146.xml"/><Relationship Id="rId63" Type="http://schemas.openxmlformats.org/officeDocument/2006/relationships/slideLayout" Target="../slideLayouts/slideLayout145.xml"/><Relationship Id="rId22" Type="http://schemas.openxmlformats.org/officeDocument/2006/relationships/slideLayout" Target="../slideLayouts/slideLayout104.xml"/><Relationship Id="rId66" Type="http://schemas.openxmlformats.org/officeDocument/2006/relationships/slideLayout" Target="../slideLayouts/slideLayout148.xml"/><Relationship Id="rId21" Type="http://schemas.openxmlformats.org/officeDocument/2006/relationships/slideLayout" Target="../slideLayouts/slideLayout103.xml"/><Relationship Id="rId65" Type="http://schemas.openxmlformats.org/officeDocument/2006/relationships/slideLayout" Target="../slideLayouts/slideLayout147.xml"/><Relationship Id="rId24" Type="http://schemas.openxmlformats.org/officeDocument/2006/relationships/slideLayout" Target="../slideLayouts/slideLayout106.xml"/><Relationship Id="rId68" Type="http://schemas.openxmlformats.org/officeDocument/2006/relationships/slideLayout" Target="../slideLayouts/slideLayout150.xml"/><Relationship Id="rId23" Type="http://schemas.openxmlformats.org/officeDocument/2006/relationships/slideLayout" Target="../slideLayouts/slideLayout105.xml"/><Relationship Id="rId67" Type="http://schemas.openxmlformats.org/officeDocument/2006/relationships/slideLayout" Target="../slideLayouts/slideLayout149.xml"/><Relationship Id="rId60" Type="http://schemas.openxmlformats.org/officeDocument/2006/relationships/slideLayout" Target="../slideLayouts/slideLayout142.xml"/><Relationship Id="rId26" Type="http://schemas.openxmlformats.org/officeDocument/2006/relationships/slideLayout" Target="../slideLayouts/slideLayout108.xml"/><Relationship Id="rId25" Type="http://schemas.openxmlformats.org/officeDocument/2006/relationships/slideLayout" Target="../slideLayouts/slideLayout107.xml"/><Relationship Id="rId69" Type="http://schemas.openxmlformats.org/officeDocument/2006/relationships/slideLayout" Target="../slideLayouts/slideLayout151.xml"/><Relationship Id="rId28" Type="http://schemas.openxmlformats.org/officeDocument/2006/relationships/slideLayout" Target="../slideLayouts/slideLayout110.xml"/><Relationship Id="rId27" Type="http://schemas.openxmlformats.org/officeDocument/2006/relationships/slideLayout" Target="../slideLayouts/slideLayout109.xml"/><Relationship Id="rId29" Type="http://schemas.openxmlformats.org/officeDocument/2006/relationships/slideLayout" Target="../slideLayouts/slideLayout111.xml"/><Relationship Id="rId51" Type="http://schemas.openxmlformats.org/officeDocument/2006/relationships/slideLayout" Target="../slideLayouts/slideLayout133.xml"/><Relationship Id="rId50" Type="http://schemas.openxmlformats.org/officeDocument/2006/relationships/slideLayout" Target="../slideLayouts/slideLayout132.xml"/><Relationship Id="rId53" Type="http://schemas.openxmlformats.org/officeDocument/2006/relationships/slideLayout" Target="../slideLayouts/slideLayout135.xml"/><Relationship Id="rId52" Type="http://schemas.openxmlformats.org/officeDocument/2006/relationships/slideLayout" Target="../slideLayouts/slideLayout134.xml"/><Relationship Id="rId11" Type="http://schemas.openxmlformats.org/officeDocument/2006/relationships/slideLayout" Target="../slideLayouts/slideLayout93.xml"/><Relationship Id="rId55" Type="http://schemas.openxmlformats.org/officeDocument/2006/relationships/slideLayout" Target="../slideLayouts/slideLayout137.xml"/><Relationship Id="rId10" Type="http://schemas.openxmlformats.org/officeDocument/2006/relationships/slideLayout" Target="../slideLayouts/slideLayout92.xml"/><Relationship Id="rId54" Type="http://schemas.openxmlformats.org/officeDocument/2006/relationships/slideLayout" Target="../slideLayouts/slideLayout136.xml"/><Relationship Id="rId13" Type="http://schemas.openxmlformats.org/officeDocument/2006/relationships/slideLayout" Target="../slideLayouts/slideLayout95.xml"/><Relationship Id="rId57" Type="http://schemas.openxmlformats.org/officeDocument/2006/relationships/slideLayout" Target="../slideLayouts/slideLayout139.xml"/><Relationship Id="rId12" Type="http://schemas.openxmlformats.org/officeDocument/2006/relationships/slideLayout" Target="../slideLayouts/slideLayout94.xml"/><Relationship Id="rId56" Type="http://schemas.openxmlformats.org/officeDocument/2006/relationships/slideLayout" Target="../slideLayouts/slideLayout138.xml"/><Relationship Id="rId15" Type="http://schemas.openxmlformats.org/officeDocument/2006/relationships/slideLayout" Target="../slideLayouts/slideLayout97.xml"/><Relationship Id="rId59" Type="http://schemas.openxmlformats.org/officeDocument/2006/relationships/slideLayout" Target="../slideLayouts/slideLayout141.xml"/><Relationship Id="rId14" Type="http://schemas.openxmlformats.org/officeDocument/2006/relationships/slideLayout" Target="../slideLayouts/slideLayout96.xml"/><Relationship Id="rId58" Type="http://schemas.openxmlformats.org/officeDocument/2006/relationships/slideLayout" Target="../slideLayouts/slideLayout140.xml"/><Relationship Id="rId17" Type="http://schemas.openxmlformats.org/officeDocument/2006/relationships/slideLayout" Target="../slideLayouts/slideLayout99.xml"/><Relationship Id="rId16" Type="http://schemas.openxmlformats.org/officeDocument/2006/relationships/slideLayout" Target="../slideLayouts/slideLayout98.xml"/><Relationship Id="rId19" Type="http://schemas.openxmlformats.org/officeDocument/2006/relationships/slideLayout" Target="../slideLayouts/slideLayout101.xml"/><Relationship Id="rId18"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1pPr>
            <a:lvl2pPr lvl="1"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2pPr>
            <a:lvl3pPr lvl="2"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3pPr>
            <a:lvl4pPr lvl="3"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4pPr>
            <a:lvl5pPr lvl="4"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5pPr>
            <a:lvl6pPr lvl="5"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6pPr>
            <a:lvl7pPr lvl="6"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7pPr>
            <a:lvl8pPr lvl="7"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8pPr>
            <a:lvl9pPr lvl="8"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9pPr>
          </a:lstStyle>
          <a:p/>
        </p:txBody>
      </p:sp>
      <p:sp>
        <p:nvSpPr>
          <p:cNvPr id="7" name="Google Shape;7;p1"/>
          <p:cNvSpPr txBox="1"/>
          <p:nvPr>
            <p:ph idx="1" type="body"/>
          </p:nvPr>
        </p:nvSpPr>
        <p:spPr>
          <a:xfrm>
            <a:off x="699525" y="3877050"/>
            <a:ext cx="7724400" cy="5710500"/>
          </a:xfrm>
          <a:prstGeom prst="rect">
            <a:avLst/>
          </a:prstGeom>
          <a:noFill/>
          <a:ln>
            <a:noFill/>
          </a:ln>
        </p:spPr>
        <p:txBody>
          <a:bodyPr anchorCtr="0" anchor="t" bIns="0" lIns="0" spcFirstLastPara="1" rIns="0" wrap="square" tIns="0">
            <a:noAutofit/>
          </a:bodyPr>
          <a:lstStyle>
            <a:lvl1pPr indent="-342900" lvl="0" marL="457200" marR="0" rtl="0" algn="l">
              <a:lnSpc>
                <a:spcPct val="125000"/>
              </a:lnSpc>
              <a:spcBef>
                <a:spcPts val="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1pPr>
            <a:lvl2pPr indent="-342900" lvl="1" marL="9144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2pPr>
            <a:lvl3pPr indent="-342900" lvl="2" marL="13716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3pPr>
            <a:lvl4pPr indent="-342900" lvl="3" marL="18288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4pPr>
            <a:lvl5pPr indent="-342900" lvl="4" marL="22860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5pPr>
            <a:lvl6pPr indent="-342900" lvl="5" marL="27432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6pPr>
            <a:lvl7pPr indent="-342900" lvl="6" marL="32004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7pPr>
            <a:lvl8pPr indent="-342900" lvl="7" marL="36576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8pPr>
            <a:lvl9pPr indent="-342900" lvl="8" marL="4114800" marR="0" rtl="0" algn="l">
              <a:lnSpc>
                <a:spcPct val="125000"/>
              </a:lnSpc>
              <a:spcBef>
                <a:spcPts val="1000"/>
              </a:spcBef>
              <a:spcAft>
                <a:spcPts val="100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9pPr>
          </a:lstStyle>
          <a:p/>
        </p:txBody>
      </p:sp>
      <p:sp>
        <p:nvSpPr>
          <p:cNvPr id="8" name="Google Shape;8;p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rtl="0" algn="r">
              <a:lnSpc>
                <a:spcPct val="100000"/>
              </a:lnSpc>
              <a:spcBef>
                <a:spcPts val="0"/>
              </a:spcBef>
              <a:spcAft>
                <a:spcPts val="0"/>
              </a:spcAft>
              <a:buClr>
                <a:srgbClr val="000000"/>
              </a:buClr>
              <a:buSzPts val="2400"/>
              <a:buFont typeface="Arial"/>
              <a:buNone/>
              <a:defRPr i="0" sz="2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2400"/>
              <a:buFont typeface="Arial"/>
              <a:buNone/>
              <a:defRPr i="0" sz="2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2400"/>
              <a:buFont typeface="Arial"/>
              <a:buNone/>
              <a:defRPr i="0" sz="2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2400"/>
              <a:buFont typeface="Arial"/>
              <a:buNone/>
              <a:defRPr i="0" sz="2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2400"/>
              <a:buFont typeface="Arial"/>
              <a:buNone/>
              <a:defRPr i="0" sz="2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2400"/>
              <a:buFont typeface="Arial"/>
              <a:buNone/>
              <a:defRPr i="0" sz="2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2400"/>
              <a:buFont typeface="Arial"/>
              <a:buNone/>
              <a:defRPr i="0" sz="2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2400"/>
              <a:buFont typeface="Arial"/>
              <a:buNone/>
              <a:defRPr i="0" sz="2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2400"/>
              <a:buFont typeface="Arial"/>
              <a:buNone/>
              <a:defRPr i="0" sz="2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680" name="Shape 680"/>
        <p:cNvGrpSpPr/>
        <p:nvPr/>
      </p:nvGrpSpPr>
      <p:grpSpPr>
        <a:xfrm>
          <a:off x="0" y="0"/>
          <a:ext cx="0" cy="0"/>
          <a:chOff x="0" y="0"/>
          <a:chExt cx="0" cy="0"/>
        </a:xfrm>
      </p:grpSpPr>
      <p:sp>
        <p:nvSpPr>
          <p:cNvPr id="681" name="Google Shape;681;p84"/>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1pPr>
            <a:lvl2pPr lvl="1"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2pPr>
            <a:lvl3pPr lvl="2"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3pPr>
            <a:lvl4pPr lvl="3"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4pPr>
            <a:lvl5pPr lvl="4"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5pPr>
            <a:lvl6pPr lvl="5"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6pPr>
            <a:lvl7pPr lvl="6"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7pPr>
            <a:lvl8pPr lvl="7"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8pPr>
            <a:lvl9pPr lvl="8"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9pPr>
          </a:lstStyle>
          <a:p/>
        </p:txBody>
      </p:sp>
      <p:sp>
        <p:nvSpPr>
          <p:cNvPr id="682" name="Google Shape;682;p84"/>
          <p:cNvSpPr txBox="1"/>
          <p:nvPr>
            <p:ph idx="1" type="body"/>
          </p:nvPr>
        </p:nvSpPr>
        <p:spPr>
          <a:xfrm>
            <a:off x="699525" y="3877050"/>
            <a:ext cx="7724400" cy="5710800"/>
          </a:xfrm>
          <a:prstGeom prst="rect">
            <a:avLst/>
          </a:prstGeom>
          <a:noFill/>
          <a:ln>
            <a:noFill/>
          </a:ln>
        </p:spPr>
        <p:txBody>
          <a:bodyPr anchorCtr="0" anchor="t" bIns="0" lIns="0" spcFirstLastPara="1" rIns="0" wrap="square" tIns="0">
            <a:noAutofit/>
          </a:bodyPr>
          <a:lstStyle>
            <a:lvl1pPr indent="-342900" lvl="0" marL="457200" marR="0" rtl="0" algn="l">
              <a:lnSpc>
                <a:spcPct val="125000"/>
              </a:lnSpc>
              <a:spcBef>
                <a:spcPts val="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1pPr>
            <a:lvl2pPr indent="-342900" lvl="1" marL="9144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2pPr>
            <a:lvl3pPr indent="-342900" lvl="2" marL="13716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3pPr>
            <a:lvl4pPr indent="-342900" lvl="3" marL="18288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4pPr>
            <a:lvl5pPr indent="-342900" lvl="4" marL="22860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5pPr>
            <a:lvl6pPr indent="-342900" lvl="5" marL="27432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6pPr>
            <a:lvl7pPr indent="-342900" lvl="6" marL="32004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7pPr>
            <a:lvl8pPr indent="-342900" lvl="7" marL="36576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8pPr>
            <a:lvl9pPr indent="-342900" lvl="8" marL="4114800" marR="0" rtl="0" algn="l">
              <a:lnSpc>
                <a:spcPct val="125000"/>
              </a:lnSpc>
              <a:spcBef>
                <a:spcPts val="1000"/>
              </a:spcBef>
              <a:spcAft>
                <a:spcPts val="100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9pPr>
          </a:lstStyle>
          <a:p/>
        </p:txBody>
      </p:sp>
    </p:spTree>
  </p:cSld>
  <p:clrMap accent1="accent1" accent2="accent2" accent3="accent3" accent4="accent4" accent5="accent5" accent6="accent6" bg1="lt1" bg2="dk2" tx1="dk1" tx2="lt2" folHlink="folHlink" hlink="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73" r:id="rId44"/>
    <p:sldLayoutId id="2147483774" r:id="rId45"/>
    <p:sldLayoutId id="2147483775" r:id="rId46"/>
    <p:sldLayoutId id="2147483776" r:id="rId47"/>
    <p:sldLayoutId id="2147483777" r:id="rId48"/>
    <p:sldLayoutId id="2147483778" r:id="rId49"/>
    <p:sldLayoutId id="2147483779" r:id="rId50"/>
    <p:sldLayoutId id="2147483780" r:id="rId51"/>
    <p:sldLayoutId id="2147483781" r:id="rId52"/>
    <p:sldLayoutId id="2147483782" r:id="rId53"/>
    <p:sldLayoutId id="2147483783" r:id="rId54"/>
    <p:sldLayoutId id="2147483784" r:id="rId55"/>
    <p:sldLayoutId id="2147483785" r:id="rId56"/>
    <p:sldLayoutId id="2147483786" r:id="rId57"/>
    <p:sldLayoutId id="2147483787" r:id="rId58"/>
    <p:sldLayoutId id="2147483788" r:id="rId59"/>
    <p:sldLayoutId id="2147483789" r:id="rId60"/>
    <p:sldLayoutId id="2147483790" r:id="rId61"/>
    <p:sldLayoutId id="2147483791" r:id="rId62"/>
    <p:sldLayoutId id="2147483792" r:id="rId63"/>
    <p:sldLayoutId id="2147483793" r:id="rId64"/>
    <p:sldLayoutId id="2147483794" r:id="rId65"/>
    <p:sldLayoutId id="2147483795" r:id="rId66"/>
    <p:sldLayoutId id="2147483796" r:id="rId67"/>
    <p:sldLayoutId id="2147483797" r:id="rId68"/>
    <p:sldLayoutId id="2147483798" r:id="rId69"/>
    <p:sldLayoutId id="2147483799" r:id="rId70"/>
    <p:sldLayoutId id="2147483800" r:id="rId71"/>
    <p:sldLayoutId id="2147483801" r:id="rId72"/>
    <p:sldLayoutId id="2147483802" r:id="rId73"/>
    <p:sldLayoutId id="2147483803" r:id="rId74"/>
    <p:sldLayoutId id="2147483804" r:id="rId75"/>
    <p:sldLayoutId id="2147483805" r:id="rId76"/>
    <p:sldLayoutId id="2147483806" r:id="rId77"/>
    <p:sldLayoutId id="2147483807" r:id="rId78"/>
    <p:sldLayoutId id="2147483808" r:id="rId79"/>
    <p:sldLayoutId id="2147483809" r:id="rId80"/>
    <p:sldLayoutId id="2147483810" r:id="rId81"/>
    <p:sldLayoutId id="2147483811" r:id="rId82"/>
    <p:sldLayoutId id="2147483812" r:id="rId83"/>
    <p:sldLayoutId id="2147483813" r:id="rId84"/>
    <p:sldLayoutId id="2147483814" r:id="rId8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23.jpg"/><Relationship Id="rId5" Type="http://schemas.openxmlformats.org/officeDocument/2006/relationships/image" Target="../media/image29.png"/><Relationship Id="rId6" Type="http://schemas.openxmlformats.org/officeDocument/2006/relationships/image" Target="../media/image35.png"/><Relationship Id="rId7" Type="http://schemas.openxmlformats.org/officeDocument/2006/relationships/image" Target="../media/image26.jpg"/><Relationship Id="rId8" Type="http://schemas.openxmlformats.org/officeDocument/2006/relationships/image" Target="../media/image27.png"/><Relationship Id="rId20" Type="http://schemas.openxmlformats.org/officeDocument/2006/relationships/image" Target="../media/image32.png"/><Relationship Id="rId22" Type="http://schemas.openxmlformats.org/officeDocument/2006/relationships/image" Target="../media/image37.png"/><Relationship Id="rId21" Type="http://schemas.openxmlformats.org/officeDocument/2006/relationships/image" Target="../media/image33.png"/><Relationship Id="rId24" Type="http://schemas.openxmlformats.org/officeDocument/2006/relationships/image" Target="../media/image48.png"/><Relationship Id="rId23" Type="http://schemas.openxmlformats.org/officeDocument/2006/relationships/image" Target="../media/image40.png"/><Relationship Id="rId25" Type="http://schemas.openxmlformats.org/officeDocument/2006/relationships/image" Target="../media/image45.png"/><Relationship Id="rId11" Type="http://schemas.openxmlformats.org/officeDocument/2006/relationships/image" Target="../media/image24.png"/><Relationship Id="rId10" Type="http://schemas.openxmlformats.org/officeDocument/2006/relationships/image" Target="../media/image28.png"/><Relationship Id="rId13" Type="http://schemas.openxmlformats.org/officeDocument/2006/relationships/image" Target="../media/image36.png"/><Relationship Id="rId12" Type="http://schemas.openxmlformats.org/officeDocument/2006/relationships/image" Target="../media/image25.png"/><Relationship Id="rId15" Type="http://schemas.openxmlformats.org/officeDocument/2006/relationships/image" Target="../media/image43.jpg"/><Relationship Id="rId14" Type="http://schemas.openxmlformats.org/officeDocument/2006/relationships/image" Target="../media/image49.png"/><Relationship Id="rId17" Type="http://schemas.openxmlformats.org/officeDocument/2006/relationships/image" Target="../media/image42.png"/><Relationship Id="rId16" Type="http://schemas.openxmlformats.org/officeDocument/2006/relationships/image" Target="../media/image41.png"/><Relationship Id="rId19" Type="http://schemas.openxmlformats.org/officeDocument/2006/relationships/image" Target="../media/image31.png"/><Relationship Id="rId18"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1.xml"/><Relationship Id="rId3"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51.png"/><Relationship Id="rId5" Type="http://schemas.openxmlformats.org/officeDocument/2006/relationships/image" Target="../media/image47.png"/><Relationship Id="rId6" Type="http://schemas.openxmlformats.org/officeDocument/2006/relationships/image" Target="../media/image54.png"/><Relationship Id="rId7" Type="http://schemas.openxmlformats.org/officeDocument/2006/relationships/image" Target="../media/image52.png"/><Relationship Id="rId8" Type="http://schemas.openxmlformats.org/officeDocument/2006/relationships/image" Target="../media/image5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2.xml"/><Relationship Id="rId3" Type="http://schemas.openxmlformats.org/officeDocument/2006/relationships/image" Target="../media/image81.png"/><Relationship Id="rId4" Type="http://schemas.openxmlformats.org/officeDocument/2006/relationships/image" Target="../media/image75.png"/><Relationship Id="rId5" Type="http://schemas.openxmlformats.org/officeDocument/2006/relationships/image" Target="../media/image77.png"/><Relationship Id="rId6" Type="http://schemas.openxmlformats.org/officeDocument/2006/relationships/image" Target="../media/image7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3.xml"/><Relationship Id="rId3" Type="http://schemas.openxmlformats.org/officeDocument/2006/relationships/image" Target="../media/image76.png"/><Relationship Id="rId4" Type="http://schemas.openxmlformats.org/officeDocument/2006/relationships/image" Target="../media/image59.png"/><Relationship Id="rId5" Type="http://schemas.openxmlformats.org/officeDocument/2006/relationships/image" Target="../media/image63.png"/><Relationship Id="rId6" Type="http://schemas.openxmlformats.org/officeDocument/2006/relationships/image" Target="../media/image6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4.xml"/><Relationship Id="rId3"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5.xml"/><Relationship Id="rId3" Type="http://schemas.openxmlformats.org/officeDocument/2006/relationships/image" Target="../media/image78.png"/><Relationship Id="rId4" Type="http://schemas.openxmlformats.org/officeDocument/2006/relationships/image" Target="../media/image69.png"/><Relationship Id="rId5" Type="http://schemas.openxmlformats.org/officeDocument/2006/relationships/image" Target="../media/image7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6.xml"/><Relationship Id="rId3" Type="http://schemas.openxmlformats.org/officeDocument/2006/relationships/image" Target="../media/image73.png"/><Relationship Id="rId4" Type="http://schemas.openxmlformats.org/officeDocument/2006/relationships/image" Target="../media/image58.png"/><Relationship Id="rId5"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7.xml"/><Relationship Id="rId3" Type="http://schemas.openxmlformats.org/officeDocument/2006/relationships/image" Target="../media/image62.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8.xml"/><Relationship Id="rId3" Type="http://schemas.openxmlformats.org/officeDocument/2006/relationships/image" Target="../media/image60.png"/><Relationship Id="rId4" Type="http://schemas.openxmlformats.org/officeDocument/2006/relationships/image" Target="../media/image71.png"/><Relationship Id="rId5"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9.xml"/><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70.png"/><Relationship Id="rId6"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xml"/><Relationship Id="rId3" Type="http://schemas.openxmlformats.org/officeDocument/2006/relationships/image" Target="../media/image21.jp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0.xml"/><Relationship Id="rId3" Type="http://schemas.openxmlformats.org/officeDocument/2006/relationships/image" Target="../media/image115.png"/><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2.xml"/><Relationship Id="rId3" Type="http://schemas.openxmlformats.org/officeDocument/2006/relationships/image" Target="../media/image92.pn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3.xml"/><Relationship Id="rId3" Type="http://schemas.openxmlformats.org/officeDocument/2006/relationships/image" Target="../media/image82.png"/><Relationship Id="rId4" Type="http://schemas.openxmlformats.org/officeDocument/2006/relationships/image" Target="../media/image89.png"/><Relationship Id="rId5" Type="http://schemas.openxmlformats.org/officeDocument/2006/relationships/hyperlink" Target="https://www.facebook.com/safety/parents" TargetMode="External"/><Relationship Id="rId6" Type="http://schemas.openxmlformats.org/officeDocument/2006/relationships/hyperlink" Target="http://about.instagram.com/community/parent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4.xml"/><Relationship Id="rId3" Type="http://schemas.openxmlformats.org/officeDocument/2006/relationships/image" Target="../media/image80.png"/><Relationship Id="rId4" Type="http://schemas.openxmlformats.org/officeDocument/2006/relationships/hyperlink" Target="http://fb.com/help" TargetMode="External"/><Relationship Id="rId5" Type="http://schemas.openxmlformats.org/officeDocument/2006/relationships/hyperlink" Target="http://fb.com/help/instagram" TargetMode="External"/><Relationship Id="rId6" Type="http://schemas.openxmlformats.org/officeDocument/2006/relationships/hyperlink" Target="http://fb.com/safety" TargetMode="External"/><Relationship Id="rId7" Type="http://schemas.openxmlformats.org/officeDocument/2006/relationships/image" Target="../media/image8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5.xml"/><Relationship Id="rId3" Type="http://schemas.openxmlformats.org/officeDocument/2006/relationships/image" Target="../media/image88.png"/><Relationship Id="rId4" Type="http://schemas.openxmlformats.org/officeDocument/2006/relationships/image" Target="../media/image85.png"/><Relationship Id="rId5" Type="http://schemas.openxmlformats.org/officeDocument/2006/relationships/image" Target="../media/image8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26.xml"/><Relationship Id="rId3" Type="http://schemas.openxmlformats.org/officeDocument/2006/relationships/image" Target="../media/image101.gif"/><Relationship Id="rId4" Type="http://schemas.openxmlformats.org/officeDocument/2006/relationships/image" Target="../media/image96.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7.xml"/><Relationship Id="rId3" Type="http://schemas.openxmlformats.org/officeDocument/2006/relationships/image" Target="../media/image95.png"/><Relationship Id="rId4" Type="http://schemas.openxmlformats.org/officeDocument/2006/relationships/image" Target="../media/image93.png"/><Relationship Id="rId5" Type="http://schemas.openxmlformats.org/officeDocument/2006/relationships/image" Target="../media/image97.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8.xml"/><Relationship Id="rId3" Type="http://schemas.openxmlformats.org/officeDocument/2006/relationships/image" Target="../media/image98.png"/><Relationship Id="rId4" Type="http://schemas.openxmlformats.org/officeDocument/2006/relationships/image" Target="../media/image94.png"/><Relationship Id="rId5" Type="http://schemas.openxmlformats.org/officeDocument/2006/relationships/image" Target="../media/image103.png"/><Relationship Id="rId6" Type="http://schemas.openxmlformats.org/officeDocument/2006/relationships/image" Target="../media/image10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9.xml"/><Relationship Id="rId3" Type="http://schemas.openxmlformats.org/officeDocument/2006/relationships/image" Target="../media/image107.png"/><Relationship Id="rId4" Type="http://schemas.openxmlformats.org/officeDocument/2006/relationships/image" Target="../media/image109.png"/><Relationship Id="rId5" Type="http://schemas.openxmlformats.org/officeDocument/2006/relationships/image" Target="../media/image10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xml"/><Relationship Id="rId3" Type="http://schemas.openxmlformats.org/officeDocument/2006/relationships/image" Target="../media/image3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0.xml"/><Relationship Id="rId3" Type="http://schemas.openxmlformats.org/officeDocument/2006/relationships/image" Target="../media/image69.png"/><Relationship Id="rId4" Type="http://schemas.openxmlformats.org/officeDocument/2006/relationships/image" Target="../media/image113.png"/><Relationship Id="rId5" Type="http://schemas.openxmlformats.org/officeDocument/2006/relationships/image" Target="../media/image1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1.xml"/><Relationship Id="rId3" Type="http://schemas.openxmlformats.org/officeDocument/2006/relationships/image" Target="../media/image113.png"/><Relationship Id="rId4" Type="http://schemas.openxmlformats.org/officeDocument/2006/relationships/image" Target="../media/image1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2.xml"/><Relationship Id="rId3" Type="http://schemas.openxmlformats.org/officeDocument/2006/relationships/image" Target="../media/image112.jpg"/><Relationship Id="rId4" Type="http://schemas.openxmlformats.org/officeDocument/2006/relationships/image" Target="../media/image1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3.xml"/><Relationship Id="rId3" Type="http://schemas.openxmlformats.org/officeDocument/2006/relationships/image" Target="../media/image1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5.xml"/><Relationship Id="rId3" Type="http://schemas.openxmlformats.org/officeDocument/2006/relationships/image" Target="../media/image140.png"/><Relationship Id="rId4" Type="http://schemas.openxmlformats.org/officeDocument/2006/relationships/image" Target="../media/image1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6.xml"/><Relationship Id="rId3" Type="http://schemas.openxmlformats.org/officeDocument/2006/relationships/image" Target="../media/image1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7.xml"/><Relationship Id="rId3" Type="http://schemas.openxmlformats.org/officeDocument/2006/relationships/image" Target="../media/image122.png"/><Relationship Id="rId4" Type="http://schemas.openxmlformats.org/officeDocument/2006/relationships/image" Target="../media/image121.png"/><Relationship Id="rId5" Type="http://schemas.openxmlformats.org/officeDocument/2006/relationships/image" Target="../media/image1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8.xml"/><Relationship Id="rId3" Type="http://schemas.openxmlformats.org/officeDocument/2006/relationships/image" Target="../media/image124.png"/><Relationship Id="rId4" Type="http://schemas.openxmlformats.org/officeDocument/2006/relationships/image" Target="../media/image127.png"/><Relationship Id="rId5" Type="http://schemas.openxmlformats.org/officeDocument/2006/relationships/image" Target="../media/image123.png"/><Relationship Id="rId6" Type="http://schemas.openxmlformats.org/officeDocument/2006/relationships/image" Target="../media/image128.png"/><Relationship Id="rId7" Type="http://schemas.openxmlformats.org/officeDocument/2006/relationships/image" Target="../media/image1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9.xml"/><Relationship Id="rId3" Type="http://schemas.openxmlformats.org/officeDocument/2006/relationships/image" Target="../media/image1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0.xml"/><Relationship Id="rId3" Type="http://schemas.openxmlformats.org/officeDocument/2006/relationships/image" Target="../media/image1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1.xml"/><Relationship Id="rId3" Type="http://schemas.openxmlformats.org/officeDocument/2006/relationships/image" Target="../media/image134.png"/><Relationship Id="rId4" Type="http://schemas.openxmlformats.org/officeDocument/2006/relationships/image" Target="../media/image132.png"/><Relationship Id="rId5" Type="http://schemas.openxmlformats.org/officeDocument/2006/relationships/image" Target="../media/image141.png"/><Relationship Id="rId6" Type="http://schemas.openxmlformats.org/officeDocument/2006/relationships/image" Target="../media/image137.png"/><Relationship Id="rId7" Type="http://schemas.openxmlformats.org/officeDocument/2006/relationships/image" Target="../media/image142.png"/><Relationship Id="rId8" Type="http://schemas.openxmlformats.org/officeDocument/2006/relationships/image" Target="../media/image1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6.xml"/><Relationship Id="rId3" Type="http://schemas.openxmlformats.org/officeDocument/2006/relationships/image" Target="../media/image20.jp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19.png"/><Relationship Id="rId6" Type="http://schemas.openxmlformats.org/officeDocument/2006/relationships/image" Target="../media/image17.png"/><Relationship Id="rId7" Type="http://schemas.openxmlformats.org/officeDocument/2006/relationships/image" Target="../media/image8.png"/><Relationship Id="rId8"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9.xml"/><Relationship Id="rId3" Type="http://schemas.openxmlformats.org/officeDocument/2006/relationships/image" Target="../media/image34.jp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2" name="Shape 1452"/>
        <p:cNvGrpSpPr/>
        <p:nvPr/>
      </p:nvGrpSpPr>
      <p:grpSpPr>
        <a:xfrm>
          <a:off x="0" y="0"/>
          <a:ext cx="0" cy="0"/>
          <a:chOff x="0" y="0"/>
          <a:chExt cx="0" cy="0"/>
        </a:xfrm>
      </p:grpSpPr>
      <p:sp>
        <p:nvSpPr>
          <p:cNvPr id="1453" name="Google Shape;1453;p170"/>
          <p:cNvSpPr txBox="1"/>
          <p:nvPr/>
        </p:nvSpPr>
        <p:spPr>
          <a:xfrm>
            <a:off x="699525" y="3963875"/>
            <a:ext cx="9676500" cy="1987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400"/>
              <a:buFont typeface="Arial"/>
              <a:buNone/>
            </a:pPr>
            <a:r>
              <a:rPr i="0" lang="fr-FR" sz="7400" u="none" cap="none" strike="noStrike">
                <a:solidFill>
                  <a:srgbClr val="1C2B33"/>
                </a:solidFill>
                <a:latin typeface="Optimistic Display"/>
                <a:ea typeface="Optimistic Display"/>
                <a:cs typeface="Optimistic Display"/>
                <a:sym typeface="Optimistic Display"/>
              </a:rPr>
              <a:t>Sécurité et bien-être des jeunes en ligne </a:t>
            </a:r>
            <a:endParaRPr i="0" sz="7400" u="none" cap="none" strike="noStrike">
              <a:solidFill>
                <a:srgbClr val="1C2B33"/>
              </a:solidFill>
              <a:latin typeface="Optimistic Display"/>
              <a:ea typeface="Optimistic Display"/>
              <a:cs typeface="Optimistic Display"/>
              <a:sym typeface="Optimistic Display"/>
            </a:endParaRPr>
          </a:p>
        </p:txBody>
      </p:sp>
      <p:sp>
        <p:nvSpPr>
          <p:cNvPr id="1454" name="Google Shape;1454;p170"/>
          <p:cNvSpPr txBox="1"/>
          <p:nvPr/>
        </p:nvSpPr>
        <p:spPr>
          <a:xfrm>
            <a:off x="699513" y="3224675"/>
            <a:ext cx="54162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1000"/>
              </a:spcAft>
              <a:buClr>
                <a:srgbClr val="000000"/>
              </a:buClr>
              <a:buSzPts val="2100"/>
              <a:buFont typeface="Arial"/>
              <a:buNone/>
            </a:pPr>
            <a:r>
              <a:rPr b="1" i="0" lang="fr-FR" sz="2100" u="none" cap="none" strike="noStrike">
                <a:solidFill>
                  <a:schemeClr val="lt1"/>
                </a:solidFill>
                <a:latin typeface="Optimistic Display"/>
                <a:ea typeface="Optimistic Display"/>
                <a:cs typeface="Optimistic Display"/>
                <a:sym typeface="Optimistic Display"/>
              </a:rPr>
              <a:t>MON MONDE NUMÉRIQUE</a:t>
            </a:r>
            <a:endParaRPr b="1" i="0" sz="2100" u="none" cap="none" strike="noStrike">
              <a:solidFill>
                <a:srgbClr val="000000"/>
              </a:solidFill>
              <a:latin typeface="Optimistic Display"/>
              <a:ea typeface="Optimistic Display"/>
              <a:cs typeface="Optimistic Display"/>
              <a:sym typeface="Optimistic Display"/>
            </a:endParaRPr>
          </a:p>
        </p:txBody>
      </p:sp>
      <p:sp>
        <p:nvSpPr>
          <p:cNvPr id="1455" name="Google Shape;1455;p170"/>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MODULE 7</a:t>
            </a:r>
            <a:endParaRPr i="0" sz="1400" u="none" cap="none" strike="noStrike">
              <a:solidFill>
                <a:schemeClr val="dk1"/>
              </a:solidFill>
              <a:latin typeface="Optimistic Text"/>
              <a:ea typeface="Optimistic Text"/>
              <a:cs typeface="Optimistic Text"/>
              <a:sym typeface="Optimistic Text"/>
            </a:endParaRPr>
          </a:p>
        </p:txBody>
      </p:sp>
      <p:pic>
        <p:nvPicPr>
          <p:cNvPr id="1456" name="Google Shape;1456;p170"/>
          <p:cNvPicPr preferRelativeResize="0"/>
          <p:nvPr/>
        </p:nvPicPr>
        <p:blipFill rotWithShape="1">
          <a:blip r:embed="rId3">
            <a:alphaModFix/>
          </a:blip>
          <a:srcRect b="0" l="0" r="0" t="0"/>
          <a:stretch/>
        </p:blipFill>
        <p:spPr>
          <a:xfrm>
            <a:off x="218850" y="8796873"/>
            <a:ext cx="3328927" cy="1433651"/>
          </a:xfrm>
          <a:prstGeom prst="rect">
            <a:avLst/>
          </a:prstGeom>
          <a:noFill/>
          <a:ln>
            <a:noFill/>
          </a:ln>
        </p:spPr>
      </p:pic>
      <p:pic>
        <p:nvPicPr>
          <p:cNvPr id="1457" name="Google Shape;1457;p170"/>
          <p:cNvPicPr preferRelativeResize="0"/>
          <p:nvPr/>
        </p:nvPicPr>
        <p:blipFill rotWithShape="1">
          <a:blip r:embed="rId4">
            <a:alphaModFix/>
          </a:blip>
          <a:srcRect b="7827" l="13766" r="25820" t="13426"/>
          <a:stretch/>
        </p:blipFill>
        <p:spPr>
          <a:xfrm flipH="1">
            <a:off x="10548150" y="2180325"/>
            <a:ext cx="7058100" cy="6132300"/>
          </a:xfrm>
          <a:prstGeom prst="roundRect">
            <a:avLst>
              <a:gd fmla="val 7089" name="adj"/>
            </a:avLst>
          </a:prstGeom>
          <a:noFill/>
          <a:ln>
            <a:noFill/>
          </a:ln>
        </p:spPr>
      </p:pic>
      <p:pic>
        <p:nvPicPr>
          <p:cNvPr id="1458" name="Google Shape;1458;p170"/>
          <p:cNvPicPr preferRelativeResize="0"/>
          <p:nvPr/>
        </p:nvPicPr>
        <p:blipFill rotWithShape="1">
          <a:blip r:embed="rId5">
            <a:alphaModFix/>
          </a:blip>
          <a:srcRect b="0" l="0" r="0" t="0"/>
          <a:stretch/>
        </p:blipFill>
        <p:spPr>
          <a:xfrm>
            <a:off x="13103075" y="1588425"/>
            <a:ext cx="2159175" cy="2851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0" name="Shape 1600"/>
        <p:cNvGrpSpPr/>
        <p:nvPr/>
      </p:nvGrpSpPr>
      <p:grpSpPr>
        <a:xfrm>
          <a:off x="0" y="0"/>
          <a:ext cx="0" cy="0"/>
          <a:chOff x="0" y="0"/>
          <a:chExt cx="0" cy="0"/>
        </a:xfrm>
      </p:grpSpPr>
      <p:sp>
        <p:nvSpPr>
          <p:cNvPr id="1601" name="Google Shape;1601;p17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vous aider à contrôler votre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602" name="Google Shape;1602;p179"/>
          <p:cNvPicPr preferRelativeResize="0"/>
          <p:nvPr/>
        </p:nvPicPr>
        <p:blipFill rotWithShape="1">
          <a:blip r:embed="rId3">
            <a:alphaModFix/>
          </a:blip>
          <a:srcRect b="24591" l="6699" r="19823" t="1932"/>
          <a:stretch/>
        </p:blipFill>
        <p:spPr>
          <a:xfrm>
            <a:off x="11886723" y="1930707"/>
            <a:ext cx="825600" cy="825600"/>
          </a:xfrm>
          <a:prstGeom prst="ellipse">
            <a:avLst/>
          </a:prstGeom>
          <a:noFill/>
          <a:ln cap="flat" cmpd="sng" w="9525">
            <a:solidFill>
              <a:srgbClr val="67788A"/>
            </a:solidFill>
            <a:prstDash val="solid"/>
            <a:round/>
            <a:headEnd len="sm" w="sm" type="none"/>
            <a:tailEnd len="sm" w="sm" type="none"/>
          </a:ln>
        </p:spPr>
      </p:pic>
      <p:sp>
        <p:nvSpPr>
          <p:cNvPr id="1603" name="Google Shape;1603;p179"/>
          <p:cNvSpPr txBox="1"/>
          <p:nvPr/>
        </p:nvSpPr>
        <p:spPr>
          <a:xfrm>
            <a:off x="9062700" y="2889750"/>
            <a:ext cx="21975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Consentir à l’envoi de données aux tiers pour les publicités</a:t>
            </a:r>
            <a:endParaRPr i="0" sz="1000" u="none" cap="none" strike="noStrike">
              <a:solidFill>
                <a:schemeClr val="dk1"/>
              </a:solidFill>
              <a:latin typeface="Optimistic Text"/>
              <a:ea typeface="Optimistic Text"/>
              <a:cs typeface="Optimistic Text"/>
              <a:sym typeface="Optimistic Text"/>
            </a:endParaRPr>
          </a:p>
        </p:txBody>
      </p:sp>
      <p:sp>
        <p:nvSpPr>
          <p:cNvPr id="1604" name="Google Shape;1604;p179"/>
          <p:cNvSpPr txBox="1"/>
          <p:nvPr/>
        </p:nvSpPr>
        <p:spPr>
          <a:xfrm>
            <a:off x="810275" y="2889751"/>
            <a:ext cx="1597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Accès interdit à Rencontres</a:t>
            </a:r>
            <a:endParaRPr i="0" sz="1000" u="none" cap="none" strike="noStrike">
              <a:solidFill>
                <a:schemeClr val="dk1"/>
              </a:solidFill>
              <a:latin typeface="Optimistic Text"/>
              <a:ea typeface="Optimistic Text"/>
              <a:cs typeface="Optimistic Text"/>
              <a:sym typeface="Optimistic Text"/>
            </a:endParaRPr>
          </a:p>
        </p:txBody>
      </p:sp>
      <p:sp>
        <p:nvSpPr>
          <p:cNvPr id="1605" name="Google Shape;1605;p179"/>
          <p:cNvSpPr txBox="1"/>
          <p:nvPr/>
        </p:nvSpPr>
        <p:spPr>
          <a:xfrm>
            <a:off x="2931236" y="2889751"/>
            <a:ext cx="16320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Accès interdit à Marketplace</a:t>
            </a:r>
            <a:endParaRPr i="0" sz="1000" u="none" cap="none" strike="noStrike">
              <a:solidFill>
                <a:schemeClr val="dk1"/>
              </a:solidFill>
              <a:latin typeface="Optimistic Text"/>
              <a:ea typeface="Optimistic Text"/>
              <a:cs typeface="Optimistic Text"/>
              <a:sym typeface="Optimistic Text"/>
            </a:endParaRPr>
          </a:p>
        </p:txBody>
      </p:sp>
      <p:sp>
        <p:nvSpPr>
          <p:cNvPr id="1606" name="Google Shape;1606;p179"/>
          <p:cNvSpPr txBox="1"/>
          <p:nvPr/>
        </p:nvSpPr>
        <p:spPr>
          <a:xfrm>
            <a:off x="15697000" y="2889750"/>
            <a:ext cx="1765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Signaler les utilisateurs n’ayant pas l’âge autorisé (disponible pour tous)</a:t>
            </a:r>
            <a:endParaRPr i="0" sz="1000" u="none" cap="none" strike="noStrike">
              <a:solidFill>
                <a:schemeClr val="dk1"/>
              </a:solidFill>
              <a:latin typeface="Optimistic Text"/>
              <a:ea typeface="Optimistic Text"/>
              <a:cs typeface="Optimistic Text"/>
              <a:sym typeface="Optimistic Text"/>
            </a:endParaRPr>
          </a:p>
        </p:txBody>
      </p:sp>
      <p:sp>
        <p:nvSpPr>
          <p:cNvPr id="1607" name="Google Shape;1607;p179"/>
          <p:cNvSpPr txBox="1"/>
          <p:nvPr/>
        </p:nvSpPr>
        <p:spPr>
          <a:xfrm>
            <a:off x="5132025" y="2889750"/>
            <a:ext cx="15066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Publicités interdites pour les mineurs</a:t>
            </a:r>
            <a:endParaRPr i="0" sz="1000" u="none" cap="none" strike="noStrike">
              <a:solidFill>
                <a:schemeClr val="dk1"/>
              </a:solidFill>
              <a:latin typeface="Optimistic Text"/>
              <a:ea typeface="Optimistic Text"/>
              <a:cs typeface="Optimistic Text"/>
              <a:sym typeface="Optimistic Text"/>
            </a:endParaRPr>
          </a:p>
        </p:txBody>
      </p:sp>
      <p:sp>
        <p:nvSpPr>
          <p:cNvPr id="1608" name="Google Shape;1608;p179"/>
          <p:cNvSpPr txBox="1"/>
          <p:nvPr/>
        </p:nvSpPr>
        <p:spPr>
          <a:xfrm>
            <a:off x="13588957" y="2889751"/>
            <a:ext cx="1697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Vérification de l’âge </a:t>
            </a:r>
            <a:endParaRPr i="0" sz="1000" u="none" cap="none" strike="noStrike">
              <a:solidFill>
                <a:schemeClr val="dk1"/>
              </a:solidFill>
              <a:latin typeface="Optimistic Text"/>
              <a:ea typeface="Optimistic Text"/>
              <a:cs typeface="Optimistic Text"/>
              <a:sym typeface="Optimistic Text"/>
            </a:endParaRPr>
          </a:p>
        </p:txBody>
      </p:sp>
      <p:sp>
        <p:nvSpPr>
          <p:cNvPr id="1609" name="Google Shape;1609;p179"/>
          <p:cNvSpPr txBox="1"/>
          <p:nvPr/>
        </p:nvSpPr>
        <p:spPr>
          <a:xfrm>
            <a:off x="7160725" y="2889750"/>
            <a:ext cx="1765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Aucun ciblage en fonction des intérêts</a:t>
            </a:r>
            <a:endParaRPr i="0" sz="1000" u="none" cap="none" strike="noStrike">
              <a:solidFill>
                <a:schemeClr val="dk1"/>
              </a:solidFill>
              <a:latin typeface="Optimistic Text"/>
              <a:ea typeface="Optimistic Text"/>
              <a:cs typeface="Optimistic Text"/>
              <a:sym typeface="Optimistic Text"/>
            </a:endParaRPr>
          </a:p>
        </p:txBody>
      </p:sp>
      <p:sp>
        <p:nvSpPr>
          <p:cNvPr id="1610" name="Google Shape;1610;p179"/>
          <p:cNvSpPr txBox="1"/>
          <p:nvPr/>
        </p:nvSpPr>
        <p:spPr>
          <a:xfrm>
            <a:off x="11326600" y="2889750"/>
            <a:ext cx="1945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Masquer, signaler et moins voir certaines publicités</a:t>
            </a:r>
            <a:endParaRPr i="0" sz="1000" u="none" cap="none" strike="noStrike">
              <a:solidFill>
                <a:schemeClr val="dk1"/>
              </a:solidFill>
              <a:latin typeface="Optimistic Text"/>
              <a:ea typeface="Optimistic Text"/>
              <a:cs typeface="Optimistic Text"/>
              <a:sym typeface="Optimistic Text"/>
            </a:endParaRPr>
          </a:p>
        </p:txBody>
      </p:sp>
      <p:grpSp>
        <p:nvGrpSpPr>
          <p:cNvPr id="1611" name="Google Shape;1611;p179"/>
          <p:cNvGrpSpPr/>
          <p:nvPr/>
        </p:nvGrpSpPr>
        <p:grpSpPr>
          <a:xfrm>
            <a:off x="1196401" y="1930689"/>
            <a:ext cx="825548" cy="825548"/>
            <a:chOff x="598201" y="941044"/>
            <a:chExt cx="412774" cy="412774"/>
          </a:xfrm>
        </p:grpSpPr>
        <p:grpSp>
          <p:nvGrpSpPr>
            <p:cNvPr id="1612" name="Google Shape;1612;p179"/>
            <p:cNvGrpSpPr/>
            <p:nvPr/>
          </p:nvGrpSpPr>
          <p:grpSpPr>
            <a:xfrm>
              <a:off x="736496" y="1014726"/>
              <a:ext cx="136183" cy="263960"/>
              <a:chOff x="1010029" y="548218"/>
              <a:chExt cx="40335" cy="74810"/>
            </a:xfrm>
          </p:grpSpPr>
          <p:sp>
            <p:nvSpPr>
              <p:cNvPr id="1613" name="Google Shape;1613;p179"/>
              <p:cNvSpPr/>
              <p:nvPr/>
            </p:nvSpPr>
            <p:spPr>
              <a:xfrm>
                <a:off x="1019752" y="580858"/>
                <a:ext cx="20878" cy="20662"/>
              </a:xfrm>
              <a:custGeom>
                <a:rect b="b" l="l" r="r" t="t"/>
                <a:pathLst>
                  <a:path extrusionOk="0" h="20662" w="20878">
                    <a:moveTo>
                      <a:pt x="10629" y="20662"/>
                    </a:moveTo>
                    <a:lnTo>
                      <a:pt x="10261" y="20662"/>
                    </a:lnTo>
                    <a:cubicBezTo>
                      <a:pt x="7607" y="20662"/>
                      <a:pt x="5245" y="19850"/>
                      <a:pt x="3441" y="18313"/>
                    </a:cubicBezTo>
                    <a:cubicBezTo>
                      <a:pt x="1231" y="16433"/>
                      <a:pt x="0" y="13601"/>
                      <a:pt x="0" y="10337"/>
                    </a:cubicBezTo>
                    <a:cubicBezTo>
                      <a:pt x="0" y="4254"/>
                      <a:pt x="4216" y="0"/>
                      <a:pt x="10261" y="0"/>
                    </a:cubicBezTo>
                    <a:lnTo>
                      <a:pt x="10629" y="0"/>
                    </a:lnTo>
                    <a:cubicBezTo>
                      <a:pt x="16675" y="0"/>
                      <a:pt x="20878" y="4254"/>
                      <a:pt x="20878" y="10337"/>
                    </a:cubicBezTo>
                    <a:cubicBezTo>
                      <a:pt x="20878" y="13563"/>
                      <a:pt x="19685" y="16382"/>
                      <a:pt x="17513" y="18262"/>
                    </a:cubicBezTo>
                    <a:cubicBezTo>
                      <a:pt x="15709" y="19824"/>
                      <a:pt x="13322" y="20662"/>
                      <a:pt x="10629" y="20662"/>
                    </a:cubicBezTo>
                    <a:close/>
                    <a:moveTo>
                      <a:pt x="10261" y="2755"/>
                    </a:moveTo>
                    <a:cubicBezTo>
                      <a:pt x="5715" y="2755"/>
                      <a:pt x="2755" y="5727"/>
                      <a:pt x="2755" y="10337"/>
                    </a:cubicBezTo>
                    <a:cubicBezTo>
                      <a:pt x="2755" y="12776"/>
                      <a:pt x="3644" y="14871"/>
                      <a:pt x="5232" y="16217"/>
                    </a:cubicBezTo>
                    <a:cubicBezTo>
                      <a:pt x="6527" y="17322"/>
                      <a:pt x="8267" y="17906"/>
                      <a:pt x="10261" y="17906"/>
                    </a:cubicBezTo>
                    <a:lnTo>
                      <a:pt x="10629" y="17906"/>
                    </a:lnTo>
                    <a:cubicBezTo>
                      <a:pt x="12649" y="17906"/>
                      <a:pt x="14401" y="17310"/>
                      <a:pt x="15722" y="16179"/>
                    </a:cubicBezTo>
                    <a:cubicBezTo>
                      <a:pt x="17272" y="14833"/>
                      <a:pt x="18135" y="12750"/>
                      <a:pt x="18135" y="10337"/>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14" name="Google Shape;1614;p179"/>
              <p:cNvSpPr/>
              <p:nvPr/>
            </p:nvSpPr>
            <p:spPr>
              <a:xfrm>
                <a:off x="1010029" y="598759"/>
                <a:ext cx="40335" cy="24269"/>
              </a:xfrm>
              <a:custGeom>
                <a:rect b="b" l="l" r="r" t="t"/>
                <a:pathLst>
                  <a:path extrusionOk="0" h="24269" w="40335">
                    <a:moveTo>
                      <a:pt x="39878" y="24269"/>
                    </a:moveTo>
                    <a:lnTo>
                      <a:pt x="38036" y="24269"/>
                    </a:lnTo>
                    <a:cubicBezTo>
                      <a:pt x="37795" y="24269"/>
                      <a:pt x="37579" y="24066"/>
                      <a:pt x="37579" y="23812"/>
                    </a:cubicBezTo>
                    <a:lnTo>
                      <a:pt x="37579" y="20116"/>
                    </a:lnTo>
                    <a:cubicBezTo>
                      <a:pt x="37579" y="10540"/>
                      <a:pt x="29768" y="2755"/>
                      <a:pt x="20167" y="2755"/>
                    </a:cubicBezTo>
                    <a:cubicBezTo>
                      <a:pt x="10566" y="2755"/>
                      <a:pt x="2755" y="10540"/>
                      <a:pt x="2755" y="20116"/>
                    </a:cubicBezTo>
                    <a:lnTo>
                      <a:pt x="2755" y="23812"/>
                    </a:lnTo>
                    <a:cubicBezTo>
                      <a:pt x="2755" y="24066"/>
                      <a:pt x="2552" y="24269"/>
                      <a:pt x="2298" y="24269"/>
                    </a:cubicBezTo>
                    <a:lnTo>
                      <a:pt x="457" y="24269"/>
                    </a:lnTo>
                    <a:cubicBezTo>
                      <a:pt x="203" y="24269"/>
                      <a:pt x="0" y="24066"/>
                      <a:pt x="0" y="23812"/>
                    </a:cubicBezTo>
                    <a:lnTo>
                      <a:pt x="0" y="20116"/>
                    </a:lnTo>
                    <a:cubicBezTo>
                      <a:pt x="0" y="9029"/>
                      <a:pt x="9042" y="0"/>
                      <a:pt x="20167" y="0"/>
                    </a:cubicBezTo>
                    <a:cubicBezTo>
                      <a:pt x="31280" y="0"/>
                      <a:pt x="40335" y="9029"/>
                      <a:pt x="40335" y="20116"/>
                    </a:cubicBezTo>
                    <a:lnTo>
                      <a:pt x="40335" y="23812"/>
                    </a:lnTo>
                    <a:cubicBezTo>
                      <a:pt x="40335" y="24066"/>
                      <a:pt x="40131" y="24269"/>
                      <a:pt x="39878" y="24269"/>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15" name="Google Shape;1615;p179"/>
              <p:cNvSpPr/>
              <p:nvPr/>
            </p:nvSpPr>
            <p:spPr>
              <a:xfrm>
                <a:off x="1015983" y="548218"/>
                <a:ext cx="28435" cy="25285"/>
              </a:xfrm>
              <a:custGeom>
                <a:rect b="b" l="l" r="r" t="t"/>
                <a:pathLst>
                  <a:path extrusionOk="0" h="25285" w="28435">
                    <a:moveTo>
                      <a:pt x="14211" y="25285"/>
                    </a:moveTo>
                    <a:cubicBezTo>
                      <a:pt x="13957" y="25285"/>
                      <a:pt x="13703" y="25209"/>
                      <a:pt x="13487" y="25069"/>
                    </a:cubicBezTo>
                    <a:cubicBezTo>
                      <a:pt x="8826" y="22123"/>
                      <a:pt x="0" y="14846"/>
                      <a:pt x="0" y="8331"/>
                    </a:cubicBezTo>
                    <a:cubicBezTo>
                      <a:pt x="0" y="3187"/>
                      <a:pt x="2921" y="0"/>
                      <a:pt x="7594" y="0"/>
                    </a:cubicBezTo>
                    <a:cubicBezTo>
                      <a:pt x="10147" y="0"/>
                      <a:pt x="12827" y="1917"/>
                      <a:pt x="13893" y="2933"/>
                    </a:cubicBezTo>
                    <a:lnTo>
                      <a:pt x="14211" y="3251"/>
                    </a:lnTo>
                    <a:lnTo>
                      <a:pt x="14541" y="2946"/>
                    </a:lnTo>
                    <a:cubicBezTo>
                      <a:pt x="15595" y="1930"/>
                      <a:pt x="18275" y="0"/>
                      <a:pt x="20828" y="0"/>
                    </a:cubicBezTo>
                    <a:cubicBezTo>
                      <a:pt x="25514" y="0"/>
                      <a:pt x="28435" y="3187"/>
                      <a:pt x="28435" y="8331"/>
                    </a:cubicBezTo>
                    <a:cubicBezTo>
                      <a:pt x="28435" y="14846"/>
                      <a:pt x="19608" y="22123"/>
                      <a:pt x="14947" y="25069"/>
                    </a:cubicBezTo>
                    <a:cubicBezTo>
                      <a:pt x="14731" y="25209"/>
                      <a:pt x="14465" y="25285"/>
                      <a:pt x="14211" y="25285"/>
                    </a:cubicBezTo>
                    <a:close/>
                    <a:moveTo>
                      <a:pt x="7594" y="2743"/>
                    </a:moveTo>
                    <a:cubicBezTo>
                      <a:pt x="3390" y="2743"/>
                      <a:pt x="2755" y="6248"/>
                      <a:pt x="2755" y="8331"/>
                    </a:cubicBezTo>
                    <a:cubicBezTo>
                      <a:pt x="2755" y="12509"/>
                      <a:pt x="8534" y="18491"/>
                      <a:pt x="14211" y="22275"/>
                    </a:cubicBezTo>
                    <a:cubicBezTo>
                      <a:pt x="19900" y="18491"/>
                      <a:pt x="25679" y="12509"/>
                      <a:pt x="25679" y="8331"/>
                    </a:cubicBezTo>
                    <a:cubicBezTo>
                      <a:pt x="25679" y="6248"/>
                      <a:pt x="25044" y="2743"/>
                      <a:pt x="20828" y="2743"/>
                    </a:cubicBezTo>
                    <a:cubicBezTo>
                      <a:pt x="19227" y="2743"/>
                      <a:pt x="17183" y="4216"/>
                      <a:pt x="16446" y="4914"/>
                    </a:cubicBezTo>
                    <a:lnTo>
                      <a:pt x="15176" y="6159"/>
                    </a:lnTo>
                    <a:cubicBezTo>
                      <a:pt x="14643" y="6667"/>
                      <a:pt x="13792" y="6667"/>
                      <a:pt x="13258" y="6146"/>
                    </a:cubicBezTo>
                    <a:lnTo>
                      <a:pt x="11988" y="4914"/>
                    </a:lnTo>
                    <a:cubicBezTo>
                      <a:pt x="11252" y="4216"/>
                      <a:pt x="9207" y="2743"/>
                      <a:pt x="7594"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16" name="Google Shape;1616;p179"/>
            <p:cNvGrpSpPr/>
            <p:nvPr/>
          </p:nvGrpSpPr>
          <p:grpSpPr>
            <a:xfrm>
              <a:off x="598201" y="941044"/>
              <a:ext cx="412774" cy="412774"/>
              <a:chOff x="1093050" y="2106200"/>
              <a:chExt cx="930300" cy="930300"/>
            </a:xfrm>
          </p:grpSpPr>
          <p:sp>
            <p:nvSpPr>
              <p:cNvPr id="1617" name="Google Shape;1617;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18" name="Google Shape;1618;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19" name="Google Shape;1619;p179"/>
          <p:cNvGrpSpPr/>
          <p:nvPr/>
        </p:nvGrpSpPr>
        <p:grpSpPr>
          <a:xfrm>
            <a:off x="3334466" y="1930689"/>
            <a:ext cx="825548" cy="825548"/>
            <a:chOff x="1544143" y="941044"/>
            <a:chExt cx="412774" cy="412774"/>
          </a:xfrm>
        </p:grpSpPr>
        <p:sp>
          <p:nvSpPr>
            <p:cNvPr id="1620" name="Google Shape;1620;p179"/>
            <p:cNvSpPr/>
            <p:nvPr/>
          </p:nvSpPr>
          <p:spPr>
            <a:xfrm>
              <a:off x="1640251" y="1056530"/>
              <a:ext cx="220558" cy="200974"/>
            </a:xfrm>
            <a:custGeom>
              <a:rect b="b" l="l" r="r" t="t"/>
              <a:pathLst>
                <a:path extrusionOk="0" h="59372" w="68021">
                  <a:moveTo>
                    <a:pt x="66370" y="9677"/>
                  </a:moveTo>
                  <a:cubicBezTo>
                    <a:pt x="65811" y="9321"/>
                    <a:pt x="65163" y="9169"/>
                    <a:pt x="64515" y="9169"/>
                  </a:cubicBezTo>
                  <a:lnTo>
                    <a:pt x="16141" y="9169"/>
                  </a:lnTo>
                  <a:cubicBezTo>
                    <a:pt x="15786" y="7061"/>
                    <a:pt x="15455" y="4927"/>
                    <a:pt x="15138" y="2768"/>
                  </a:cubicBezTo>
                  <a:cubicBezTo>
                    <a:pt x="14922" y="1193"/>
                    <a:pt x="13563" y="0"/>
                    <a:pt x="11963" y="0"/>
                  </a:cubicBezTo>
                  <a:lnTo>
                    <a:pt x="457" y="0"/>
                  </a:lnTo>
                  <a:cubicBezTo>
                    <a:pt x="203" y="0"/>
                    <a:pt x="0" y="215"/>
                    <a:pt x="0" y="457"/>
                  </a:cubicBezTo>
                  <a:lnTo>
                    <a:pt x="0" y="2298"/>
                  </a:lnTo>
                  <a:cubicBezTo>
                    <a:pt x="0" y="2540"/>
                    <a:pt x="203" y="2755"/>
                    <a:pt x="457" y="2755"/>
                  </a:cubicBezTo>
                  <a:lnTo>
                    <a:pt x="11963" y="2755"/>
                  </a:lnTo>
                  <a:cubicBezTo>
                    <a:pt x="12191" y="2755"/>
                    <a:pt x="12382" y="2921"/>
                    <a:pt x="12407" y="3136"/>
                  </a:cubicBezTo>
                  <a:cubicBezTo>
                    <a:pt x="14693" y="18973"/>
                    <a:pt x="18135" y="33718"/>
                    <a:pt x="22948" y="48209"/>
                  </a:cubicBezTo>
                  <a:cubicBezTo>
                    <a:pt x="23393" y="49542"/>
                    <a:pt x="24612" y="50418"/>
                    <a:pt x="26009" y="50418"/>
                  </a:cubicBezTo>
                  <a:lnTo>
                    <a:pt x="28232" y="50418"/>
                  </a:lnTo>
                  <a:cubicBezTo>
                    <a:pt x="27559" y="51612"/>
                    <a:pt x="27279" y="53073"/>
                    <a:pt x="27686" y="54622"/>
                  </a:cubicBezTo>
                  <a:cubicBezTo>
                    <a:pt x="28193" y="56578"/>
                    <a:pt x="29832" y="58127"/>
                    <a:pt x="31826" y="58546"/>
                  </a:cubicBezTo>
                  <a:cubicBezTo>
                    <a:pt x="35369" y="59283"/>
                    <a:pt x="38493" y="56578"/>
                    <a:pt x="38493" y="53174"/>
                  </a:cubicBezTo>
                  <a:cubicBezTo>
                    <a:pt x="38493" y="52171"/>
                    <a:pt x="38227" y="51219"/>
                    <a:pt x="37744" y="50418"/>
                  </a:cubicBezTo>
                  <a:lnTo>
                    <a:pt x="48399" y="50418"/>
                  </a:lnTo>
                  <a:cubicBezTo>
                    <a:pt x="47726" y="51612"/>
                    <a:pt x="47447" y="53086"/>
                    <a:pt x="47853" y="54622"/>
                  </a:cubicBezTo>
                  <a:cubicBezTo>
                    <a:pt x="48348" y="56540"/>
                    <a:pt x="49910" y="58064"/>
                    <a:pt x="51854" y="58521"/>
                  </a:cubicBezTo>
                  <a:cubicBezTo>
                    <a:pt x="55537" y="59372"/>
                    <a:pt x="58813" y="56502"/>
                    <a:pt x="58661" y="52933"/>
                  </a:cubicBezTo>
                  <a:cubicBezTo>
                    <a:pt x="58534" y="49949"/>
                    <a:pt x="55918" y="47663"/>
                    <a:pt x="52946" y="47663"/>
                  </a:cubicBezTo>
                  <a:lnTo>
                    <a:pt x="26009" y="47663"/>
                  </a:lnTo>
                  <a:cubicBezTo>
                    <a:pt x="25806" y="47663"/>
                    <a:pt x="25628" y="47536"/>
                    <a:pt x="25552" y="47358"/>
                  </a:cubicBezTo>
                  <a:cubicBezTo>
                    <a:pt x="24891" y="45313"/>
                    <a:pt x="24256" y="43281"/>
                    <a:pt x="23634" y="41249"/>
                  </a:cubicBezTo>
                  <a:lnTo>
                    <a:pt x="58191" y="41249"/>
                  </a:lnTo>
                  <a:cubicBezTo>
                    <a:pt x="59601" y="41249"/>
                    <a:pt x="60845" y="40335"/>
                    <a:pt x="61252" y="38976"/>
                  </a:cubicBezTo>
                  <a:cubicBezTo>
                    <a:pt x="63614" y="31203"/>
                    <a:pt x="66243" y="22034"/>
                    <a:pt x="67805" y="12915"/>
                  </a:cubicBezTo>
                  <a:cubicBezTo>
                    <a:pt x="68021" y="11658"/>
                    <a:pt x="67487" y="10388"/>
                    <a:pt x="66370" y="9677"/>
                  </a:cubicBezTo>
                  <a:close/>
                  <a:moveTo>
                    <a:pt x="58623" y="38176"/>
                  </a:moveTo>
                  <a:cubicBezTo>
                    <a:pt x="58559" y="38366"/>
                    <a:pt x="58381" y="38493"/>
                    <a:pt x="58191" y="38493"/>
                  </a:cubicBezTo>
                  <a:lnTo>
                    <a:pt x="22821" y="38493"/>
                  </a:lnTo>
                  <a:cubicBezTo>
                    <a:pt x="20294" y="29857"/>
                    <a:pt x="18249" y="21043"/>
                    <a:pt x="16624" y="11925"/>
                  </a:cubicBezTo>
                  <a:lnTo>
                    <a:pt x="64655" y="11925"/>
                  </a:lnTo>
                  <a:cubicBezTo>
                    <a:pt x="64833" y="11925"/>
                    <a:pt x="64947" y="12014"/>
                    <a:pt x="64998" y="12077"/>
                  </a:cubicBezTo>
                  <a:cubicBezTo>
                    <a:pt x="65049" y="12141"/>
                    <a:pt x="65125" y="12268"/>
                    <a:pt x="65100" y="12446"/>
                  </a:cubicBezTo>
                  <a:cubicBezTo>
                    <a:pt x="63563" y="21437"/>
                    <a:pt x="60959" y="30505"/>
                    <a:pt x="58623" y="38176"/>
                  </a:cubicBezTo>
                  <a:close/>
                  <a:moveTo>
                    <a:pt x="55918" y="53174"/>
                  </a:moveTo>
                  <a:cubicBezTo>
                    <a:pt x="55918" y="54686"/>
                    <a:pt x="54673" y="55918"/>
                    <a:pt x="53162" y="55918"/>
                  </a:cubicBezTo>
                  <a:cubicBezTo>
                    <a:pt x="51650" y="55918"/>
                    <a:pt x="50418" y="54686"/>
                    <a:pt x="50418" y="53174"/>
                  </a:cubicBezTo>
                  <a:cubicBezTo>
                    <a:pt x="50418" y="51663"/>
                    <a:pt x="51650" y="50418"/>
                    <a:pt x="53162" y="50418"/>
                  </a:cubicBezTo>
                  <a:cubicBezTo>
                    <a:pt x="54673" y="50418"/>
                    <a:pt x="55918" y="51663"/>
                    <a:pt x="55918" y="53174"/>
                  </a:cubicBezTo>
                  <a:close/>
                  <a:moveTo>
                    <a:pt x="35750" y="53174"/>
                  </a:moveTo>
                  <a:cubicBezTo>
                    <a:pt x="35750" y="54686"/>
                    <a:pt x="34518" y="55918"/>
                    <a:pt x="32994" y="55918"/>
                  </a:cubicBezTo>
                  <a:cubicBezTo>
                    <a:pt x="31483" y="55918"/>
                    <a:pt x="30251" y="54686"/>
                    <a:pt x="30251" y="53174"/>
                  </a:cubicBezTo>
                  <a:cubicBezTo>
                    <a:pt x="30251" y="51663"/>
                    <a:pt x="31483" y="50418"/>
                    <a:pt x="32994" y="50418"/>
                  </a:cubicBezTo>
                  <a:cubicBezTo>
                    <a:pt x="34518" y="50418"/>
                    <a:pt x="35750" y="51663"/>
                    <a:pt x="35750" y="5317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nvGrpSpPr>
            <p:cNvPr id="1621" name="Google Shape;1621;p179"/>
            <p:cNvGrpSpPr/>
            <p:nvPr/>
          </p:nvGrpSpPr>
          <p:grpSpPr>
            <a:xfrm>
              <a:off x="1544143" y="941044"/>
              <a:ext cx="412774" cy="412774"/>
              <a:chOff x="1093050" y="2106200"/>
              <a:chExt cx="930300" cy="930300"/>
            </a:xfrm>
          </p:grpSpPr>
          <p:sp>
            <p:nvSpPr>
              <p:cNvPr id="1622" name="Google Shape;1622;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23" name="Google Shape;1623;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24" name="Google Shape;1624;p179"/>
          <p:cNvGrpSpPr/>
          <p:nvPr/>
        </p:nvGrpSpPr>
        <p:grpSpPr>
          <a:xfrm>
            <a:off x="5472530" y="1924239"/>
            <a:ext cx="825548" cy="825548"/>
            <a:chOff x="2493640" y="937819"/>
            <a:chExt cx="412774" cy="412774"/>
          </a:xfrm>
        </p:grpSpPr>
        <p:sp>
          <p:nvSpPr>
            <p:cNvPr id="1625" name="Google Shape;1625;p179"/>
            <p:cNvSpPr/>
            <p:nvPr/>
          </p:nvSpPr>
          <p:spPr>
            <a:xfrm>
              <a:off x="2579386" y="1024711"/>
              <a:ext cx="241282" cy="241282"/>
            </a:xfrm>
            <a:custGeom>
              <a:rect b="b" l="l" r="r" t="t"/>
              <a:pathLst>
                <a:path extrusionOk="0" h="554672" w="554672">
                  <a:moveTo>
                    <a:pt x="277336" y="0"/>
                  </a:moveTo>
                  <a:cubicBezTo>
                    <a:pt x="124426" y="0"/>
                    <a:pt x="0" y="124426"/>
                    <a:pt x="0" y="277336"/>
                  </a:cubicBezTo>
                  <a:cubicBezTo>
                    <a:pt x="0" y="430246"/>
                    <a:pt x="124426" y="554672"/>
                    <a:pt x="277336" y="554672"/>
                  </a:cubicBezTo>
                  <a:cubicBezTo>
                    <a:pt x="430246" y="554672"/>
                    <a:pt x="554672" y="430246"/>
                    <a:pt x="554672" y="277336"/>
                  </a:cubicBezTo>
                  <a:cubicBezTo>
                    <a:pt x="554672" y="124426"/>
                    <a:pt x="430246" y="0"/>
                    <a:pt x="277336" y="0"/>
                  </a:cubicBezTo>
                  <a:close/>
                  <a:moveTo>
                    <a:pt x="277336" y="22487"/>
                  </a:moveTo>
                  <a:cubicBezTo>
                    <a:pt x="343297" y="22487"/>
                    <a:pt x="404011" y="47972"/>
                    <a:pt x="448985" y="89197"/>
                  </a:cubicBezTo>
                  <a:lnTo>
                    <a:pt x="89197" y="448985"/>
                  </a:lnTo>
                  <a:cubicBezTo>
                    <a:pt x="47972" y="403262"/>
                    <a:pt x="22487" y="343297"/>
                    <a:pt x="22487" y="277336"/>
                  </a:cubicBezTo>
                  <a:cubicBezTo>
                    <a:pt x="22487" y="137169"/>
                    <a:pt x="137169" y="22487"/>
                    <a:pt x="277336" y="22487"/>
                  </a:cubicBezTo>
                  <a:close/>
                  <a:moveTo>
                    <a:pt x="277336" y="532186"/>
                  </a:moveTo>
                  <a:cubicBezTo>
                    <a:pt x="211375" y="532186"/>
                    <a:pt x="150661" y="506701"/>
                    <a:pt x="105688" y="465475"/>
                  </a:cubicBezTo>
                  <a:lnTo>
                    <a:pt x="465475" y="105688"/>
                  </a:lnTo>
                  <a:cubicBezTo>
                    <a:pt x="506701" y="151411"/>
                    <a:pt x="532186" y="211375"/>
                    <a:pt x="532186" y="277336"/>
                  </a:cubicBezTo>
                  <a:cubicBezTo>
                    <a:pt x="532186" y="417503"/>
                    <a:pt x="417503" y="532186"/>
                    <a:pt x="277336" y="532186"/>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nvGrpSpPr>
            <p:cNvPr id="1626" name="Google Shape;1626;p179"/>
            <p:cNvGrpSpPr/>
            <p:nvPr/>
          </p:nvGrpSpPr>
          <p:grpSpPr>
            <a:xfrm>
              <a:off x="2493640" y="937819"/>
              <a:ext cx="412774" cy="412774"/>
              <a:chOff x="1093050" y="2106200"/>
              <a:chExt cx="930300" cy="930300"/>
            </a:xfrm>
          </p:grpSpPr>
          <p:sp>
            <p:nvSpPr>
              <p:cNvPr id="1627" name="Google Shape;1627;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28" name="Google Shape;1628;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29" name="Google Shape;1629;p179"/>
          <p:cNvGrpSpPr/>
          <p:nvPr/>
        </p:nvGrpSpPr>
        <p:grpSpPr>
          <a:xfrm>
            <a:off x="7610594" y="1930689"/>
            <a:ext cx="825548" cy="825548"/>
            <a:chOff x="3442914" y="941044"/>
            <a:chExt cx="412774" cy="412774"/>
          </a:xfrm>
        </p:grpSpPr>
        <p:grpSp>
          <p:nvGrpSpPr>
            <p:cNvPr id="1630" name="Google Shape;1630;p179"/>
            <p:cNvGrpSpPr/>
            <p:nvPr/>
          </p:nvGrpSpPr>
          <p:grpSpPr>
            <a:xfrm>
              <a:off x="3528327" y="1027008"/>
              <a:ext cx="241948" cy="235519"/>
              <a:chOff x="996283" y="134776"/>
              <a:chExt cx="67843" cy="67830"/>
            </a:xfrm>
          </p:grpSpPr>
          <p:sp>
            <p:nvSpPr>
              <p:cNvPr id="1631" name="Google Shape;1631;p179"/>
              <p:cNvSpPr/>
              <p:nvPr/>
            </p:nvSpPr>
            <p:spPr>
              <a:xfrm>
                <a:off x="1007280" y="149426"/>
                <a:ext cx="33921" cy="30251"/>
              </a:xfrm>
              <a:custGeom>
                <a:rect b="b" l="l" r="r" t="t"/>
                <a:pathLst>
                  <a:path extrusionOk="0" h="30251" w="33921">
                    <a:moveTo>
                      <a:pt x="24993" y="0"/>
                    </a:moveTo>
                    <a:cubicBezTo>
                      <a:pt x="21983" y="0"/>
                      <a:pt x="18808" y="2298"/>
                      <a:pt x="17551" y="3517"/>
                    </a:cubicBezTo>
                    <a:lnTo>
                      <a:pt x="16954" y="4102"/>
                    </a:lnTo>
                    <a:lnTo>
                      <a:pt x="16370" y="3517"/>
                    </a:lnTo>
                    <a:cubicBezTo>
                      <a:pt x="16332" y="3479"/>
                      <a:pt x="12687" y="0"/>
                      <a:pt x="8915" y="0"/>
                    </a:cubicBezTo>
                    <a:cubicBezTo>
                      <a:pt x="3428" y="0"/>
                      <a:pt x="0" y="3784"/>
                      <a:pt x="0" y="9893"/>
                    </a:cubicBezTo>
                    <a:cubicBezTo>
                      <a:pt x="0" y="17691"/>
                      <a:pt x="10617" y="26479"/>
                      <a:pt x="16217" y="30048"/>
                    </a:cubicBezTo>
                    <a:cubicBezTo>
                      <a:pt x="16446" y="30175"/>
                      <a:pt x="16700" y="30251"/>
                      <a:pt x="16954" y="30251"/>
                    </a:cubicBezTo>
                    <a:cubicBezTo>
                      <a:pt x="17221" y="30251"/>
                      <a:pt x="17475" y="30175"/>
                      <a:pt x="17703" y="30048"/>
                    </a:cubicBezTo>
                    <a:cubicBezTo>
                      <a:pt x="23304" y="26479"/>
                      <a:pt x="33921" y="17691"/>
                      <a:pt x="33921" y="9893"/>
                    </a:cubicBezTo>
                    <a:cubicBezTo>
                      <a:pt x="33921" y="3784"/>
                      <a:pt x="30492" y="0"/>
                      <a:pt x="24993" y="0"/>
                    </a:cubicBezTo>
                    <a:close/>
                    <a:moveTo>
                      <a:pt x="16954" y="27241"/>
                    </a:moveTo>
                    <a:cubicBezTo>
                      <a:pt x="9931" y="22606"/>
                      <a:pt x="2755" y="15125"/>
                      <a:pt x="2755" y="9893"/>
                    </a:cubicBezTo>
                    <a:cubicBezTo>
                      <a:pt x="2755" y="7226"/>
                      <a:pt x="3555" y="2755"/>
                      <a:pt x="8915" y="2755"/>
                    </a:cubicBezTo>
                    <a:cubicBezTo>
                      <a:pt x="10947" y="2755"/>
                      <a:pt x="13525" y="4610"/>
                      <a:pt x="14452" y="5499"/>
                    </a:cubicBezTo>
                    <a:lnTo>
                      <a:pt x="16001" y="6997"/>
                    </a:lnTo>
                    <a:cubicBezTo>
                      <a:pt x="16535" y="7505"/>
                      <a:pt x="17373" y="7505"/>
                      <a:pt x="17906" y="6997"/>
                    </a:cubicBezTo>
                    <a:lnTo>
                      <a:pt x="19456" y="5499"/>
                    </a:lnTo>
                    <a:cubicBezTo>
                      <a:pt x="20396" y="4610"/>
                      <a:pt x="22961" y="2755"/>
                      <a:pt x="24993" y="2755"/>
                    </a:cubicBezTo>
                    <a:cubicBezTo>
                      <a:pt x="28968" y="2755"/>
                      <a:pt x="31165" y="5283"/>
                      <a:pt x="31165" y="9893"/>
                    </a:cubicBezTo>
                    <a:cubicBezTo>
                      <a:pt x="31165" y="15125"/>
                      <a:pt x="23990" y="22606"/>
                      <a:pt x="16954" y="272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32" name="Google Shape;1632;p179"/>
              <p:cNvSpPr/>
              <p:nvPr/>
            </p:nvSpPr>
            <p:spPr>
              <a:xfrm>
                <a:off x="996283" y="134776"/>
                <a:ext cx="67843" cy="67830"/>
              </a:xfrm>
              <a:custGeom>
                <a:rect b="b" l="l" r="r" t="t"/>
                <a:pathLst>
                  <a:path extrusionOk="0" h="67830" w="67843">
                    <a:moveTo>
                      <a:pt x="66878" y="59753"/>
                    </a:moveTo>
                    <a:lnTo>
                      <a:pt x="50939" y="43840"/>
                    </a:lnTo>
                    <a:cubicBezTo>
                      <a:pt x="54076" y="39331"/>
                      <a:pt x="55918" y="33845"/>
                      <a:pt x="55918" y="27952"/>
                    </a:cubicBezTo>
                    <a:cubicBezTo>
                      <a:pt x="55918" y="12534"/>
                      <a:pt x="43370" y="0"/>
                      <a:pt x="27952" y="0"/>
                    </a:cubicBezTo>
                    <a:cubicBezTo>
                      <a:pt x="12547" y="0"/>
                      <a:pt x="0" y="12534"/>
                      <a:pt x="0" y="27952"/>
                    </a:cubicBezTo>
                    <a:cubicBezTo>
                      <a:pt x="0" y="43370"/>
                      <a:pt x="12547" y="55905"/>
                      <a:pt x="27952" y="55905"/>
                    </a:cubicBezTo>
                    <a:cubicBezTo>
                      <a:pt x="33832" y="55905"/>
                      <a:pt x="39281" y="54089"/>
                      <a:pt x="43789" y="50977"/>
                    </a:cubicBezTo>
                    <a:lnTo>
                      <a:pt x="59728" y="66878"/>
                    </a:lnTo>
                    <a:cubicBezTo>
                      <a:pt x="60363" y="67513"/>
                      <a:pt x="61175" y="67830"/>
                      <a:pt x="62001" y="67830"/>
                    </a:cubicBezTo>
                    <a:cubicBezTo>
                      <a:pt x="62814" y="67830"/>
                      <a:pt x="63627" y="67513"/>
                      <a:pt x="64249" y="66890"/>
                    </a:cubicBezTo>
                    <a:lnTo>
                      <a:pt x="66878" y="64300"/>
                    </a:lnTo>
                    <a:cubicBezTo>
                      <a:pt x="67487" y="63690"/>
                      <a:pt x="67830" y="62890"/>
                      <a:pt x="67830" y="62039"/>
                    </a:cubicBezTo>
                    <a:cubicBezTo>
                      <a:pt x="67843" y="61163"/>
                      <a:pt x="67500" y="60363"/>
                      <a:pt x="66878" y="59753"/>
                    </a:cubicBezTo>
                    <a:close/>
                    <a:moveTo>
                      <a:pt x="2755" y="27952"/>
                    </a:moveTo>
                    <a:cubicBezTo>
                      <a:pt x="2755" y="14046"/>
                      <a:pt x="14058" y="2743"/>
                      <a:pt x="27952" y="2743"/>
                    </a:cubicBezTo>
                    <a:cubicBezTo>
                      <a:pt x="41859" y="2743"/>
                      <a:pt x="53162" y="14046"/>
                      <a:pt x="53162" y="27952"/>
                    </a:cubicBezTo>
                    <a:cubicBezTo>
                      <a:pt x="53162" y="41859"/>
                      <a:pt x="41859" y="53149"/>
                      <a:pt x="27952" y="53149"/>
                    </a:cubicBezTo>
                    <a:cubicBezTo>
                      <a:pt x="14058" y="53149"/>
                      <a:pt x="2755" y="41859"/>
                      <a:pt x="2755" y="27952"/>
                    </a:cubicBezTo>
                    <a:close/>
                    <a:moveTo>
                      <a:pt x="64947" y="62344"/>
                    </a:moveTo>
                    <a:lnTo>
                      <a:pt x="62318" y="64947"/>
                    </a:lnTo>
                    <a:cubicBezTo>
                      <a:pt x="62141" y="65125"/>
                      <a:pt x="61849" y="65125"/>
                      <a:pt x="61671" y="64947"/>
                    </a:cubicBezTo>
                    <a:lnTo>
                      <a:pt x="45986" y="49301"/>
                    </a:lnTo>
                    <a:cubicBezTo>
                      <a:pt x="47167" y="48298"/>
                      <a:pt x="48260" y="47218"/>
                      <a:pt x="49250" y="46037"/>
                    </a:cubicBezTo>
                    <a:lnTo>
                      <a:pt x="64947" y="61696"/>
                    </a:lnTo>
                    <a:cubicBezTo>
                      <a:pt x="65062" y="61810"/>
                      <a:pt x="65087" y="61950"/>
                      <a:pt x="65087" y="62026"/>
                    </a:cubicBezTo>
                    <a:cubicBezTo>
                      <a:pt x="65087" y="62090"/>
                      <a:pt x="65062" y="62230"/>
                      <a:pt x="64947" y="6234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33" name="Google Shape;1633;p179"/>
            <p:cNvGrpSpPr/>
            <p:nvPr/>
          </p:nvGrpSpPr>
          <p:grpSpPr>
            <a:xfrm>
              <a:off x="3442914" y="941044"/>
              <a:ext cx="412774" cy="412774"/>
              <a:chOff x="1093050" y="2106200"/>
              <a:chExt cx="930300" cy="930300"/>
            </a:xfrm>
          </p:grpSpPr>
          <p:sp>
            <p:nvSpPr>
              <p:cNvPr id="1634" name="Google Shape;1634;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35" name="Google Shape;1635;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36" name="Google Shape;1636;p179"/>
          <p:cNvGrpSpPr/>
          <p:nvPr/>
        </p:nvGrpSpPr>
        <p:grpSpPr>
          <a:xfrm>
            <a:off x="9748659" y="1930689"/>
            <a:ext cx="825548" cy="825548"/>
            <a:chOff x="4871012" y="941044"/>
            <a:chExt cx="412774" cy="412774"/>
          </a:xfrm>
        </p:grpSpPr>
        <p:grpSp>
          <p:nvGrpSpPr>
            <p:cNvPr id="1637" name="Google Shape;1637;p179"/>
            <p:cNvGrpSpPr/>
            <p:nvPr/>
          </p:nvGrpSpPr>
          <p:grpSpPr>
            <a:xfrm>
              <a:off x="4959395" y="1029730"/>
              <a:ext cx="268118" cy="235551"/>
              <a:chOff x="12000803" y="1384200"/>
              <a:chExt cx="805884" cy="678430"/>
            </a:xfrm>
          </p:grpSpPr>
          <p:grpSp>
            <p:nvGrpSpPr>
              <p:cNvPr id="1638" name="Google Shape;1638;p179"/>
              <p:cNvGrpSpPr/>
              <p:nvPr/>
            </p:nvGrpSpPr>
            <p:grpSpPr>
              <a:xfrm>
                <a:off x="12000803" y="1384200"/>
                <a:ext cx="687320" cy="678430"/>
                <a:chOff x="1205398" y="134764"/>
                <a:chExt cx="68732" cy="67843"/>
              </a:xfrm>
            </p:grpSpPr>
            <p:sp>
              <p:nvSpPr>
                <p:cNvPr id="1639" name="Google Shape;1639;p179"/>
                <p:cNvSpPr/>
                <p:nvPr/>
              </p:nvSpPr>
              <p:spPr>
                <a:xfrm>
                  <a:off x="1226933" y="143024"/>
                  <a:ext cx="19240" cy="2743"/>
                </a:xfrm>
                <a:custGeom>
                  <a:rect b="b" l="l" r="r" t="t"/>
                  <a:pathLst>
                    <a:path extrusionOk="0" h="2743" w="19240">
                      <a:moveTo>
                        <a:pt x="18783" y="2743"/>
                      </a:moveTo>
                      <a:lnTo>
                        <a:pt x="457" y="2743"/>
                      </a:lnTo>
                      <a:cubicBezTo>
                        <a:pt x="203" y="2743"/>
                        <a:pt x="0" y="2539"/>
                        <a:pt x="0" y="2285"/>
                      </a:cubicBezTo>
                      <a:lnTo>
                        <a:pt x="0" y="457"/>
                      </a:lnTo>
                      <a:cubicBezTo>
                        <a:pt x="0" y="203"/>
                        <a:pt x="203" y="0"/>
                        <a:pt x="457" y="0"/>
                      </a:cubicBezTo>
                      <a:lnTo>
                        <a:pt x="18783" y="0"/>
                      </a:lnTo>
                      <a:cubicBezTo>
                        <a:pt x="19050" y="0"/>
                        <a:pt x="19240" y="203"/>
                        <a:pt x="19240" y="457"/>
                      </a:cubicBezTo>
                      <a:lnTo>
                        <a:pt x="19240" y="2285"/>
                      </a:lnTo>
                      <a:cubicBezTo>
                        <a:pt x="19240" y="2539"/>
                        <a:pt x="19050" y="2743"/>
                        <a:pt x="18783"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0" name="Google Shape;1640;p179"/>
                <p:cNvSpPr/>
                <p:nvPr/>
              </p:nvSpPr>
              <p:spPr>
                <a:xfrm>
                  <a:off x="1207681" y="151268"/>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1" name="Google Shape;1641;p179"/>
                <p:cNvSpPr/>
                <p:nvPr/>
              </p:nvSpPr>
              <p:spPr>
                <a:xfrm>
                  <a:off x="1207681" y="184263"/>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2" name="Google Shape;1642;p179"/>
                <p:cNvSpPr/>
                <p:nvPr/>
              </p:nvSpPr>
              <p:spPr>
                <a:xfrm>
                  <a:off x="1205398" y="134764"/>
                  <a:ext cx="68732" cy="67843"/>
                </a:xfrm>
                <a:custGeom>
                  <a:rect b="b" l="l" r="r" t="t"/>
                  <a:pathLst>
                    <a:path extrusionOk="0" h="67843" w="68732">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57"/>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3" name="Google Shape;1643;p179"/>
                <p:cNvSpPr/>
                <p:nvPr/>
              </p:nvSpPr>
              <p:spPr>
                <a:xfrm>
                  <a:off x="1246174" y="188845"/>
                  <a:ext cx="20167" cy="9169"/>
                </a:xfrm>
                <a:custGeom>
                  <a:rect b="b" l="l" r="r" t="t"/>
                  <a:pathLst>
                    <a:path extrusionOk="0" h="9169" w="20167">
                      <a:moveTo>
                        <a:pt x="16954" y="9169"/>
                      </a:moveTo>
                      <a:lnTo>
                        <a:pt x="3213" y="9169"/>
                      </a:lnTo>
                      <a:cubicBezTo>
                        <a:pt x="1435" y="9169"/>
                        <a:pt x="0" y="7734"/>
                        <a:pt x="0" y="5956"/>
                      </a:cubicBezTo>
                      <a:lnTo>
                        <a:pt x="0" y="3213"/>
                      </a:lnTo>
                      <a:cubicBezTo>
                        <a:pt x="0" y="1447"/>
                        <a:pt x="1435" y="0"/>
                        <a:pt x="3213" y="0"/>
                      </a:cubicBezTo>
                      <a:lnTo>
                        <a:pt x="16954" y="0"/>
                      </a:lnTo>
                      <a:cubicBezTo>
                        <a:pt x="18732" y="0"/>
                        <a:pt x="20167" y="1447"/>
                        <a:pt x="20167" y="3213"/>
                      </a:cubicBezTo>
                      <a:lnTo>
                        <a:pt x="20167" y="5956"/>
                      </a:lnTo>
                      <a:cubicBezTo>
                        <a:pt x="20167" y="7734"/>
                        <a:pt x="18732" y="9169"/>
                        <a:pt x="16954" y="9169"/>
                      </a:cubicBezTo>
                      <a:close/>
                      <a:moveTo>
                        <a:pt x="3213" y="2755"/>
                      </a:moveTo>
                      <a:cubicBezTo>
                        <a:pt x="2946" y="2755"/>
                        <a:pt x="2755" y="2959"/>
                        <a:pt x="2755" y="3213"/>
                      </a:cubicBezTo>
                      <a:lnTo>
                        <a:pt x="2755" y="5956"/>
                      </a:lnTo>
                      <a:cubicBezTo>
                        <a:pt x="2755" y="6210"/>
                        <a:pt x="2946" y="6426"/>
                        <a:pt x="3213" y="6426"/>
                      </a:cubicBezTo>
                      <a:lnTo>
                        <a:pt x="16954" y="6426"/>
                      </a:lnTo>
                      <a:cubicBezTo>
                        <a:pt x="17221" y="6426"/>
                        <a:pt x="17411" y="6210"/>
                        <a:pt x="17411" y="5956"/>
                      </a:cubicBezTo>
                      <a:lnTo>
                        <a:pt x="17411" y="3213"/>
                      </a:lnTo>
                      <a:cubicBezTo>
                        <a:pt x="17411" y="2959"/>
                        <a:pt x="17221" y="2755"/>
                        <a:pt x="16954"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4" name="Google Shape;1644;p179"/>
                <p:cNvSpPr/>
                <p:nvPr/>
              </p:nvSpPr>
              <p:spPr>
                <a:xfrm>
                  <a:off x="1213178" y="139346"/>
                  <a:ext cx="10071" cy="10083"/>
                </a:xfrm>
                <a:custGeom>
                  <a:rect b="b" l="l" r="r" t="t"/>
                  <a:pathLst>
                    <a:path extrusionOk="0" h="10083" w="10071">
                      <a:moveTo>
                        <a:pt x="5041" y="10083"/>
                      </a:moveTo>
                      <a:cubicBezTo>
                        <a:pt x="2260" y="10083"/>
                        <a:pt x="0" y="7823"/>
                        <a:pt x="0" y="5041"/>
                      </a:cubicBezTo>
                      <a:cubicBezTo>
                        <a:pt x="0" y="2260"/>
                        <a:pt x="2260" y="0"/>
                        <a:pt x="5041" y="0"/>
                      </a:cubicBezTo>
                      <a:cubicBezTo>
                        <a:pt x="7823" y="0"/>
                        <a:pt x="10071" y="2260"/>
                        <a:pt x="10071" y="5041"/>
                      </a:cubicBezTo>
                      <a:cubicBezTo>
                        <a:pt x="10071" y="7823"/>
                        <a:pt x="7823" y="10083"/>
                        <a:pt x="5041" y="10083"/>
                      </a:cubicBezTo>
                      <a:close/>
                      <a:moveTo>
                        <a:pt x="5041" y="2755"/>
                      </a:moveTo>
                      <a:cubicBezTo>
                        <a:pt x="3771" y="2755"/>
                        <a:pt x="2743" y="3784"/>
                        <a:pt x="2743" y="5041"/>
                      </a:cubicBezTo>
                      <a:cubicBezTo>
                        <a:pt x="2743" y="6311"/>
                        <a:pt x="3771" y="7340"/>
                        <a:pt x="5041" y="7340"/>
                      </a:cubicBezTo>
                      <a:cubicBezTo>
                        <a:pt x="6311" y="7340"/>
                        <a:pt x="7340" y="6311"/>
                        <a:pt x="7340" y="5041"/>
                      </a:cubicBezTo>
                      <a:cubicBezTo>
                        <a:pt x="7340" y="3784"/>
                        <a:pt x="6311" y="2755"/>
                        <a:pt x="5041"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45" name="Google Shape;1645;p179"/>
              <p:cNvGrpSpPr/>
              <p:nvPr/>
            </p:nvGrpSpPr>
            <p:grpSpPr>
              <a:xfrm>
                <a:off x="12312352" y="1606931"/>
                <a:ext cx="494335" cy="226327"/>
                <a:chOff x="1205844" y="152833"/>
                <a:chExt cx="67824" cy="32626"/>
              </a:xfrm>
            </p:grpSpPr>
            <p:sp>
              <p:nvSpPr>
                <p:cNvPr id="1646" name="Google Shape;1646;p179"/>
                <p:cNvSpPr/>
                <p:nvPr/>
              </p:nvSpPr>
              <p:spPr>
                <a:xfrm>
                  <a:off x="1206765" y="167767"/>
                  <a:ext cx="66903" cy="2755"/>
                </a:xfrm>
                <a:custGeom>
                  <a:rect b="b" l="l" r="r" t="t"/>
                  <a:pathLst>
                    <a:path extrusionOk="0" h="2755" w="66903">
                      <a:moveTo>
                        <a:pt x="66446" y="2755"/>
                      </a:moveTo>
                      <a:lnTo>
                        <a:pt x="0" y="2755"/>
                      </a:lnTo>
                      <a:lnTo>
                        <a:pt x="0" y="0"/>
                      </a:lnTo>
                      <a:lnTo>
                        <a:pt x="66446" y="0"/>
                      </a:lnTo>
                      <a:cubicBezTo>
                        <a:pt x="66713" y="0"/>
                        <a:pt x="66903" y="203"/>
                        <a:pt x="66903" y="457"/>
                      </a:cubicBezTo>
                      <a:lnTo>
                        <a:pt x="66903" y="2298"/>
                      </a:lnTo>
                      <a:cubicBezTo>
                        <a:pt x="66903" y="2552"/>
                        <a:pt x="66713" y="2755"/>
                        <a:pt x="66446"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7" name="Google Shape;1647;p179"/>
                <p:cNvSpPr/>
                <p:nvPr/>
              </p:nvSpPr>
              <p:spPr>
                <a:xfrm>
                  <a:off x="1205844" y="152833"/>
                  <a:ext cx="16865" cy="32626"/>
                </a:xfrm>
                <a:custGeom>
                  <a:rect b="b" l="l" r="r" t="t"/>
                  <a:pathLst>
                    <a:path extrusionOk="0" h="32626" w="16865">
                      <a:moveTo>
                        <a:pt x="15240" y="32461"/>
                      </a:moveTo>
                      <a:cubicBezTo>
                        <a:pt x="15036" y="32626"/>
                        <a:pt x="14757" y="32600"/>
                        <a:pt x="14592" y="32410"/>
                      </a:cubicBezTo>
                      <a:cubicBezTo>
                        <a:pt x="10629" y="27685"/>
                        <a:pt x="6197" y="23202"/>
                        <a:pt x="1092" y="18732"/>
                      </a:cubicBezTo>
                      <a:cubicBezTo>
                        <a:pt x="393" y="18122"/>
                        <a:pt x="0" y="17246"/>
                        <a:pt x="0" y="16319"/>
                      </a:cubicBezTo>
                      <a:cubicBezTo>
                        <a:pt x="0" y="15392"/>
                        <a:pt x="406" y="14503"/>
                        <a:pt x="1130" y="13893"/>
                      </a:cubicBezTo>
                      <a:cubicBezTo>
                        <a:pt x="5740" y="9893"/>
                        <a:pt x="10159" y="5410"/>
                        <a:pt x="14592" y="215"/>
                      </a:cubicBezTo>
                      <a:cubicBezTo>
                        <a:pt x="14770" y="25"/>
                        <a:pt x="15049" y="0"/>
                        <a:pt x="15240" y="165"/>
                      </a:cubicBezTo>
                      <a:lnTo>
                        <a:pt x="16637" y="1346"/>
                      </a:lnTo>
                      <a:cubicBezTo>
                        <a:pt x="16840" y="1511"/>
                        <a:pt x="16852" y="1803"/>
                        <a:pt x="16687" y="2006"/>
                      </a:cubicBezTo>
                      <a:cubicBezTo>
                        <a:pt x="12153" y="7302"/>
                        <a:pt x="7632" y="11874"/>
                        <a:pt x="2921" y="15963"/>
                      </a:cubicBezTo>
                      <a:cubicBezTo>
                        <a:pt x="2781" y="16090"/>
                        <a:pt x="2755" y="16256"/>
                        <a:pt x="2755" y="16332"/>
                      </a:cubicBezTo>
                      <a:cubicBezTo>
                        <a:pt x="2755" y="16421"/>
                        <a:pt x="2781" y="16560"/>
                        <a:pt x="2895" y="16662"/>
                      </a:cubicBezTo>
                      <a:cubicBezTo>
                        <a:pt x="8115" y="21221"/>
                        <a:pt x="12649" y="25806"/>
                        <a:pt x="16700" y="30632"/>
                      </a:cubicBezTo>
                      <a:cubicBezTo>
                        <a:pt x="16865" y="30835"/>
                        <a:pt x="16840" y="31127"/>
                        <a:pt x="16637" y="3128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grpSp>
          <p:nvGrpSpPr>
            <p:cNvPr id="1648" name="Google Shape;1648;p179"/>
            <p:cNvGrpSpPr/>
            <p:nvPr/>
          </p:nvGrpSpPr>
          <p:grpSpPr>
            <a:xfrm>
              <a:off x="4871012" y="941044"/>
              <a:ext cx="412774" cy="412774"/>
              <a:chOff x="1093050" y="2106200"/>
              <a:chExt cx="930300" cy="930300"/>
            </a:xfrm>
          </p:grpSpPr>
          <p:sp>
            <p:nvSpPr>
              <p:cNvPr id="1649" name="Google Shape;1649;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50" name="Google Shape;1650;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1651" name="Google Shape;1651;p179"/>
          <p:cNvSpPr/>
          <p:nvPr/>
        </p:nvSpPr>
        <p:spPr>
          <a:xfrm>
            <a:off x="16162955" y="1924232"/>
            <a:ext cx="834000" cy="844200"/>
          </a:xfrm>
          <a:prstGeom prst="ellipse">
            <a:avLst/>
          </a:prstGeom>
          <a:blipFill rotWithShape="1">
            <a:blip r:embed="rId4">
              <a:alphaModFix/>
            </a:blip>
            <a:stretch>
              <a:fillRect b="0" l="0" r="0" t="0"/>
            </a:stretch>
          </a:blipFill>
          <a:ln cap="flat" cmpd="sng" w="9525">
            <a:solidFill>
              <a:srgbClr val="67788A"/>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rgbClr val="F1F4F7"/>
                </a:solidFill>
                <a:latin typeface="Arial"/>
                <a:ea typeface="Arial"/>
                <a:cs typeface="Arial"/>
                <a:sym typeface="Arial"/>
              </a:rPr>
              <a:t> </a:t>
            </a:r>
            <a:endParaRPr b="0" i="0" sz="1400" u="none" cap="none" strike="noStrike">
              <a:solidFill>
                <a:srgbClr val="F1F4F7"/>
              </a:solidFill>
              <a:latin typeface="Arial"/>
              <a:ea typeface="Arial"/>
              <a:cs typeface="Arial"/>
              <a:sym typeface="Arial"/>
            </a:endParaRPr>
          </a:p>
        </p:txBody>
      </p:sp>
      <p:sp>
        <p:nvSpPr>
          <p:cNvPr id="1652" name="Google Shape;1652;p179"/>
          <p:cNvSpPr txBox="1"/>
          <p:nvPr/>
        </p:nvSpPr>
        <p:spPr>
          <a:xfrm rot="-918">
            <a:off x="699500" y="1427372"/>
            <a:ext cx="56172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i="0" lang="fr-FR" sz="1800" u="none" cap="none" strike="noStrike">
                <a:solidFill>
                  <a:schemeClr val="dk1"/>
                </a:solidFill>
                <a:latin typeface="Optimistic Text"/>
                <a:ea typeface="Optimistic Text"/>
                <a:cs typeface="Optimistic Text"/>
                <a:sym typeface="Optimistic Text"/>
              </a:rPr>
              <a:t>Services, restrictions des publicités et contrôles</a:t>
            </a:r>
            <a:endParaRPr b="1" i="0" sz="1800" u="none" cap="none" strike="noStrike">
              <a:solidFill>
                <a:schemeClr val="dk1"/>
              </a:solidFill>
              <a:latin typeface="Optimistic Text"/>
              <a:ea typeface="Optimistic Text"/>
              <a:cs typeface="Optimistic Text"/>
              <a:sym typeface="Optimistic Text"/>
            </a:endParaRPr>
          </a:p>
        </p:txBody>
      </p:sp>
      <p:cxnSp>
        <p:nvCxnSpPr>
          <p:cNvPr id="1653" name="Google Shape;1653;p179"/>
          <p:cNvCxnSpPr>
            <a:stCxn id="1652" idx="3"/>
          </p:cNvCxnSpPr>
          <p:nvPr/>
        </p:nvCxnSpPr>
        <p:spPr>
          <a:xfrm>
            <a:off x="6316700" y="1565222"/>
            <a:ext cx="11160600" cy="0"/>
          </a:xfrm>
          <a:prstGeom prst="straightConnector1">
            <a:avLst/>
          </a:prstGeom>
          <a:noFill/>
          <a:ln cap="flat" cmpd="sng" w="9525">
            <a:solidFill>
              <a:schemeClr val="accent1"/>
            </a:solidFill>
            <a:prstDash val="solid"/>
            <a:round/>
            <a:headEnd len="sm" w="sm" type="none"/>
            <a:tailEnd len="sm" w="sm" type="none"/>
          </a:ln>
        </p:spPr>
      </p:cxnSp>
      <p:grpSp>
        <p:nvGrpSpPr>
          <p:cNvPr id="1654" name="Google Shape;1654;p179"/>
          <p:cNvGrpSpPr/>
          <p:nvPr/>
        </p:nvGrpSpPr>
        <p:grpSpPr>
          <a:xfrm>
            <a:off x="14024839" y="1930737"/>
            <a:ext cx="825600" cy="825600"/>
            <a:chOff x="6258682" y="941069"/>
            <a:chExt cx="412800" cy="412800"/>
          </a:xfrm>
        </p:grpSpPr>
        <p:grpSp>
          <p:nvGrpSpPr>
            <p:cNvPr id="1655" name="Google Shape;1655;p179"/>
            <p:cNvGrpSpPr/>
            <p:nvPr/>
          </p:nvGrpSpPr>
          <p:grpSpPr>
            <a:xfrm>
              <a:off x="6354820" y="1024478"/>
              <a:ext cx="220541" cy="249614"/>
              <a:chOff x="3702130" y="7619180"/>
              <a:chExt cx="625470" cy="678300"/>
            </a:xfrm>
          </p:grpSpPr>
          <p:sp>
            <p:nvSpPr>
              <p:cNvPr id="1656" name="Google Shape;1656;p179"/>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57" name="Google Shape;1657;p179"/>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sp>
          <p:nvSpPr>
            <p:cNvPr id="1658" name="Google Shape;1658;p179"/>
            <p:cNvSpPr/>
            <p:nvPr/>
          </p:nvSpPr>
          <p:spPr>
            <a:xfrm>
              <a:off x="6258682" y="941069"/>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59" name="Google Shape;1659;p179"/>
          <p:cNvPicPr preferRelativeResize="0"/>
          <p:nvPr/>
        </p:nvPicPr>
        <p:blipFill rotWithShape="1">
          <a:blip r:embed="rId5">
            <a:alphaModFix/>
          </a:blip>
          <a:srcRect b="0" l="0" r="0" t="0"/>
          <a:stretch/>
        </p:blipFill>
        <p:spPr>
          <a:xfrm>
            <a:off x="1192175" y="3990977"/>
            <a:ext cx="834000" cy="844200"/>
          </a:xfrm>
          <a:prstGeom prst="ellipse">
            <a:avLst/>
          </a:prstGeom>
          <a:noFill/>
          <a:ln cap="flat" cmpd="sng" w="9525">
            <a:solidFill>
              <a:srgbClr val="67788A"/>
            </a:solidFill>
            <a:prstDash val="solid"/>
            <a:round/>
            <a:headEnd len="sm" w="sm" type="none"/>
            <a:tailEnd len="sm" w="sm" type="none"/>
          </a:ln>
        </p:spPr>
      </p:pic>
      <p:sp>
        <p:nvSpPr>
          <p:cNvPr id="1660" name="Google Shape;1660;p179"/>
          <p:cNvSpPr txBox="1"/>
          <p:nvPr/>
        </p:nvSpPr>
        <p:spPr>
          <a:xfrm>
            <a:off x="10141112" y="4990675"/>
            <a:ext cx="18582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Limiter les interactions avec les personnes inconnues sur Instagram</a:t>
            </a:r>
            <a:endParaRPr i="0" sz="1000" u="none" cap="none" strike="noStrike">
              <a:solidFill>
                <a:schemeClr val="dk1"/>
              </a:solidFill>
              <a:latin typeface="Optimistic Text"/>
              <a:ea typeface="Optimistic Text"/>
              <a:cs typeface="Optimistic Text"/>
              <a:sym typeface="Optimistic Text"/>
            </a:endParaRPr>
          </a:p>
        </p:txBody>
      </p:sp>
      <p:sp>
        <p:nvSpPr>
          <p:cNvPr id="1661" name="Google Shape;1661;p179"/>
          <p:cNvSpPr txBox="1"/>
          <p:nvPr/>
        </p:nvSpPr>
        <p:spPr>
          <a:xfrm>
            <a:off x="6482602" y="4990669"/>
            <a:ext cx="16320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Localisation désactivée par défaut</a:t>
            </a:r>
            <a:endParaRPr i="0" sz="1000" u="none" cap="none" strike="noStrike">
              <a:solidFill>
                <a:schemeClr val="dk1"/>
              </a:solidFill>
              <a:latin typeface="Optimistic Text"/>
              <a:ea typeface="Optimistic Text"/>
              <a:cs typeface="Optimistic Text"/>
              <a:sym typeface="Optimistic Text"/>
            </a:endParaRPr>
          </a:p>
        </p:txBody>
      </p:sp>
      <p:sp>
        <p:nvSpPr>
          <p:cNvPr id="1662" name="Google Shape;1662;p179"/>
          <p:cNvSpPr txBox="1"/>
          <p:nvPr/>
        </p:nvSpPr>
        <p:spPr>
          <a:xfrm>
            <a:off x="8280928" y="4990669"/>
            <a:ext cx="18582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Activer la distance de discussion sécurisée sur le profil (ne s’applique pas à Instagram)</a:t>
            </a:r>
            <a:endParaRPr i="0" sz="1000" u="none" cap="none" strike="noStrike">
              <a:solidFill>
                <a:schemeClr val="dk1"/>
              </a:solidFill>
              <a:latin typeface="Optimistic Text"/>
              <a:ea typeface="Optimistic Text"/>
              <a:cs typeface="Optimistic Text"/>
              <a:sym typeface="Optimistic Text"/>
            </a:endParaRPr>
          </a:p>
        </p:txBody>
      </p:sp>
      <p:sp>
        <p:nvSpPr>
          <p:cNvPr id="1663" name="Google Shape;1663;p179"/>
          <p:cNvSpPr txBox="1"/>
          <p:nvPr/>
        </p:nvSpPr>
        <p:spPr>
          <a:xfrm>
            <a:off x="4743654" y="4984219"/>
            <a:ext cx="1312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Audience qui peut commenter</a:t>
            </a:r>
            <a:endParaRPr i="0" sz="1000" u="none" cap="none" strike="noStrike">
              <a:solidFill>
                <a:schemeClr val="dk1"/>
              </a:solidFill>
              <a:latin typeface="Optimistic Text"/>
              <a:ea typeface="Optimistic Text"/>
              <a:cs typeface="Optimistic Text"/>
              <a:sym typeface="Optimistic Text"/>
            </a:endParaRPr>
          </a:p>
        </p:txBody>
      </p:sp>
      <p:sp>
        <p:nvSpPr>
          <p:cNvPr id="1664" name="Google Shape;1664;p179"/>
          <p:cNvSpPr txBox="1"/>
          <p:nvPr/>
        </p:nvSpPr>
        <p:spPr>
          <a:xfrm>
            <a:off x="636275" y="4990669"/>
            <a:ext cx="194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Compte privé par défaut pour les ados</a:t>
            </a:r>
            <a:endParaRPr i="0" sz="1000" u="none" cap="none" strike="noStrike">
              <a:solidFill>
                <a:schemeClr val="dk1"/>
              </a:solidFill>
              <a:latin typeface="Optimistic Text"/>
              <a:ea typeface="Optimistic Text"/>
              <a:cs typeface="Optimistic Text"/>
              <a:sym typeface="Optimistic Text"/>
            </a:endParaRPr>
          </a:p>
        </p:txBody>
      </p:sp>
      <p:sp>
        <p:nvSpPr>
          <p:cNvPr id="1665" name="Google Shape;1665;p179"/>
          <p:cNvSpPr txBox="1"/>
          <p:nvPr/>
        </p:nvSpPr>
        <p:spPr>
          <a:xfrm>
            <a:off x="12299319" y="4990669"/>
            <a:ext cx="13128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Mots masqués sur Instagram</a:t>
            </a:r>
            <a:endParaRPr i="0" sz="1000" u="none" cap="none" strike="noStrike">
              <a:solidFill>
                <a:schemeClr val="dk1"/>
              </a:solidFill>
              <a:latin typeface="Optimistic Text"/>
              <a:ea typeface="Optimistic Text"/>
              <a:cs typeface="Optimistic Text"/>
              <a:sym typeface="Optimistic Text"/>
            </a:endParaRPr>
          </a:p>
        </p:txBody>
      </p:sp>
      <p:sp>
        <p:nvSpPr>
          <p:cNvPr id="1666" name="Google Shape;1666;p179"/>
          <p:cNvSpPr txBox="1"/>
          <p:nvPr/>
        </p:nvSpPr>
        <p:spPr>
          <a:xfrm>
            <a:off x="13998823" y="4990669"/>
            <a:ext cx="16974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Supervision parentale sur Instagram</a:t>
            </a:r>
            <a:endParaRPr i="0" sz="1000" u="none" cap="none" strike="noStrike">
              <a:solidFill>
                <a:schemeClr val="dk1"/>
              </a:solidFill>
              <a:latin typeface="Optimistic Text"/>
              <a:ea typeface="Optimistic Text"/>
              <a:cs typeface="Optimistic Text"/>
              <a:sym typeface="Optimistic Text"/>
            </a:endParaRPr>
          </a:p>
        </p:txBody>
      </p:sp>
      <p:grpSp>
        <p:nvGrpSpPr>
          <p:cNvPr id="1667" name="Google Shape;1667;p179"/>
          <p:cNvGrpSpPr/>
          <p:nvPr/>
        </p:nvGrpSpPr>
        <p:grpSpPr>
          <a:xfrm>
            <a:off x="6885828" y="3990977"/>
            <a:ext cx="825548" cy="825548"/>
            <a:chOff x="3442914" y="1948890"/>
            <a:chExt cx="412774" cy="412774"/>
          </a:xfrm>
        </p:grpSpPr>
        <p:grpSp>
          <p:nvGrpSpPr>
            <p:cNvPr id="1668" name="Google Shape;1668;p179"/>
            <p:cNvGrpSpPr/>
            <p:nvPr/>
          </p:nvGrpSpPr>
          <p:grpSpPr>
            <a:xfrm>
              <a:off x="3442914" y="1948890"/>
              <a:ext cx="412774" cy="412774"/>
              <a:chOff x="1093050" y="2106200"/>
              <a:chExt cx="930300" cy="930300"/>
            </a:xfrm>
          </p:grpSpPr>
          <p:sp>
            <p:nvSpPr>
              <p:cNvPr id="1669" name="Google Shape;1669;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70" name="Google Shape;1670;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nvGrpSpPr>
            <p:cNvPr id="1671" name="Google Shape;1671;p179"/>
            <p:cNvGrpSpPr/>
            <p:nvPr/>
          </p:nvGrpSpPr>
          <p:grpSpPr>
            <a:xfrm>
              <a:off x="3561469" y="2047583"/>
              <a:ext cx="175664" cy="215373"/>
              <a:chOff x="1726730" y="1459030"/>
              <a:chExt cx="385060" cy="452370"/>
            </a:xfrm>
          </p:grpSpPr>
          <p:sp>
            <p:nvSpPr>
              <p:cNvPr id="1672" name="Google Shape;1672;p179"/>
              <p:cNvSpPr/>
              <p:nvPr/>
            </p:nvSpPr>
            <p:spPr>
              <a:xfrm>
                <a:off x="1726730" y="1459030"/>
                <a:ext cx="385060" cy="452370"/>
              </a:xfrm>
              <a:custGeom>
                <a:rect b="b" l="l" r="r" t="t"/>
                <a:pathLst>
                  <a:path extrusionOk="0" h="45237" w="38506">
                    <a:moveTo>
                      <a:pt x="19253" y="45237"/>
                    </a:moveTo>
                    <a:cubicBezTo>
                      <a:pt x="18389" y="45237"/>
                      <a:pt x="17602" y="44843"/>
                      <a:pt x="17094" y="44145"/>
                    </a:cubicBezTo>
                    <a:lnTo>
                      <a:pt x="5511" y="28511"/>
                    </a:lnTo>
                    <a:cubicBezTo>
                      <a:pt x="0" y="21056"/>
                      <a:pt x="1371" y="10718"/>
                      <a:pt x="8635" y="4952"/>
                    </a:cubicBezTo>
                    <a:cubicBezTo>
                      <a:pt x="14884" y="0"/>
                      <a:pt x="23621" y="0"/>
                      <a:pt x="29870" y="4952"/>
                    </a:cubicBezTo>
                    <a:cubicBezTo>
                      <a:pt x="37134" y="10718"/>
                      <a:pt x="38506" y="21056"/>
                      <a:pt x="32994" y="28511"/>
                    </a:cubicBezTo>
                    <a:lnTo>
                      <a:pt x="21412" y="44145"/>
                    </a:lnTo>
                    <a:cubicBezTo>
                      <a:pt x="20904" y="44843"/>
                      <a:pt x="20116" y="45237"/>
                      <a:pt x="19253" y="45237"/>
                    </a:cubicBezTo>
                    <a:close/>
                    <a:moveTo>
                      <a:pt x="19253" y="3987"/>
                    </a:moveTo>
                    <a:cubicBezTo>
                      <a:pt x="16103" y="3987"/>
                      <a:pt x="12966" y="5029"/>
                      <a:pt x="10337" y="7111"/>
                    </a:cubicBezTo>
                    <a:cubicBezTo>
                      <a:pt x="4241" y="11937"/>
                      <a:pt x="3098" y="20624"/>
                      <a:pt x="7721" y="26873"/>
                    </a:cubicBezTo>
                    <a:lnTo>
                      <a:pt x="19265" y="42468"/>
                    </a:lnTo>
                    <a:lnTo>
                      <a:pt x="30772" y="26873"/>
                    </a:lnTo>
                    <a:cubicBezTo>
                      <a:pt x="35407" y="20624"/>
                      <a:pt x="34264" y="11937"/>
                      <a:pt x="28168" y="7111"/>
                    </a:cubicBezTo>
                    <a:cubicBezTo>
                      <a:pt x="25539" y="5029"/>
                      <a:pt x="22402" y="3987"/>
                      <a:pt x="19253" y="39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73" name="Google Shape;1673;p179"/>
              <p:cNvSpPr/>
              <p:nvPr/>
            </p:nvSpPr>
            <p:spPr>
              <a:xfrm>
                <a:off x="1836710" y="1558490"/>
                <a:ext cx="164970" cy="165090"/>
              </a:xfrm>
              <a:custGeom>
                <a:rect b="b" l="l" r="r" t="t"/>
                <a:pathLst>
                  <a:path extrusionOk="0" h="16509" w="16497">
                    <a:moveTo>
                      <a:pt x="8255" y="16509"/>
                    </a:moveTo>
                    <a:cubicBezTo>
                      <a:pt x="3708" y="16509"/>
                      <a:pt x="0" y="12801"/>
                      <a:pt x="0" y="8255"/>
                    </a:cubicBezTo>
                    <a:cubicBezTo>
                      <a:pt x="0" y="3708"/>
                      <a:pt x="3708" y="0"/>
                      <a:pt x="8255" y="0"/>
                    </a:cubicBezTo>
                    <a:cubicBezTo>
                      <a:pt x="12801" y="0"/>
                      <a:pt x="16497" y="3708"/>
                      <a:pt x="16497" y="8255"/>
                    </a:cubicBezTo>
                    <a:cubicBezTo>
                      <a:pt x="16497" y="12801"/>
                      <a:pt x="12801" y="16509"/>
                      <a:pt x="8255" y="16509"/>
                    </a:cubicBezTo>
                    <a:close/>
                    <a:moveTo>
                      <a:pt x="8255" y="2755"/>
                    </a:moveTo>
                    <a:cubicBezTo>
                      <a:pt x="5219" y="2755"/>
                      <a:pt x="2755" y="5219"/>
                      <a:pt x="2755" y="8255"/>
                    </a:cubicBezTo>
                    <a:cubicBezTo>
                      <a:pt x="2755" y="11290"/>
                      <a:pt x="5219" y="13754"/>
                      <a:pt x="8255" y="13754"/>
                    </a:cubicBezTo>
                    <a:cubicBezTo>
                      <a:pt x="11290" y="13754"/>
                      <a:pt x="13754" y="11290"/>
                      <a:pt x="13754" y="8255"/>
                    </a:cubicBezTo>
                    <a:cubicBezTo>
                      <a:pt x="13754" y="5219"/>
                      <a:pt x="11290" y="2755"/>
                      <a:pt x="8255"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cxnSp>
        <p:nvCxnSpPr>
          <p:cNvPr id="1674" name="Google Shape;1674;p179"/>
          <p:cNvCxnSpPr>
            <a:stCxn id="1675" idx="3"/>
          </p:cNvCxnSpPr>
          <p:nvPr/>
        </p:nvCxnSpPr>
        <p:spPr>
          <a:xfrm>
            <a:off x="6369797" y="3599760"/>
            <a:ext cx="11088000" cy="900"/>
          </a:xfrm>
          <a:prstGeom prst="straightConnector1">
            <a:avLst/>
          </a:prstGeom>
          <a:noFill/>
          <a:ln cap="flat" cmpd="sng" w="9525">
            <a:solidFill>
              <a:schemeClr val="accent1"/>
            </a:solidFill>
            <a:prstDash val="solid"/>
            <a:round/>
            <a:headEnd len="sm" w="sm" type="none"/>
            <a:tailEnd len="sm" w="sm" type="none"/>
          </a:ln>
        </p:spPr>
      </p:cxnSp>
      <p:sp>
        <p:nvSpPr>
          <p:cNvPr id="1676" name="Google Shape;1676;p179"/>
          <p:cNvSpPr/>
          <p:nvPr/>
        </p:nvSpPr>
        <p:spPr>
          <a:xfrm>
            <a:off x="10648496" y="3990977"/>
            <a:ext cx="843000" cy="844200"/>
          </a:xfrm>
          <a:prstGeom prst="ellipse">
            <a:avLst/>
          </a:prstGeom>
          <a:blipFill rotWithShape="1">
            <a:blip r:embed="rId6">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fr-FR" sz="2800" u="none" cap="none" strike="noStrike">
                <a:solidFill>
                  <a:srgbClr val="1C2B33"/>
                </a:solidFill>
                <a:latin typeface="Arial"/>
                <a:ea typeface="Arial"/>
                <a:cs typeface="Arial"/>
                <a:sym typeface="Arial"/>
              </a:rPr>
              <a:t> </a:t>
            </a:r>
            <a:endParaRPr b="0" i="0" sz="2800" u="none" cap="none" strike="noStrike">
              <a:solidFill>
                <a:srgbClr val="1C2B33"/>
              </a:solidFill>
              <a:latin typeface="Arial"/>
              <a:ea typeface="Arial"/>
              <a:cs typeface="Arial"/>
              <a:sym typeface="Arial"/>
            </a:endParaRPr>
          </a:p>
        </p:txBody>
      </p:sp>
      <p:sp>
        <p:nvSpPr>
          <p:cNvPr id="1677" name="Google Shape;1677;p179"/>
          <p:cNvSpPr/>
          <p:nvPr/>
        </p:nvSpPr>
        <p:spPr>
          <a:xfrm>
            <a:off x="4978554" y="3990977"/>
            <a:ext cx="843000" cy="844200"/>
          </a:xfrm>
          <a:prstGeom prst="ellipse">
            <a:avLst/>
          </a:prstGeom>
          <a:blipFill rotWithShape="1">
            <a:blip r:embed="rId7">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fr-FR"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1678" name="Google Shape;1678;p179"/>
          <p:cNvSpPr/>
          <p:nvPr/>
        </p:nvSpPr>
        <p:spPr>
          <a:xfrm>
            <a:off x="3079561" y="3990977"/>
            <a:ext cx="843000" cy="825600"/>
          </a:xfrm>
          <a:prstGeom prst="ellipse">
            <a:avLst/>
          </a:prstGeom>
          <a:blipFill rotWithShape="1">
            <a:blip r:embed="rId8">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fr-FR"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1679" name="Google Shape;1679;p179"/>
          <p:cNvSpPr/>
          <p:nvPr/>
        </p:nvSpPr>
        <p:spPr>
          <a:xfrm>
            <a:off x="12534219" y="3990977"/>
            <a:ext cx="843000" cy="844200"/>
          </a:xfrm>
          <a:prstGeom prst="ellipse">
            <a:avLst/>
          </a:prstGeom>
          <a:blipFill rotWithShape="1">
            <a:blip r:embed="rId9">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fr-FR"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pic>
        <p:nvPicPr>
          <p:cNvPr id="1680" name="Google Shape;1680;p179"/>
          <p:cNvPicPr preferRelativeResize="0"/>
          <p:nvPr/>
        </p:nvPicPr>
        <p:blipFill rotWithShape="1">
          <a:blip r:embed="rId10">
            <a:alphaModFix/>
          </a:blip>
          <a:srcRect b="0" l="0" r="0" t="0"/>
          <a:stretch/>
        </p:blipFill>
        <p:spPr>
          <a:xfrm>
            <a:off x="14426023" y="3990977"/>
            <a:ext cx="843000" cy="844200"/>
          </a:xfrm>
          <a:prstGeom prst="ellipse">
            <a:avLst/>
          </a:prstGeom>
          <a:noFill/>
          <a:ln cap="flat" cmpd="sng" w="9525">
            <a:solidFill>
              <a:srgbClr val="67788A"/>
            </a:solidFill>
            <a:prstDash val="solid"/>
            <a:round/>
            <a:headEnd len="sm" w="sm" type="none"/>
            <a:tailEnd len="sm" w="sm" type="none"/>
          </a:ln>
        </p:spPr>
      </p:pic>
      <p:grpSp>
        <p:nvGrpSpPr>
          <p:cNvPr id="1681" name="Google Shape;1681;p179"/>
          <p:cNvGrpSpPr/>
          <p:nvPr/>
        </p:nvGrpSpPr>
        <p:grpSpPr>
          <a:xfrm>
            <a:off x="8797198" y="3990977"/>
            <a:ext cx="825548" cy="825548"/>
            <a:chOff x="4398599" y="1957564"/>
            <a:chExt cx="412774" cy="412774"/>
          </a:xfrm>
        </p:grpSpPr>
        <p:grpSp>
          <p:nvGrpSpPr>
            <p:cNvPr id="1682" name="Google Shape;1682;p179"/>
            <p:cNvGrpSpPr/>
            <p:nvPr/>
          </p:nvGrpSpPr>
          <p:grpSpPr>
            <a:xfrm>
              <a:off x="4461409" y="2011851"/>
              <a:ext cx="287204" cy="299754"/>
              <a:chOff x="366273" y="548784"/>
              <a:chExt cx="72791" cy="72793"/>
            </a:xfrm>
          </p:grpSpPr>
          <p:sp>
            <p:nvSpPr>
              <p:cNvPr id="1683" name="Google Shape;1683;p179"/>
              <p:cNvSpPr/>
              <p:nvPr/>
            </p:nvSpPr>
            <p:spPr>
              <a:xfrm>
                <a:off x="406984" y="548784"/>
                <a:ext cx="32080" cy="32080"/>
              </a:xfrm>
              <a:custGeom>
                <a:rect b="b" l="l" r="r" t="t"/>
                <a:pathLst>
                  <a:path extrusionOk="0" h="32080" w="32080">
                    <a:moveTo>
                      <a:pt x="0" y="16040"/>
                    </a:moveTo>
                    <a:cubicBezTo>
                      <a:pt x="0" y="7188"/>
                      <a:pt x="7200" y="0"/>
                      <a:pt x="16040" y="0"/>
                    </a:cubicBezTo>
                    <a:cubicBezTo>
                      <a:pt x="24879" y="0"/>
                      <a:pt x="32080" y="7188"/>
                      <a:pt x="32080" y="16040"/>
                    </a:cubicBezTo>
                    <a:cubicBezTo>
                      <a:pt x="32080" y="24879"/>
                      <a:pt x="24879" y="32080"/>
                      <a:pt x="16040" y="32080"/>
                    </a:cubicBezTo>
                    <a:cubicBezTo>
                      <a:pt x="7200" y="32080"/>
                      <a:pt x="0" y="24879"/>
                      <a:pt x="0" y="16040"/>
                    </a:cubicBezTo>
                    <a:close/>
                    <a:moveTo>
                      <a:pt x="29337" y="16040"/>
                    </a:moveTo>
                    <a:cubicBezTo>
                      <a:pt x="29337" y="8712"/>
                      <a:pt x="23368" y="2743"/>
                      <a:pt x="16040" y="2743"/>
                    </a:cubicBezTo>
                    <a:cubicBezTo>
                      <a:pt x="8712" y="2743"/>
                      <a:pt x="2755" y="8712"/>
                      <a:pt x="2755" y="16040"/>
                    </a:cubicBezTo>
                    <a:cubicBezTo>
                      <a:pt x="2755" y="23367"/>
                      <a:pt x="8712" y="29324"/>
                      <a:pt x="16040" y="29324"/>
                    </a:cubicBezTo>
                    <a:cubicBezTo>
                      <a:pt x="23368" y="29324"/>
                      <a:pt x="29337" y="23367"/>
                      <a:pt x="29337" y="1604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4" name="Google Shape;1684;p179"/>
              <p:cNvSpPr/>
              <p:nvPr/>
            </p:nvSpPr>
            <p:spPr>
              <a:xfrm>
                <a:off x="366273" y="552451"/>
                <a:ext cx="69126" cy="69126"/>
              </a:xfrm>
              <a:custGeom>
                <a:rect b="b" l="l" r="r" t="t"/>
                <a:pathLst>
                  <a:path extrusionOk="0" h="69126" w="69126">
                    <a:moveTo>
                      <a:pt x="66611" y="29438"/>
                    </a:moveTo>
                    <a:cubicBezTo>
                      <a:pt x="66294" y="29629"/>
                      <a:pt x="66116" y="29971"/>
                      <a:pt x="66167" y="30327"/>
                    </a:cubicBezTo>
                    <a:cubicBezTo>
                      <a:pt x="66306" y="31508"/>
                      <a:pt x="66370" y="32702"/>
                      <a:pt x="66370" y="33908"/>
                    </a:cubicBezTo>
                    <a:cubicBezTo>
                      <a:pt x="66370" y="51828"/>
                      <a:pt x="51180" y="66268"/>
                      <a:pt x="32994" y="64998"/>
                    </a:cubicBezTo>
                    <a:cubicBezTo>
                      <a:pt x="17640" y="63931"/>
                      <a:pt x="5194" y="51498"/>
                      <a:pt x="4127" y="36144"/>
                    </a:cubicBezTo>
                    <a:cubicBezTo>
                      <a:pt x="2844" y="17957"/>
                      <a:pt x="17284" y="2743"/>
                      <a:pt x="35217" y="2743"/>
                    </a:cubicBezTo>
                    <a:cubicBezTo>
                      <a:pt x="36449" y="2743"/>
                      <a:pt x="37655" y="2819"/>
                      <a:pt x="38836" y="2971"/>
                    </a:cubicBezTo>
                    <a:cubicBezTo>
                      <a:pt x="39192" y="3009"/>
                      <a:pt x="39522" y="2857"/>
                      <a:pt x="39712" y="2565"/>
                    </a:cubicBezTo>
                    <a:lnTo>
                      <a:pt x="40665" y="1104"/>
                    </a:lnTo>
                    <a:cubicBezTo>
                      <a:pt x="40843" y="825"/>
                      <a:pt x="40678" y="444"/>
                      <a:pt x="40347" y="393"/>
                    </a:cubicBezTo>
                    <a:cubicBezTo>
                      <a:pt x="38671" y="139"/>
                      <a:pt x="36957" y="0"/>
                      <a:pt x="35217" y="0"/>
                    </a:cubicBezTo>
                    <a:cubicBezTo>
                      <a:pt x="15709" y="0"/>
                      <a:pt x="0" y="16548"/>
                      <a:pt x="1384" y="36334"/>
                    </a:cubicBezTo>
                    <a:cubicBezTo>
                      <a:pt x="2552" y="53047"/>
                      <a:pt x="16078" y="66573"/>
                      <a:pt x="32791" y="67741"/>
                    </a:cubicBezTo>
                    <a:cubicBezTo>
                      <a:pt x="52590" y="69126"/>
                      <a:pt x="69126" y="53416"/>
                      <a:pt x="69126" y="33908"/>
                    </a:cubicBezTo>
                    <a:cubicBezTo>
                      <a:pt x="69126" y="32181"/>
                      <a:pt x="68986" y="30492"/>
                      <a:pt x="68732" y="28828"/>
                    </a:cubicBezTo>
                    <a:cubicBezTo>
                      <a:pt x="68681" y="28486"/>
                      <a:pt x="68287" y="28333"/>
                      <a:pt x="68008" y="28524"/>
                    </a:cubicBezTo>
                    <a:cubicBezTo>
                      <a:pt x="67551" y="28854"/>
                      <a:pt x="67094" y="29159"/>
                      <a:pt x="66611" y="29438"/>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5" name="Google Shape;1685;p179"/>
              <p:cNvSpPr/>
              <p:nvPr/>
            </p:nvSpPr>
            <p:spPr>
              <a:xfrm>
                <a:off x="417983" y="555197"/>
                <a:ext cx="10083" cy="9169"/>
              </a:xfrm>
              <a:custGeom>
                <a:rect b="b" l="l" r="r" t="t"/>
                <a:pathLst>
                  <a:path extrusionOk="0" h="9169" w="10083">
                    <a:moveTo>
                      <a:pt x="10083" y="9169"/>
                    </a:moveTo>
                    <a:lnTo>
                      <a:pt x="7340" y="9169"/>
                    </a:lnTo>
                    <a:lnTo>
                      <a:pt x="7340" y="5041"/>
                    </a:lnTo>
                    <a:cubicBezTo>
                      <a:pt x="7340" y="3784"/>
                      <a:pt x="6311" y="2755"/>
                      <a:pt x="5041" y="2755"/>
                    </a:cubicBezTo>
                    <a:cubicBezTo>
                      <a:pt x="3771" y="2755"/>
                      <a:pt x="2755" y="3784"/>
                      <a:pt x="2755" y="5041"/>
                    </a:cubicBezTo>
                    <a:lnTo>
                      <a:pt x="2755" y="9169"/>
                    </a:lnTo>
                    <a:lnTo>
                      <a:pt x="0" y="9169"/>
                    </a:lnTo>
                    <a:lnTo>
                      <a:pt x="0" y="5041"/>
                    </a:lnTo>
                    <a:cubicBezTo>
                      <a:pt x="0" y="2260"/>
                      <a:pt x="2260" y="0"/>
                      <a:pt x="5041" y="0"/>
                    </a:cubicBezTo>
                    <a:cubicBezTo>
                      <a:pt x="7823" y="0"/>
                      <a:pt x="10083" y="2260"/>
                      <a:pt x="10083" y="50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6" name="Google Shape;1686;p179"/>
              <p:cNvSpPr/>
              <p:nvPr/>
            </p:nvSpPr>
            <p:spPr>
              <a:xfrm>
                <a:off x="416159" y="562527"/>
                <a:ext cx="13741" cy="11925"/>
              </a:xfrm>
              <a:custGeom>
                <a:rect b="b" l="l" r="r" t="t"/>
                <a:pathLst>
                  <a:path extrusionOk="0" h="11925" w="13741">
                    <a:moveTo>
                      <a:pt x="10528" y="11925"/>
                    </a:moveTo>
                    <a:lnTo>
                      <a:pt x="3200" y="11925"/>
                    </a:lnTo>
                    <a:cubicBezTo>
                      <a:pt x="1435" y="11925"/>
                      <a:pt x="0" y="10477"/>
                      <a:pt x="0" y="8712"/>
                    </a:cubicBezTo>
                    <a:lnTo>
                      <a:pt x="0" y="3213"/>
                    </a:lnTo>
                    <a:cubicBezTo>
                      <a:pt x="0" y="1435"/>
                      <a:pt x="1435" y="0"/>
                      <a:pt x="3200" y="0"/>
                    </a:cubicBezTo>
                    <a:lnTo>
                      <a:pt x="10528" y="0"/>
                    </a:lnTo>
                    <a:cubicBezTo>
                      <a:pt x="12306" y="0"/>
                      <a:pt x="13741" y="1435"/>
                      <a:pt x="13741" y="3213"/>
                    </a:cubicBezTo>
                    <a:lnTo>
                      <a:pt x="13741" y="8712"/>
                    </a:lnTo>
                    <a:cubicBezTo>
                      <a:pt x="13741" y="10477"/>
                      <a:pt x="12306" y="11925"/>
                      <a:pt x="10528" y="11925"/>
                    </a:cubicBezTo>
                    <a:close/>
                    <a:moveTo>
                      <a:pt x="3200" y="2755"/>
                    </a:moveTo>
                    <a:cubicBezTo>
                      <a:pt x="2946" y="2755"/>
                      <a:pt x="2743" y="2959"/>
                      <a:pt x="2743" y="3213"/>
                    </a:cubicBezTo>
                    <a:lnTo>
                      <a:pt x="2743" y="8712"/>
                    </a:lnTo>
                    <a:cubicBezTo>
                      <a:pt x="2743" y="8966"/>
                      <a:pt x="2946" y="9169"/>
                      <a:pt x="3200" y="9169"/>
                    </a:cubicBezTo>
                    <a:lnTo>
                      <a:pt x="10528" y="9169"/>
                    </a:lnTo>
                    <a:cubicBezTo>
                      <a:pt x="10782" y="9169"/>
                      <a:pt x="10985" y="8966"/>
                      <a:pt x="10985" y="8712"/>
                    </a:cubicBezTo>
                    <a:lnTo>
                      <a:pt x="10985" y="3213"/>
                    </a:lnTo>
                    <a:cubicBezTo>
                      <a:pt x="10985" y="2959"/>
                      <a:pt x="10782" y="2755"/>
                      <a:pt x="1052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7" name="Google Shape;1687;p179"/>
              <p:cNvSpPr/>
              <p:nvPr/>
            </p:nvSpPr>
            <p:spPr>
              <a:xfrm>
                <a:off x="391538" y="574516"/>
                <a:ext cx="20878" cy="20650"/>
              </a:xfrm>
              <a:custGeom>
                <a:rect b="b" l="l" r="r" t="t"/>
                <a:pathLst>
                  <a:path extrusionOk="0" h="20650" w="20878">
                    <a:moveTo>
                      <a:pt x="10629" y="20650"/>
                    </a:moveTo>
                    <a:lnTo>
                      <a:pt x="10261" y="20650"/>
                    </a:lnTo>
                    <a:cubicBezTo>
                      <a:pt x="7607" y="20650"/>
                      <a:pt x="5245" y="19850"/>
                      <a:pt x="3441" y="18313"/>
                    </a:cubicBezTo>
                    <a:cubicBezTo>
                      <a:pt x="1231" y="16433"/>
                      <a:pt x="0" y="13601"/>
                      <a:pt x="0" y="10325"/>
                    </a:cubicBezTo>
                    <a:cubicBezTo>
                      <a:pt x="0" y="4254"/>
                      <a:pt x="4216" y="0"/>
                      <a:pt x="10261" y="0"/>
                    </a:cubicBezTo>
                    <a:lnTo>
                      <a:pt x="10629" y="0"/>
                    </a:lnTo>
                    <a:cubicBezTo>
                      <a:pt x="16662" y="0"/>
                      <a:pt x="20878" y="4254"/>
                      <a:pt x="20878" y="10325"/>
                    </a:cubicBezTo>
                    <a:cubicBezTo>
                      <a:pt x="20878" y="13563"/>
                      <a:pt x="19685" y="16382"/>
                      <a:pt x="17513" y="18262"/>
                    </a:cubicBezTo>
                    <a:cubicBezTo>
                      <a:pt x="15697" y="19824"/>
                      <a:pt x="13322" y="20650"/>
                      <a:pt x="10629" y="20650"/>
                    </a:cubicBezTo>
                    <a:close/>
                    <a:moveTo>
                      <a:pt x="10261" y="2755"/>
                    </a:moveTo>
                    <a:cubicBezTo>
                      <a:pt x="5702" y="2755"/>
                      <a:pt x="2755" y="5727"/>
                      <a:pt x="2755" y="10325"/>
                    </a:cubicBezTo>
                    <a:cubicBezTo>
                      <a:pt x="2755" y="12776"/>
                      <a:pt x="3632" y="14871"/>
                      <a:pt x="5219" y="16217"/>
                    </a:cubicBezTo>
                    <a:cubicBezTo>
                      <a:pt x="6527" y="17322"/>
                      <a:pt x="8267" y="17906"/>
                      <a:pt x="10261" y="17906"/>
                    </a:cubicBezTo>
                    <a:lnTo>
                      <a:pt x="10629" y="17906"/>
                    </a:lnTo>
                    <a:cubicBezTo>
                      <a:pt x="12649" y="17906"/>
                      <a:pt x="14401" y="17310"/>
                      <a:pt x="15709" y="16179"/>
                    </a:cubicBezTo>
                    <a:cubicBezTo>
                      <a:pt x="17271" y="14833"/>
                      <a:pt x="18135" y="12750"/>
                      <a:pt x="18135" y="10325"/>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8" name="Google Shape;1688;p179"/>
              <p:cNvSpPr/>
              <p:nvPr/>
            </p:nvSpPr>
            <p:spPr>
              <a:xfrm rot="806735">
                <a:off x="383306" y="596224"/>
                <a:ext cx="37384" cy="19835"/>
              </a:xfrm>
              <a:custGeom>
                <a:rect b="b" l="l" r="r" t="t"/>
                <a:pathLst>
                  <a:path extrusionOk="0" h="19837" w="37388">
                    <a:moveTo>
                      <a:pt x="34582" y="10731"/>
                    </a:moveTo>
                    <a:cubicBezTo>
                      <a:pt x="35483" y="10401"/>
                      <a:pt x="36410" y="10159"/>
                      <a:pt x="37388" y="10020"/>
                    </a:cubicBezTo>
                    <a:cubicBezTo>
                      <a:pt x="33883" y="4038"/>
                      <a:pt x="27381" y="0"/>
                      <a:pt x="19951" y="0"/>
                    </a:cubicBezTo>
                    <a:cubicBezTo>
                      <a:pt x="9817" y="0"/>
                      <a:pt x="1409" y="7492"/>
                      <a:pt x="0" y="17208"/>
                    </a:cubicBezTo>
                    <a:cubicBezTo>
                      <a:pt x="800" y="18135"/>
                      <a:pt x="1650" y="19011"/>
                      <a:pt x="2552" y="19837"/>
                    </a:cubicBezTo>
                    <a:cubicBezTo>
                      <a:pt x="2692" y="10401"/>
                      <a:pt x="10439" y="2755"/>
                      <a:pt x="19951" y="2755"/>
                    </a:cubicBezTo>
                    <a:cubicBezTo>
                      <a:pt x="26085" y="2755"/>
                      <a:pt x="31483" y="5943"/>
                      <a:pt x="34582" y="1073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89" name="Google Shape;1689;p179"/>
            <p:cNvGrpSpPr/>
            <p:nvPr/>
          </p:nvGrpSpPr>
          <p:grpSpPr>
            <a:xfrm>
              <a:off x="4398599" y="1957564"/>
              <a:ext cx="412774" cy="412774"/>
              <a:chOff x="1093050" y="2106200"/>
              <a:chExt cx="930300" cy="930300"/>
            </a:xfrm>
          </p:grpSpPr>
          <p:sp>
            <p:nvSpPr>
              <p:cNvPr id="1690" name="Google Shape;1690;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91" name="Google Shape;1691;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1692" name="Google Shape;1692;p179"/>
          <p:cNvSpPr txBox="1"/>
          <p:nvPr/>
        </p:nvSpPr>
        <p:spPr>
          <a:xfrm>
            <a:off x="2618161" y="4990669"/>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Sélecteur d’audience : général et ad hoc</a:t>
            </a:r>
            <a:endParaRPr i="0" sz="1000" u="none" cap="none" strike="noStrike">
              <a:solidFill>
                <a:schemeClr val="dk1"/>
              </a:solidFill>
              <a:latin typeface="Optimistic Text"/>
              <a:ea typeface="Optimistic Text"/>
              <a:cs typeface="Optimistic Text"/>
              <a:sym typeface="Optimistic Text"/>
            </a:endParaRPr>
          </a:p>
        </p:txBody>
      </p:sp>
      <p:sp>
        <p:nvSpPr>
          <p:cNvPr id="1675" name="Google Shape;1675;p179"/>
          <p:cNvSpPr txBox="1"/>
          <p:nvPr/>
        </p:nvSpPr>
        <p:spPr>
          <a:xfrm rot="-1091">
            <a:off x="699497" y="3462060"/>
            <a:ext cx="56703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i="0" lang="fr-FR" sz="1800" u="none" cap="none" strike="noStrike">
                <a:solidFill>
                  <a:schemeClr val="dk1"/>
                </a:solidFill>
                <a:latin typeface="Optimistic Text"/>
                <a:ea typeface="Optimistic Text"/>
                <a:cs typeface="Optimistic Text"/>
                <a:sym typeface="Optimistic Text"/>
              </a:rPr>
              <a:t>Mesures de protection et paramètres par défaut</a:t>
            </a:r>
            <a:endParaRPr b="1" i="0" sz="1800" u="none" cap="none" strike="noStrike">
              <a:solidFill>
                <a:schemeClr val="dk1"/>
              </a:solidFill>
              <a:latin typeface="Optimistic Text"/>
              <a:ea typeface="Optimistic Text"/>
              <a:cs typeface="Optimistic Text"/>
              <a:sym typeface="Optimistic Text"/>
            </a:endParaRPr>
          </a:p>
        </p:txBody>
      </p:sp>
      <p:sp>
        <p:nvSpPr>
          <p:cNvPr id="1693" name="Google Shape;1693;p179"/>
          <p:cNvSpPr/>
          <p:nvPr/>
        </p:nvSpPr>
        <p:spPr>
          <a:xfrm>
            <a:off x="4963254" y="6276272"/>
            <a:ext cx="873600" cy="873600"/>
          </a:xfrm>
          <a:prstGeom prst="ellipse">
            <a:avLst/>
          </a:prstGeom>
          <a:blipFill rotWithShape="1">
            <a:blip r:embed="rId11">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4" name="Google Shape;1694;p179"/>
          <p:cNvSpPr/>
          <p:nvPr/>
        </p:nvSpPr>
        <p:spPr>
          <a:xfrm>
            <a:off x="8754192" y="6276272"/>
            <a:ext cx="873600" cy="873600"/>
          </a:xfrm>
          <a:prstGeom prst="ellipse">
            <a:avLst/>
          </a:prstGeom>
          <a:blipFill rotWithShape="1">
            <a:blip r:embed="rId12">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5" name="Google Shape;1695;p179"/>
          <p:cNvSpPr/>
          <p:nvPr/>
        </p:nvSpPr>
        <p:spPr>
          <a:xfrm>
            <a:off x="10631662" y="6276272"/>
            <a:ext cx="873600" cy="873600"/>
          </a:xfrm>
          <a:prstGeom prst="ellipse">
            <a:avLst/>
          </a:prstGeom>
          <a:blipFill rotWithShape="1">
            <a:blip r:embed="rId13">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6" name="Google Shape;1696;p179"/>
          <p:cNvSpPr/>
          <p:nvPr/>
        </p:nvSpPr>
        <p:spPr>
          <a:xfrm>
            <a:off x="6861802" y="6276272"/>
            <a:ext cx="873600" cy="873600"/>
          </a:xfrm>
          <a:prstGeom prst="ellipse">
            <a:avLst/>
          </a:prstGeom>
          <a:blipFill rotWithShape="1">
            <a:blip r:embed="rId14">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descr="Product mock of the education hub in Family Center" id="1697" name="Google Shape;1697;p179"/>
          <p:cNvPicPr preferRelativeResize="0"/>
          <p:nvPr/>
        </p:nvPicPr>
        <p:blipFill rotWithShape="1">
          <a:blip r:embed="rId15">
            <a:alphaModFix/>
          </a:blip>
          <a:srcRect b="21835" l="16949" r="28375" t="7337"/>
          <a:stretch/>
        </p:blipFill>
        <p:spPr>
          <a:xfrm>
            <a:off x="10631662" y="7838341"/>
            <a:ext cx="873600" cy="873600"/>
          </a:xfrm>
          <a:prstGeom prst="ellipse">
            <a:avLst/>
          </a:prstGeom>
          <a:noFill/>
          <a:ln cap="flat" cmpd="sng" w="9525">
            <a:solidFill>
              <a:srgbClr val="67788A"/>
            </a:solidFill>
            <a:prstDash val="solid"/>
            <a:round/>
            <a:headEnd len="sm" w="sm" type="none"/>
            <a:tailEnd len="sm" w="sm" type="none"/>
          </a:ln>
        </p:spPr>
      </p:pic>
      <p:pic>
        <p:nvPicPr>
          <p:cNvPr id="1698" name="Google Shape;1698;p179"/>
          <p:cNvPicPr preferRelativeResize="0"/>
          <p:nvPr/>
        </p:nvPicPr>
        <p:blipFill rotWithShape="1">
          <a:blip r:embed="rId16">
            <a:alphaModFix/>
          </a:blip>
          <a:srcRect b="0" l="0" r="0" t="0"/>
          <a:stretch/>
        </p:blipFill>
        <p:spPr>
          <a:xfrm>
            <a:off x="6861802" y="7838341"/>
            <a:ext cx="873600" cy="873600"/>
          </a:xfrm>
          <a:prstGeom prst="ellipse">
            <a:avLst/>
          </a:prstGeom>
          <a:noFill/>
          <a:ln cap="flat" cmpd="sng" w="9525">
            <a:solidFill>
              <a:srgbClr val="67788A"/>
            </a:solidFill>
            <a:prstDash val="solid"/>
            <a:round/>
            <a:headEnd len="sm" w="sm" type="none"/>
            <a:tailEnd len="sm" w="sm" type="none"/>
          </a:ln>
        </p:spPr>
      </p:pic>
      <p:pic>
        <p:nvPicPr>
          <p:cNvPr id="1699" name="Google Shape;1699;p179"/>
          <p:cNvPicPr preferRelativeResize="0"/>
          <p:nvPr/>
        </p:nvPicPr>
        <p:blipFill rotWithShape="1">
          <a:blip r:embed="rId17">
            <a:alphaModFix/>
          </a:blip>
          <a:srcRect b="0" l="0" r="0" t="0"/>
          <a:stretch/>
        </p:blipFill>
        <p:spPr>
          <a:xfrm>
            <a:off x="8762152" y="7838341"/>
            <a:ext cx="873600" cy="873600"/>
          </a:xfrm>
          <a:prstGeom prst="ellipse">
            <a:avLst/>
          </a:prstGeom>
          <a:noFill/>
          <a:ln cap="flat" cmpd="sng" w="9525">
            <a:solidFill>
              <a:srgbClr val="67788A"/>
            </a:solidFill>
            <a:prstDash val="solid"/>
            <a:round/>
            <a:headEnd len="sm" w="sm" type="none"/>
            <a:tailEnd len="sm" w="sm" type="none"/>
          </a:ln>
        </p:spPr>
      </p:pic>
      <p:pic>
        <p:nvPicPr>
          <p:cNvPr id="1700" name="Google Shape;1700;p179"/>
          <p:cNvPicPr preferRelativeResize="0"/>
          <p:nvPr/>
        </p:nvPicPr>
        <p:blipFill rotWithShape="1">
          <a:blip r:embed="rId18">
            <a:alphaModFix/>
          </a:blip>
          <a:srcRect b="7125" l="19329" r="19342" t="31546"/>
          <a:stretch/>
        </p:blipFill>
        <p:spPr>
          <a:xfrm>
            <a:off x="3064261" y="7838341"/>
            <a:ext cx="873600" cy="873600"/>
          </a:xfrm>
          <a:prstGeom prst="ellipse">
            <a:avLst/>
          </a:prstGeom>
          <a:noFill/>
          <a:ln cap="flat" cmpd="sng" w="9525">
            <a:solidFill>
              <a:srgbClr val="67788A"/>
            </a:solidFill>
            <a:prstDash val="solid"/>
            <a:round/>
            <a:headEnd len="sm" w="sm" type="none"/>
            <a:tailEnd len="sm" w="sm" type="none"/>
          </a:ln>
        </p:spPr>
      </p:pic>
      <p:pic>
        <p:nvPicPr>
          <p:cNvPr id="1701" name="Google Shape;1701;p179"/>
          <p:cNvPicPr preferRelativeResize="0"/>
          <p:nvPr/>
        </p:nvPicPr>
        <p:blipFill rotWithShape="1">
          <a:blip r:embed="rId19">
            <a:alphaModFix/>
          </a:blip>
          <a:srcRect b="0" l="0" r="0" t="0"/>
          <a:stretch/>
        </p:blipFill>
        <p:spPr>
          <a:xfrm>
            <a:off x="3064261" y="6276272"/>
            <a:ext cx="873600" cy="873600"/>
          </a:xfrm>
          <a:prstGeom prst="ellipse">
            <a:avLst/>
          </a:prstGeom>
          <a:noFill/>
          <a:ln cap="flat" cmpd="sng" w="9525">
            <a:solidFill>
              <a:srgbClr val="67788A"/>
            </a:solidFill>
            <a:prstDash val="solid"/>
            <a:round/>
            <a:headEnd len="sm" w="sm" type="none"/>
            <a:tailEnd len="sm" w="sm" type="none"/>
          </a:ln>
        </p:spPr>
      </p:pic>
      <p:pic>
        <p:nvPicPr>
          <p:cNvPr id="1702" name="Google Shape;1702;p179"/>
          <p:cNvPicPr preferRelativeResize="0"/>
          <p:nvPr/>
        </p:nvPicPr>
        <p:blipFill rotWithShape="1">
          <a:blip r:embed="rId20">
            <a:alphaModFix/>
          </a:blip>
          <a:srcRect b="18900" l="22662" r="22662" t="12642"/>
          <a:stretch/>
        </p:blipFill>
        <p:spPr>
          <a:xfrm>
            <a:off x="16250958" y="6276272"/>
            <a:ext cx="873600" cy="873600"/>
          </a:xfrm>
          <a:prstGeom prst="ellipse">
            <a:avLst/>
          </a:prstGeom>
          <a:noFill/>
          <a:ln cap="flat" cmpd="sng" w="9525">
            <a:solidFill>
              <a:srgbClr val="67788A"/>
            </a:solidFill>
            <a:prstDash val="solid"/>
            <a:round/>
            <a:headEnd len="sm" w="sm" type="none"/>
            <a:tailEnd len="sm" w="sm" type="none"/>
          </a:ln>
        </p:spPr>
      </p:pic>
      <p:pic>
        <p:nvPicPr>
          <p:cNvPr id="1703" name="Google Shape;1703;p179"/>
          <p:cNvPicPr preferRelativeResize="0"/>
          <p:nvPr/>
        </p:nvPicPr>
        <p:blipFill rotWithShape="1">
          <a:blip r:embed="rId21">
            <a:alphaModFix/>
          </a:blip>
          <a:srcRect b="34649" l="11823" r="26849" t="4022"/>
          <a:stretch/>
        </p:blipFill>
        <p:spPr>
          <a:xfrm>
            <a:off x="1172375" y="7838341"/>
            <a:ext cx="873600" cy="873600"/>
          </a:xfrm>
          <a:prstGeom prst="ellipse">
            <a:avLst/>
          </a:prstGeom>
          <a:noFill/>
          <a:ln cap="flat" cmpd="sng" w="9525">
            <a:solidFill>
              <a:srgbClr val="67788A"/>
            </a:solidFill>
            <a:prstDash val="solid"/>
            <a:round/>
            <a:headEnd len="sm" w="sm" type="none"/>
            <a:tailEnd len="sm" w="sm" type="none"/>
          </a:ln>
        </p:spPr>
      </p:pic>
      <p:pic>
        <p:nvPicPr>
          <p:cNvPr id="1704" name="Google Shape;1704;p179"/>
          <p:cNvPicPr preferRelativeResize="0"/>
          <p:nvPr/>
        </p:nvPicPr>
        <p:blipFill rotWithShape="1">
          <a:blip r:embed="rId22">
            <a:alphaModFix/>
          </a:blip>
          <a:srcRect b="0" l="0" r="0" t="0"/>
          <a:stretch/>
        </p:blipFill>
        <p:spPr>
          <a:xfrm>
            <a:off x="1172375" y="6276272"/>
            <a:ext cx="873600" cy="873600"/>
          </a:xfrm>
          <a:prstGeom prst="ellipse">
            <a:avLst/>
          </a:prstGeom>
          <a:noFill/>
          <a:ln cap="flat" cmpd="sng" w="9525">
            <a:solidFill>
              <a:srgbClr val="67788A"/>
            </a:solidFill>
            <a:prstDash val="solid"/>
            <a:round/>
            <a:headEnd len="sm" w="sm" type="none"/>
            <a:tailEnd len="sm" w="sm" type="none"/>
          </a:ln>
        </p:spPr>
      </p:pic>
      <p:pic>
        <p:nvPicPr>
          <p:cNvPr id="1705" name="Google Shape;1705;p179"/>
          <p:cNvPicPr preferRelativeResize="0"/>
          <p:nvPr/>
        </p:nvPicPr>
        <p:blipFill rotWithShape="1">
          <a:blip r:embed="rId23">
            <a:alphaModFix/>
          </a:blip>
          <a:srcRect b="16333" l="1673" r="43652" t="11515"/>
          <a:stretch/>
        </p:blipFill>
        <p:spPr>
          <a:xfrm>
            <a:off x="14410723" y="6276272"/>
            <a:ext cx="873600" cy="873600"/>
          </a:xfrm>
          <a:prstGeom prst="ellipse">
            <a:avLst/>
          </a:prstGeom>
          <a:noFill/>
          <a:ln cap="flat" cmpd="sng" w="9525">
            <a:solidFill>
              <a:srgbClr val="67788A"/>
            </a:solidFill>
            <a:prstDash val="solid"/>
            <a:round/>
            <a:headEnd len="sm" w="sm" type="none"/>
            <a:tailEnd len="sm" w="sm" type="none"/>
          </a:ln>
        </p:spPr>
      </p:pic>
      <p:pic>
        <p:nvPicPr>
          <p:cNvPr id="1706" name="Google Shape;1706;p179"/>
          <p:cNvPicPr preferRelativeResize="0"/>
          <p:nvPr/>
        </p:nvPicPr>
        <p:blipFill rotWithShape="1">
          <a:blip r:embed="rId24">
            <a:alphaModFix/>
          </a:blip>
          <a:srcRect b="0" l="0" r="0" t="0"/>
          <a:stretch/>
        </p:blipFill>
        <p:spPr>
          <a:xfrm>
            <a:off x="12518919" y="6276272"/>
            <a:ext cx="873600" cy="873600"/>
          </a:xfrm>
          <a:prstGeom prst="ellipse">
            <a:avLst/>
          </a:prstGeom>
          <a:noFill/>
          <a:ln cap="flat" cmpd="sng" w="9525">
            <a:solidFill>
              <a:srgbClr val="67788A"/>
            </a:solidFill>
            <a:prstDash val="solid"/>
            <a:round/>
            <a:headEnd len="sm" w="sm" type="none"/>
            <a:tailEnd len="sm" w="sm" type="none"/>
          </a:ln>
        </p:spPr>
      </p:pic>
      <p:pic>
        <p:nvPicPr>
          <p:cNvPr id="1707" name="Google Shape;1707;p179"/>
          <p:cNvPicPr preferRelativeResize="0"/>
          <p:nvPr/>
        </p:nvPicPr>
        <p:blipFill rotWithShape="1">
          <a:blip r:embed="rId25">
            <a:alphaModFix/>
          </a:blip>
          <a:srcRect b="17197" l="0" r="50523" t="17190"/>
          <a:stretch/>
        </p:blipFill>
        <p:spPr>
          <a:xfrm>
            <a:off x="4963254" y="7838341"/>
            <a:ext cx="873600" cy="873600"/>
          </a:xfrm>
          <a:prstGeom prst="ellipse">
            <a:avLst/>
          </a:prstGeom>
          <a:noFill/>
          <a:ln cap="flat" cmpd="sng" w="9525">
            <a:solidFill>
              <a:srgbClr val="67788A"/>
            </a:solidFill>
            <a:prstDash val="solid"/>
            <a:round/>
            <a:headEnd len="sm" w="sm" type="none"/>
            <a:tailEnd len="sm" w="sm" type="none"/>
          </a:ln>
        </p:spPr>
      </p:pic>
      <p:sp>
        <p:nvSpPr>
          <p:cNvPr id="1708" name="Google Shape;1708;p179"/>
          <p:cNvSpPr txBox="1"/>
          <p:nvPr/>
        </p:nvSpPr>
        <p:spPr>
          <a:xfrm rot="-681">
            <a:off x="710175" y="5676525"/>
            <a:ext cx="75708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i="0" lang="fr-FR" sz="1800" u="none" cap="none" strike="noStrike">
                <a:solidFill>
                  <a:schemeClr val="dk1"/>
                </a:solidFill>
                <a:latin typeface="Optimistic Text"/>
                <a:ea typeface="Optimistic Text"/>
                <a:cs typeface="Optimistic Text"/>
                <a:sym typeface="Optimistic Text"/>
              </a:rPr>
              <a:t>Transparence et éducation pour vous et vos représentants légaux</a:t>
            </a:r>
            <a:endParaRPr b="1" i="0" sz="1800" u="none" cap="none" strike="noStrike">
              <a:solidFill>
                <a:schemeClr val="dk1"/>
              </a:solidFill>
              <a:latin typeface="Optimistic Text"/>
              <a:ea typeface="Optimistic Text"/>
              <a:cs typeface="Optimistic Text"/>
              <a:sym typeface="Optimistic Text"/>
            </a:endParaRPr>
          </a:p>
        </p:txBody>
      </p:sp>
      <p:cxnSp>
        <p:nvCxnSpPr>
          <p:cNvPr id="1709" name="Google Shape;1709;p179"/>
          <p:cNvCxnSpPr>
            <a:stCxn id="1708" idx="3"/>
          </p:cNvCxnSpPr>
          <p:nvPr/>
        </p:nvCxnSpPr>
        <p:spPr>
          <a:xfrm>
            <a:off x="8280975" y="5814375"/>
            <a:ext cx="9196500" cy="0"/>
          </a:xfrm>
          <a:prstGeom prst="straightConnector1">
            <a:avLst/>
          </a:prstGeom>
          <a:noFill/>
          <a:ln cap="flat" cmpd="sng" w="9525">
            <a:solidFill>
              <a:schemeClr val="accent1"/>
            </a:solidFill>
            <a:prstDash val="solid"/>
            <a:round/>
            <a:headEnd len="sm" w="sm" type="none"/>
            <a:tailEnd len="sm" w="sm" type="none"/>
          </a:ln>
        </p:spPr>
      </p:cxnSp>
      <p:sp>
        <p:nvSpPr>
          <p:cNvPr id="1710" name="Google Shape;1710;p179"/>
          <p:cNvSpPr txBox="1"/>
          <p:nvPr/>
        </p:nvSpPr>
        <p:spPr>
          <a:xfrm>
            <a:off x="4687854" y="730981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Portail pour les parents</a:t>
            </a:r>
            <a:endParaRPr i="0" sz="1000" u="none" cap="none" strike="noStrike">
              <a:solidFill>
                <a:schemeClr val="dk1"/>
              </a:solidFill>
              <a:latin typeface="Optimistic Text"/>
              <a:ea typeface="Optimistic Text"/>
              <a:cs typeface="Optimistic Text"/>
              <a:sym typeface="Optimistic Text"/>
            </a:endParaRPr>
          </a:p>
        </p:txBody>
      </p:sp>
      <p:sp>
        <p:nvSpPr>
          <p:cNvPr id="1711" name="Google Shape;1711;p179"/>
          <p:cNvSpPr txBox="1"/>
          <p:nvPr/>
        </p:nvSpPr>
        <p:spPr>
          <a:xfrm>
            <a:off x="8463506"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Get Digital</a:t>
            </a:r>
            <a:endParaRPr i="0" sz="1000" u="none" cap="none" strike="noStrike">
              <a:solidFill>
                <a:schemeClr val="dk1"/>
              </a:solidFill>
              <a:latin typeface="Optimistic Text"/>
              <a:ea typeface="Optimistic Text"/>
              <a:cs typeface="Optimistic Text"/>
              <a:sym typeface="Optimistic Text"/>
            </a:endParaRPr>
          </a:p>
        </p:txBody>
      </p:sp>
      <p:sp>
        <p:nvSpPr>
          <p:cNvPr id="1712" name="Google Shape;1712;p179"/>
          <p:cNvSpPr txBox="1"/>
          <p:nvPr/>
        </p:nvSpPr>
        <p:spPr>
          <a:xfrm>
            <a:off x="10185526" y="7316273"/>
            <a:ext cx="1765800" cy="214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Portail pour les jeunes et témoignages de pairs</a:t>
            </a:r>
            <a:endParaRPr i="0" sz="1000" u="none" cap="none" strike="noStrike">
              <a:solidFill>
                <a:schemeClr val="dk1"/>
              </a:solidFill>
              <a:latin typeface="Optimistic Text"/>
              <a:ea typeface="Optimistic Text"/>
              <a:cs typeface="Optimistic Text"/>
              <a:sym typeface="Optimistic Text"/>
            </a:endParaRPr>
          </a:p>
        </p:txBody>
      </p:sp>
      <p:sp>
        <p:nvSpPr>
          <p:cNvPr id="1713" name="Google Shape;1713;p179"/>
          <p:cNvSpPr txBox="1"/>
          <p:nvPr/>
        </p:nvSpPr>
        <p:spPr>
          <a:xfrm>
            <a:off x="6586402"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Guide aux parents pour Instagram</a:t>
            </a:r>
            <a:endParaRPr i="0" sz="1000" u="none" cap="none" strike="noStrike">
              <a:solidFill>
                <a:schemeClr val="dk1"/>
              </a:solidFill>
              <a:latin typeface="Optimistic Text"/>
              <a:ea typeface="Optimistic Text"/>
              <a:cs typeface="Optimistic Text"/>
              <a:sym typeface="Optimistic Text"/>
            </a:endParaRPr>
          </a:p>
        </p:txBody>
      </p:sp>
      <p:sp>
        <p:nvSpPr>
          <p:cNvPr id="1714" name="Google Shape;1714;p179"/>
          <p:cNvSpPr txBox="1"/>
          <p:nvPr/>
        </p:nvSpPr>
        <p:spPr>
          <a:xfrm>
            <a:off x="2788861"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Points de contrôle de sécurité</a:t>
            </a:r>
            <a:endParaRPr i="0" sz="1000" u="none" cap="none" strike="noStrike">
              <a:solidFill>
                <a:schemeClr val="dk1"/>
              </a:solidFill>
              <a:latin typeface="Optimistic Text"/>
              <a:ea typeface="Optimistic Text"/>
              <a:cs typeface="Optimistic Text"/>
              <a:sym typeface="Optimistic Text"/>
            </a:endParaRPr>
          </a:p>
        </p:txBody>
      </p:sp>
      <p:sp>
        <p:nvSpPr>
          <p:cNvPr id="1715" name="Google Shape;1715;p179"/>
          <p:cNvSpPr txBox="1"/>
          <p:nvPr/>
        </p:nvSpPr>
        <p:spPr>
          <a:xfrm>
            <a:off x="896975"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Centre de sécurité</a:t>
            </a:r>
            <a:endParaRPr i="0" sz="1000" u="none" cap="none" strike="noStrike">
              <a:solidFill>
                <a:schemeClr val="dk1"/>
              </a:solidFill>
              <a:latin typeface="Optimistic Text"/>
              <a:ea typeface="Optimistic Text"/>
              <a:cs typeface="Optimistic Text"/>
              <a:sym typeface="Optimistic Text"/>
            </a:endParaRPr>
          </a:p>
        </p:txBody>
      </p:sp>
      <p:sp>
        <p:nvSpPr>
          <p:cNvPr id="1716" name="Google Shape;1716;p179"/>
          <p:cNvSpPr txBox="1"/>
          <p:nvPr/>
        </p:nvSpPr>
        <p:spPr>
          <a:xfrm>
            <a:off x="10185679" y="8855897"/>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Centre familial et Espace éducation</a:t>
            </a:r>
            <a:endParaRPr i="0" sz="1000" u="none" cap="none" strike="noStrike">
              <a:solidFill>
                <a:schemeClr val="dk1"/>
              </a:solidFill>
              <a:latin typeface="Optimistic Text"/>
              <a:ea typeface="Optimistic Text"/>
              <a:cs typeface="Optimistic Text"/>
              <a:sym typeface="Optimistic Text"/>
            </a:endParaRPr>
          </a:p>
        </p:txBody>
      </p:sp>
      <p:sp>
        <p:nvSpPr>
          <p:cNvPr id="1717" name="Google Shape;1717;p179"/>
          <p:cNvSpPr txBox="1"/>
          <p:nvPr/>
        </p:nvSpPr>
        <p:spPr>
          <a:xfrm>
            <a:off x="6415702" y="8855897"/>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Visuel d’explication TTC Labs</a:t>
            </a:r>
            <a:endParaRPr i="0" sz="1000" u="none" cap="none" strike="noStrike">
              <a:solidFill>
                <a:schemeClr val="dk1"/>
              </a:solidFill>
              <a:latin typeface="Optimistic Text"/>
              <a:ea typeface="Optimistic Text"/>
              <a:cs typeface="Optimistic Text"/>
              <a:sym typeface="Optimistic Text"/>
            </a:endParaRPr>
          </a:p>
        </p:txBody>
      </p:sp>
      <p:sp>
        <p:nvSpPr>
          <p:cNvPr id="1718" name="Google Shape;1718;p179"/>
          <p:cNvSpPr txBox="1"/>
          <p:nvPr/>
        </p:nvSpPr>
        <p:spPr>
          <a:xfrm>
            <a:off x="8477524" y="8855897"/>
            <a:ext cx="14244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Série Let Me Explain</a:t>
            </a:r>
            <a:endParaRPr i="0" sz="1000" u="none" cap="none" strike="noStrike">
              <a:solidFill>
                <a:schemeClr val="dk1"/>
              </a:solidFill>
              <a:latin typeface="Optimistic Text"/>
              <a:ea typeface="Optimistic Text"/>
              <a:cs typeface="Optimistic Text"/>
              <a:sym typeface="Optimistic Text"/>
            </a:endParaRPr>
          </a:p>
        </p:txBody>
      </p:sp>
      <p:sp>
        <p:nvSpPr>
          <p:cNvPr id="1719" name="Google Shape;1719;p179"/>
          <p:cNvSpPr txBox="1"/>
          <p:nvPr/>
        </p:nvSpPr>
        <p:spPr>
          <a:xfrm>
            <a:off x="2788861"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Principes de confidentialité</a:t>
            </a:r>
            <a:endParaRPr i="0" sz="1000" u="none" cap="none" strike="noStrike">
              <a:solidFill>
                <a:schemeClr val="dk1"/>
              </a:solidFill>
              <a:latin typeface="Optimistic Text"/>
              <a:ea typeface="Optimistic Text"/>
              <a:cs typeface="Optimistic Text"/>
              <a:sym typeface="Optimistic Text"/>
            </a:endParaRPr>
          </a:p>
        </p:txBody>
      </p:sp>
      <p:sp>
        <p:nvSpPr>
          <p:cNvPr id="1720" name="Google Shape;1720;p179"/>
          <p:cNvSpPr txBox="1"/>
          <p:nvPr/>
        </p:nvSpPr>
        <p:spPr>
          <a:xfrm>
            <a:off x="15975558"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Centre de confidentialité</a:t>
            </a:r>
            <a:endParaRPr i="0" sz="1000" u="none" cap="none" strike="noStrike">
              <a:solidFill>
                <a:schemeClr val="dk1"/>
              </a:solidFill>
              <a:latin typeface="Optimistic Text"/>
              <a:ea typeface="Optimistic Text"/>
              <a:cs typeface="Optimistic Text"/>
              <a:sym typeface="Optimistic Text"/>
            </a:endParaRPr>
          </a:p>
        </p:txBody>
      </p:sp>
      <p:sp>
        <p:nvSpPr>
          <p:cNvPr id="1721" name="Google Shape;1721;p179"/>
          <p:cNvSpPr txBox="1"/>
          <p:nvPr/>
        </p:nvSpPr>
        <p:spPr>
          <a:xfrm>
            <a:off x="896975"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Paramètres de confidentialité</a:t>
            </a:r>
            <a:endParaRPr i="0" sz="1000" u="none" cap="none" strike="noStrike">
              <a:solidFill>
                <a:schemeClr val="dk1"/>
              </a:solidFill>
              <a:latin typeface="Optimistic Text"/>
              <a:ea typeface="Optimistic Text"/>
              <a:cs typeface="Optimistic Text"/>
              <a:sym typeface="Optimistic Text"/>
            </a:endParaRPr>
          </a:p>
        </p:txBody>
      </p:sp>
      <p:sp>
        <p:nvSpPr>
          <p:cNvPr id="1722" name="Google Shape;1722;p179"/>
          <p:cNvSpPr txBox="1"/>
          <p:nvPr/>
        </p:nvSpPr>
        <p:spPr>
          <a:xfrm>
            <a:off x="14135323"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Standards de la communauté</a:t>
            </a:r>
            <a:endParaRPr i="0" sz="1000" u="none" cap="none" strike="noStrike">
              <a:solidFill>
                <a:schemeClr val="dk1"/>
              </a:solidFill>
              <a:latin typeface="Optimistic Text"/>
              <a:ea typeface="Optimistic Text"/>
              <a:cs typeface="Optimistic Text"/>
              <a:sym typeface="Optimistic Text"/>
            </a:endParaRPr>
          </a:p>
        </p:txBody>
      </p:sp>
      <p:sp>
        <p:nvSpPr>
          <p:cNvPr id="1723" name="Google Shape;1723;p179"/>
          <p:cNvSpPr txBox="1"/>
          <p:nvPr/>
        </p:nvSpPr>
        <p:spPr>
          <a:xfrm>
            <a:off x="12156825" y="7316275"/>
            <a:ext cx="15978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Politique d’utilisation des données</a:t>
            </a:r>
            <a:endParaRPr i="0" sz="1000" u="none" cap="none" strike="noStrike">
              <a:solidFill>
                <a:schemeClr val="dk1"/>
              </a:solidFill>
              <a:latin typeface="Optimistic Text"/>
              <a:ea typeface="Optimistic Text"/>
              <a:cs typeface="Optimistic Text"/>
              <a:sym typeface="Optimistic Text"/>
            </a:endParaRPr>
          </a:p>
        </p:txBody>
      </p:sp>
      <p:sp>
        <p:nvSpPr>
          <p:cNvPr id="1724" name="Google Shape;1724;p179"/>
          <p:cNvSpPr txBox="1"/>
          <p:nvPr/>
        </p:nvSpPr>
        <p:spPr>
          <a:xfrm>
            <a:off x="4687854"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Assistance confidentialité</a:t>
            </a:r>
            <a:endParaRPr i="0" sz="1000" u="none" cap="none" strike="noStrike">
              <a:solidFill>
                <a:schemeClr val="dk1"/>
              </a:solidFill>
              <a:latin typeface="Optimistic Text"/>
              <a:ea typeface="Optimistic Text"/>
              <a:cs typeface="Optimistic Text"/>
              <a:sym typeface="Optimistic Text"/>
            </a:endParaRPr>
          </a:p>
        </p:txBody>
      </p:sp>
      <p:sp>
        <p:nvSpPr>
          <p:cNvPr id="1725" name="Google Shape;1725;p179"/>
          <p:cNvSpPr txBox="1"/>
          <p:nvPr/>
        </p:nvSpPr>
        <p:spPr>
          <a:xfrm>
            <a:off x="15839058" y="4990669"/>
            <a:ext cx="16974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Invitation à changer de sujet, Faire une pause, limites quotidiennes</a:t>
            </a:r>
            <a:endParaRPr i="0" sz="1000" u="none" cap="none" strike="noStrike">
              <a:solidFill>
                <a:schemeClr val="dk1"/>
              </a:solidFill>
              <a:latin typeface="Optimistic Text"/>
              <a:ea typeface="Optimistic Text"/>
              <a:cs typeface="Optimistic Text"/>
              <a:sym typeface="Optimistic Text"/>
            </a:endParaRPr>
          </a:p>
        </p:txBody>
      </p:sp>
      <p:grpSp>
        <p:nvGrpSpPr>
          <p:cNvPr id="1726" name="Google Shape;1726;p179"/>
          <p:cNvGrpSpPr/>
          <p:nvPr/>
        </p:nvGrpSpPr>
        <p:grpSpPr>
          <a:xfrm>
            <a:off x="16274958" y="3990977"/>
            <a:ext cx="825600" cy="825600"/>
            <a:chOff x="8137479" y="1957564"/>
            <a:chExt cx="412800" cy="412800"/>
          </a:xfrm>
        </p:grpSpPr>
        <p:sp>
          <p:nvSpPr>
            <p:cNvPr id="1727" name="Google Shape;1727;p179"/>
            <p:cNvSpPr/>
            <p:nvPr/>
          </p:nvSpPr>
          <p:spPr>
            <a:xfrm>
              <a:off x="8137479" y="1957564"/>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28" name="Google Shape;1728;p179"/>
            <p:cNvGrpSpPr/>
            <p:nvPr/>
          </p:nvGrpSpPr>
          <p:grpSpPr>
            <a:xfrm>
              <a:off x="8223244" y="2040386"/>
              <a:ext cx="241270" cy="239767"/>
              <a:chOff x="7861790" y="3390210"/>
              <a:chExt cx="735130" cy="730550"/>
            </a:xfrm>
          </p:grpSpPr>
          <p:sp>
            <p:nvSpPr>
              <p:cNvPr id="1729" name="Google Shape;1729;p179"/>
              <p:cNvSpPr/>
              <p:nvPr/>
            </p:nvSpPr>
            <p:spPr>
              <a:xfrm>
                <a:off x="8054220" y="3442460"/>
                <a:ext cx="211830" cy="27430"/>
              </a:xfrm>
              <a:custGeom>
                <a:rect b="b" l="l" r="r" t="t"/>
                <a:pathLst>
                  <a:path extrusionOk="0" h="2743" w="21183">
                    <a:moveTo>
                      <a:pt x="19227" y="2743"/>
                    </a:moveTo>
                    <a:cubicBezTo>
                      <a:pt x="19392" y="2743"/>
                      <a:pt x="19532" y="2654"/>
                      <a:pt x="19621" y="2514"/>
                    </a:cubicBezTo>
                    <a:cubicBezTo>
                      <a:pt x="20053" y="1765"/>
                      <a:pt x="20535" y="1041"/>
                      <a:pt x="21069" y="368"/>
                    </a:cubicBezTo>
                    <a:cubicBezTo>
                      <a:pt x="21183" y="215"/>
                      <a:pt x="21082" y="0"/>
                      <a:pt x="20891" y="0"/>
                    </a:cubicBezTo>
                    <a:lnTo>
                      <a:pt x="0" y="0"/>
                    </a:lnTo>
                    <a:lnTo>
                      <a:pt x="0" y="2743"/>
                    </a:ln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0" name="Google Shape;1730;p179"/>
              <p:cNvSpPr/>
              <p:nvPr/>
            </p:nvSpPr>
            <p:spPr>
              <a:xfrm>
                <a:off x="7967250" y="3405750"/>
                <a:ext cx="100830" cy="155820"/>
              </a:xfrm>
              <a:custGeom>
                <a:rect b="b" l="l" r="r" t="t"/>
                <a:pathLst>
                  <a:path extrusionOk="0" h="15582" w="10083">
                    <a:moveTo>
                      <a:pt x="6870" y="15582"/>
                    </a:moveTo>
                    <a:lnTo>
                      <a:pt x="3200" y="15582"/>
                    </a:lnTo>
                    <a:cubicBezTo>
                      <a:pt x="1435" y="15582"/>
                      <a:pt x="0" y="14135"/>
                      <a:pt x="0" y="12382"/>
                    </a:cubicBezTo>
                    <a:lnTo>
                      <a:pt x="0" y="3213"/>
                    </a:lnTo>
                    <a:cubicBezTo>
                      <a:pt x="0" y="1435"/>
                      <a:pt x="1435" y="0"/>
                      <a:pt x="3200" y="0"/>
                    </a:cubicBezTo>
                    <a:lnTo>
                      <a:pt x="6870" y="0"/>
                    </a:lnTo>
                    <a:cubicBezTo>
                      <a:pt x="8635" y="0"/>
                      <a:pt x="10083" y="1435"/>
                      <a:pt x="10083" y="3213"/>
                    </a:cubicBezTo>
                    <a:lnTo>
                      <a:pt x="10083" y="12382"/>
                    </a:lnTo>
                    <a:cubicBezTo>
                      <a:pt x="10083" y="14135"/>
                      <a:pt x="8635" y="15582"/>
                      <a:pt x="6870" y="15582"/>
                    </a:cubicBezTo>
                    <a:close/>
                    <a:moveTo>
                      <a:pt x="3200" y="2755"/>
                    </a:moveTo>
                    <a:cubicBezTo>
                      <a:pt x="2946" y="2755"/>
                      <a:pt x="2743" y="2959"/>
                      <a:pt x="2743" y="3213"/>
                    </a:cubicBezTo>
                    <a:lnTo>
                      <a:pt x="2743" y="12382"/>
                    </a:lnTo>
                    <a:cubicBezTo>
                      <a:pt x="2743" y="12623"/>
                      <a:pt x="2946" y="12839"/>
                      <a:pt x="3200" y="12839"/>
                    </a:cubicBezTo>
                    <a:lnTo>
                      <a:pt x="6870" y="12839"/>
                    </a:lnTo>
                    <a:cubicBezTo>
                      <a:pt x="7124" y="12839"/>
                      <a:pt x="7327" y="12623"/>
                      <a:pt x="7327" y="12382"/>
                    </a:cubicBezTo>
                    <a:lnTo>
                      <a:pt x="7327" y="3213"/>
                    </a:lnTo>
                    <a:cubicBezTo>
                      <a:pt x="7327" y="2959"/>
                      <a:pt x="7124" y="2755"/>
                      <a:pt x="6870"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1" name="Google Shape;1731;p179"/>
              <p:cNvSpPr/>
              <p:nvPr/>
            </p:nvSpPr>
            <p:spPr>
              <a:xfrm>
                <a:off x="8245010" y="3390210"/>
                <a:ext cx="351910" cy="351910"/>
              </a:xfrm>
              <a:custGeom>
                <a:rect b="b" l="l" r="r" t="t"/>
                <a:pathLst>
                  <a:path extrusionOk="0" h="35191" w="35191">
                    <a:moveTo>
                      <a:pt x="6248" y="28943"/>
                    </a:moveTo>
                    <a:cubicBezTo>
                      <a:pt x="0" y="22694"/>
                      <a:pt x="0" y="12509"/>
                      <a:pt x="6248" y="6261"/>
                    </a:cubicBezTo>
                    <a:cubicBezTo>
                      <a:pt x="12496" y="0"/>
                      <a:pt x="22682" y="0"/>
                      <a:pt x="28930" y="6261"/>
                    </a:cubicBezTo>
                    <a:cubicBezTo>
                      <a:pt x="35191" y="12509"/>
                      <a:pt x="35191" y="22694"/>
                      <a:pt x="28930" y="28943"/>
                    </a:cubicBezTo>
                    <a:cubicBezTo>
                      <a:pt x="22682" y="35191"/>
                      <a:pt x="12496" y="35191"/>
                      <a:pt x="6248" y="28943"/>
                    </a:cubicBezTo>
                    <a:close/>
                    <a:moveTo>
                      <a:pt x="26987" y="8204"/>
                    </a:moveTo>
                    <a:cubicBezTo>
                      <a:pt x="21805" y="3022"/>
                      <a:pt x="13373" y="3022"/>
                      <a:pt x="8191" y="8204"/>
                    </a:cubicBezTo>
                    <a:cubicBezTo>
                      <a:pt x="3009" y="13373"/>
                      <a:pt x="3009" y="21805"/>
                      <a:pt x="8191" y="26987"/>
                    </a:cubicBezTo>
                    <a:cubicBezTo>
                      <a:pt x="13373" y="32181"/>
                      <a:pt x="21805" y="32181"/>
                      <a:pt x="26987" y="26987"/>
                    </a:cubicBezTo>
                    <a:cubicBezTo>
                      <a:pt x="32169" y="21805"/>
                      <a:pt x="32169" y="13373"/>
                      <a:pt x="26987" y="820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2" name="Google Shape;1732;p179"/>
              <p:cNvSpPr/>
              <p:nvPr/>
            </p:nvSpPr>
            <p:spPr>
              <a:xfrm>
                <a:off x="8407180" y="3469930"/>
                <a:ext cx="73288" cy="109980"/>
              </a:xfrm>
              <a:custGeom>
                <a:rect b="b" l="l" r="r" t="t"/>
                <a:pathLst>
                  <a:path extrusionOk="0" h="10998" w="7327">
                    <a:moveTo>
                      <a:pt x="6870" y="10998"/>
                    </a:moveTo>
                    <a:lnTo>
                      <a:pt x="3200" y="10998"/>
                    </a:lnTo>
                    <a:cubicBezTo>
                      <a:pt x="1435" y="10998"/>
                      <a:pt x="0" y="9563"/>
                      <a:pt x="0" y="7797"/>
                    </a:cubicBezTo>
                    <a:lnTo>
                      <a:pt x="0" y="457"/>
                    </a:lnTo>
                    <a:cubicBezTo>
                      <a:pt x="0" y="203"/>
                      <a:pt x="203" y="0"/>
                      <a:pt x="457" y="0"/>
                    </a:cubicBezTo>
                    <a:lnTo>
                      <a:pt x="2285" y="0"/>
                    </a:lnTo>
                    <a:cubicBezTo>
                      <a:pt x="2540" y="0"/>
                      <a:pt x="2743" y="203"/>
                      <a:pt x="2743" y="457"/>
                    </a:cubicBezTo>
                    <a:lnTo>
                      <a:pt x="2743" y="7797"/>
                    </a:lnTo>
                    <a:cubicBezTo>
                      <a:pt x="2743" y="8051"/>
                      <a:pt x="2946" y="8242"/>
                      <a:pt x="3200" y="8242"/>
                    </a:cubicBezTo>
                    <a:lnTo>
                      <a:pt x="6870" y="8242"/>
                    </a:lnTo>
                    <a:cubicBezTo>
                      <a:pt x="7124" y="8242"/>
                      <a:pt x="7327" y="8458"/>
                      <a:pt x="7327" y="8699"/>
                    </a:cubicBezTo>
                    <a:lnTo>
                      <a:pt x="7327" y="10540"/>
                    </a:lnTo>
                    <a:cubicBezTo>
                      <a:pt x="7327" y="10795"/>
                      <a:pt x="7124" y="10998"/>
                      <a:pt x="6870" y="10998"/>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3" name="Google Shape;1733;p179"/>
              <p:cNvSpPr/>
              <p:nvPr/>
            </p:nvSpPr>
            <p:spPr>
              <a:xfrm>
                <a:off x="7861790" y="3442460"/>
                <a:ext cx="684270" cy="678300"/>
              </a:xfrm>
              <a:custGeom>
                <a:rect b="b" l="l" r="r" t="t"/>
                <a:pathLst>
                  <a:path extrusionOk="0" h="67830" w="68427">
                    <a:moveTo>
                      <a:pt x="68224" y="28193"/>
                    </a:moveTo>
                    <a:cubicBezTo>
                      <a:pt x="68224" y="28003"/>
                      <a:pt x="68008" y="27914"/>
                      <a:pt x="67856" y="28016"/>
                    </a:cubicBezTo>
                    <a:cubicBezTo>
                      <a:pt x="67170" y="28536"/>
                      <a:pt x="66459" y="29019"/>
                      <a:pt x="65722" y="29451"/>
                    </a:cubicBezTo>
                    <a:cubicBezTo>
                      <a:pt x="65582" y="29527"/>
                      <a:pt x="65493" y="29679"/>
                      <a:pt x="65493" y="29845"/>
                    </a:cubicBezTo>
                    <a:cubicBezTo>
                      <a:pt x="65620" y="41414"/>
                      <a:pt x="65201" y="53009"/>
                      <a:pt x="64185" y="64503"/>
                    </a:cubicBezTo>
                    <a:cubicBezTo>
                      <a:pt x="64147" y="64820"/>
                      <a:pt x="63868" y="65074"/>
                      <a:pt x="63550" y="65074"/>
                    </a:cubicBezTo>
                    <a:lnTo>
                      <a:pt x="5194" y="65074"/>
                    </a:lnTo>
                    <a:cubicBezTo>
                      <a:pt x="4889" y="65074"/>
                      <a:pt x="4584" y="64808"/>
                      <a:pt x="4559" y="64503"/>
                    </a:cubicBezTo>
                    <a:cubicBezTo>
                      <a:pt x="2755" y="44208"/>
                      <a:pt x="2755" y="23621"/>
                      <a:pt x="4559" y="3327"/>
                    </a:cubicBezTo>
                    <a:cubicBezTo>
                      <a:pt x="4597" y="3009"/>
                      <a:pt x="4876" y="2743"/>
                      <a:pt x="5194" y="2743"/>
                    </a:cubicBezTo>
                    <a:lnTo>
                      <a:pt x="11912" y="2743"/>
                    </a:lnTo>
                    <a:lnTo>
                      <a:pt x="11912" y="0"/>
                    </a:lnTo>
                    <a:lnTo>
                      <a:pt x="5194" y="0"/>
                    </a:lnTo>
                    <a:cubicBezTo>
                      <a:pt x="3454" y="0"/>
                      <a:pt x="1981" y="1358"/>
                      <a:pt x="1816" y="3073"/>
                    </a:cubicBezTo>
                    <a:cubicBezTo>
                      <a:pt x="0" y="23545"/>
                      <a:pt x="0" y="44297"/>
                      <a:pt x="1816" y="64744"/>
                    </a:cubicBezTo>
                    <a:cubicBezTo>
                      <a:pt x="1981" y="66484"/>
                      <a:pt x="3454" y="67830"/>
                      <a:pt x="5194" y="67830"/>
                    </a:cubicBezTo>
                    <a:lnTo>
                      <a:pt x="63550" y="67830"/>
                    </a:lnTo>
                    <a:cubicBezTo>
                      <a:pt x="65290" y="67830"/>
                      <a:pt x="66763" y="66509"/>
                      <a:pt x="66916" y="64757"/>
                    </a:cubicBezTo>
                    <a:cubicBezTo>
                      <a:pt x="67995" y="52641"/>
                      <a:pt x="68427" y="40411"/>
                      <a:pt x="68224" y="2819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4" name="Google Shape;1734;p179"/>
              <p:cNvSpPr/>
              <p:nvPr/>
            </p:nvSpPr>
            <p:spPr>
              <a:xfrm>
                <a:off x="7884620" y="3607440"/>
                <a:ext cx="351280" cy="27557"/>
              </a:xfrm>
              <a:custGeom>
                <a:rect b="b" l="l" r="r" t="t"/>
                <a:pathLst>
                  <a:path extrusionOk="0" h="2755" w="35128">
                    <a:moveTo>
                      <a:pt x="34023" y="0"/>
                    </a:moveTo>
                    <a:lnTo>
                      <a:pt x="0" y="0"/>
                    </a:lnTo>
                    <a:lnTo>
                      <a:pt x="0" y="2755"/>
                    </a:lnTo>
                    <a:lnTo>
                      <a:pt x="34861" y="2755"/>
                    </a:lnTo>
                    <a:cubicBezTo>
                      <a:pt x="35026" y="2755"/>
                      <a:pt x="35128" y="2590"/>
                      <a:pt x="35077" y="2438"/>
                    </a:cubicBezTo>
                    <a:cubicBezTo>
                      <a:pt x="34823" y="1765"/>
                      <a:pt x="34620" y="1054"/>
                      <a:pt x="34455" y="342"/>
                    </a:cubicBezTo>
                    <a:cubicBezTo>
                      <a:pt x="34404" y="152"/>
                      <a:pt x="34239" y="0"/>
                      <a:pt x="34023"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sp>
        <p:nvSpPr>
          <p:cNvPr id="1735" name="Google Shape;1735;p17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9" name="Shape 1739"/>
        <p:cNvGrpSpPr/>
        <p:nvPr/>
      </p:nvGrpSpPr>
      <p:grpSpPr>
        <a:xfrm>
          <a:off x="0" y="0"/>
          <a:ext cx="0" cy="0"/>
          <a:chOff x="0" y="0"/>
          <a:chExt cx="0" cy="0"/>
        </a:xfrm>
      </p:grpSpPr>
      <p:sp>
        <p:nvSpPr>
          <p:cNvPr id="1740" name="Google Shape;1740;p180"/>
          <p:cNvSpPr/>
          <p:nvPr/>
        </p:nvSpPr>
        <p:spPr>
          <a:xfrm>
            <a:off x="1321825" y="386038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1" name="Google Shape;1741;p180"/>
          <p:cNvSpPr/>
          <p:nvPr/>
        </p:nvSpPr>
        <p:spPr>
          <a:xfrm>
            <a:off x="4087514" y="3860378"/>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2" name="Google Shape;1742;p180"/>
          <p:cNvSpPr/>
          <p:nvPr/>
        </p:nvSpPr>
        <p:spPr>
          <a:xfrm>
            <a:off x="7911905" y="3994284"/>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3" name="Google Shape;1743;p180"/>
          <p:cNvSpPr/>
          <p:nvPr/>
        </p:nvSpPr>
        <p:spPr>
          <a:xfrm>
            <a:off x="10640364" y="3994284"/>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4" name="Google Shape;1744;p180"/>
          <p:cNvSpPr/>
          <p:nvPr/>
        </p:nvSpPr>
        <p:spPr>
          <a:xfrm>
            <a:off x="14464767" y="3994284"/>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5" name="Google Shape;1745;p18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746" name="Google Shape;1746;p18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vous aider à contrôler votre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747" name="Google Shape;1747;p180"/>
          <p:cNvSpPr txBox="1"/>
          <p:nvPr>
            <p:ph idx="4294967295" type="ctrTitle"/>
          </p:nvPr>
        </p:nvSpPr>
        <p:spPr>
          <a:xfrm>
            <a:off x="700100" y="1472450"/>
            <a:ext cx="12077700" cy="11913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fr-FR" sz="3600" u="none" cap="none" strike="noStrike">
                <a:solidFill>
                  <a:schemeClr val="dk1"/>
                </a:solidFill>
              </a:rPr>
              <a:t>Contrôlez qui peut vous envoyer des messages privés sur les technologies Meta</a:t>
            </a:r>
            <a:endParaRPr i="0" sz="3600" u="none" cap="none" strike="noStrike">
              <a:solidFill>
                <a:schemeClr val="dk1"/>
              </a:solidFill>
            </a:endParaRPr>
          </a:p>
        </p:txBody>
      </p:sp>
      <p:pic>
        <p:nvPicPr>
          <p:cNvPr id="1748" name="Google Shape;1748;p180"/>
          <p:cNvPicPr preferRelativeResize="0"/>
          <p:nvPr/>
        </p:nvPicPr>
        <p:blipFill rotWithShape="1">
          <a:blip r:embed="rId3">
            <a:alphaModFix/>
          </a:blip>
          <a:srcRect b="10416" l="8139" r="52989" t="13761"/>
          <a:stretch/>
        </p:blipFill>
        <p:spPr>
          <a:xfrm>
            <a:off x="8110396" y="4317546"/>
            <a:ext cx="2171193" cy="4327143"/>
          </a:xfrm>
          <a:prstGeom prst="rect">
            <a:avLst/>
          </a:prstGeom>
          <a:noFill/>
          <a:ln>
            <a:noFill/>
          </a:ln>
        </p:spPr>
      </p:pic>
      <p:pic>
        <p:nvPicPr>
          <p:cNvPr id="1749" name="Google Shape;1749;p180"/>
          <p:cNvPicPr preferRelativeResize="0"/>
          <p:nvPr/>
        </p:nvPicPr>
        <p:blipFill rotWithShape="1">
          <a:blip r:embed="rId4">
            <a:alphaModFix/>
          </a:blip>
          <a:srcRect b="12617" l="11883" r="23533" t="14233"/>
          <a:stretch/>
        </p:blipFill>
        <p:spPr>
          <a:xfrm>
            <a:off x="14563244" y="4441305"/>
            <a:ext cx="2304340" cy="4079604"/>
          </a:xfrm>
          <a:prstGeom prst="rect">
            <a:avLst/>
          </a:prstGeom>
          <a:noFill/>
          <a:ln>
            <a:noFill/>
          </a:ln>
        </p:spPr>
      </p:pic>
      <p:pic>
        <p:nvPicPr>
          <p:cNvPr id="1750" name="Google Shape;1750;p180"/>
          <p:cNvPicPr preferRelativeResize="0"/>
          <p:nvPr/>
        </p:nvPicPr>
        <p:blipFill rotWithShape="1">
          <a:blip r:embed="rId5">
            <a:alphaModFix/>
          </a:blip>
          <a:srcRect b="2334" l="0" r="3492" t="4232"/>
          <a:stretch/>
        </p:blipFill>
        <p:spPr>
          <a:xfrm>
            <a:off x="1378559" y="4159040"/>
            <a:ext cx="2304339" cy="4475799"/>
          </a:xfrm>
          <a:prstGeom prst="rect">
            <a:avLst/>
          </a:prstGeom>
          <a:noFill/>
          <a:ln>
            <a:noFill/>
          </a:ln>
        </p:spPr>
      </p:pic>
      <p:pic>
        <p:nvPicPr>
          <p:cNvPr id="1751" name="Google Shape;1751;p180"/>
          <p:cNvPicPr preferRelativeResize="0"/>
          <p:nvPr/>
        </p:nvPicPr>
        <p:blipFill rotWithShape="1">
          <a:blip r:embed="rId6">
            <a:alphaModFix/>
          </a:blip>
          <a:srcRect b="3132" l="0" r="3492" t="5775"/>
          <a:stretch/>
        </p:blipFill>
        <p:spPr>
          <a:xfrm>
            <a:off x="4144258" y="4183618"/>
            <a:ext cx="2304340" cy="4327144"/>
          </a:xfrm>
          <a:prstGeom prst="rect">
            <a:avLst/>
          </a:prstGeom>
          <a:noFill/>
          <a:ln>
            <a:noFill/>
          </a:ln>
        </p:spPr>
      </p:pic>
      <p:pic>
        <p:nvPicPr>
          <p:cNvPr id="1752" name="Google Shape;1752;p180"/>
          <p:cNvPicPr preferRelativeResize="0"/>
          <p:nvPr/>
        </p:nvPicPr>
        <p:blipFill rotWithShape="1">
          <a:blip r:embed="rId3">
            <a:alphaModFix/>
          </a:blip>
          <a:srcRect b="10416" l="53215" r="6715" t="13761"/>
          <a:stretch/>
        </p:blipFill>
        <p:spPr>
          <a:xfrm>
            <a:off x="10771985" y="4317535"/>
            <a:ext cx="2238053" cy="4327143"/>
          </a:xfrm>
          <a:prstGeom prst="rect">
            <a:avLst/>
          </a:prstGeom>
          <a:noFill/>
          <a:ln>
            <a:noFill/>
          </a:ln>
        </p:spPr>
      </p:pic>
      <p:pic>
        <p:nvPicPr>
          <p:cNvPr id="1753" name="Google Shape;1753;p180"/>
          <p:cNvPicPr preferRelativeResize="0"/>
          <p:nvPr/>
        </p:nvPicPr>
        <p:blipFill rotWithShape="1">
          <a:blip r:embed="rId7">
            <a:alphaModFix/>
          </a:blip>
          <a:srcRect b="0" l="0" r="0" t="0"/>
          <a:stretch/>
        </p:blipFill>
        <p:spPr>
          <a:xfrm>
            <a:off x="3645625" y="2996979"/>
            <a:ext cx="613067" cy="613070"/>
          </a:xfrm>
          <a:prstGeom prst="rect">
            <a:avLst/>
          </a:prstGeom>
          <a:noFill/>
          <a:ln>
            <a:noFill/>
          </a:ln>
        </p:spPr>
      </p:pic>
      <p:pic>
        <p:nvPicPr>
          <p:cNvPr id="1754" name="Google Shape;1754;p180"/>
          <p:cNvPicPr preferRelativeResize="0"/>
          <p:nvPr/>
        </p:nvPicPr>
        <p:blipFill rotWithShape="1">
          <a:blip r:embed="rId8">
            <a:alphaModFix/>
          </a:blip>
          <a:srcRect b="0" l="0" r="0" t="0"/>
          <a:stretch/>
        </p:blipFill>
        <p:spPr>
          <a:xfrm>
            <a:off x="10281577" y="3063939"/>
            <a:ext cx="613064" cy="613074"/>
          </a:xfrm>
          <a:prstGeom prst="rect">
            <a:avLst/>
          </a:prstGeom>
          <a:noFill/>
          <a:ln>
            <a:noFill/>
          </a:ln>
        </p:spPr>
      </p:pic>
      <p:pic>
        <p:nvPicPr>
          <p:cNvPr id="1755" name="Google Shape;1755;p180"/>
          <p:cNvPicPr preferRelativeResize="0"/>
          <p:nvPr/>
        </p:nvPicPr>
        <p:blipFill rotWithShape="1">
          <a:blip r:embed="rId9">
            <a:alphaModFix/>
          </a:blip>
          <a:srcRect b="0" l="0" r="0" t="0"/>
          <a:stretch/>
        </p:blipFill>
        <p:spPr>
          <a:xfrm>
            <a:off x="15408880" y="2995275"/>
            <a:ext cx="613067" cy="6164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9" name="Shape 1759"/>
        <p:cNvGrpSpPr/>
        <p:nvPr/>
      </p:nvGrpSpPr>
      <p:grpSpPr>
        <a:xfrm>
          <a:off x="0" y="0"/>
          <a:ext cx="0" cy="0"/>
          <a:chOff x="0" y="0"/>
          <a:chExt cx="0" cy="0"/>
        </a:xfrm>
      </p:grpSpPr>
      <p:sp>
        <p:nvSpPr>
          <p:cNvPr id="1760" name="Google Shape;1760;p181"/>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761" name="Google Shape;1761;p18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vous aider à contrôler votre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762" name="Google Shape;1762;p181"/>
          <p:cNvSpPr txBox="1"/>
          <p:nvPr>
            <p:ph idx="4294967295" type="ctrTitle"/>
          </p:nvPr>
        </p:nvSpPr>
        <p:spPr>
          <a:xfrm>
            <a:off x="699550" y="1472450"/>
            <a:ext cx="16830600" cy="5541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fr-FR" sz="3600" u="none" cap="none" strike="noStrike">
                <a:solidFill>
                  <a:schemeClr val="dk1"/>
                </a:solidFill>
              </a:rPr>
              <a:t>Contrôlez votre expérience sur Instagram</a:t>
            </a:r>
            <a:endParaRPr i="0" sz="3600" u="none" cap="none" strike="noStrike">
              <a:solidFill>
                <a:schemeClr val="dk1"/>
              </a:solidFill>
            </a:endParaRPr>
          </a:p>
        </p:txBody>
      </p:sp>
      <p:sp>
        <p:nvSpPr>
          <p:cNvPr id="1763" name="Google Shape;1763;p181"/>
          <p:cNvSpPr/>
          <p:nvPr/>
        </p:nvSpPr>
        <p:spPr>
          <a:xfrm>
            <a:off x="261702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p181"/>
          <p:cNvSpPr/>
          <p:nvPr/>
        </p:nvSpPr>
        <p:spPr>
          <a:xfrm>
            <a:off x="6019363"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p181"/>
          <p:cNvSpPr/>
          <p:nvPr/>
        </p:nvSpPr>
        <p:spPr>
          <a:xfrm>
            <a:off x="9421675" y="2716438"/>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181"/>
          <p:cNvSpPr/>
          <p:nvPr/>
        </p:nvSpPr>
        <p:spPr>
          <a:xfrm>
            <a:off x="1282402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181"/>
          <p:cNvSpPr txBox="1"/>
          <p:nvPr/>
        </p:nvSpPr>
        <p:spPr>
          <a:xfrm>
            <a:off x="30464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fr-FR" sz="2000" u="none" cap="none" strike="noStrike">
                <a:solidFill>
                  <a:srgbClr val="1C2B33"/>
                </a:solidFill>
                <a:latin typeface="Optimistic Text"/>
                <a:ea typeface="Optimistic Text"/>
                <a:cs typeface="Optimistic Text"/>
                <a:sym typeface="Optimistic Text"/>
              </a:rPr>
              <a:t>Signaler</a:t>
            </a:r>
            <a:endParaRPr i="0" sz="2000" u="none" cap="none" strike="noStrike">
              <a:solidFill>
                <a:srgbClr val="1C2B33"/>
              </a:solidFill>
              <a:latin typeface="Optimistic Text"/>
              <a:ea typeface="Optimistic Text"/>
              <a:cs typeface="Optimistic Text"/>
              <a:sym typeface="Optimistic Text"/>
            </a:endParaRPr>
          </a:p>
        </p:txBody>
      </p:sp>
      <p:sp>
        <p:nvSpPr>
          <p:cNvPr id="1768" name="Google Shape;1768;p181"/>
          <p:cNvSpPr txBox="1"/>
          <p:nvPr/>
        </p:nvSpPr>
        <p:spPr>
          <a:xfrm>
            <a:off x="64487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fr-FR" sz="2000" u="none" cap="none" strike="noStrike">
                <a:solidFill>
                  <a:srgbClr val="1C2B33"/>
                </a:solidFill>
                <a:latin typeface="Optimistic Text"/>
                <a:ea typeface="Optimistic Text"/>
                <a:cs typeface="Optimistic Text"/>
                <a:sym typeface="Optimistic Text"/>
              </a:rPr>
              <a:t>Bloquer</a:t>
            </a:r>
            <a:endParaRPr i="0" sz="2000" u="none" cap="none" strike="noStrike">
              <a:solidFill>
                <a:srgbClr val="1C2B33"/>
              </a:solidFill>
              <a:latin typeface="Optimistic Text"/>
              <a:ea typeface="Optimistic Text"/>
              <a:cs typeface="Optimistic Text"/>
              <a:sym typeface="Optimistic Text"/>
            </a:endParaRPr>
          </a:p>
        </p:txBody>
      </p:sp>
      <p:sp>
        <p:nvSpPr>
          <p:cNvPr id="1769" name="Google Shape;1769;p181"/>
          <p:cNvSpPr txBox="1"/>
          <p:nvPr/>
        </p:nvSpPr>
        <p:spPr>
          <a:xfrm>
            <a:off x="9421725" y="8438325"/>
            <a:ext cx="28470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fr-FR" sz="2000" u="none" cap="none" strike="noStrike">
                <a:solidFill>
                  <a:srgbClr val="1C2B33"/>
                </a:solidFill>
                <a:latin typeface="Optimistic Text"/>
                <a:ea typeface="Optimistic Text"/>
                <a:cs typeface="Optimistic Text"/>
                <a:sym typeface="Optimistic Text"/>
              </a:rPr>
              <a:t>Mettre en sourdine</a:t>
            </a:r>
            <a:endParaRPr i="0" sz="2000" u="none" cap="none" strike="noStrike">
              <a:solidFill>
                <a:srgbClr val="1C2B33"/>
              </a:solidFill>
              <a:latin typeface="Optimistic Text"/>
              <a:ea typeface="Optimistic Text"/>
              <a:cs typeface="Optimistic Text"/>
              <a:sym typeface="Optimistic Text"/>
            </a:endParaRPr>
          </a:p>
        </p:txBody>
      </p:sp>
      <p:sp>
        <p:nvSpPr>
          <p:cNvPr id="1770" name="Google Shape;1770;p181"/>
          <p:cNvSpPr txBox="1"/>
          <p:nvPr/>
        </p:nvSpPr>
        <p:spPr>
          <a:xfrm>
            <a:off x="132533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fr-FR" sz="2000" u="none" cap="none" strike="noStrike">
                <a:solidFill>
                  <a:srgbClr val="1C2B33"/>
                </a:solidFill>
                <a:latin typeface="Optimistic Text"/>
                <a:ea typeface="Optimistic Text"/>
                <a:cs typeface="Optimistic Text"/>
                <a:sym typeface="Optimistic Text"/>
              </a:rPr>
              <a:t>Restreindre</a:t>
            </a:r>
            <a:endParaRPr i="0" sz="2000" u="none" cap="none" strike="noStrike">
              <a:solidFill>
                <a:srgbClr val="1C2B33"/>
              </a:solidFill>
              <a:latin typeface="Optimistic Text"/>
              <a:ea typeface="Optimistic Text"/>
              <a:cs typeface="Optimistic Text"/>
              <a:sym typeface="Optimistic Text"/>
            </a:endParaRPr>
          </a:p>
        </p:txBody>
      </p:sp>
      <p:pic>
        <p:nvPicPr>
          <p:cNvPr id="1771" name="Google Shape;1771;p181"/>
          <p:cNvPicPr preferRelativeResize="0"/>
          <p:nvPr/>
        </p:nvPicPr>
        <p:blipFill rotWithShape="1">
          <a:blip r:embed="rId3">
            <a:alphaModFix/>
          </a:blip>
          <a:srcRect b="0" l="0" r="0" t="0"/>
          <a:stretch/>
        </p:blipFill>
        <p:spPr>
          <a:xfrm>
            <a:off x="2773275" y="3217987"/>
            <a:ext cx="2534450" cy="4447350"/>
          </a:xfrm>
          <a:prstGeom prst="rect">
            <a:avLst/>
          </a:prstGeom>
          <a:noFill/>
          <a:ln>
            <a:noFill/>
          </a:ln>
        </p:spPr>
      </p:pic>
      <p:pic>
        <p:nvPicPr>
          <p:cNvPr id="1772" name="Google Shape;1772;p181"/>
          <p:cNvPicPr preferRelativeResize="0"/>
          <p:nvPr/>
        </p:nvPicPr>
        <p:blipFill rotWithShape="1">
          <a:blip r:embed="rId4">
            <a:alphaModFix/>
          </a:blip>
          <a:srcRect b="0" l="0" r="0" t="0"/>
          <a:stretch/>
        </p:blipFill>
        <p:spPr>
          <a:xfrm>
            <a:off x="9561010" y="3188164"/>
            <a:ext cx="2568447" cy="4506990"/>
          </a:xfrm>
          <a:prstGeom prst="rect">
            <a:avLst/>
          </a:prstGeom>
          <a:noFill/>
          <a:ln>
            <a:noFill/>
          </a:ln>
        </p:spPr>
      </p:pic>
      <p:pic>
        <p:nvPicPr>
          <p:cNvPr id="1773" name="Google Shape;1773;p181"/>
          <p:cNvPicPr preferRelativeResize="0"/>
          <p:nvPr/>
        </p:nvPicPr>
        <p:blipFill rotWithShape="1">
          <a:blip r:embed="rId5">
            <a:alphaModFix/>
          </a:blip>
          <a:srcRect b="0" l="0" r="0" t="0"/>
          <a:stretch/>
        </p:blipFill>
        <p:spPr>
          <a:xfrm>
            <a:off x="6175666" y="3188164"/>
            <a:ext cx="2534466" cy="4506991"/>
          </a:xfrm>
          <a:prstGeom prst="rect">
            <a:avLst/>
          </a:prstGeom>
          <a:noFill/>
          <a:ln>
            <a:noFill/>
          </a:ln>
        </p:spPr>
      </p:pic>
      <p:pic>
        <p:nvPicPr>
          <p:cNvPr id="1774" name="Google Shape;1774;p181"/>
          <p:cNvPicPr preferRelativeResize="0"/>
          <p:nvPr/>
        </p:nvPicPr>
        <p:blipFill rotWithShape="1">
          <a:blip r:embed="rId6">
            <a:alphaModFix/>
          </a:blip>
          <a:srcRect b="1710" l="0" r="0" t="0"/>
          <a:stretch/>
        </p:blipFill>
        <p:spPr>
          <a:xfrm>
            <a:off x="12963300" y="3188175"/>
            <a:ext cx="2568449" cy="44300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8" name="Shape 1778"/>
        <p:cNvGrpSpPr/>
        <p:nvPr/>
      </p:nvGrpSpPr>
      <p:grpSpPr>
        <a:xfrm>
          <a:off x="0" y="0"/>
          <a:ext cx="0" cy="0"/>
          <a:chOff x="0" y="0"/>
          <a:chExt cx="0" cy="0"/>
        </a:xfrm>
      </p:grpSpPr>
      <p:sp>
        <p:nvSpPr>
          <p:cNvPr id="1779" name="Google Shape;1779;p182"/>
          <p:cNvSpPr/>
          <p:nvPr/>
        </p:nvSpPr>
        <p:spPr>
          <a:xfrm>
            <a:off x="13333548" y="2140813"/>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p182"/>
          <p:cNvSpPr/>
          <p:nvPr/>
        </p:nvSpPr>
        <p:spPr>
          <a:xfrm>
            <a:off x="13514604" y="2712994"/>
            <a:ext cx="2359800" cy="4350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p182"/>
          <p:cNvSpPr/>
          <p:nvPr/>
        </p:nvSpPr>
        <p:spPr>
          <a:xfrm>
            <a:off x="2232863" y="2162252"/>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182"/>
          <p:cNvSpPr/>
          <p:nvPr/>
        </p:nvSpPr>
        <p:spPr>
          <a:xfrm>
            <a:off x="5576413" y="2162225"/>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182"/>
          <p:cNvSpPr/>
          <p:nvPr/>
        </p:nvSpPr>
        <p:spPr>
          <a:xfrm>
            <a:off x="10008012" y="2162227"/>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18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785" name="Google Shape;1785;p18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vous aider à contrôler votre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786" name="Google Shape;1786;p182"/>
          <p:cNvSpPr txBox="1"/>
          <p:nvPr>
            <p:ph idx="4294967295" type="ctrTitle"/>
          </p:nvPr>
        </p:nvSpPr>
        <p:spPr>
          <a:xfrm>
            <a:off x="2232888" y="8079889"/>
            <a:ext cx="6077400" cy="661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fr-FR" sz="2000" u="none" cap="none" strike="noStrike">
                <a:solidFill>
                  <a:schemeClr val="dk1"/>
                </a:solidFill>
                <a:latin typeface="Optimistic Text"/>
                <a:ea typeface="Optimistic Text"/>
                <a:cs typeface="Optimistic Text"/>
                <a:sym typeface="Optimistic Text"/>
              </a:rPr>
              <a:t>Limitation pour les adultes qui ne vous suivent pas de vous envoyer des messages privés</a:t>
            </a:r>
            <a:endParaRPr i="0" sz="2000" u="none" cap="none" strike="noStrike">
              <a:solidFill>
                <a:schemeClr val="dk1"/>
              </a:solidFill>
              <a:latin typeface="Optimistic Text"/>
              <a:ea typeface="Optimistic Text"/>
              <a:cs typeface="Optimistic Text"/>
              <a:sym typeface="Optimistic Text"/>
            </a:endParaRPr>
          </a:p>
        </p:txBody>
      </p:sp>
      <p:sp>
        <p:nvSpPr>
          <p:cNvPr id="1787" name="Google Shape;1787;p182"/>
          <p:cNvSpPr txBox="1"/>
          <p:nvPr>
            <p:ph idx="4294967295" type="ctrTitle"/>
          </p:nvPr>
        </p:nvSpPr>
        <p:spPr>
          <a:xfrm>
            <a:off x="10008000" y="8079900"/>
            <a:ext cx="6047100" cy="661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fr-FR" sz="2000" u="none" cap="none" strike="noStrike">
                <a:solidFill>
                  <a:schemeClr val="dk1"/>
                </a:solidFill>
                <a:latin typeface="Optimistic Text"/>
                <a:ea typeface="Optimistic Text"/>
                <a:cs typeface="Optimistic Text"/>
                <a:sym typeface="Optimistic Text"/>
              </a:rPr>
              <a:t>Recommandation d’agir avec prudence lorsque vous envoyez des messages privés à quelqu’un</a:t>
            </a:r>
            <a:endParaRPr i="0" sz="2000" u="none" cap="none" strike="noStrike">
              <a:solidFill>
                <a:schemeClr val="dk1"/>
              </a:solidFill>
              <a:latin typeface="Optimistic Text"/>
              <a:ea typeface="Optimistic Text"/>
              <a:cs typeface="Optimistic Text"/>
              <a:sym typeface="Optimistic Text"/>
            </a:endParaRPr>
          </a:p>
        </p:txBody>
      </p:sp>
      <p:pic>
        <p:nvPicPr>
          <p:cNvPr id="1788" name="Google Shape;1788;p182"/>
          <p:cNvPicPr preferRelativeResize="0"/>
          <p:nvPr/>
        </p:nvPicPr>
        <p:blipFill rotWithShape="1">
          <a:blip r:embed="rId3">
            <a:alphaModFix/>
          </a:blip>
          <a:srcRect b="4588" l="718" r="729" t="0"/>
          <a:stretch/>
        </p:blipFill>
        <p:spPr>
          <a:xfrm>
            <a:off x="2412159" y="2469413"/>
            <a:ext cx="2375400" cy="4962600"/>
          </a:xfrm>
          <a:prstGeom prst="roundRect">
            <a:avLst>
              <a:gd fmla="val 11723" name="adj"/>
            </a:avLst>
          </a:prstGeom>
          <a:noFill/>
          <a:ln>
            <a:noFill/>
          </a:ln>
        </p:spPr>
      </p:pic>
      <p:pic>
        <p:nvPicPr>
          <p:cNvPr id="1789" name="Google Shape;1789;p182"/>
          <p:cNvPicPr preferRelativeResize="0"/>
          <p:nvPr/>
        </p:nvPicPr>
        <p:blipFill rotWithShape="1">
          <a:blip r:embed="rId4">
            <a:alphaModFix/>
          </a:blip>
          <a:srcRect b="4588" l="718" r="729" t="0"/>
          <a:stretch/>
        </p:blipFill>
        <p:spPr>
          <a:xfrm>
            <a:off x="5755755" y="2469520"/>
            <a:ext cx="2375400" cy="4962600"/>
          </a:xfrm>
          <a:prstGeom prst="roundRect">
            <a:avLst>
              <a:gd fmla="val 11723" name="adj"/>
            </a:avLst>
          </a:prstGeom>
          <a:noFill/>
          <a:ln>
            <a:noFill/>
          </a:ln>
        </p:spPr>
      </p:pic>
      <p:sp>
        <p:nvSpPr>
          <p:cNvPr id="1790" name="Google Shape;1790;p182"/>
          <p:cNvSpPr/>
          <p:nvPr/>
        </p:nvSpPr>
        <p:spPr>
          <a:xfrm>
            <a:off x="13509275" y="2439125"/>
            <a:ext cx="2364900" cy="6618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1" name="Google Shape;1791;p182"/>
          <p:cNvPicPr preferRelativeResize="0"/>
          <p:nvPr/>
        </p:nvPicPr>
        <p:blipFill rotWithShape="1">
          <a:blip r:embed="rId5">
            <a:alphaModFix/>
          </a:blip>
          <a:srcRect b="4092" l="718" r="729" t="496"/>
          <a:stretch/>
        </p:blipFill>
        <p:spPr>
          <a:xfrm>
            <a:off x="13512126" y="2446702"/>
            <a:ext cx="2364900" cy="4940700"/>
          </a:xfrm>
          <a:prstGeom prst="rect">
            <a:avLst/>
          </a:prstGeom>
          <a:noFill/>
          <a:ln>
            <a:noFill/>
          </a:ln>
        </p:spPr>
      </p:pic>
      <p:sp>
        <p:nvSpPr>
          <p:cNvPr id="1792" name="Google Shape;1792;p182"/>
          <p:cNvSpPr/>
          <p:nvPr/>
        </p:nvSpPr>
        <p:spPr>
          <a:xfrm>
            <a:off x="10186350" y="2439125"/>
            <a:ext cx="2364900" cy="6618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3" name="Google Shape;1793;p182"/>
          <p:cNvPicPr preferRelativeResize="0"/>
          <p:nvPr/>
        </p:nvPicPr>
        <p:blipFill rotWithShape="1">
          <a:blip r:embed="rId6">
            <a:alphaModFix/>
          </a:blip>
          <a:srcRect b="4092" l="718" r="729" t="496"/>
          <a:stretch/>
        </p:blipFill>
        <p:spPr>
          <a:xfrm>
            <a:off x="10183371" y="2446729"/>
            <a:ext cx="2364900" cy="4940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7" name="Shape 1797"/>
        <p:cNvGrpSpPr/>
        <p:nvPr/>
      </p:nvGrpSpPr>
      <p:grpSpPr>
        <a:xfrm>
          <a:off x="0" y="0"/>
          <a:ext cx="0" cy="0"/>
          <a:chOff x="0" y="0"/>
          <a:chExt cx="0" cy="0"/>
        </a:xfrm>
      </p:grpSpPr>
      <p:sp>
        <p:nvSpPr>
          <p:cNvPr id="1798" name="Google Shape;1798;p183"/>
          <p:cNvSpPr/>
          <p:nvPr/>
        </p:nvSpPr>
        <p:spPr>
          <a:xfrm>
            <a:off x="83465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183"/>
          <p:cNvSpPr/>
          <p:nvPr/>
        </p:nvSpPr>
        <p:spPr>
          <a:xfrm>
            <a:off x="1155077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0" name="Google Shape;1800;p183"/>
          <p:cNvSpPr/>
          <p:nvPr/>
        </p:nvSpPr>
        <p:spPr>
          <a:xfrm>
            <a:off x="14755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18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802" name="Google Shape;1802;p18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vous aider à contrôler votre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803" name="Google Shape;1803;p183"/>
          <p:cNvPicPr preferRelativeResize="0"/>
          <p:nvPr/>
        </p:nvPicPr>
        <p:blipFill rotWithShape="1">
          <a:blip r:embed="rId3">
            <a:alphaModFix/>
          </a:blip>
          <a:srcRect b="10302" l="9076" r="69655" t="8508"/>
          <a:stretch/>
        </p:blipFill>
        <p:spPr>
          <a:xfrm>
            <a:off x="8511525" y="2420725"/>
            <a:ext cx="2495700" cy="5360100"/>
          </a:xfrm>
          <a:prstGeom prst="roundRect">
            <a:avLst>
              <a:gd fmla="val 11744" name="adj"/>
            </a:avLst>
          </a:prstGeom>
          <a:noFill/>
          <a:ln>
            <a:noFill/>
          </a:ln>
        </p:spPr>
      </p:pic>
      <p:pic>
        <p:nvPicPr>
          <p:cNvPr id="1804" name="Google Shape;1804;p183"/>
          <p:cNvPicPr preferRelativeResize="0"/>
          <p:nvPr/>
        </p:nvPicPr>
        <p:blipFill rotWithShape="1">
          <a:blip r:embed="rId3">
            <a:alphaModFix/>
          </a:blip>
          <a:srcRect b="10100" l="39332" r="39330" t="8439"/>
          <a:stretch/>
        </p:blipFill>
        <p:spPr>
          <a:xfrm>
            <a:off x="11711425" y="2429550"/>
            <a:ext cx="2495700" cy="5360100"/>
          </a:xfrm>
          <a:prstGeom prst="roundRect">
            <a:avLst>
              <a:gd fmla="val 11744" name="adj"/>
            </a:avLst>
          </a:prstGeom>
          <a:noFill/>
          <a:ln>
            <a:noFill/>
          </a:ln>
        </p:spPr>
      </p:pic>
      <p:pic>
        <p:nvPicPr>
          <p:cNvPr id="1805" name="Google Shape;1805;p183"/>
          <p:cNvPicPr preferRelativeResize="0"/>
          <p:nvPr/>
        </p:nvPicPr>
        <p:blipFill rotWithShape="1">
          <a:blip r:embed="rId3">
            <a:alphaModFix/>
          </a:blip>
          <a:srcRect b="10100" l="69482" r="9180" t="8439"/>
          <a:stretch/>
        </p:blipFill>
        <p:spPr>
          <a:xfrm>
            <a:off x="14915650" y="2429550"/>
            <a:ext cx="2495700" cy="5360100"/>
          </a:xfrm>
          <a:prstGeom prst="roundRect">
            <a:avLst>
              <a:gd fmla="val 11744" name="adj"/>
            </a:avLst>
          </a:prstGeom>
          <a:noFill/>
          <a:ln>
            <a:noFill/>
          </a:ln>
        </p:spPr>
      </p:pic>
      <p:sp>
        <p:nvSpPr>
          <p:cNvPr id="1806" name="Google Shape;1806;p183"/>
          <p:cNvSpPr txBox="1"/>
          <p:nvPr/>
        </p:nvSpPr>
        <p:spPr>
          <a:xfrm>
            <a:off x="699550" y="3283650"/>
            <a:ext cx="6594000" cy="3719700"/>
          </a:xfrm>
          <a:prstGeom prst="rect">
            <a:avLst/>
          </a:prstGeom>
          <a:noFill/>
          <a:ln>
            <a:noFill/>
          </a:ln>
        </p:spPr>
        <p:txBody>
          <a:bodyPr anchorCtr="0" anchor="ctr" bIns="0" lIns="0" spcFirstLastPara="1" rIns="0" wrap="square" tIns="0">
            <a:spAutoFit/>
          </a:bodyPr>
          <a:lstStyle/>
          <a:p>
            <a:pPr indent="0" lvl="0" marL="0" marR="0" rtl="0" algn="l">
              <a:lnSpc>
                <a:spcPct val="115000"/>
              </a:lnSpc>
              <a:spcBef>
                <a:spcPts val="0"/>
              </a:spcBef>
              <a:spcAft>
                <a:spcPts val="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Mises à jour du contrôle du contenu sensible </a:t>
            </a:r>
            <a:endParaRPr i="0" sz="3600" u="none" cap="none" strike="noStrike">
              <a:solidFill>
                <a:schemeClr val="dk1"/>
              </a:solidFill>
              <a:latin typeface="Optimistic Display"/>
              <a:ea typeface="Optimistic Display"/>
              <a:cs typeface="Optimistic Display"/>
              <a:sym typeface="Optimistic Display"/>
            </a:endParaRPr>
          </a:p>
          <a:p>
            <a:pPr indent="0" lvl="0" marL="0" marR="0" rtl="0" algn="l">
              <a:lnSpc>
                <a:spcPct val="115000"/>
              </a:lnSpc>
              <a:spcBef>
                <a:spcPts val="2000"/>
              </a:spcBef>
              <a:spcAft>
                <a:spcPts val="2000"/>
              </a:spcAft>
              <a:buClr>
                <a:srgbClr val="000000"/>
              </a:buClr>
              <a:buSzPts val="1800"/>
              <a:buFont typeface="Arial"/>
              <a:buNone/>
            </a:pPr>
            <a:r>
              <a:rPr b="1" i="0" lang="fr-FR" sz="1800" u="none" cap="none" strike="noStrike">
                <a:solidFill>
                  <a:schemeClr val="dk1"/>
                </a:solidFill>
                <a:latin typeface="Optimistic Text"/>
                <a:ea typeface="Optimistic Text"/>
                <a:cs typeface="Optimistic Text"/>
                <a:sym typeface="Optimistic Text"/>
              </a:rPr>
              <a:t>2 options pour les ados : Standard et Moins</a:t>
            </a:r>
            <a:r>
              <a:rPr i="0" lang="fr-FR" sz="1800" u="none" cap="none" strike="noStrike">
                <a:solidFill>
                  <a:schemeClr val="dk1"/>
                </a:solidFill>
                <a:latin typeface="Optimistic Text"/>
                <a:ea typeface="Optimistic Text"/>
                <a:cs typeface="Optimistic Text"/>
                <a:sym typeface="Optimistic Text"/>
              </a:rPr>
              <a:t> </a:t>
            </a:r>
            <a:br>
              <a:rPr i="0" lang="fr-FR" sz="1800" u="none" cap="none" strike="noStrike">
                <a:solidFill>
                  <a:schemeClr val="dk1"/>
                </a:solidFill>
                <a:latin typeface="Optimistic Text"/>
                <a:ea typeface="Optimistic Text"/>
                <a:cs typeface="Optimistic Text"/>
                <a:sym typeface="Optimistic Text"/>
              </a:rPr>
            </a:br>
            <a:br>
              <a:rPr i="0" lang="fr-FR" sz="1800" u="none" cap="none" strike="noStrike">
                <a:solidFill>
                  <a:schemeClr val="dk1"/>
                </a:solidFill>
                <a:latin typeface="Optimistic Text"/>
                <a:ea typeface="Optimistic Text"/>
                <a:cs typeface="Optimistic Text"/>
                <a:sym typeface="Optimistic Text"/>
              </a:rPr>
            </a:br>
            <a:r>
              <a:rPr i="0" lang="fr-FR" sz="1800" u="none" cap="none" strike="noStrike">
                <a:solidFill>
                  <a:schemeClr val="dk1"/>
                </a:solidFill>
                <a:latin typeface="Optimistic Text"/>
                <a:ea typeface="Optimistic Text"/>
                <a:cs typeface="Optimistic Text"/>
                <a:sym typeface="Optimistic Text"/>
              </a:rPr>
              <a:t>Si vous avez moins de 16 ans et que vous venez de vous inscrire sur Instagram, votre compte sera créé par défaut avec l’option « Moins ». Si vous avez moins de 16 ans que vous avez déjà un compte Instagram, un message apparaîtra pour vous encourager à sélectionner l’option « Moins ».</a:t>
            </a:r>
            <a:endParaRPr i="0" sz="18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0" name="Shape 1810"/>
        <p:cNvGrpSpPr/>
        <p:nvPr/>
      </p:nvGrpSpPr>
      <p:grpSpPr>
        <a:xfrm>
          <a:off x="0" y="0"/>
          <a:ext cx="0" cy="0"/>
          <a:chOff x="0" y="0"/>
          <a:chExt cx="0" cy="0"/>
        </a:xfrm>
      </p:grpSpPr>
      <p:sp>
        <p:nvSpPr>
          <p:cNvPr id="1811" name="Google Shape;1811;p184"/>
          <p:cNvSpPr/>
          <p:nvPr/>
        </p:nvSpPr>
        <p:spPr>
          <a:xfrm>
            <a:off x="83465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2" name="Google Shape;1812;p184"/>
          <p:cNvSpPr/>
          <p:nvPr/>
        </p:nvSpPr>
        <p:spPr>
          <a:xfrm>
            <a:off x="1155077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p184"/>
          <p:cNvSpPr/>
          <p:nvPr/>
        </p:nvSpPr>
        <p:spPr>
          <a:xfrm>
            <a:off x="14755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18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815" name="Google Shape;1815;p18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vous aider à contrôler votre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16" name="Google Shape;1816;p184"/>
          <p:cNvSpPr txBox="1"/>
          <p:nvPr/>
        </p:nvSpPr>
        <p:spPr>
          <a:xfrm>
            <a:off x="699550" y="4188600"/>
            <a:ext cx="5730000" cy="1909800"/>
          </a:xfrm>
          <a:prstGeom prst="rect">
            <a:avLst/>
          </a:prstGeom>
          <a:noFill/>
          <a:ln>
            <a:noFill/>
          </a:ln>
        </p:spPr>
        <p:txBody>
          <a:bodyPr anchorCtr="0" anchor="ctr" bIns="0" lIns="0" spcFirstLastPara="1" rIns="0" wrap="square" tIns="0">
            <a:spAutoFit/>
          </a:bodyPr>
          <a:lstStyle/>
          <a:p>
            <a:pPr indent="0" lvl="0" marL="0" marR="0" rtl="0" algn="l">
              <a:lnSpc>
                <a:spcPct val="115000"/>
              </a:lnSpc>
              <a:spcBef>
                <a:spcPts val="0"/>
              </a:spcBef>
              <a:spcAft>
                <a:spcPts val="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Tags et mentions</a:t>
            </a:r>
            <a:endParaRPr i="0" sz="3600" u="none" cap="none" strike="noStrike">
              <a:solidFill>
                <a:schemeClr val="dk1"/>
              </a:solidFill>
              <a:latin typeface="Optimistic Display"/>
              <a:ea typeface="Optimistic Display"/>
              <a:cs typeface="Optimistic Display"/>
              <a:sym typeface="Optimistic Display"/>
            </a:endParaRPr>
          </a:p>
          <a:p>
            <a:pPr indent="0" lvl="0" marL="0" marR="0" rtl="0" algn="l">
              <a:lnSpc>
                <a:spcPct val="115000"/>
              </a:lnSpc>
              <a:spcBef>
                <a:spcPts val="2000"/>
              </a:spcBef>
              <a:spcAft>
                <a:spcPts val="2000"/>
              </a:spcAft>
              <a:buClr>
                <a:schemeClr val="accent5"/>
              </a:buClr>
              <a:buSzPts val="2200"/>
              <a:buFont typeface="Arial"/>
              <a:buNone/>
            </a:pPr>
            <a:r>
              <a:rPr i="0" lang="fr-FR" sz="2000" u="none" cap="none" strike="noStrike">
                <a:solidFill>
                  <a:schemeClr val="dk1"/>
                </a:solidFill>
                <a:latin typeface="Optimistic Text"/>
                <a:ea typeface="Optimistic Text"/>
                <a:cs typeface="Optimistic Text"/>
                <a:sym typeface="Optimistic Text"/>
              </a:rPr>
              <a:t>Désactivation de la possibilité pour une personne de vous identifier ou de vous mentionner si vous ne la suivez pas</a:t>
            </a:r>
            <a:endParaRPr i="0" sz="1800" u="none" cap="none" strike="noStrike">
              <a:solidFill>
                <a:schemeClr val="dk1"/>
              </a:solidFill>
              <a:latin typeface="Optimistic Text"/>
              <a:ea typeface="Optimistic Text"/>
              <a:cs typeface="Optimistic Text"/>
              <a:sym typeface="Optimistic Text"/>
            </a:endParaRPr>
          </a:p>
        </p:txBody>
      </p:sp>
      <p:pic>
        <p:nvPicPr>
          <p:cNvPr id="1817" name="Google Shape;1817;p184"/>
          <p:cNvPicPr preferRelativeResize="0"/>
          <p:nvPr/>
        </p:nvPicPr>
        <p:blipFill rotWithShape="1">
          <a:blip r:embed="rId3">
            <a:alphaModFix/>
          </a:blip>
          <a:srcRect b="2629" l="719" r="718" t="0"/>
          <a:stretch/>
        </p:blipFill>
        <p:spPr>
          <a:xfrm>
            <a:off x="8500650" y="2393925"/>
            <a:ext cx="2517600" cy="5390100"/>
          </a:xfrm>
          <a:prstGeom prst="roundRect">
            <a:avLst>
              <a:gd fmla="val 11744" name="adj"/>
            </a:avLst>
          </a:prstGeom>
          <a:noFill/>
          <a:ln>
            <a:noFill/>
          </a:ln>
        </p:spPr>
      </p:pic>
      <p:pic>
        <p:nvPicPr>
          <p:cNvPr id="1818" name="Google Shape;1818;p184"/>
          <p:cNvPicPr preferRelativeResize="0"/>
          <p:nvPr/>
        </p:nvPicPr>
        <p:blipFill rotWithShape="1">
          <a:blip r:embed="rId4">
            <a:alphaModFix/>
          </a:blip>
          <a:srcRect b="2629" l="767" r="776" t="0"/>
          <a:stretch/>
        </p:blipFill>
        <p:spPr>
          <a:xfrm>
            <a:off x="11700475" y="2402444"/>
            <a:ext cx="2517600" cy="5373000"/>
          </a:xfrm>
          <a:prstGeom prst="roundRect">
            <a:avLst>
              <a:gd fmla="val 11744" name="adj"/>
            </a:avLst>
          </a:prstGeom>
          <a:noFill/>
          <a:ln>
            <a:noFill/>
          </a:ln>
        </p:spPr>
      </p:pic>
      <p:pic>
        <p:nvPicPr>
          <p:cNvPr id="1819" name="Google Shape;1819;p184"/>
          <p:cNvPicPr preferRelativeResize="0"/>
          <p:nvPr/>
        </p:nvPicPr>
        <p:blipFill rotWithShape="1">
          <a:blip r:embed="rId5">
            <a:alphaModFix/>
          </a:blip>
          <a:srcRect b="2629" l="738" r="747" t="0"/>
          <a:stretch/>
        </p:blipFill>
        <p:spPr>
          <a:xfrm>
            <a:off x="14904700" y="2402444"/>
            <a:ext cx="2517600" cy="5373000"/>
          </a:xfrm>
          <a:prstGeom prst="roundRect">
            <a:avLst>
              <a:gd fmla="val 11744"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3" name="Shape 1823"/>
        <p:cNvGrpSpPr/>
        <p:nvPr/>
      </p:nvGrpSpPr>
      <p:grpSpPr>
        <a:xfrm>
          <a:off x="0" y="0"/>
          <a:ext cx="0" cy="0"/>
          <a:chOff x="0" y="0"/>
          <a:chExt cx="0" cy="0"/>
        </a:xfrm>
      </p:grpSpPr>
      <p:sp>
        <p:nvSpPr>
          <p:cNvPr id="1824" name="Google Shape;1824;p18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825" name="Google Shape;1825;p18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vous aider à contrôler votre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26" name="Google Shape;1826;p185"/>
          <p:cNvSpPr txBox="1"/>
          <p:nvPr>
            <p:ph idx="4294967295" type="ctrTitle"/>
          </p:nvPr>
        </p:nvSpPr>
        <p:spPr>
          <a:xfrm>
            <a:off x="2432720" y="8112508"/>
            <a:ext cx="4053000" cy="1015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fr-FR" sz="2000" u="none" cap="none" strike="noStrike">
                <a:solidFill>
                  <a:schemeClr val="dk1"/>
                </a:solidFill>
                <a:latin typeface="Optimistic Text"/>
                <a:ea typeface="Optimistic Text"/>
                <a:cs typeface="Optimistic Text"/>
                <a:sym typeface="Optimistic Text"/>
              </a:rPr>
              <a:t>Limitation des interactions entre les adultes et les mineurs qui ne se connaissent pas</a:t>
            </a:r>
            <a:endParaRPr i="0" sz="2000" u="none" cap="none" strike="noStrike">
              <a:solidFill>
                <a:schemeClr val="dk1"/>
              </a:solidFill>
              <a:latin typeface="Optimistic Text"/>
              <a:ea typeface="Optimistic Text"/>
              <a:cs typeface="Optimistic Text"/>
              <a:sym typeface="Optimistic Text"/>
            </a:endParaRPr>
          </a:p>
        </p:txBody>
      </p:sp>
      <p:sp>
        <p:nvSpPr>
          <p:cNvPr id="1827" name="Google Shape;1827;p185"/>
          <p:cNvSpPr txBox="1"/>
          <p:nvPr>
            <p:ph idx="4294967295" type="ctrTitle"/>
          </p:nvPr>
        </p:nvSpPr>
        <p:spPr>
          <a:xfrm>
            <a:off x="7642729" y="8112508"/>
            <a:ext cx="2816400" cy="661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fr-FR" sz="2000" u="none" cap="none" strike="noStrike">
                <a:solidFill>
                  <a:schemeClr val="dk1"/>
                </a:solidFill>
                <a:latin typeface="Optimistic Text"/>
                <a:ea typeface="Optimistic Text"/>
                <a:cs typeface="Optimistic Text"/>
                <a:sym typeface="Optimistic Text"/>
              </a:rPr>
              <a:t>Outils permettant de bloquer et de signaler</a:t>
            </a:r>
            <a:endParaRPr i="0" sz="2000" u="none" cap="none" strike="noStrike">
              <a:solidFill>
                <a:schemeClr val="dk1"/>
              </a:solidFill>
              <a:latin typeface="Optimistic Text"/>
              <a:ea typeface="Optimistic Text"/>
              <a:cs typeface="Optimistic Text"/>
              <a:sym typeface="Optimistic Text"/>
            </a:endParaRPr>
          </a:p>
        </p:txBody>
      </p:sp>
      <p:sp>
        <p:nvSpPr>
          <p:cNvPr id="1828" name="Google Shape;1828;p185"/>
          <p:cNvSpPr txBox="1"/>
          <p:nvPr>
            <p:ph idx="4294967295" type="ctrTitle"/>
          </p:nvPr>
        </p:nvSpPr>
        <p:spPr>
          <a:xfrm>
            <a:off x="11256441" y="8112508"/>
            <a:ext cx="4523400" cy="1015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fr-FR" sz="2000" u="none" cap="none" strike="noStrike">
                <a:solidFill>
                  <a:schemeClr val="dk1"/>
                </a:solidFill>
                <a:latin typeface="Optimistic Text"/>
                <a:ea typeface="Optimistic Text"/>
                <a:cs typeface="Optimistic Text"/>
                <a:sym typeface="Optimistic Text"/>
              </a:rPr>
              <a:t>Intervention lors de signalements d’utilisateurs et de comportements de discussion</a:t>
            </a:r>
            <a:endParaRPr i="0" sz="2000" u="none" cap="none" strike="noStrike">
              <a:solidFill>
                <a:schemeClr val="dk1"/>
              </a:solidFill>
              <a:latin typeface="Optimistic Text"/>
              <a:ea typeface="Optimistic Text"/>
              <a:cs typeface="Optimistic Text"/>
              <a:sym typeface="Optimistic Text"/>
            </a:endParaRPr>
          </a:p>
        </p:txBody>
      </p:sp>
      <p:grpSp>
        <p:nvGrpSpPr>
          <p:cNvPr id="1829" name="Google Shape;1829;p185"/>
          <p:cNvGrpSpPr/>
          <p:nvPr/>
        </p:nvGrpSpPr>
        <p:grpSpPr>
          <a:xfrm>
            <a:off x="3135888" y="2162328"/>
            <a:ext cx="2646665" cy="5603249"/>
            <a:chOff x="3388900" y="2904250"/>
            <a:chExt cx="2505600" cy="5304600"/>
          </a:xfrm>
        </p:grpSpPr>
        <p:sp>
          <p:nvSpPr>
            <p:cNvPr id="1830" name="Google Shape;1830;p185"/>
            <p:cNvSpPr/>
            <p:nvPr/>
          </p:nvSpPr>
          <p:spPr>
            <a:xfrm>
              <a:off x="3388900" y="2904250"/>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1" name="Google Shape;1831;p185"/>
            <p:cNvPicPr preferRelativeResize="0"/>
            <p:nvPr/>
          </p:nvPicPr>
          <p:blipFill rotWithShape="1">
            <a:blip r:embed="rId3">
              <a:alphaModFix/>
            </a:blip>
            <a:srcRect b="1927" l="216" r="1241" t="243"/>
            <a:stretch/>
          </p:blipFill>
          <p:spPr>
            <a:xfrm>
              <a:off x="3525975" y="3203075"/>
              <a:ext cx="2231700" cy="4780800"/>
            </a:xfrm>
            <a:prstGeom prst="roundRect">
              <a:avLst>
                <a:gd fmla="val 11723" name="adj"/>
              </a:avLst>
            </a:prstGeom>
            <a:noFill/>
            <a:ln>
              <a:noFill/>
            </a:ln>
          </p:spPr>
        </p:pic>
      </p:grpSp>
      <p:grpSp>
        <p:nvGrpSpPr>
          <p:cNvPr id="1832" name="Google Shape;1832;p185"/>
          <p:cNvGrpSpPr/>
          <p:nvPr/>
        </p:nvGrpSpPr>
        <p:grpSpPr>
          <a:xfrm>
            <a:off x="12194809" y="2162249"/>
            <a:ext cx="2646665" cy="5603249"/>
            <a:chOff x="11964988" y="2904175"/>
            <a:chExt cx="2505600" cy="5304600"/>
          </a:xfrm>
        </p:grpSpPr>
        <p:sp>
          <p:nvSpPr>
            <p:cNvPr id="1833" name="Google Shape;1833;p185"/>
            <p:cNvSpPr/>
            <p:nvPr/>
          </p:nvSpPr>
          <p:spPr>
            <a:xfrm>
              <a:off x="11964988"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4" name="Google Shape;1834;p185"/>
            <p:cNvPicPr preferRelativeResize="0"/>
            <p:nvPr/>
          </p:nvPicPr>
          <p:blipFill rotWithShape="1">
            <a:blip r:embed="rId4">
              <a:alphaModFix/>
            </a:blip>
            <a:srcRect b="3689" l="728" r="729" t="239"/>
            <a:stretch/>
          </p:blipFill>
          <p:spPr>
            <a:xfrm>
              <a:off x="12101975" y="3201165"/>
              <a:ext cx="2231700" cy="4695000"/>
            </a:xfrm>
            <a:prstGeom prst="roundRect">
              <a:avLst>
                <a:gd fmla="val 11723" name="adj"/>
              </a:avLst>
            </a:prstGeom>
            <a:noFill/>
            <a:ln>
              <a:noFill/>
            </a:ln>
          </p:spPr>
        </p:pic>
      </p:grpSp>
      <p:grpSp>
        <p:nvGrpSpPr>
          <p:cNvPr id="1835" name="Google Shape;1835;p185"/>
          <p:cNvGrpSpPr/>
          <p:nvPr/>
        </p:nvGrpSpPr>
        <p:grpSpPr>
          <a:xfrm>
            <a:off x="7727597" y="2162249"/>
            <a:ext cx="2646665" cy="5603249"/>
            <a:chOff x="7735875" y="2904175"/>
            <a:chExt cx="2505600" cy="5304600"/>
          </a:xfrm>
        </p:grpSpPr>
        <p:sp>
          <p:nvSpPr>
            <p:cNvPr id="1836" name="Google Shape;1836;p185"/>
            <p:cNvSpPr/>
            <p:nvPr/>
          </p:nvSpPr>
          <p:spPr>
            <a:xfrm>
              <a:off x="7735875"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p185"/>
            <p:cNvSpPr/>
            <p:nvPr/>
          </p:nvSpPr>
          <p:spPr>
            <a:xfrm>
              <a:off x="7872875" y="3201175"/>
              <a:ext cx="2217600" cy="408900"/>
            </a:xfrm>
            <a:prstGeom prst="rect">
              <a:avLst/>
            </a:prstGeom>
            <a:solidFill>
              <a:srgbClr val="201F1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8" name="Google Shape;1838;p185"/>
            <p:cNvPicPr preferRelativeResize="0"/>
            <p:nvPr/>
          </p:nvPicPr>
          <p:blipFill rotWithShape="1">
            <a:blip r:embed="rId5">
              <a:alphaModFix/>
            </a:blip>
            <a:srcRect b="3447" l="728" r="729" t="480"/>
            <a:stretch/>
          </p:blipFill>
          <p:spPr>
            <a:xfrm>
              <a:off x="7872875" y="3201165"/>
              <a:ext cx="2231700" cy="4695000"/>
            </a:xfrm>
            <a:prstGeom prst="roundRect">
              <a:avLst>
                <a:gd fmla="val 11723" name="adj"/>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2" name="Shape 1842"/>
        <p:cNvGrpSpPr/>
        <p:nvPr/>
      </p:nvGrpSpPr>
      <p:grpSpPr>
        <a:xfrm>
          <a:off x="0" y="0"/>
          <a:ext cx="0" cy="0"/>
          <a:chOff x="0" y="0"/>
          <a:chExt cx="0" cy="0"/>
        </a:xfrm>
      </p:grpSpPr>
      <p:sp>
        <p:nvSpPr>
          <p:cNvPr id="1843" name="Google Shape;1843;p186"/>
          <p:cNvSpPr/>
          <p:nvPr/>
        </p:nvSpPr>
        <p:spPr>
          <a:xfrm>
            <a:off x="9750776"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p186"/>
          <p:cNvSpPr/>
          <p:nvPr/>
        </p:nvSpPr>
        <p:spPr>
          <a:xfrm>
            <a:off x="13467701"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18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846" name="Google Shape;1846;p18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vous aider à contrôler votre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47" name="Google Shape;1847;p186"/>
          <p:cNvSpPr txBox="1"/>
          <p:nvPr/>
        </p:nvSpPr>
        <p:spPr>
          <a:xfrm>
            <a:off x="700875" y="3811713"/>
            <a:ext cx="6703500" cy="12468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Réduire les préjudices grâce à l’éducation dans l’application</a:t>
            </a:r>
            <a:endParaRPr i="0" sz="1800" u="none" cap="none" strike="noStrike">
              <a:solidFill>
                <a:schemeClr val="dk1"/>
              </a:solidFill>
              <a:latin typeface="Optimistic Display"/>
              <a:ea typeface="Optimistic Display"/>
              <a:cs typeface="Optimistic Display"/>
              <a:sym typeface="Optimistic Display"/>
            </a:endParaRPr>
          </a:p>
        </p:txBody>
      </p:sp>
      <p:sp>
        <p:nvSpPr>
          <p:cNvPr id="1848" name="Google Shape;1848;p186"/>
          <p:cNvSpPr txBox="1"/>
          <p:nvPr/>
        </p:nvSpPr>
        <p:spPr>
          <a:xfrm>
            <a:off x="1674325" y="5274663"/>
            <a:ext cx="5730000" cy="1554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2000"/>
              </a:spcAft>
              <a:buClr>
                <a:schemeClr val="accent5"/>
              </a:buClr>
              <a:buSzPts val="2200"/>
              <a:buFont typeface="Arial"/>
              <a:buNone/>
            </a:pPr>
            <a:r>
              <a:rPr i="0" lang="fr-FR" sz="2000" u="none" cap="none" strike="noStrike">
                <a:solidFill>
                  <a:schemeClr val="dk1"/>
                </a:solidFill>
                <a:latin typeface="Optimistic Text"/>
                <a:ea typeface="Optimistic Text"/>
                <a:cs typeface="Optimistic Text"/>
                <a:sym typeface="Optimistic Text"/>
              </a:rPr>
              <a:t>Les avis de sécurité vous alertent sur les activités suspectes et vous incitent à bloquer, signaler, ignorer ou restreindre une personne lorsqu’une situation vous paraît anormale.</a:t>
            </a:r>
            <a:endParaRPr i="0" sz="1400" u="none" cap="none" strike="noStrike">
              <a:solidFill>
                <a:srgbClr val="000000"/>
              </a:solidFill>
              <a:latin typeface="Optimistic Text"/>
              <a:ea typeface="Optimistic Text"/>
              <a:cs typeface="Optimistic Text"/>
              <a:sym typeface="Optimistic Text"/>
            </a:endParaRPr>
          </a:p>
        </p:txBody>
      </p:sp>
      <p:grpSp>
        <p:nvGrpSpPr>
          <p:cNvPr id="1849" name="Google Shape;1849;p186"/>
          <p:cNvGrpSpPr/>
          <p:nvPr/>
        </p:nvGrpSpPr>
        <p:grpSpPr>
          <a:xfrm>
            <a:off x="699534" y="5592398"/>
            <a:ext cx="704692" cy="565137"/>
            <a:chOff x="14105566" y="7674250"/>
            <a:chExt cx="708660" cy="568320"/>
          </a:xfrm>
        </p:grpSpPr>
        <p:sp>
          <p:nvSpPr>
            <p:cNvPr id="1850" name="Google Shape;1850;p186"/>
            <p:cNvSpPr/>
            <p:nvPr/>
          </p:nvSpPr>
          <p:spPr>
            <a:xfrm>
              <a:off x="14105566" y="7674250"/>
              <a:ext cx="708660" cy="568320"/>
            </a:xfrm>
            <a:custGeom>
              <a:rect b="b" l="l" r="r" t="t"/>
              <a:pathLst>
                <a:path extrusionOk="0" h="56832" w="70866">
                  <a:moveTo>
                    <a:pt x="65849" y="56832"/>
                  </a:moveTo>
                  <a:lnTo>
                    <a:pt x="5029" y="56832"/>
                  </a:lnTo>
                  <a:cubicBezTo>
                    <a:pt x="3251" y="56832"/>
                    <a:pt x="1701" y="55905"/>
                    <a:pt x="850" y="54356"/>
                  </a:cubicBezTo>
                  <a:cubicBezTo>
                    <a:pt x="0" y="52806"/>
                    <a:pt x="63" y="50990"/>
                    <a:pt x="1015" y="49504"/>
                  </a:cubicBezTo>
                  <a:lnTo>
                    <a:pt x="31445" y="2184"/>
                  </a:lnTo>
                  <a:cubicBezTo>
                    <a:pt x="32321" y="812"/>
                    <a:pt x="33807" y="0"/>
                    <a:pt x="35433" y="0"/>
                  </a:cubicBezTo>
                  <a:cubicBezTo>
                    <a:pt x="37058" y="0"/>
                    <a:pt x="38557" y="812"/>
                    <a:pt x="39446" y="2184"/>
                  </a:cubicBezTo>
                  <a:lnTo>
                    <a:pt x="69850" y="49504"/>
                  </a:lnTo>
                  <a:cubicBezTo>
                    <a:pt x="70802" y="50990"/>
                    <a:pt x="70866" y="52806"/>
                    <a:pt x="70027" y="54356"/>
                  </a:cubicBezTo>
                  <a:cubicBezTo>
                    <a:pt x="69176" y="55905"/>
                    <a:pt x="67627" y="56832"/>
                    <a:pt x="65849" y="56832"/>
                  </a:cubicBezTo>
                  <a:close/>
                  <a:moveTo>
                    <a:pt x="3340" y="50990"/>
                  </a:moveTo>
                  <a:cubicBezTo>
                    <a:pt x="2933" y="51612"/>
                    <a:pt x="2908" y="52374"/>
                    <a:pt x="3263" y="53035"/>
                  </a:cubicBezTo>
                  <a:cubicBezTo>
                    <a:pt x="3619" y="53682"/>
                    <a:pt x="4279" y="54076"/>
                    <a:pt x="5029" y="54076"/>
                  </a:cubicBezTo>
                  <a:lnTo>
                    <a:pt x="65849" y="54076"/>
                  </a:lnTo>
                  <a:cubicBezTo>
                    <a:pt x="66586" y="54076"/>
                    <a:pt x="67246" y="53682"/>
                    <a:pt x="67614" y="53035"/>
                  </a:cubicBezTo>
                  <a:cubicBezTo>
                    <a:pt x="67970" y="52374"/>
                    <a:pt x="67945" y="51612"/>
                    <a:pt x="67538" y="50990"/>
                  </a:cubicBezTo>
                  <a:lnTo>
                    <a:pt x="37122" y="3670"/>
                  </a:lnTo>
                  <a:cubicBezTo>
                    <a:pt x="36753" y="3086"/>
                    <a:pt x="36131" y="2743"/>
                    <a:pt x="35433" y="2743"/>
                  </a:cubicBezTo>
                  <a:cubicBezTo>
                    <a:pt x="34747" y="2743"/>
                    <a:pt x="34137" y="3086"/>
                    <a:pt x="33756"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51" name="Google Shape;1851;p186"/>
            <p:cNvSpPr/>
            <p:nvPr/>
          </p:nvSpPr>
          <p:spPr>
            <a:xfrm>
              <a:off x="14446121" y="7811650"/>
              <a:ext cx="27550" cy="293370"/>
            </a:xfrm>
            <a:custGeom>
              <a:rect b="b" l="l" r="r" t="t"/>
              <a:pathLst>
                <a:path extrusionOk="0" h="29337" w="2755">
                  <a:moveTo>
                    <a:pt x="2298" y="29337"/>
                  </a:moveTo>
                  <a:lnTo>
                    <a:pt x="457" y="29337"/>
                  </a:lnTo>
                  <a:cubicBezTo>
                    <a:pt x="215" y="29337"/>
                    <a:pt x="0" y="29133"/>
                    <a:pt x="0" y="28879"/>
                  </a:cubicBezTo>
                  <a:lnTo>
                    <a:pt x="0" y="469"/>
                  </a:lnTo>
                  <a:cubicBezTo>
                    <a:pt x="0" y="215"/>
                    <a:pt x="215" y="0"/>
                    <a:pt x="457" y="0"/>
                  </a:cubicBezTo>
                  <a:lnTo>
                    <a:pt x="2298" y="0"/>
                  </a:lnTo>
                  <a:cubicBezTo>
                    <a:pt x="2552" y="0"/>
                    <a:pt x="2755" y="215"/>
                    <a:pt x="2755" y="469"/>
                  </a:cubicBezTo>
                  <a:lnTo>
                    <a:pt x="2755" y="28879"/>
                  </a:lnTo>
                  <a:cubicBezTo>
                    <a:pt x="2755" y="29133"/>
                    <a:pt x="2552" y="29337"/>
                    <a:pt x="2298" y="2933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52" name="Google Shape;1852;p186"/>
            <p:cNvSpPr/>
            <p:nvPr/>
          </p:nvSpPr>
          <p:spPr>
            <a:xfrm>
              <a:off x="14446121" y="8132500"/>
              <a:ext cx="27550" cy="36709"/>
            </a:xfrm>
            <a:custGeom>
              <a:rect b="b" l="l" r="r" t="t"/>
              <a:pathLst>
                <a:path extrusionOk="0" h="3670" w="2755">
                  <a:moveTo>
                    <a:pt x="2298" y="3670"/>
                  </a:moveTo>
                  <a:lnTo>
                    <a:pt x="457" y="3670"/>
                  </a:lnTo>
                  <a:cubicBezTo>
                    <a:pt x="215" y="3670"/>
                    <a:pt x="0" y="3467"/>
                    <a:pt x="0" y="3213"/>
                  </a:cubicBezTo>
                  <a:lnTo>
                    <a:pt x="0" y="469"/>
                  </a:lnTo>
                  <a:cubicBezTo>
                    <a:pt x="0" y="215"/>
                    <a:pt x="215" y="0"/>
                    <a:pt x="457" y="0"/>
                  </a:cubicBezTo>
                  <a:lnTo>
                    <a:pt x="2298" y="0"/>
                  </a:lnTo>
                  <a:cubicBezTo>
                    <a:pt x="2552" y="0"/>
                    <a:pt x="2755" y="215"/>
                    <a:pt x="2755" y="469"/>
                  </a:cubicBezTo>
                  <a:lnTo>
                    <a:pt x="2755" y="3213"/>
                  </a:lnTo>
                  <a:cubicBezTo>
                    <a:pt x="2755" y="3467"/>
                    <a:pt x="2552" y="3670"/>
                    <a:pt x="2298"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1853" name="Google Shape;1853;p186"/>
          <p:cNvSpPr/>
          <p:nvPr/>
        </p:nvSpPr>
        <p:spPr>
          <a:xfrm>
            <a:off x="9931675" y="2493750"/>
            <a:ext cx="2567400" cy="8775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4" name="Google Shape;1854;p186"/>
          <p:cNvPicPr preferRelativeResize="0"/>
          <p:nvPr/>
        </p:nvPicPr>
        <p:blipFill rotWithShape="1">
          <a:blip r:embed="rId3">
            <a:alphaModFix/>
          </a:blip>
          <a:srcRect b="2068" l="-147" r="1596" t="340"/>
          <a:stretch/>
        </p:blipFill>
        <p:spPr>
          <a:xfrm>
            <a:off x="9931673" y="2493750"/>
            <a:ext cx="2567400" cy="5486400"/>
          </a:xfrm>
          <a:prstGeom prst="roundRect">
            <a:avLst>
              <a:gd fmla="val 11723" name="adj"/>
            </a:avLst>
          </a:prstGeom>
          <a:noFill/>
          <a:ln>
            <a:noFill/>
          </a:ln>
        </p:spPr>
      </p:pic>
      <p:sp>
        <p:nvSpPr>
          <p:cNvPr id="1855" name="Google Shape;1855;p186"/>
          <p:cNvSpPr/>
          <p:nvPr/>
        </p:nvSpPr>
        <p:spPr>
          <a:xfrm>
            <a:off x="13648600" y="2449050"/>
            <a:ext cx="2567400" cy="4941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6" name="Google Shape;1856;p186"/>
          <p:cNvPicPr preferRelativeResize="0"/>
          <p:nvPr/>
        </p:nvPicPr>
        <p:blipFill rotWithShape="1">
          <a:blip r:embed="rId4">
            <a:alphaModFix/>
          </a:blip>
          <a:srcRect b="3660" l="216" r="1241" t="479"/>
          <a:stretch/>
        </p:blipFill>
        <p:spPr>
          <a:xfrm>
            <a:off x="13648600" y="2449058"/>
            <a:ext cx="2567400" cy="5388900"/>
          </a:xfrm>
          <a:prstGeom prst="roundRect">
            <a:avLst>
              <a:gd fmla="val 11723"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0" name="Shape 1860"/>
        <p:cNvGrpSpPr/>
        <p:nvPr/>
      </p:nvGrpSpPr>
      <p:grpSpPr>
        <a:xfrm>
          <a:off x="0" y="0"/>
          <a:ext cx="0" cy="0"/>
          <a:chOff x="0" y="0"/>
          <a:chExt cx="0" cy="0"/>
        </a:xfrm>
      </p:grpSpPr>
      <p:sp>
        <p:nvSpPr>
          <p:cNvPr id="1861" name="Google Shape;1861;p187"/>
          <p:cNvSpPr/>
          <p:nvPr/>
        </p:nvSpPr>
        <p:spPr>
          <a:xfrm>
            <a:off x="697990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187"/>
          <p:cNvSpPr/>
          <p:nvPr/>
        </p:nvSpPr>
        <p:spPr>
          <a:xfrm>
            <a:off x="10777375"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187"/>
          <p:cNvSpPr/>
          <p:nvPr/>
        </p:nvSpPr>
        <p:spPr>
          <a:xfrm>
            <a:off x="1457465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18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865" name="Google Shape;1865;p18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vous aider à contrôler votre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66" name="Google Shape;1866;p187"/>
          <p:cNvSpPr txBox="1"/>
          <p:nvPr/>
        </p:nvSpPr>
        <p:spPr>
          <a:xfrm>
            <a:off x="699550" y="4192400"/>
            <a:ext cx="5730000" cy="5541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Mots masqués</a:t>
            </a:r>
            <a:endParaRPr i="0" sz="1800" u="none" cap="none" strike="noStrike">
              <a:solidFill>
                <a:schemeClr val="dk1"/>
              </a:solidFill>
              <a:latin typeface="Optimistic Display"/>
              <a:ea typeface="Optimistic Display"/>
              <a:cs typeface="Optimistic Display"/>
              <a:sym typeface="Optimistic Display"/>
            </a:endParaRPr>
          </a:p>
        </p:txBody>
      </p:sp>
      <p:sp>
        <p:nvSpPr>
          <p:cNvPr id="1867" name="Google Shape;1867;p187"/>
          <p:cNvSpPr txBox="1"/>
          <p:nvPr/>
        </p:nvSpPr>
        <p:spPr>
          <a:xfrm>
            <a:off x="1673000" y="5055050"/>
            <a:ext cx="4604100" cy="846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Protégez-vous des messages privés et commentaires offensants</a:t>
            </a:r>
            <a:endParaRPr i="0" sz="1400" u="none" cap="none" strike="noStrike">
              <a:solidFill>
                <a:srgbClr val="000000"/>
              </a:solidFill>
              <a:latin typeface="Optimistic Text"/>
              <a:ea typeface="Optimistic Text"/>
              <a:cs typeface="Optimistic Text"/>
              <a:sym typeface="Optimistic Text"/>
            </a:endParaRPr>
          </a:p>
        </p:txBody>
      </p:sp>
      <p:grpSp>
        <p:nvGrpSpPr>
          <p:cNvPr id="1868" name="Google Shape;1868;p187"/>
          <p:cNvGrpSpPr/>
          <p:nvPr/>
        </p:nvGrpSpPr>
        <p:grpSpPr>
          <a:xfrm>
            <a:off x="807350" y="5051322"/>
            <a:ext cx="615025" cy="667176"/>
            <a:chOff x="3702130" y="7619180"/>
            <a:chExt cx="625470" cy="678300"/>
          </a:xfrm>
        </p:grpSpPr>
        <p:sp>
          <p:nvSpPr>
            <p:cNvPr id="1869" name="Google Shape;1869;p187"/>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70" name="Google Shape;1870;p187"/>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pic>
        <p:nvPicPr>
          <p:cNvPr id="1871" name="Google Shape;1871;p187"/>
          <p:cNvPicPr preferRelativeResize="0"/>
          <p:nvPr/>
        </p:nvPicPr>
        <p:blipFill rotWithShape="1">
          <a:blip r:embed="rId3">
            <a:alphaModFix/>
          </a:blip>
          <a:srcRect b="3651" l="1596" r="1596" t="0"/>
          <a:stretch/>
        </p:blipFill>
        <p:spPr>
          <a:xfrm>
            <a:off x="10908225" y="2356211"/>
            <a:ext cx="2804100" cy="5574600"/>
          </a:xfrm>
          <a:prstGeom prst="roundRect">
            <a:avLst>
              <a:gd fmla="val 11723" name="adj"/>
            </a:avLst>
          </a:prstGeom>
          <a:noFill/>
          <a:ln>
            <a:noFill/>
          </a:ln>
        </p:spPr>
      </p:pic>
      <p:pic>
        <p:nvPicPr>
          <p:cNvPr id="1872" name="Google Shape;1872;p187"/>
          <p:cNvPicPr preferRelativeResize="0"/>
          <p:nvPr/>
        </p:nvPicPr>
        <p:blipFill rotWithShape="1">
          <a:blip r:embed="rId4">
            <a:alphaModFix/>
          </a:blip>
          <a:srcRect b="3651" l="1596" r="1596" t="0"/>
          <a:stretch/>
        </p:blipFill>
        <p:spPr>
          <a:xfrm>
            <a:off x="14691450" y="2259736"/>
            <a:ext cx="2804100" cy="5574600"/>
          </a:xfrm>
          <a:prstGeom prst="roundRect">
            <a:avLst>
              <a:gd fmla="val 11723" name="adj"/>
            </a:avLst>
          </a:prstGeom>
          <a:noFill/>
          <a:ln>
            <a:noFill/>
          </a:ln>
        </p:spPr>
      </p:pic>
      <p:pic>
        <p:nvPicPr>
          <p:cNvPr id="1873" name="Google Shape;1873;p187"/>
          <p:cNvPicPr preferRelativeResize="0"/>
          <p:nvPr/>
        </p:nvPicPr>
        <p:blipFill rotWithShape="1">
          <a:blip r:embed="rId5">
            <a:alphaModFix/>
          </a:blip>
          <a:srcRect b="3651" l="1596" r="1596" t="0"/>
          <a:stretch/>
        </p:blipFill>
        <p:spPr>
          <a:xfrm>
            <a:off x="7125188" y="2356359"/>
            <a:ext cx="2804100" cy="5574300"/>
          </a:xfrm>
          <a:prstGeom prst="roundRect">
            <a:avLst>
              <a:gd fmla="val 11723" name="adj"/>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7" name="Shape 1877"/>
        <p:cNvGrpSpPr/>
        <p:nvPr/>
      </p:nvGrpSpPr>
      <p:grpSpPr>
        <a:xfrm>
          <a:off x="0" y="0"/>
          <a:ext cx="0" cy="0"/>
          <a:chOff x="0" y="0"/>
          <a:chExt cx="0" cy="0"/>
        </a:xfrm>
      </p:grpSpPr>
      <p:sp>
        <p:nvSpPr>
          <p:cNvPr id="1878" name="Google Shape;1878;p188"/>
          <p:cNvSpPr/>
          <p:nvPr/>
        </p:nvSpPr>
        <p:spPr>
          <a:xfrm>
            <a:off x="6332225" y="270057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9" name="Google Shape;1879;p188"/>
          <p:cNvSpPr/>
          <p:nvPr/>
        </p:nvSpPr>
        <p:spPr>
          <a:xfrm>
            <a:off x="9274900" y="2737513"/>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0" name="Google Shape;1880;p188"/>
          <p:cNvSpPr/>
          <p:nvPr/>
        </p:nvSpPr>
        <p:spPr>
          <a:xfrm>
            <a:off x="12217550"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1" name="Google Shape;1881;p188"/>
          <p:cNvSpPr/>
          <p:nvPr/>
        </p:nvSpPr>
        <p:spPr>
          <a:xfrm>
            <a:off x="15160250"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2" name="Google Shape;1882;p18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883" name="Google Shape;1883;p18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vous aider à contrôler votre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84" name="Google Shape;1884;p188"/>
          <p:cNvSpPr txBox="1"/>
          <p:nvPr/>
        </p:nvSpPr>
        <p:spPr>
          <a:xfrm>
            <a:off x="699550" y="4083075"/>
            <a:ext cx="5298300" cy="12468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Encourager les interactions positives</a:t>
            </a:r>
            <a:endParaRPr i="0" sz="1800" u="none" cap="none" strike="noStrike">
              <a:solidFill>
                <a:schemeClr val="dk1"/>
              </a:solidFill>
              <a:latin typeface="Optimistic Display"/>
              <a:ea typeface="Optimistic Display"/>
              <a:cs typeface="Optimistic Display"/>
              <a:sym typeface="Optimistic Display"/>
            </a:endParaRPr>
          </a:p>
        </p:txBody>
      </p:sp>
      <p:sp>
        <p:nvSpPr>
          <p:cNvPr id="1885" name="Google Shape;1885;p188"/>
          <p:cNvSpPr txBox="1"/>
          <p:nvPr/>
        </p:nvSpPr>
        <p:spPr>
          <a:xfrm>
            <a:off x="1673000" y="5603575"/>
            <a:ext cx="4604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Commentaires épinglés</a:t>
            </a:r>
            <a:endParaRPr i="0" sz="1400" u="none" cap="none" strike="noStrike">
              <a:solidFill>
                <a:srgbClr val="000000"/>
              </a:solidFill>
              <a:latin typeface="Optimistic Text"/>
              <a:ea typeface="Optimistic Text"/>
              <a:cs typeface="Optimistic Text"/>
              <a:sym typeface="Optimistic Text"/>
            </a:endParaRPr>
          </a:p>
        </p:txBody>
      </p:sp>
      <p:grpSp>
        <p:nvGrpSpPr>
          <p:cNvPr id="1886" name="Google Shape;1886;p188"/>
          <p:cNvGrpSpPr/>
          <p:nvPr/>
        </p:nvGrpSpPr>
        <p:grpSpPr>
          <a:xfrm>
            <a:off x="807354" y="5553415"/>
            <a:ext cx="615023" cy="592905"/>
            <a:chOff x="1624597" y="554286"/>
            <a:chExt cx="68453" cy="65989"/>
          </a:xfrm>
        </p:grpSpPr>
        <p:sp>
          <p:nvSpPr>
            <p:cNvPr id="1887" name="Google Shape;1887;p188"/>
            <p:cNvSpPr/>
            <p:nvPr/>
          </p:nvSpPr>
          <p:spPr>
            <a:xfrm>
              <a:off x="1624597" y="554286"/>
              <a:ext cx="68453" cy="65989"/>
            </a:xfrm>
            <a:custGeom>
              <a:rect b="b" l="l" r="r" t="t"/>
              <a:pathLst>
                <a:path extrusionOk="0" h="65989" w="68453">
                  <a:moveTo>
                    <a:pt x="19100" y="65989"/>
                  </a:moveTo>
                  <a:cubicBezTo>
                    <a:pt x="18567" y="65989"/>
                    <a:pt x="18034" y="65849"/>
                    <a:pt x="17551" y="65582"/>
                  </a:cubicBezTo>
                  <a:cubicBezTo>
                    <a:pt x="16535" y="65011"/>
                    <a:pt x="15900" y="63944"/>
                    <a:pt x="15900" y="62788"/>
                  </a:cubicBezTo>
                  <a:lnTo>
                    <a:pt x="15900" y="50876"/>
                  </a:lnTo>
                  <a:cubicBezTo>
                    <a:pt x="15900" y="50622"/>
                    <a:pt x="15684" y="50406"/>
                    <a:pt x="15443" y="50406"/>
                  </a:cubicBezTo>
                  <a:lnTo>
                    <a:pt x="4648" y="50406"/>
                  </a:lnTo>
                  <a:cubicBezTo>
                    <a:pt x="2895" y="50406"/>
                    <a:pt x="1422" y="49047"/>
                    <a:pt x="1270" y="47320"/>
                  </a:cubicBezTo>
                  <a:cubicBezTo>
                    <a:pt x="0" y="32639"/>
                    <a:pt x="0" y="17754"/>
                    <a:pt x="1270" y="3086"/>
                  </a:cubicBezTo>
                  <a:cubicBezTo>
                    <a:pt x="1422" y="1346"/>
                    <a:pt x="2895" y="0"/>
                    <a:pt x="4648" y="0"/>
                  </a:cubicBezTo>
                  <a:lnTo>
                    <a:pt x="63804" y="0"/>
                  </a:lnTo>
                  <a:cubicBezTo>
                    <a:pt x="65557" y="0"/>
                    <a:pt x="67030" y="1346"/>
                    <a:pt x="67183" y="3073"/>
                  </a:cubicBezTo>
                  <a:cubicBezTo>
                    <a:pt x="68453" y="17754"/>
                    <a:pt x="68453" y="32639"/>
                    <a:pt x="67183" y="47320"/>
                  </a:cubicBezTo>
                  <a:cubicBezTo>
                    <a:pt x="67030" y="49047"/>
                    <a:pt x="65557" y="50406"/>
                    <a:pt x="63804" y="50406"/>
                  </a:cubicBezTo>
                  <a:lnTo>
                    <a:pt x="46075" y="50406"/>
                  </a:lnTo>
                  <a:cubicBezTo>
                    <a:pt x="45478" y="50406"/>
                    <a:pt x="44894" y="50584"/>
                    <a:pt x="44386" y="50888"/>
                  </a:cubicBezTo>
                  <a:lnTo>
                    <a:pt x="20789" y="65506"/>
                  </a:lnTo>
                  <a:cubicBezTo>
                    <a:pt x="20269" y="65824"/>
                    <a:pt x="19697" y="65989"/>
                    <a:pt x="19100" y="65989"/>
                  </a:cubicBezTo>
                  <a:close/>
                  <a:moveTo>
                    <a:pt x="4648" y="2743"/>
                  </a:moveTo>
                  <a:cubicBezTo>
                    <a:pt x="4343" y="2743"/>
                    <a:pt x="4038" y="3022"/>
                    <a:pt x="4013" y="3314"/>
                  </a:cubicBezTo>
                  <a:cubicBezTo>
                    <a:pt x="2755" y="17843"/>
                    <a:pt x="2755" y="32562"/>
                    <a:pt x="4013" y="47091"/>
                  </a:cubicBezTo>
                  <a:cubicBezTo>
                    <a:pt x="4038" y="47383"/>
                    <a:pt x="4343" y="47663"/>
                    <a:pt x="4648" y="47663"/>
                  </a:cubicBezTo>
                  <a:lnTo>
                    <a:pt x="15443" y="47663"/>
                  </a:lnTo>
                  <a:cubicBezTo>
                    <a:pt x="17195" y="47663"/>
                    <a:pt x="18656" y="49098"/>
                    <a:pt x="18656" y="50876"/>
                  </a:cubicBezTo>
                  <a:lnTo>
                    <a:pt x="18656" y="62788"/>
                  </a:lnTo>
                  <a:cubicBezTo>
                    <a:pt x="18656" y="63017"/>
                    <a:pt x="18783" y="63131"/>
                    <a:pt x="18884" y="63182"/>
                  </a:cubicBezTo>
                  <a:cubicBezTo>
                    <a:pt x="18973" y="63233"/>
                    <a:pt x="19151" y="63296"/>
                    <a:pt x="19342" y="63169"/>
                  </a:cubicBezTo>
                  <a:lnTo>
                    <a:pt x="42938" y="48552"/>
                  </a:lnTo>
                  <a:cubicBezTo>
                    <a:pt x="43878" y="47967"/>
                    <a:pt x="44970" y="47663"/>
                    <a:pt x="46075" y="47663"/>
                  </a:cubicBezTo>
                  <a:lnTo>
                    <a:pt x="63804" y="47663"/>
                  </a:lnTo>
                  <a:cubicBezTo>
                    <a:pt x="64122" y="47663"/>
                    <a:pt x="64414" y="47383"/>
                    <a:pt x="64439" y="47078"/>
                  </a:cubicBezTo>
                  <a:cubicBezTo>
                    <a:pt x="65709" y="32562"/>
                    <a:pt x="65709" y="17843"/>
                    <a:pt x="64439" y="3314"/>
                  </a:cubicBezTo>
                  <a:cubicBezTo>
                    <a:pt x="64414" y="3009"/>
                    <a:pt x="64122" y="2743"/>
                    <a:pt x="6380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88" name="Google Shape;1888;p188"/>
            <p:cNvSpPr/>
            <p:nvPr/>
          </p:nvSpPr>
          <p:spPr>
            <a:xfrm>
              <a:off x="1654242" y="574452"/>
              <a:ext cx="10071" cy="10083"/>
            </a:xfrm>
            <a:custGeom>
              <a:rect b="b" l="l" r="r" t="t"/>
              <a:pathLst>
                <a:path extrusionOk="0" h="10083" w="10071">
                  <a:moveTo>
                    <a:pt x="5041" y="10083"/>
                  </a:moveTo>
                  <a:cubicBezTo>
                    <a:pt x="2260" y="10083"/>
                    <a:pt x="0" y="7810"/>
                    <a:pt x="0" y="5041"/>
                  </a:cubicBezTo>
                  <a:cubicBezTo>
                    <a:pt x="0" y="2247"/>
                    <a:pt x="2260" y="0"/>
                    <a:pt x="5041" y="0"/>
                  </a:cubicBezTo>
                  <a:cubicBezTo>
                    <a:pt x="7823" y="0"/>
                    <a:pt x="10071" y="2247"/>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311" y="7327"/>
                    <a:pt x="7340" y="6299"/>
                    <a:pt x="7340" y="5041"/>
                  </a:cubicBezTo>
                  <a:cubicBezTo>
                    <a:pt x="7340" y="3771"/>
                    <a:pt x="6311" y="2743"/>
                    <a:pt x="5041"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89" name="Google Shape;1889;p188"/>
            <p:cNvSpPr/>
            <p:nvPr/>
          </p:nvSpPr>
          <p:spPr>
            <a:xfrm>
              <a:off x="1639583"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90" name="Google Shape;1890;p188"/>
            <p:cNvSpPr/>
            <p:nvPr/>
          </p:nvSpPr>
          <p:spPr>
            <a:xfrm>
              <a:off x="1668914"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1891" name="Google Shape;1891;p188"/>
          <p:cNvSpPr/>
          <p:nvPr/>
        </p:nvSpPr>
        <p:spPr>
          <a:xfrm>
            <a:off x="12370950" y="2997225"/>
            <a:ext cx="2121900" cy="10365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2" name="Google Shape;1892;p188"/>
          <p:cNvPicPr preferRelativeResize="0"/>
          <p:nvPr/>
        </p:nvPicPr>
        <p:blipFill rotWithShape="1">
          <a:blip r:embed="rId3">
            <a:alphaModFix/>
          </a:blip>
          <a:srcRect b="2573" l="1606" r="1597" t="658"/>
          <a:stretch/>
        </p:blipFill>
        <p:spPr>
          <a:xfrm>
            <a:off x="12370925" y="2996350"/>
            <a:ext cx="2121900" cy="4236900"/>
          </a:xfrm>
          <a:prstGeom prst="roundRect">
            <a:avLst>
              <a:gd fmla="val 11723" name="adj"/>
            </a:avLst>
          </a:prstGeom>
          <a:noFill/>
          <a:ln>
            <a:noFill/>
          </a:ln>
        </p:spPr>
      </p:pic>
      <p:sp>
        <p:nvSpPr>
          <p:cNvPr id="1893" name="Google Shape;1893;p188"/>
          <p:cNvSpPr/>
          <p:nvPr/>
        </p:nvSpPr>
        <p:spPr>
          <a:xfrm>
            <a:off x="9428188"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4" name="Google Shape;1894;p188"/>
          <p:cNvPicPr preferRelativeResize="0"/>
          <p:nvPr/>
        </p:nvPicPr>
        <p:blipFill rotWithShape="1">
          <a:blip r:embed="rId4">
            <a:alphaModFix/>
          </a:blip>
          <a:srcRect b="3241" l="1606" r="1597" t="0"/>
          <a:stretch/>
        </p:blipFill>
        <p:spPr>
          <a:xfrm>
            <a:off x="9428200" y="2996250"/>
            <a:ext cx="2121900" cy="4236900"/>
          </a:xfrm>
          <a:prstGeom prst="roundRect">
            <a:avLst>
              <a:gd fmla="val 11723" name="adj"/>
            </a:avLst>
          </a:prstGeom>
          <a:noFill/>
          <a:ln>
            <a:noFill/>
          </a:ln>
        </p:spPr>
      </p:pic>
      <p:sp>
        <p:nvSpPr>
          <p:cNvPr id="1895" name="Google Shape;1895;p188"/>
          <p:cNvSpPr/>
          <p:nvPr/>
        </p:nvSpPr>
        <p:spPr>
          <a:xfrm>
            <a:off x="6485463"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6" name="Google Shape;1896;p188"/>
          <p:cNvPicPr preferRelativeResize="0"/>
          <p:nvPr/>
        </p:nvPicPr>
        <p:blipFill rotWithShape="1">
          <a:blip r:embed="rId5">
            <a:alphaModFix/>
          </a:blip>
          <a:srcRect b="3231" l="1606" r="1597" t="0"/>
          <a:stretch/>
        </p:blipFill>
        <p:spPr>
          <a:xfrm>
            <a:off x="6485625" y="2996425"/>
            <a:ext cx="2121900" cy="4236900"/>
          </a:xfrm>
          <a:prstGeom prst="roundRect">
            <a:avLst>
              <a:gd fmla="val 11723" name="adj"/>
            </a:avLst>
          </a:prstGeom>
          <a:noFill/>
          <a:ln>
            <a:noFill/>
          </a:ln>
        </p:spPr>
      </p:pic>
      <p:sp>
        <p:nvSpPr>
          <p:cNvPr id="1897" name="Google Shape;1897;p188"/>
          <p:cNvSpPr/>
          <p:nvPr/>
        </p:nvSpPr>
        <p:spPr>
          <a:xfrm>
            <a:off x="15313488"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8" name="Google Shape;1898;p188"/>
          <p:cNvPicPr preferRelativeResize="0"/>
          <p:nvPr/>
        </p:nvPicPr>
        <p:blipFill rotWithShape="1">
          <a:blip r:embed="rId6">
            <a:alphaModFix/>
          </a:blip>
          <a:srcRect b="3231" l="1606" r="1597" t="0"/>
          <a:stretch/>
        </p:blipFill>
        <p:spPr>
          <a:xfrm>
            <a:off x="15313575" y="2996350"/>
            <a:ext cx="2121900" cy="4236900"/>
          </a:xfrm>
          <a:prstGeom prst="roundRect">
            <a:avLst>
              <a:gd fmla="val 11723"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p171"/>
          <p:cNvSpPr txBox="1"/>
          <p:nvPr>
            <p:ph idx="4294967295" type="ctrTitle"/>
          </p:nvPr>
        </p:nvSpPr>
        <p:spPr>
          <a:xfrm>
            <a:off x="699525" y="4720200"/>
            <a:ext cx="8444400" cy="846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fr-FR" sz="5500" u="none" cap="none" strike="noStrike">
                <a:solidFill>
                  <a:schemeClr val="dk1"/>
                </a:solidFill>
              </a:rPr>
              <a:t>Introduction</a:t>
            </a:r>
            <a:endParaRPr i="0" sz="5500" u="none" cap="none" strike="noStrike">
              <a:solidFill>
                <a:schemeClr val="dk1"/>
              </a:solidFill>
            </a:endParaRPr>
          </a:p>
        </p:txBody>
      </p:sp>
      <p:sp>
        <p:nvSpPr>
          <p:cNvPr id="1464" name="Google Shape;1464;p171"/>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fr-FR"/>
              <a:t>0</a:t>
            </a:r>
            <a:fld id="{00000000-1234-1234-1234-123412341234}" type="slidenum">
              <a:rPr lang="fr-FR"/>
              <a:t>‹#›</a:t>
            </a:fld>
            <a:endParaRPr/>
          </a:p>
        </p:txBody>
      </p:sp>
      <p:pic>
        <p:nvPicPr>
          <p:cNvPr id="1465" name="Google Shape;1465;p171"/>
          <p:cNvPicPr preferRelativeResize="0"/>
          <p:nvPr/>
        </p:nvPicPr>
        <p:blipFill rotWithShape="1">
          <a:blip r:embed="rId3">
            <a:alphaModFix/>
          </a:blip>
          <a:srcRect b="9613" l="21125" r="5496" t="28600"/>
          <a:stretch/>
        </p:blipFill>
        <p:spPr>
          <a:xfrm>
            <a:off x="7155200" y="2400300"/>
            <a:ext cx="10433400" cy="5868300"/>
          </a:xfrm>
          <a:prstGeom prst="roundRect">
            <a:avLst>
              <a:gd fmla="val 7089" name="adj"/>
            </a:avLst>
          </a:prstGeom>
          <a:noFill/>
          <a:ln>
            <a:noFill/>
          </a:ln>
        </p:spPr>
      </p:pic>
      <p:pic>
        <p:nvPicPr>
          <p:cNvPr id="1466" name="Google Shape;1466;p171"/>
          <p:cNvPicPr preferRelativeResize="0"/>
          <p:nvPr/>
        </p:nvPicPr>
        <p:blipFill rotWithShape="1">
          <a:blip r:embed="rId4">
            <a:alphaModFix/>
          </a:blip>
          <a:srcRect b="0" l="0" r="0" t="0"/>
          <a:stretch/>
        </p:blipFill>
        <p:spPr>
          <a:xfrm>
            <a:off x="8326463" y="1828800"/>
            <a:ext cx="3638475" cy="30212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2" name="Shape 1902"/>
        <p:cNvGrpSpPr/>
        <p:nvPr/>
      </p:nvGrpSpPr>
      <p:grpSpPr>
        <a:xfrm>
          <a:off x="0" y="0"/>
          <a:ext cx="0" cy="0"/>
          <a:chOff x="0" y="0"/>
          <a:chExt cx="0" cy="0"/>
        </a:xfrm>
      </p:grpSpPr>
      <p:sp>
        <p:nvSpPr>
          <p:cNvPr id="1903" name="Google Shape;1903;p18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sz="1400">
                <a:solidFill>
                  <a:schemeClr val="dk1"/>
                </a:solidFill>
                <a:latin typeface="Arial"/>
                <a:ea typeface="Arial"/>
                <a:cs typeface="Arial"/>
                <a:sym typeface="Arial"/>
              </a:rPr>
              <a:t>‹#›</a:t>
            </a:fld>
            <a:endParaRPr sz="1400">
              <a:solidFill>
                <a:schemeClr val="dk1"/>
              </a:solidFill>
              <a:latin typeface="Arial"/>
              <a:ea typeface="Arial"/>
              <a:cs typeface="Arial"/>
              <a:sym typeface="Arial"/>
            </a:endParaRPr>
          </a:p>
        </p:txBody>
      </p:sp>
      <p:sp>
        <p:nvSpPr>
          <p:cNvPr id="1904" name="Google Shape;1904;p189"/>
          <p:cNvSpPr txBox="1"/>
          <p:nvPr>
            <p:ph idx="4294967295" type="ctrTitle"/>
          </p:nvPr>
        </p:nvSpPr>
        <p:spPr>
          <a:xfrm>
            <a:off x="699525" y="3189900"/>
            <a:ext cx="5171700" cy="390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5600"/>
              <a:buFont typeface="Arial"/>
              <a:buNone/>
            </a:pPr>
            <a:r>
              <a:rPr b="1" i="0" lang="fr-FR" sz="2300" u="none" cap="none" strike="noStrike">
                <a:solidFill>
                  <a:schemeClr val="dk1"/>
                </a:solidFill>
              </a:rPr>
              <a:t>LEÇON 3</a:t>
            </a:r>
            <a:endParaRPr i="0" sz="5500" u="none" cap="none" strike="noStrike">
              <a:solidFill>
                <a:schemeClr val="dk1"/>
              </a:solidFill>
            </a:endParaRPr>
          </a:p>
          <a:p>
            <a:pPr indent="0" lvl="0" marL="0" marR="0" rtl="0" algn="l">
              <a:lnSpc>
                <a:spcPct val="115000"/>
              </a:lnSpc>
              <a:spcBef>
                <a:spcPts val="1000"/>
              </a:spcBef>
              <a:spcAft>
                <a:spcPts val="2000"/>
              </a:spcAft>
              <a:buClr>
                <a:schemeClr val="dk1"/>
              </a:buClr>
              <a:buSzPts val="5600"/>
              <a:buFont typeface="Arial"/>
              <a:buNone/>
            </a:pPr>
            <a:r>
              <a:rPr i="0" lang="fr-FR" sz="4500" u="none" cap="none" strike="noStrike">
                <a:solidFill>
                  <a:schemeClr val="dk1"/>
                </a:solidFill>
              </a:rPr>
              <a:t>Expériences adaptées à l’âge</a:t>
            </a:r>
            <a:endParaRPr i="0" sz="4500" u="none" cap="none" strike="noStrike">
              <a:solidFill>
                <a:schemeClr val="dk1"/>
              </a:solidFill>
            </a:endParaRPr>
          </a:p>
        </p:txBody>
      </p:sp>
      <p:pic>
        <p:nvPicPr>
          <p:cNvPr id="1905" name="Google Shape;1905;p189"/>
          <p:cNvPicPr preferRelativeResize="0"/>
          <p:nvPr/>
        </p:nvPicPr>
        <p:blipFill rotWithShape="1">
          <a:blip r:embed="rId3">
            <a:alphaModFix/>
          </a:blip>
          <a:srcRect b="1270" l="11683" r="17024" t="29980"/>
          <a:stretch/>
        </p:blipFill>
        <p:spPr>
          <a:xfrm>
            <a:off x="8201891" y="2170200"/>
            <a:ext cx="9252300" cy="5946600"/>
          </a:xfrm>
          <a:prstGeom prst="roundRect">
            <a:avLst>
              <a:gd fmla="val 7089" name="adj"/>
            </a:avLst>
          </a:prstGeom>
          <a:noFill/>
          <a:ln>
            <a:noFill/>
          </a:ln>
        </p:spPr>
      </p:pic>
      <p:pic>
        <p:nvPicPr>
          <p:cNvPr id="1906" name="Google Shape;1906;p189"/>
          <p:cNvPicPr preferRelativeResize="0"/>
          <p:nvPr/>
        </p:nvPicPr>
        <p:blipFill rotWithShape="1">
          <a:blip r:embed="rId4">
            <a:alphaModFix/>
          </a:blip>
          <a:srcRect b="42169" l="0" r="0" t="0"/>
          <a:stretch/>
        </p:blipFill>
        <p:spPr>
          <a:xfrm>
            <a:off x="6717950" y="-400300"/>
            <a:ext cx="12914949" cy="49779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0" name="Shape 1910"/>
        <p:cNvGrpSpPr/>
        <p:nvPr/>
      </p:nvGrpSpPr>
      <p:grpSpPr>
        <a:xfrm>
          <a:off x="0" y="0"/>
          <a:ext cx="0" cy="0"/>
          <a:chOff x="0" y="0"/>
          <a:chExt cx="0" cy="0"/>
        </a:xfrm>
      </p:grpSpPr>
      <p:sp>
        <p:nvSpPr>
          <p:cNvPr id="1911" name="Google Shape;1911;p19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sz="1400">
                <a:solidFill>
                  <a:schemeClr val="dk1"/>
                </a:solidFill>
                <a:latin typeface="Arial"/>
                <a:ea typeface="Arial"/>
                <a:cs typeface="Arial"/>
                <a:sym typeface="Arial"/>
              </a:rPr>
              <a:t>‹#›</a:t>
            </a:fld>
            <a:endParaRPr sz="1400">
              <a:solidFill>
                <a:schemeClr val="dk1"/>
              </a:solidFill>
              <a:latin typeface="Arial"/>
              <a:ea typeface="Arial"/>
              <a:cs typeface="Arial"/>
              <a:sym typeface="Arial"/>
            </a:endParaRPr>
          </a:p>
        </p:txBody>
      </p:sp>
      <p:sp>
        <p:nvSpPr>
          <p:cNvPr id="1912" name="Google Shape;1912;p190"/>
          <p:cNvSpPr txBox="1"/>
          <p:nvPr>
            <p:ph type="title"/>
          </p:nvPr>
        </p:nvSpPr>
        <p:spPr>
          <a:xfrm>
            <a:off x="741425" y="4771475"/>
            <a:ext cx="52929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Principes d’innovation responsable</a:t>
            </a:r>
            <a:endParaRPr b="1" sz="2400">
              <a:latin typeface="Optimistic Text"/>
              <a:ea typeface="Optimistic Text"/>
              <a:cs typeface="Optimistic Text"/>
              <a:sym typeface="Optimistic Text"/>
            </a:endParaRPr>
          </a:p>
        </p:txBody>
      </p:sp>
      <p:sp>
        <p:nvSpPr>
          <p:cNvPr id="1913" name="Google Shape;1913;p190"/>
          <p:cNvSpPr txBox="1"/>
          <p:nvPr>
            <p:ph idx="4294967295" type="title"/>
          </p:nvPr>
        </p:nvSpPr>
        <p:spPr>
          <a:xfrm>
            <a:off x="6975175" y="4771475"/>
            <a:ext cx="49449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Interactions proactives</a:t>
            </a:r>
            <a:endParaRPr b="1" sz="2400">
              <a:latin typeface="Optimistic Text"/>
              <a:ea typeface="Optimistic Text"/>
              <a:cs typeface="Optimistic Text"/>
              <a:sym typeface="Optimistic Text"/>
            </a:endParaRPr>
          </a:p>
        </p:txBody>
      </p:sp>
      <p:sp>
        <p:nvSpPr>
          <p:cNvPr id="1914" name="Google Shape;1914;p190"/>
          <p:cNvSpPr txBox="1"/>
          <p:nvPr>
            <p:ph idx="4294967295" type="title"/>
          </p:nvPr>
        </p:nvSpPr>
        <p:spPr>
          <a:xfrm>
            <a:off x="12562750" y="4771475"/>
            <a:ext cx="45384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Itération</a:t>
            </a:r>
            <a:endParaRPr b="1" sz="2400">
              <a:latin typeface="Optimistic Text"/>
              <a:ea typeface="Optimistic Text"/>
              <a:cs typeface="Optimistic Text"/>
              <a:sym typeface="Optimistic Text"/>
            </a:endParaRPr>
          </a:p>
        </p:txBody>
      </p:sp>
      <p:sp>
        <p:nvSpPr>
          <p:cNvPr id="1915" name="Google Shape;1915;p190"/>
          <p:cNvSpPr txBox="1"/>
          <p:nvPr>
            <p:ph idx="1" type="body"/>
          </p:nvPr>
        </p:nvSpPr>
        <p:spPr>
          <a:xfrm>
            <a:off x="741425" y="5479400"/>
            <a:ext cx="5136900" cy="1723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00"/>
              <a:buNone/>
            </a:pPr>
            <a:r>
              <a:rPr b="1" lang="fr-FR" sz="2000"/>
              <a:t>01. </a:t>
            </a:r>
            <a:r>
              <a:rPr lang="fr-FR" sz="2000"/>
              <a:t>   Ne jamais surprendre</a:t>
            </a:r>
            <a:endParaRPr sz="2000"/>
          </a:p>
          <a:p>
            <a:pPr indent="0" lvl="0" marL="0" rtl="0" algn="l">
              <a:lnSpc>
                <a:spcPct val="115000"/>
              </a:lnSpc>
              <a:spcBef>
                <a:spcPts val="0"/>
              </a:spcBef>
              <a:spcAft>
                <a:spcPts val="0"/>
              </a:spcAft>
              <a:buSzPts val="400"/>
              <a:buNone/>
            </a:pPr>
            <a:r>
              <a:rPr b="1" lang="fr-FR" sz="2000"/>
              <a:t>02. </a:t>
            </a:r>
            <a:r>
              <a:rPr lang="fr-FR" sz="2000"/>
              <a:t>   Mettre en place des contrôles </a:t>
            </a:r>
            <a:br>
              <a:rPr lang="fr-FR" sz="2000"/>
            </a:br>
            <a:r>
              <a:rPr lang="fr-FR" sz="2000"/>
              <a:t>	</a:t>
            </a:r>
            <a:r>
              <a:rPr lang="fr-FR" sz="2000">
                <a:solidFill>
                  <a:schemeClr val="accent5"/>
                </a:solidFill>
              </a:rPr>
              <a:t>   </a:t>
            </a:r>
            <a:r>
              <a:rPr lang="fr-FR" sz="2000"/>
              <a:t>qui comptent</a:t>
            </a:r>
            <a:endParaRPr sz="2000"/>
          </a:p>
          <a:p>
            <a:pPr indent="0" lvl="0" marL="0" rtl="0" algn="l">
              <a:lnSpc>
                <a:spcPct val="115000"/>
              </a:lnSpc>
              <a:spcBef>
                <a:spcPts val="0"/>
              </a:spcBef>
              <a:spcAft>
                <a:spcPts val="0"/>
              </a:spcAft>
              <a:buSzPts val="400"/>
              <a:buNone/>
            </a:pPr>
            <a:r>
              <a:rPr b="1" lang="fr-FR" sz="2000"/>
              <a:t>03. </a:t>
            </a:r>
            <a:r>
              <a:rPr lang="fr-FR" sz="2000"/>
              <a:t>   Prendre en compte chaque personne </a:t>
            </a:r>
            <a:endParaRPr sz="2000"/>
          </a:p>
          <a:p>
            <a:pPr indent="0" lvl="0" marL="0" rtl="0" algn="l">
              <a:lnSpc>
                <a:spcPct val="115000"/>
              </a:lnSpc>
              <a:spcBef>
                <a:spcPts val="0"/>
              </a:spcBef>
              <a:spcAft>
                <a:spcPts val="0"/>
              </a:spcAft>
              <a:buSzPts val="400"/>
              <a:buNone/>
            </a:pPr>
            <a:r>
              <a:rPr b="1" lang="fr-FR" sz="2000"/>
              <a:t>04. </a:t>
            </a:r>
            <a:r>
              <a:rPr lang="fr-FR" sz="2000"/>
              <a:t>   Donner la priorité aux personnes</a:t>
            </a:r>
            <a:endParaRPr sz="2000"/>
          </a:p>
        </p:txBody>
      </p:sp>
      <p:sp>
        <p:nvSpPr>
          <p:cNvPr id="1916" name="Google Shape;1916;p190"/>
          <p:cNvSpPr txBox="1"/>
          <p:nvPr>
            <p:ph idx="4294967295" type="body"/>
          </p:nvPr>
        </p:nvSpPr>
        <p:spPr>
          <a:xfrm>
            <a:off x="6975175" y="5479400"/>
            <a:ext cx="46662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400"/>
              <a:buNone/>
            </a:pPr>
            <a:r>
              <a:rPr lang="fr-FR" sz="2000"/>
              <a:t>Nous travaillons entre autres avec des experts en confidentialité, en sécurité, en droits civiques et humains, et en AR/VR afin d’avoir une connaissance pointue des problèmes majeurs et des défis clés liés à nos technologies.</a:t>
            </a:r>
            <a:endParaRPr sz="2000"/>
          </a:p>
        </p:txBody>
      </p:sp>
      <p:sp>
        <p:nvSpPr>
          <p:cNvPr id="1917" name="Google Shape;1917;p190"/>
          <p:cNvSpPr txBox="1"/>
          <p:nvPr>
            <p:ph idx="4294967295" type="body"/>
          </p:nvPr>
        </p:nvSpPr>
        <p:spPr>
          <a:xfrm>
            <a:off x="12562750" y="5479400"/>
            <a:ext cx="44385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fr-FR" sz="2000"/>
              <a:t>Le processus de développement de produits s’effectue par itérations. Alors que certains produits actuels ont été finalisés, les retours d’information et les avis recueillis sur ces derniers peuvent être utilisés dans la conception de produits futurs (logiciels et matériel).</a:t>
            </a:r>
            <a:endParaRPr sz="2000">
              <a:solidFill>
                <a:schemeClr val="dk1"/>
              </a:solidFill>
            </a:endParaRPr>
          </a:p>
        </p:txBody>
      </p:sp>
      <p:grpSp>
        <p:nvGrpSpPr>
          <p:cNvPr id="1918" name="Google Shape;1918;p190"/>
          <p:cNvGrpSpPr/>
          <p:nvPr/>
        </p:nvGrpSpPr>
        <p:grpSpPr>
          <a:xfrm>
            <a:off x="706301" y="2545562"/>
            <a:ext cx="1837944" cy="1798419"/>
            <a:chOff x="1882863" y="2900350"/>
            <a:chExt cx="1837944" cy="1798419"/>
          </a:xfrm>
        </p:grpSpPr>
        <p:sp>
          <p:nvSpPr>
            <p:cNvPr id="1919" name="Google Shape;1919;p190"/>
            <p:cNvSpPr/>
            <p:nvPr/>
          </p:nvSpPr>
          <p:spPr>
            <a:xfrm>
              <a:off x="1882863"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20" name="Google Shape;1920;p190"/>
            <p:cNvSpPr/>
            <p:nvPr/>
          </p:nvSpPr>
          <p:spPr>
            <a:xfrm>
              <a:off x="2338342" y="3287997"/>
              <a:ext cx="925130" cy="922873"/>
            </a:xfrm>
            <a:custGeom>
              <a:rect b="b" l="l" r="r" t="t"/>
              <a:pathLst>
                <a:path extrusionOk="0" h="255998" w="256624">
                  <a:moveTo>
                    <a:pt x="245671" y="225016"/>
                  </a:moveTo>
                  <a:lnTo>
                    <a:pt x="240976" y="225016"/>
                  </a:lnTo>
                  <a:lnTo>
                    <a:pt x="240976" y="210933"/>
                  </a:lnTo>
                  <a:cubicBezTo>
                    <a:pt x="240976" y="204986"/>
                    <a:pt x="235969" y="199979"/>
                    <a:pt x="230023" y="199979"/>
                  </a:cubicBezTo>
                  <a:lnTo>
                    <a:pt x="219069" y="199979"/>
                  </a:lnTo>
                  <a:lnTo>
                    <a:pt x="219069" y="106092"/>
                  </a:lnTo>
                  <a:lnTo>
                    <a:pt x="232526" y="106092"/>
                  </a:lnTo>
                  <a:cubicBezTo>
                    <a:pt x="238473" y="106092"/>
                    <a:pt x="243793" y="101398"/>
                    <a:pt x="243793" y="95452"/>
                  </a:cubicBezTo>
                  <a:cubicBezTo>
                    <a:pt x="243793" y="92322"/>
                    <a:pt x="243793" y="88880"/>
                    <a:pt x="243793" y="85750"/>
                  </a:cubicBezTo>
                  <a:cubicBezTo>
                    <a:pt x="243793" y="79804"/>
                    <a:pt x="238473" y="75110"/>
                    <a:pt x="232526" y="75110"/>
                  </a:cubicBezTo>
                  <a:lnTo>
                    <a:pt x="221573" y="75110"/>
                  </a:lnTo>
                  <a:cubicBezTo>
                    <a:pt x="212184" y="31296"/>
                    <a:pt x="173378" y="0"/>
                    <a:pt x="128312" y="0"/>
                  </a:cubicBezTo>
                  <a:cubicBezTo>
                    <a:pt x="83246" y="0"/>
                    <a:pt x="44440" y="30983"/>
                    <a:pt x="35051" y="74797"/>
                  </a:cubicBezTo>
                  <a:lnTo>
                    <a:pt x="24098" y="74797"/>
                  </a:lnTo>
                  <a:cubicBezTo>
                    <a:pt x="18151" y="74797"/>
                    <a:pt x="12831" y="79491"/>
                    <a:pt x="12831" y="85437"/>
                  </a:cubicBezTo>
                  <a:cubicBezTo>
                    <a:pt x="12831" y="88567"/>
                    <a:pt x="12831" y="92009"/>
                    <a:pt x="12831" y="95139"/>
                  </a:cubicBezTo>
                  <a:cubicBezTo>
                    <a:pt x="12831" y="101085"/>
                    <a:pt x="18151" y="105779"/>
                    <a:pt x="24098" y="105779"/>
                  </a:cubicBezTo>
                  <a:lnTo>
                    <a:pt x="37555" y="105779"/>
                  </a:lnTo>
                  <a:lnTo>
                    <a:pt x="37555" y="199666"/>
                  </a:lnTo>
                  <a:lnTo>
                    <a:pt x="26601" y="199666"/>
                  </a:lnTo>
                  <a:cubicBezTo>
                    <a:pt x="20655" y="199666"/>
                    <a:pt x="15648" y="204673"/>
                    <a:pt x="15648" y="210620"/>
                  </a:cubicBezTo>
                  <a:lnTo>
                    <a:pt x="15648" y="224703"/>
                  </a:lnTo>
                  <a:lnTo>
                    <a:pt x="10953" y="224703"/>
                  </a:lnTo>
                  <a:cubicBezTo>
                    <a:pt x="5007" y="224703"/>
                    <a:pt x="0" y="229710"/>
                    <a:pt x="0" y="235656"/>
                  </a:cubicBezTo>
                  <a:lnTo>
                    <a:pt x="0" y="254433"/>
                  </a:lnTo>
                  <a:cubicBezTo>
                    <a:pt x="0" y="254433"/>
                    <a:pt x="626" y="255998"/>
                    <a:pt x="1565" y="255998"/>
                  </a:cubicBezTo>
                  <a:lnTo>
                    <a:pt x="7824" y="255998"/>
                  </a:lnTo>
                  <a:cubicBezTo>
                    <a:pt x="7824" y="255998"/>
                    <a:pt x="9389" y="255372"/>
                    <a:pt x="9389" y="254433"/>
                  </a:cubicBezTo>
                  <a:lnTo>
                    <a:pt x="9389" y="235656"/>
                  </a:lnTo>
                  <a:cubicBezTo>
                    <a:pt x="9389" y="235656"/>
                    <a:pt x="10015" y="234091"/>
                    <a:pt x="10953" y="234091"/>
                  </a:cubicBezTo>
                  <a:lnTo>
                    <a:pt x="245671" y="234091"/>
                  </a:lnTo>
                  <a:cubicBezTo>
                    <a:pt x="245671" y="234091"/>
                    <a:pt x="247235" y="234717"/>
                    <a:pt x="247235" y="235656"/>
                  </a:cubicBezTo>
                  <a:lnTo>
                    <a:pt x="247235" y="254433"/>
                  </a:lnTo>
                  <a:cubicBezTo>
                    <a:pt x="247235" y="254433"/>
                    <a:pt x="247861" y="255998"/>
                    <a:pt x="248800" y="255998"/>
                  </a:cubicBezTo>
                  <a:lnTo>
                    <a:pt x="255059" y="255998"/>
                  </a:lnTo>
                  <a:cubicBezTo>
                    <a:pt x="255059" y="255998"/>
                    <a:pt x="256624" y="255372"/>
                    <a:pt x="256624" y="254433"/>
                  </a:cubicBezTo>
                  <a:lnTo>
                    <a:pt x="256624" y="235656"/>
                  </a:lnTo>
                  <a:cubicBezTo>
                    <a:pt x="256624" y="229710"/>
                    <a:pt x="251617" y="224703"/>
                    <a:pt x="245671" y="224703"/>
                  </a:cubicBezTo>
                  <a:close/>
                  <a:moveTo>
                    <a:pt x="128312" y="9076"/>
                  </a:moveTo>
                  <a:cubicBezTo>
                    <a:pt x="168370" y="9076"/>
                    <a:pt x="202483" y="36303"/>
                    <a:pt x="211871" y="74797"/>
                  </a:cubicBezTo>
                  <a:lnTo>
                    <a:pt x="44753" y="74797"/>
                  </a:lnTo>
                  <a:cubicBezTo>
                    <a:pt x="54141" y="36303"/>
                    <a:pt x="88254" y="9076"/>
                    <a:pt x="128312" y="9076"/>
                  </a:cubicBezTo>
                  <a:close/>
                  <a:moveTo>
                    <a:pt x="24098" y="96703"/>
                  </a:moveTo>
                  <a:cubicBezTo>
                    <a:pt x="24098" y="96703"/>
                    <a:pt x="22220" y="95765"/>
                    <a:pt x="22220" y="94826"/>
                  </a:cubicBezTo>
                  <a:cubicBezTo>
                    <a:pt x="22220" y="91696"/>
                    <a:pt x="22220" y="88880"/>
                    <a:pt x="22220" y="85750"/>
                  </a:cubicBezTo>
                  <a:cubicBezTo>
                    <a:pt x="22220" y="84811"/>
                    <a:pt x="23159" y="83872"/>
                    <a:pt x="24098" y="83872"/>
                  </a:cubicBezTo>
                  <a:lnTo>
                    <a:pt x="232526" y="83872"/>
                  </a:lnTo>
                  <a:cubicBezTo>
                    <a:pt x="232526" y="83872"/>
                    <a:pt x="234404" y="84811"/>
                    <a:pt x="234404" y="85750"/>
                  </a:cubicBezTo>
                  <a:cubicBezTo>
                    <a:pt x="234404" y="88567"/>
                    <a:pt x="234404" y="91696"/>
                    <a:pt x="234404" y="94826"/>
                  </a:cubicBezTo>
                  <a:cubicBezTo>
                    <a:pt x="234404" y="95765"/>
                    <a:pt x="233465" y="96703"/>
                    <a:pt x="232526" y="96703"/>
                  </a:cubicBezTo>
                  <a:lnTo>
                    <a:pt x="24098" y="96703"/>
                  </a:lnTo>
                  <a:close/>
                  <a:moveTo>
                    <a:pt x="209681" y="106092"/>
                  </a:moveTo>
                  <a:lnTo>
                    <a:pt x="209681" y="199979"/>
                  </a:lnTo>
                  <a:lnTo>
                    <a:pt x="197162" y="199979"/>
                  </a:lnTo>
                  <a:lnTo>
                    <a:pt x="197162" y="106092"/>
                  </a:lnTo>
                  <a:lnTo>
                    <a:pt x="209681" y="106092"/>
                  </a:lnTo>
                  <a:close/>
                  <a:moveTo>
                    <a:pt x="187774" y="106092"/>
                  </a:moveTo>
                  <a:lnTo>
                    <a:pt x="187774" y="199979"/>
                  </a:lnTo>
                  <a:lnTo>
                    <a:pt x="168996" y="199979"/>
                  </a:lnTo>
                  <a:lnTo>
                    <a:pt x="168996" y="106092"/>
                  </a:lnTo>
                  <a:lnTo>
                    <a:pt x="187774" y="106092"/>
                  </a:lnTo>
                  <a:close/>
                  <a:moveTo>
                    <a:pt x="159608" y="106092"/>
                  </a:moveTo>
                  <a:lnTo>
                    <a:pt x="159608" y="199979"/>
                  </a:lnTo>
                  <a:lnTo>
                    <a:pt x="147089" y="199979"/>
                  </a:lnTo>
                  <a:lnTo>
                    <a:pt x="147089" y="106092"/>
                  </a:lnTo>
                  <a:lnTo>
                    <a:pt x="159608" y="106092"/>
                  </a:lnTo>
                  <a:close/>
                  <a:moveTo>
                    <a:pt x="137701" y="106092"/>
                  </a:moveTo>
                  <a:lnTo>
                    <a:pt x="137701" y="199979"/>
                  </a:lnTo>
                  <a:lnTo>
                    <a:pt x="118923" y="199979"/>
                  </a:lnTo>
                  <a:lnTo>
                    <a:pt x="118923" y="106092"/>
                  </a:lnTo>
                  <a:lnTo>
                    <a:pt x="137701" y="106092"/>
                  </a:lnTo>
                  <a:close/>
                  <a:moveTo>
                    <a:pt x="109535" y="106092"/>
                  </a:moveTo>
                  <a:lnTo>
                    <a:pt x="109535" y="199979"/>
                  </a:lnTo>
                  <a:lnTo>
                    <a:pt x="97016" y="199979"/>
                  </a:lnTo>
                  <a:lnTo>
                    <a:pt x="97016" y="106092"/>
                  </a:lnTo>
                  <a:lnTo>
                    <a:pt x="109535" y="106092"/>
                  </a:lnTo>
                  <a:close/>
                  <a:moveTo>
                    <a:pt x="87628" y="106092"/>
                  </a:moveTo>
                  <a:lnTo>
                    <a:pt x="87628" y="199979"/>
                  </a:lnTo>
                  <a:lnTo>
                    <a:pt x="68850" y="199979"/>
                  </a:lnTo>
                  <a:lnTo>
                    <a:pt x="68850" y="106092"/>
                  </a:lnTo>
                  <a:lnTo>
                    <a:pt x="87628" y="106092"/>
                  </a:lnTo>
                  <a:close/>
                  <a:moveTo>
                    <a:pt x="59462" y="106092"/>
                  </a:moveTo>
                  <a:lnTo>
                    <a:pt x="59462" y="199979"/>
                  </a:lnTo>
                  <a:lnTo>
                    <a:pt x="46943" y="199979"/>
                  </a:lnTo>
                  <a:lnTo>
                    <a:pt x="46943" y="106092"/>
                  </a:lnTo>
                  <a:lnTo>
                    <a:pt x="59462" y="106092"/>
                  </a:lnTo>
                  <a:close/>
                  <a:moveTo>
                    <a:pt x="231588" y="225016"/>
                  </a:moveTo>
                  <a:lnTo>
                    <a:pt x="25037" y="225016"/>
                  </a:lnTo>
                  <a:lnTo>
                    <a:pt x="25037" y="210933"/>
                  </a:lnTo>
                  <a:cubicBezTo>
                    <a:pt x="25037" y="210933"/>
                    <a:pt x="25662" y="209368"/>
                    <a:pt x="26601" y="209368"/>
                  </a:cubicBezTo>
                  <a:lnTo>
                    <a:pt x="230023" y="209368"/>
                  </a:lnTo>
                  <a:cubicBezTo>
                    <a:pt x="230023" y="209368"/>
                    <a:pt x="231588" y="209994"/>
                    <a:pt x="231588" y="210933"/>
                  </a:cubicBezTo>
                  <a:lnTo>
                    <a:pt x="231588" y="225016"/>
                  </a:ln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nvGrpSpPr>
          <p:cNvPr id="1921" name="Google Shape;1921;p190"/>
          <p:cNvGrpSpPr/>
          <p:nvPr/>
        </p:nvGrpSpPr>
        <p:grpSpPr>
          <a:xfrm>
            <a:off x="6940082" y="2545562"/>
            <a:ext cx="1837944" cy="1798419"/>
            <a:chOff x="7188270" y="2900350"/>
            <a:chExt cx="1837944" cy="1798419"/>
          </a:xfrm>
        </p:grpSpPr>
        <p:sp>
          <p:nvSpPr>
            <p:cNvPr id="1922" name="Google Shape;1922;p190"/>
            <p:cNvSpPr/>
            <p:nvPr/>
          </p:nvSpPr>
          <p:spPr>
            <a:xfrm>
              <a:off x="7188270"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923" name="Google Shape;1923;p190"/>
            <p:cNvGrpSpPr/>
            <p:nvPr/>
          </p:nvGrpSpPr>
          <p:grpSpPr>
            <a:xfrm>
              <a:off x="7642491" y="3337663"/>
              <a:ext cx="925386" cy="921423"/>
              <a:chOff x="6898142" y="4275373"/>
              <a:chExt cx="256155" cy="255058"/>
            </a:xfrm>
          </p:grpSpPr>
          <p:grpSp>
            <p:nvGrpSpPr>
              <p:cNvPr id="1924" name="Google Shape;1924;p190"/>
              <p:cNvGrpSpPr/>
              <p:nvPr/>
            </p:nvGrpSpPr>
            <p:grpSpPr>
              <a:xfrm>
                <a:off x="6938905" y="4316370"/>
                <a:ext cx="103275" cy="50072"/>
                <a:chOff x="6938905" y="4316370"/>
                <a:chExt cx="103275" cy="50072"/>
              </a:xfrm>
            </p:grpSpPr>
            <p:sp>
              <p:nvSpPr>
                <p:cNvPr id="1925" name="Google Shape;1925;p190"/>
                <p:cNvSpPr/>
                <p:nvPr/>
              </p:nvSpPr>
              <p:spPr>
                <a:xfrm>
                  <a:off x="6938905" y="4316370"/>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sp>
              <p:nvSpPr>
                <p:cNvPr id="1926" name="Google Shape;1926;p190"/>
                <p:cNvSpPr/>
                <p:nvPr/>
              </p:nvSpPr>
              <p:spPr>
                <a:xfrm>
                  <a:off x="6938905" y="4357054"/>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nvGrpSpPr>
              <p:cNvPr id="1927" name="Google Shape;1927;p190"/>
              <p:cNvGrpSpPr/>
              <p:nvPr/>
            </p:nvGrpSpPr>
            <p:grpSpPr>
              <a:xfrm>
                <a:off x="6898142" y="4275373"/>
                <a:ext cx="256155" cy="255058"/>
                <a:chOff x="6898142" y="4275373"/>
                <a:chExt cx="256155" cy="255058"/>
              </a:xfrm>
            </p:grpSpPr>
            <p:sp>
              <p:nvSpPr>
                <p:cNvPr id="1928" name="Google Shape;1928;p190"/>
                <p:cNvSpPr/>
                <p:nvPr/>
              </p:nvSpPr>
              <p:spPr>
                <a:xfrm>
                  <a:off x="6898142" y="4275373"/>
                  <a:ext cx="184878" cy="172438"/>
                </a:xfrm>
                <a:custGeom>
                  <a:rect b="b" l="l" r="r" t="t"/>
                  <a:pathLst>
                    <a:path extrusionOk="0" h="172438" w="184878">
                      <a:moveTo>
                        <a:pt x="61105" y="172439"/>
                      </a:moveTo>
                      <a:cubicBezTo>
                        <a:pt x="62982" y="172439"/>
                        <a:pt x="64860" y="171813"/>
                        <a:pt x="66738" y="170874"/>
                      </a:cubicBezTo>
                      <a:lnTo>
                        <a:pt x="125261" y="136136"/>
                      </a:lnTo>
                      <a:cubicBezTo>
                        <a:pt x="125261" y="136136"/>
                        <a:pt x="127764" y="134884"/>
                        <a:pt x="129329" y="134884"/>
                      </a:cubicBezTo>
                      <a:lnTo>
                        <a:pt x="170952" y="134884"/>
                      </a:lnTo>
                      <a:cubicBezTo>
                        <a:pt x="176899" y="134884"/>
                        <a:pt x="181906" y="130190"/>
                        <a:pt x="182532" y="124244"/>
                      </a:cubicBezTo>
                      <a:cubicBezTo>
                        <a:pt x="185661" y="86689"/>
                        <a:pt x="185661" y="48508"/>
                        <a:pt x="182532" y="10641"/>
                      </a:cubicBezTo>
                      <a:cubicBezTo>
                        <a:pt x="181906" y="4694"/>
                        <a:pt x="176899" y="0"/>
                        <a:pt x="170952" y="0"/>
                      </a:cubicBezTo>
                      <a:lnTo>
                        <a:pt x="13848" y="0"/>
                      </a:lnTo>
                      <a:cubicBezTo>
                        <a:pt x="7902" y="313"/>
                        <a:pt x="2895" y="5007"/>
                        <a:pt x="2582" y="10953"/>
                      </a:cubicBezTo>
                      <a:cubicBezTo>
                        <a:pt x="-861" y="48508"/>
                        <a:pt x="-861" y="86689"/>
                        <a:pt x="2582" y="124244"/>
                      </a:cubicBezTo>
                      <a:cubicBezTo>
                        <a:pt x="3208" y="130190"/>
                        <a:pt x="8215" y="134884"/>
                        <a:pt x="14161" y="134884"/>
                      </a:cubicBezTo>
                      <a:lnTo>
                        <a:pt x="48586" y="134884"/>
                      </a:lnTo>
                      <a:cubicBezTo>
                        <a:pt x="48586" y="134884"/>
                        <a:pt x="50151" y="135510"/>
                        <a:pt x="50151" y="136449"/>
                      </a:cubicBezTo>
                      <a:lnTo>
                        <a:pt x="50151" y="161485"/>
                      </a:lnTo>
                      <a:cubicBezTo>
                        <a:pt x="50151" y="165554"/>
                        <a:pt x="52342" y="168996"/>
                        <a:pt x="55784" y="170874"/>
                      </a:cubicBezTo>
                      <a:cubicBezTo>
                        <a:pt x="57349" y="171813"/>
                        <a:pt x="59227" y="172439"/>
                        <a:pt x="61105" y="172439"/>
                      </a:cubicBezTo>
                      <a:close/>
                      <a:moveTo>
                        <a:pt x="48586" y="125495"/>
                      </a:moveTo>
                      <a:lnTo>
                        <a:pt x="13848" y="125495"/>
                      </a:lnTo>
                      <a:cubicBezTo>
                        <a:pt x="13848" y="125495"/>
                        <a:pt x="11658" y="124557"/>
                        <a:pt x="11658" y="123618"/>
                      </a:cubicBezTo>
                      <a:cubicBezTo>
                        <a:pt x="8528" y="86376"/>
                        <a:pt x="8528" y="48821"/>
                        <a:pt x="11971" y="11579"/>
                      </a:cubicBezTo>
                      <a:cubicBezTo>
                        <a:pt x="11971" y="10641"/>
                        <a:pt x="13222" y="9702"/>
                        <a:pt x="14161" y="9702"/>
                      </a:cubicBezTo>
                      <a:lnTo>
                        <a:pt x="170952" y="9702"/>
                      </a:lnTo>
                      <a:cubicBezTo>
                        <a:pt x="170952" y="9702"/>
                        <a:pt x="173143" y="10641"/>
                        <a:pt x="173143" y="11579"/>
                      </a:cubicBezTo>
                      <a:cubicBezTo>
                        <a:pt x="176273" y="48821"/>
                        <a:pt x="176273" y="86376"/>
                        <a:pt x="173143" y="123618"/>
                      </a:cubicBezTo>
                      <a:cubicBezTo>
                        <a:pt x="173143" y="124557"/>
                        <a:pt x="171891" y="125495"/>
                        <a:pt x="170952" y="125495"/>
                      </a:cubicBezTo>
                      <a:lnTo>
                        <a:pt x="129329" y="125495"/>
                      </a:lnTo>
                      <a:cubicBezTo>
                        <a:pt x="126200" y="125495"/>
                        <a:pt x="123070" y="126434"/>
                        <a:pt x="120566" y="127999"/>
                      </a:cubicBezTo>
                      <a:lnTo>
                        <a:pt x="62044" y="162737"/>
                      </a:lnTo>
                      <a:cubicBezTo>
                        <a:pt x="62044" y="162737"/>
                        <a:pt x="60792" y="162737"/>
                        <a:pt x="60479" y="162737"/>
                      </a:cubicBezTo>
                      <a:cubicBezTo>
                        <a:pt x="60479" y="162737"/>
                        <a:pt x="59540" y="162111"/>
                        <a:pt x="59540" y="161485"/>
                      </a:cubicBezTo>
                      <a:lnTo>
                        <a:pt x="59540" y="136449"/>
                      </a:lnTo>
                      <a:cubicBezTo>
                        <a:pt x="59540" y="130503"/>
                        <a:pt x="54533" y="125495"/>
                        <a:pt x="48586" y="125495"/>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sp>
              <p:nvSpPr>
                <p:cNvPr id="1929" name="Google Shape;1929;p190"/>
                <p:cNvSpPr/>
                <p:nvPr/>
              </p:nvSpPr>
              <p:spPr>
                <a:xfrm>
                  <a:off x="6952988" y="4335147"/>
                  <a:ext cx="201309" cy="195284"/>
                </a:xfrm>
                <a:custGeom>
                  <a:rect b="b" l="l" r="r" t="t"/>
                  <a:pathLst>
                    <a:path extrusionOk="0" h="195284" w="201309">
                      <a:moveTo>
                        <a:pt x="199040" y="10641"/>
                      </a:moveTo>
                      <a:cubicBezTo>
                        <a:pt x="198414" y="4694"/>
                        <a:pt x="193407" y="0"/>
                        <a:pt x="187461" y="0"/>
                      </a:cubicBezTo>
                      <a:lnTo>
                        <a:pt x="143647" y="0"/>
                      </a:lnTo>
                      <a:cubicBezTo>
                        <a:pt x="143647" y="0"/>
                        <a:pt x="142082" y="626"/>
                        <a:pt x="142082" y="1565"/>
                      </a:cubicBezTo>
                      <a:lnTo>
                        <a:pt x="142082" y="7824"/>
                      </a:lnTo>
                      <a:cubicBezTo>
                        <a:pt x="142082" y="7824"/>
                        <a:pt x="142708" y="9389"/>
                        <a:pt x="143647" y="9389"/>
                      </a:cubicBezTo>
                      <a:lnTo>
                        <a:pt x="187461" y="9389"/>
                      </a:lnTo>
                      <a:cubicBezTo>
                        <a:pt x="187461" y="9389"/>
                        <a:pt x="189651" y="10328"/>
                        <a:pt x="189651" y="11266"/>
                      </a:cubicBezTo>
                      <a:cubicBezTo>
                        <a:pt x="193094" y="52577"/>
                        <a:pt x="193094" y="94513"/>
                        <a:pt x="189651" y="135510"/>
                      </a:cubicBezTo>
                      <a:cubicBezTo>
                        <a:pt x="189651" y="136449"/>
                        <a:pt x="188713" y="137388"/>
                        <a:pt x="187461" y="137388"/>
                      </a:cubicBezTo>
                      <a:lnTo>
                        <a:pt x="140517" y="137388"/>
                      </a:lnTo>
                      <a:cubicBezTo>
                        <a:pt x="134571" y="137388"/>
                        <a:pt x="129564" y="142395"/>
                        <a:pt x="129564" y="148341"/>
                      </a:cubicBezTo>
                      <a:lnTo>
                        <a:pt x="129564" y="184644"/>
                      </a:lnTo>
                      <a:cubicBezTo>
                        <a:pt x="129564" y="184644"/>
                        <a:pt x="128938" y="185896"/>
                        <a:pt x="128625" y="185896"/>
                      </a:cubicBezTo>
                      <a:cubicBezTo>
                        <a:pt x="128312" y="185896"/>
                        <a:pt x="127686" y="186209"/>
                        <a:pt x="127060" y="185896"/>
                      </a:cubicBezTo>
                      <a:lnTo>
                        <a:pt x="62904" y="140517"/>
                      </a:lnTo>
                      <a:cubicBezTo>
                        <a:pt x="60088" y="138327"/>
                        <a:pt x="56645" y="137388"/>
                        <a:pt x="52890" y="137388"/>
                      </a:cubicBezTo>
                      <a:lnTo>
                        <a:pt x="12205" y="137388"/>
                      </a:lnTo>
                      <a:cubicBezTo>
                        <a:pt x="12205" y="137388"/>
                        <a:pt x="10015" y="136449"/>
                        <a:pt x="10015" y="135510"/>
                      </a:cubicBezTo>
                      <a:cubicBezTo>
                        <a:pt x="10015" y="132381"/>
                        <a:pt x="9389" y="129564"/>
                        <a:pt x="9389" y="126434"/>
                      </a:cubicBezTo>
                      <a:cubicBezTo>
                        <a:pt x="9389" y="125495"/>
                        <a:pt x="8763" y="124870"/>
                        <a:pt x="7824" y="124870"/>
                      </a:cubicBezTo>
                      <a:lnTo>
                        <a:pt x="1565" y="124870"/>
                      </a:lnTo>
                      <a:cubicBezTo>
                        <a:pt x="1565" y="124870"/>
                        <a:pt x="0" y="125495"/>
                        <a:pt x="0" y="126434"/>
                      </a:cubicBezTo>
                      <a:cubicBezTo>
                        <a:pt x="0" y="129564"/>
                        <a:pt x="626" y="133319"/>
                        <a:pt x="626" y="136136"/>
                      </a:cubicBezTo>
                      <a:cubicBezTo>
                        <a:pt x="1252" y="141769"/>
                        <a:pt x="6259" y="146464"/>
                        <a:pt x="12205" y="146464"/>
                      </a:cubicBezTo>
                      <a:lnTo>
                        <a:pt x="52890" y="146464"/>
                      </a:lnTo>
                      <a:cubicBezTo>
                        <a:pt x="54454" y="146464"/>
                        <a:pt x="56019" y="147089"/>
                        <a:pt x="57271" y="148028"/>
                      </a:cubicBezTo>
                      <a:lnTo>
                        <a:pt x="121427" y="193407"/>
                      </a:lnTo>
                      <a:cubicBezTo>
                        <a:pt x="123305" y="194659"/>
                        <a:pt x="125495" y="195285"/>
                        <a:pt x="127686" y="195285"/>
                      </a:cubicBezTo>
                      <a:cubicBezTo>
                        <a:pt x="129877" y="195285"/>
                        <a:pt x="132068" y="194659"/>
                        <a:pt x="133945" y="193094"/>
                      </a:cubicBezTo>
                      <a:cubicBezTo>
                        <a:pt x="137075" y="190903"/>
                        <a:pt x="138640" y="187461"/>
                        <a:pt x="138640" y="183705"/>
                      </a:cubicBezTo>
                      <a:lnTo>
                        <a:pt x="138640" y="147715"/>
                      </a:lnTo>
                      <a:cubicBezTo>
                        <a:pt x="138640" y="147715"/>
                        <a:pt x="139266" y="146151"/>
                        <a:pt x="140204" y="146151"/>
                      </a:cubicBezTo>
                      <a:lnTo>
                        <a:pt x="187148" y="146151"/>
                      </a:lnTo>
                      <a:cubicBezTo>
                        <a:pt x="193094" y="146151"/>
                        <a:pt x="198101" y="141456"/>
                        <a:pt x="198727" y="135510"/>
                      </a:cubicBezTo>
                      <a:cubicBezTo>
                        <a:pt x="202170" y="93574"/>
                        <a:pt x="202170" y="51325"/>
                        <a:pt x="198727" y="9389"/>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grpSp>
      <p:sp>
        <p:nvSpPr>
          <p:cNvPr id="1930" name="Google Shape;1930;p190"/>
          <p:cNvSpPr/>
          <p:nvPr/>
        </p:nvSpPr>
        <p:spPr>
          <a:xfrm>
            <a:off x="12546529" y="2545562"/>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31" name="Google Shape;1931;p19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grpSp>
        <p:nvGrpSpPr>
          <p:cNvPr id="1932" name="Google Shape;1932;p190"/>
          <p:cNvGrpSpPr/>
          <p:nvPr/>
        </p:nvGrpSpPr>
        <p:grpSpPr>
          <a:xfrm>
            <a:off x="13070312" y="3044620"/>
            <a:ext cx="790384" cy="800291"/>
            <a:chOff x="5779960" y="5529600"/>
            <a:chExt cx="668740" cy="677180"/>
          </a:xfrm>
        </p:grpSpPr>
        <p:sp>
          <p:nvSpPr>
            <p:cNvPr id="1933" name="Google Shape;1933;p190"/>
            <p:cNvSpPr/>
            <p:nvPr/>
          </p:nvSpPr>
          <p:spPr>
            <a:xfrm>
              <a:off x="6221530" y="5529600"/>
              <a:ext cx="197730" cy="197990"/>
            </a:xfrm>
            <a:custGeom>
              <a:rect b="b" l="l" r="r" t="t"/>
              <a:pathLst>
                <a:path extrusionOk="0" h="19799" w="19773">
                  <a:moveTo>
                    <a:pt x="165" y="19354"/>
                  </a:moveTo>
                  <a:lnTo>
                    <a:pt x="12" y="17526"/>
                  </a:lnTo>
                  <a:cubicBezTo>
                    <a:pt x="0" y="17271"/>
                    <a:pt x="190" y="17056"/>
                    <a:pt x="444" y="17030"/>
                  </a:cubicBezTo>
                  <a:cubicBezTo>
                    <a:pt x="6095" y="16598"/>
                    <a:pt x="11315" y="16548"/>
                    <a:pt x="16382" y="16903"/>
                  </a:cubicBezTo>
                  <a:cubicBezTo>
                    <a:pt x="16611" y="16916"/>
                    <a:pt x="16713" y="16814"/>
                    <a:pt x="16776" y="16751"/>
                  </a:cubicBezTo>
                  <a:cubicBezTo>
                    <a:pt x="16827" y="16700"/>
                    <a:pt x="16903" y="16586"/>
                    <a:pt x="16890" y="16433"/>
                  </a:cubicBezTo>
                  <a:cubicBezTo>
                    <a:pt x="16535" y="10807"/>
                    <a:pt x="16573" y="5575"/>
                    <a:pt x="17017" y="444"/>
                  </a:cubicBezTo>
                  <a:cubicBezTo>
                    <a:pt x="17030" y="190"/>
                    <a:pt x="17259" y="0"/>
                    <a:pt x="17513" y="25"/>
                  </a:cubicBezTo>
                  <a:lnTo>
                    <a:pt x="19342" y="190"/>
                  </a:lnTo>
                  <a:cubicBezTo>
                    <a:pt x="19583" y="215"/>
                    <a:pt x="19773" y="431"/>
                    <a:pt x="19748" y="685"/>
                  </a:cubicBezTo>
                  <a:cubicBezTo>
                    <a:pt x="19316" y="5664"/>
                    <a:pt x="19291" y="10769"/>
                    <a:pt x="19646" y="16243"/>
                  </a:cubicBezTo>
                  <a:cubicBezTo>
                    <a:pt x="19697" y="17170"/>
                    <a:pt x="19354" y="18059"/>
                    <a:pt x="18707" y="18707"/>
                  </a:cubicBezTo>
                  <a:cubicBezTo>
                    <a:pt x="18046" y="19367"/>
                    <a:pt x="17132" y="19697"/>
                    <a:pt x="16205" y="19634"/>
                  </a:cubicBezTo>
                  <a:cubicBezTo>
                    <a:pt x="11264" y="19304"/>
                    <a:pt x="6172" y="19354"/>
                    <a:pt x="660" y="19773"/>
                  </a:cubicBezTo>
                  <a:cubicBezTo>
                    <a:pt x="406" y="19799"/>
                    <a:pt x="177" y="19608"/>
                    <a:pt x="165" y="19354"/>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34" name="Google Shape;1934;p190"/>
            <p:cNvSpPr/>
            <p:nvPr/>
          </p:nvSpPr>
          <p:spPr>
            <a:xfrm>
              <a:off x="5809740" y="6008920"/>
              <a:ext cx="197730" cy="197860"/>
            </a:xfrm>
            <a:custGeom>
              <a:rect b="b" l="l" r="r" t="t"/>
              <a:pathLst>
                <a:path extrusionOk="0" h="19786" w="19773">
                  <a:moveTo>
                    <a:pt x="19608" y="431"/>
                  </a:moveTo>
                  <a:lnTo>
                    <a:pt x="19748" y="2260"/>
                  </a:lnTo>
                  <a:cubicBezTo>
                    <a:pt x="19773" y="2514"/>
                    <a:pt x="19583" y="2743"/>
                    <a:pt x="19329" y="2755"/>
                  </a:cubicBezTo>
                  <a:cubicBezTo>
                    <a:pt x="13677" y="3187"/>
                    <a:pt x="8458" y="3238"/>
                    <a:pt x="3378" y="2895"/>
                  </a:cubicBezTo>
                  <a:cubicBezTo>
                    <a:pt x="3162" y="2870"/>
                    <a:pt x="3060" y="2971"/>
                    <a:pt x="2997" y="3035"/>
                  </a:cubicBezTo>
                  <a:cubicBezTo>
                    <a:pt x="2933" y="3086"/>
                    <a:pt x="2857" y="3200"/>
                    <a:pt x="2870" y="3365"/>
                  </a:cubicBezTo>
                  <a:cubicBezTo>
                    <a:pt x="3238" y="8978"/>
                    <a:pt x="3200" y="14223"/>
                    <a:pt x="2755" y="19342"/>
                  </a:cubicBezTo>
                  <a:cubicBezTo>
                    <a:pt x="2730" y="19596"/>
                    <a:pt x="2514" y="19786"/>
                    <a:pt x="2260" y="19761"/>
                  </a:cubicBezTo>
                  <a:lnTo>
                    <a:pt x="431" y="19596"/>
                  </a:lnTo>
                  <a:cubicBezTo>
                    <a:pt x="177" y="19583"/>
                    <a:pt x="0" y="19354"/>
                    <a:pt x="25" y="19113"/>
                  </a:cubicBezTo>
                  <a:cubicBezTo>
                    <a:pt x="444" y="14122"/>
                    <a:pt x="482" y="9029"/>
                    <a:pt x="126" y="3543"/>
                  </a:cubicBezTo>
                  <a:cubicBezTo>
                    <a:pt x="63" y="2628"/>
                    <a:pt x="406" y="1727"/>
                    <a:pt x="1066" y="1079"/>
                  </a:cubicBezTo>
                  <a:cubicBezTo>
                    <a:pt x="1714" y="431"/>
                    <a:pt x="2641" y="88"/>
                    <a:pt x="3568" y="152"/>
                  </a:cubicBezTo>
                  <a:cubicBezTo>
                    <a:pt x="8508" y="482"/>
                    <a:pt x="13589" y="444"/>
                    <a:pt x="19113" y="12"/>
                  </a:cubicBezTo>
                  <a:cubicBezTo>
                    <a:pt x="19367" y="0"/>
                    <a:pt x="19583" y="177"/>
                    <a:pt x="19608" y="431"/>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35" name="Google Shape;1935;p190"/>
            <p:cNvSpPr/>
            <p:nvPr/>
          </p:nvSpPr>
          <p:spPr>
            <a:xfrm>
              <a:off x="5779960" y="5533640"/>
              <a:ext cx="623820" cy="348360"/>
            </a:xfrm>
            <a:custGeom>
              <a:rect b="b" l="l" r="r" t="t"/>
              <a:pathLst>
                <a:path extrusionOk="0" h="34836" w="62382">
                  <a:moveTo>
                    <a:pt x="33451" y="0"/>
                  </a:moveTo>
                  <a:cubicBezTo>
                    <a:pt x="14998" y="0"/>
                    <a:pt x="0" y="15011"/>
                    <a:pt x="0" y="33451"/>
                  </a:cubicBezTo>
                  <a:cubicBezTo>
                    <a:pt x="0" y="33769"/>
                    <a:pt x="0" y="34086"/>
                    <a:pt x="12" y="34391"/>
                  </a:cubicBezTo>
                  <a:cubicBezTo>
                    <a:pt x="25" y="34645"/>
                    <a:pt x="228" y="34836"/>
                    <a:pt x="469" y="34836"/>
                  </a:cubicBezTo>
                  <a:lnTo>
                    <a:pt x="2298" y="34836"/>
                  </a:lnTo>
                  <a:cubicBezTo>
                    <a:pt x="2565" y="34836"/>
                    <a:pt x="2768" y="34620"/>
                    <a:pt x="2755" y="34353"/>
                  </a:cubicBezTo>
                  <a:cubicBezTo>
                    <a:pt x="2755" y="34061"/>
                    <a:pt x="2743" y="33756"/>
                    <a:pt x="2743" y="33451"/>
                  </a:cubicBezTo>
                  <a:cubicBezTo>
                    <a:pt x="2743" y="15798"/>
                    <a:pt x="17729" y="1574"/>
                    <a:pt x="35648" y="2832"/>
                  </a:cubicBezTo>
                  <a:cubicBezTo>
                    <a:pt x="46266" y="3568"/>
                    <a:pt x="55448" y="9829"/>
                    <a:pt x="60363" y="18719"/>
                  </a:cubicBezTo>
                  <a:lnTo>
                    <a:pt x="62382" y="16687"/>
                  </a:lnTo>
                  <a:cubicBezTo>
                    <a:pt x="56591" y="6718"/>
                    <a:pt x="45796" y="0"/>
                    <a:pt x="33451"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36" name="Google Shape;1936;p190"/>
            <p:cNvSpPr/>
            <p:nvPr/>
          </p:nvSpPr>
          <p:spPr>
            <a:xfrm>
              <a:off x="5825140" y="5881960"/>
              <a:ext cx="623560" cy="323590"/>
            </a:xfrm>
            <a:custGeom>
              <a:rect b="b" l="l" r="r" t="t"/>
              <a:pathLst>
                <a:path extrusionOk="0" h="32359" w="62356">
                  <a:moveTo>
                    <a:pt x="60020" y="0"/>
                  </a:moveTo>
                  <a:cubicBezTo>
                    <a:pt x="59778" y="0"/>
                    <a:pt x="59575" y="190"/>
                    <a:pt x="59562" y="431"/>
                  </a:cubicBezTo>
                  <a:cubicBezTo>
                    <a:pt x="58635" y="16522"/>
                    <a:pt x="45262" y="29337"/>
                    <a:pt x="28930" y="29337"/>
                  </a:cubicBezTo>
                  <a:cubicBezTo>
                    <a:pt x="17348" y="29337"/>
                    <a:pt x="7239" y="22872"/>
                    <a:pt x="2019" y="13373"/>
                  </a:cubicBezTo>
                  <a:lnTo>
                    <a:pt x="0" y="15392"/>
                  </a:lnTo>
                  <a:cubicBezTo>
                    <a:pt x="5918" y="25577"/>
                    <a:pt x="17056" y="32359"/>
                    <a:pt x="29717" y="32067"/>
                  </a:cubicBezTo>
                  <a:cubicBezTo>
                    <a:pt x="47142" y="31673"/>
                    <a:pt x="61366" y="17665"/>
                    <a:pt x="62344" y="495"/>
                  </a:cubicBezTo>
                  <a:cubicBezTo>
                    <a:pt x="62356" y="228"/>
                    <a:pt x="62141" y="0"/>
                    <a:pt x="61874"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0" name="Shape 1940"/>
        <p:cNvGrpSpPr/>
        <p:nvPr/>
      </p:nvGrpSpPr>
      <p:grpSpPr>
        <a:xfrm>
          <a:off x="0" y="0"/>
          <a:ext cx="0" cy="0"/>
          <a:chOff x="0" y="0"/>
          <a:chExt cx="0" cy="0"/>
        </a:xfrm>
      </p:grpSpPr>
      <p:sp>
        <p:nvSpPr>
          <p:cNvPr id="1941" name="Google Shape;1941;p191"/>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942" name="Google Shape;1942;p191"/>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Ressources pour vous et votre famille </a:t>
            </a:r>
            <a:endParaRPr i="0" sz="1800" u="none" cap="none" strike="noStrike">
              <a:solidFill>
                <a:schemeClr val="dk1"/>
              </a:solidFill>
              <a:latin typeface="Optimistic Display"/>
              <a:ea typeface="Optimistic Display"/>
              <a:cs typeface="Optimistic Display"/>
              <a:sym typeface="Optimistic Display"/>
            </a:endParaRPr>
          </a:p>
        </p:txBody>
      </p:sp>
      <p:sp>
        <p:nvSpPr>
          <p:cNvPr id="1943" name="Google Shape;1943;p191"/>
          <p:cNvSpPr txBox="1"/>
          <p:nvPr/>
        </p:nvSpPr>
        <p:spPr>
          <a:xfrm>
            <a:off x="6621700" y="8385250"/>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Espace éducation</a:t>
            </a:r>
            <a:endParaRPr i="0" sz="2000" u="none" cap="none" strike="noStrike">
              <a:solidFill>
                <a:schemeClr val="dk1"/>
              </a:solidFill>
              <a:latin typeface="Optimistic Text"/>
              <a:ea typeface="Optimistic Text"/>
              <a:cs typeface="Optimistic Text"/>
              <a:sym typeface="Optimistic Text"/>
            </a:endParaRPr>
          </a:p>
        </p:txBody>
      </p:sp>
      <p:sp>
        <p:nvSpPr>
          <p:cNvPr id="1944" name="Google Shape;1944;p19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945" name="Google Shape;1945;p191"/>
          <p:cNvSpPr/>
          <p:nvPr/>
        </p:nvSpPr>
        <p:spPr>
          <a:xfrm>
            <a:off x="49635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1946" name="Google Shape;1946;p191"/>
          <p:cNvPicPr preferRelativeResize="0"/>
          <p:nvPr/>
        </p:nvPicPr>
        <p:blipFill rotWithShape="1">
          <a:blip r:embed="rId3">
            <a:alphaModFix/>
          </a:blip>
          <a:srcRect b="0" l="0" r="0" t="0"/>
          <a:stretch/>
        </p:blipFill>
        <p:spPr>
          <a:xfrm>
            <a:off x="5132400" y="3291925"/>
            <a:ext cx="3743400" cy="4773600"/>
          </a:xfrm>
          <a:prstGeom prst="roundRect">
            <a:avLst>
              <a:gd fmla="val 4143" name="adj"/>
            </a:avLst>
          </a:prstGeom>
          <a:noFill/>
          <a:ln>
            <a:noFill/>
          </a:ln>
        </p:spPr>
      </p:pic>
      <p:sp>
        <p:nvSpPr>
          <p:cNvPr id="1947" name="Google Shape;1947;p191"/>
          <p:cNvSpPr/>
          <p:nvPr/>
        </p:nvSpPr>
        <p:spPr>
          <a:xfrm>
            <a:off x="92687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1948" name="Google Shape;1948;p191"/>
          <p:cNvPicPr preferRelativeResize="0"/>
          <p:nvPr/>
        </p:nvPicPr>
        <p:blipFill rotWithShape="1">
          <a:blip r:embed="rId4">
            <a:alphaModFix/>
          </a:blip>
          <a:srcRect b="0" l="0" r="0" t="0"/>
          <a:stretch/>
        </p:blipFill>
        <p:spPr>
          <a:xfrm>
            <a:off x="9437600" y="3291925"/>
            <a:ext cx="3743400" cy="4773600"/>
          </a:xfrm>
          <a:prstGeom prst="roundRect">
            <a:avLst>
              <a:gd fmla="val 4143" name="adj"/>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2" name="Shape 1952"/>
        <p:cNvGrpSpPr/>
        <p:nvPr/>
      </p:nvGrpSpPr>
      <p:grpSpPr>
        <a:xfrm>
          <a:off x="0" y="0"/>
          <a:ext cx="0" cy="0"/>
          <a:chOff x="0" y="0"/>
          <a:chExt cx="0" cy="0"/>
        </a:xfrm>
      </p:grpSpPr>
      <p:sp>
        <p:nvSpPr>
          <p:cNvPr id="1953" name="Google Shape;1953;p192"/>
          <p:cNvSpPr/>
          <p:nvPr/>
        </p:nvSpPr>
        <p:spPr>
          <a:xfrm>
            <a:off x="161197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4" name="Google Shape;1954;p192"/>
          <p:cNvSpPr/>
          <p:nvPr/>
        </p:nvSpPr>
        <p:spPr>
          <a:xfrm>
            <a:off x="1032882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5" name="Google Shape;1955;p19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956" name="Google Shape;1956;p192"/>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Ressources pour les parents</a:t>
            </a:r>
            <a:endParaRPr i="0" sz="3600" u="none" cap="none" strike="noStrike">
              <a:solidFill>
                <a:schemeClr val="dk1"/>
              </a:solidFill>
              <a:latin typeface="Optimistic Display"/>
              <a:ea typeface="Optimistic Display"/>
              <a:cs typeface="Optimistic Display"/>
              <a:sym typeface="Optimistic Display"/>
            </a:endParaRPr>
          </a:p>
        </p:txBody>
      </p:sp>
      <p:sp>
        <p:nvSpPr>
          <p:cNvPr id="1957" name="Google Shape;1957;p19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958" name="Google Shape;1958;p192"/>
          <p:cNvPicPr preferRelativeResize="0"/>
          <p:nvPr/>
        </p:nvPicPr>
        <p:blipFill rotWithShape="1">
          <a:blip r:embed="rId3">
            <a:alphaModFix/>
          </a:blip>
          <a:srcRect b="-4964" l="3139" r="3139" t="0"/>
          <a:stretch/>
        </p:blipFill>
        <p:spPr>
          <a:xfrm>
            <a:off x="1812000" y="3178894"/>
            <a:ext cx="5972554" cy="3731751"/>
          </a:xfrm>
          <a:prstGeom prst="rect">
            <a:avLst/>
          </a:prstGeom>
          <a:noFill/>
          <a:ln cap="flat" cmpd="sng" w="9525">
            <a:solidFill>
              <a:schemeClr val="accent3"/>
            </a:solidFill>
            <a:prstDash val="solid"/>
            <a:round/>
            <a:headEnd len="sm" w="sm" type="none"/>
            <a:tailEnd len="sm" w="sm" type="none"/>
          </a:ln>
        </p:spPr>
      </p:pic>
      <p:pic>
        <p:nvPicPr>
          <p:cNvPr id="1959" name="Google Shape;1959;p192"/>
          <p:cNvPicPr preferRelativeResize="0"/>
          <p:nvPr/>
        </p:nvPicPr>
        <p:blipFill rotWithShape="1">
          <a:blip r:embed="rId4">
            <a:alphaModFix/>
          </a:blip>
          <a:srcRect b="0" l="836" r="7294" t="0"/>
          <a:stretch/>
        </p:blipFill>
        <p:spPr>
          <a:xfrm>
            <a:off x="10528836" y="3178850"/>
            <a:ext cx="5972553" cy="3731753"/>
          </a:xfrm>
          <a:prstGeom prst="rect">
            <a:avLst/>
          </a:prstGeom>
          <a:noFill/>
          <a:ln cap="flat" cmpd="sng" w="9525">
            <a:solidFill>
              <a:schemeClr val="accent3"/>
            </a:solidFill>
            <a:prstDash val="solid"/>
            <a:round/>
            <a:headEnd len="sm" w="sm" type="none"/>
            <a:tailEnd len="sm" w="sm" type="none"/>
          </a:ln>
        </p:spPr>
      </p:pic>
      <p:sp>
        <p:nvSpPr>
          <p:cNvPr id="1960" name="Google Shape;1960;p192"/>
          <p:cNvSpPr txBox="1"/>
          <p:nvPr/>
        </p:nvSpPr>
        <p:spPr>
          <a:xfrm>
            <a:off x="3298275" y="7637500"/>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fr-FR" sz="2000" u="sng" cap="none" strike="noStrike">
                <a:solidFill>
                  <a:schemeClr val="accent6"/>
                </a:solidFill>
                <a:latin typeface="Optimistic Text"/>
                <a:ea typeface="Optimistic Text"/>
                <a:cs typeface="Optimistic Text"/>
                <a:sym typeface="Optimistic Text"/>
                <a:hlinkClick r:id="rId5">
                  <a:extLst>
                    <a:ext uri="{A12FA001-AC4F-418D-AE19-62706E023703}">
                      <ahyp:hlinkClr val="tx"/>
                    </a:ext>
                  </a:extLst>
                </a:hlinkClick>
              </a:rPr>
              <a:t>fb.com/safety/parents</a:t>
            </a:r>
            <a:endParaRPr i="0" sz="2000" u="sng" cap="none" strike="noStrike">
              <a:solidFill>
                <a:schemeClr val="accent6"/>
              </a:solidFill>
              <a:latin typeface="Optimistic Text"/>
              <a:ea typeface="Optimistic Text"/>
              <a:cs typeface="Optimistic Text"/>
              <a:sym typeface="Optimistic Text"/>
            </a:endParaRPr>
          </a:p>
        </p:txBody>
      </p:sp>
      <p:sp>
        <p:nvSpPr>
          <p:cNvPr id="1961" name="Google Shape;1961;p192"/>
          <p:cNvSpPr txBox="1"/>
          <p:nvPr/>
        </p:nvSpPr>
        <p:spPr>
          <a:xfrm>
            <a:off x="10154525" y="7585750"/>
            <a:ext cx="6721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fr-FR" sz="2000" u="sng" cap="none" strike="noStrike">
                <a:solidFill>
                  <a:schemeClr val="hlink"/>
                </a:solidFill>
                <a:latin typeface="Optimistic Text"/>
                <a:ea typeface="Optimistic Text"/>
                <a:cs typeface="Optimistic Text"/>
                <a:sym typeface="Optimistic Text"/>
                <a:hlinkClick r:id="rId6"/>
              </a:rPr>
              <a:t>about.instagram.com/fr-fr/community/parents</a:t>
            </a:r>
            <a:endParaRPr i="0" sz="2000" u="sng" cap="none" strike="noStrike">
              <a:solidFill>
                <a:schemeClr val="accent6"/>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2000"/>
              <a:buFont typeface="Arial"/>
              <a:buNone/>
            </a:pPr>
            <a:r>
              <a:t/>
            </a:r>
            <a:endParaRPr i="0" sz="2000" u="sng" cap="none" strike="noStrike">
              <a:solidFill>
                <a:schemeClr val="accent6"/>
              </a:solidFill>
              <a:latin typeface="Optimistic Text"/>
              <a:ea typeface="Optimistic Text"/>
              <a:cs typeface="Optimistic Text"/>
              <a:sym typeface="Optimistic Tex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5" name="Shape 1965"/>
        <p:cNvGrpSpPr/>
        <p:nvPr/>
      </p:nvGrpSpPr>
      <p:grpSpPr>
        <a:xfrm>
          <a:off x="0" y="0"/>
          <a:ext cx="0" cy="0"/>
          <a:chOff x="0" y="0"/>
          <a:chExt cx="0" cy="0"/>
        </a:xfrm>
      </p:grpSpPr>
      <p:sp>
        <p:nvSpPr>
          <p:cNvPr id="1966" name="Google Shape;1966;p193"/>
          <p:cNvSpPr/>
          <p:nvPr/>
        </p:nvSpPr>
        <p:spPr>
          <a:xfrm>
            <a:off x="1611988"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7" name="Google Shape;1967;p193"/>
          <p:cNvSpPr/>
          <p:nvPr/>
        </p:nvSpPr>
        <p:spPr>
          <a:xfrm>
            <a:off x="10328800" y="30062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p19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969" name="Google Shape;1969;p19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970" name="Google Shape;1970;p193"/>
          <p:cNvPicPr preferRelativeResize="0"/>
          <p:nvPr/>
        </p:nvPicPr>
        <p:blipFill rotWithShape="1">
          <a:blip r:embed="rId3">
            <a:alphaModFix/>
          </a:blip>
          <a:srcRect b="0" l="0" r="0" t="0"/>
          <a:stretch/>
        </p:blipFill>
        <p:spPr>
          <a:xfrm>
            <a:off x="1812001" y="3190249"/>
            <a:ext cx="5972553" cy="3710542"/>
          </a:xfrm>
          <a:prstGeom prst="rect">
            <a:avLst/>
          </a:prstGeom>
          <a:noFill/>
          <a:ln>
            <a:noFill/>
          </a:ln>
        </p:spPr>
      </p:pic>
      <p:sp>
        <p:nvSpPr>
          <p:cNvPr id="1971" name="Google Shape;1971;p193"/>
          <p:cNvSpPr txBox="1"/>
          <p:nvPr/>
        </p:nvSpPr>
        <p:spPr>
          <a:xfrm>
            <a:off x="2263288" y="7443763"/>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Pages d’aide</a:t>
            </a:r>
            <a:endParaRPr i="0" sz="2000" u="none" cap="none" strike="noStrike">
              <a:solidFill>
                <a:schemeClr val="dk1"/>
              </a:solidFill>
              <a:latin typeface="Optimistic Text"/>
              <a:ea typeface="Optimistic Text"/>
              <a:cs typeface="Optimistic Text"/>
              <a:sym typeface="Optimistic Text"/>
            </a:endParaRPr>
          </a:p>
        </p:txBody>
      </p:sp>
      <p:sp>
        <p:nvSpPr>
          <p:cNvPr id="1972" name="Google Shape;1972;p193"/>
          <p:cNvSpPr txBox="1"/>
          <p:nvPr/>
        </p:nvSpPr>
        <p:spPr>
          <a:xfrm>
            <a:off x="10980100" y="7443763"/>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Centre de sécurité</a:t>
            </a:r>
            <a:endParaRPr i="0" sz="2000" u="none" cap="none" strike="noStrike">
              <a:solidFill>
                <a:schemeClr val="dk1"/>
              </a:solidFill>
              <a:latin typeface="Optimistic Text"/>
              <a:ea typeface="Optimistic Text"/>
              <a:cs typeface="Optimistic Text"/>
              <a:sym typeface="Optimistic Text"/>
            </a:endParaRPr>
          </a:p>
        </p:txBody>
      </p:sp>
      <p:sp>
        <p:nvSpPr>
          <p:cNvPr id="1973" name="Google Shape;1973;p193"/>
          <p:cNvSpPr txBox="1"/>
          <p:nvPr/>
        </p:nvSpPr>
        <p:spPr>
          <a:xfrm>
            <a:off x="1612000" y="7882550"/>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fr-FR" sz="2000" u="sng" cap="none" strike="noStrike">
                <a:solidFill>
                  <a:schemeClr val="hlink"/>
                </a:solidFill>
                <a:latin typeface="Optimistic Text"/>
                <a:ea typeface="Optimistic Text"/>
                <a:cs typeface="Optimistic Text"/>
                <a:sym typeface="Optimistic Text"/>
                <a:hlinkClick r:id="rId4"/>
              </a:rPr>
              <a:t>fb.com/help</a:t>
            </a:r>
            <a:endParaRPr i="0" sz="2000" u="sng" cap="none" strike="noStrike">
              <a:solidFill>
                <a:schemeClr val="accent6"/>
              </a:solidFill>
              <a:latin typeface="Optimistic Text"/>
              <a:ea typeface="Optimistic Text"/>
              <a:cs typeface="Optimistic Text"/>
              <a:sym typeface="Optimistic Text"/>
            </a:endParaRPr>
          </a:p>
        </p:txBody>
      </p:sp>
      <p:sp>
        <p:nvSpPr>
          <p:cNvPr id="1974" name="Google Shape;1974;p193"/>
          <p:cNvSpPr txBox="1"/>
          <p:nvPr/>
        </p:nvSpPr>
        <p:spPr>
          <a:xfrm>
            <a:off x="4191674" y="7882550"/>
            <a:ext cx="3303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fr-FR" sz="2000" u="sng" cap="none" strike="noStrike">
                <a:solidFill>
                  <a:schemeClr val="hlink"/>
                </a:solidFill>
                <a:latin typeface="Optimistic Text"/>
                <a:ea typeface="Optimistic Text"/>
                <a:cs typeface="Optimistic Text"/>
                <a:sym typeface="Optimistic Text"/>
                <a:hlinkClick r:id="rId5"/>
              </a:rPr>
              <a:t>fb.com/help/instagram</a:t>
            </a:r>
            <a:endParaRPr i="0" sz="2000" u="sng" cap="none" strike="noStrike">
              <a:solidFill>
                <a:schemeClr val="accent6"/>
              </a:solidFill>
              <a:latin typeface="Optimistic Text"/>
              <a:ea typeface="Optimistic Text"/>
              <a:cs typeface="Optimistic Text"/>
              <a:sym typeface="Optimistic Text"/>
            </a:endParaRPr>
          </a:p>
        </p:txBody>
      </p:sp>
      <p:sp>
        <p:nvSpPr>
          <p:cNvPr id="1975" name="Google Shape;1975;p193"/>
          <p:cNvSpPr txBox="1"/>
          <p:nvPr/>
        </p:nvSpPr>
        <p:spPr>
          <a:xfrm>
            <a:off x="12015100" y="7882550"/>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fr-FR" sz="2000" u="sng" cap="none" strike="noStrike">
                <a:solidFill>
                  <a:schemeClr val="hlink"/>
                </a:solidFill>
                <a:latin typeface="Optimistic Text"/>
                <a:ea typeface="Optimistic Text"/>
                <a:cs typeface="Optimistic Text"/>
                <a:sym typeface="Optimistic Text"/>
                <a:hlinkClick r:id="rId6"/>
              </a:rPr>
              <a:t>fb.com/safety</a:t>
            </a:r>
            <a:endParaRPr i="0" sz="2000" u="sng" cap="none" strike="noStrike">
              <a:solidFill>
                <a:schemeClr val="accent6"/>
              </a:solidFill>
              <a:latin typeface="Optimistic Text"/>
              <a:ea typeface="Optimistic Text"/>
              <a:cs typeface="Optimistic Text"/>
              <a:sym typeface="Optimistic Text"/>
            </a:endParaRPr>
          </a:p>
        </p:txBody>
      </p:sp>
      <p:sp>
        <p:nvSpPr>
          <p:cNvPr id="1976" name="Google Shape;1976;p193"/>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Ressources pour les parents</a:t>
            </a:r>
            <a:endParaRPr i="0" sz="3600" u="none" cap="none" strike="noStrike">
              <a:solidFill>
                <a:schemeClr val="dk1"/>
              </a:solidFill>
              <a:latin typeface="Optimistic Display"/>
              <a:ea typeface="Optimistic Display"/>
              <a:cs typeface="Optimistic Display"/>
              <a:sym typeface="Optimistic Display"/>
            </a:endParaRPr>
          </a:p>
        </p:txBody>
      </p:sp>
      <p:pic>
        <p:nvPicPr>
          <p:cNvPr id="1977" name="Google Shape;1977;p193"/>
          <p:cNvPicPr preferRelativeResize="0"/>
          <p:nvPr/>
        </p:nvPicPr>
        <p:blipFill rotWithShape="1">
          <a:blip r:embed="rId7">
            <a:alphaModFix/>
          </a:blip>
          <a:srcRect b="20425" l="0" r="0" t="0"/>
          <a:stretch/>
        </p:blipFill>
        <p:spPr>
          <a:xfrm>
            <a:off x="10528850" y="3189497"/>
            <a:ext cx="5972552" cy="37105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1" name="Shape 1981"/>
        <p:cNvGrpSpPr/>
        <p:nvPr/>
      </p:nvGrpSpPr>
      <p:grpSpPr>
        <a:xfrm>
          <a:off x="0" y="0"/>
          <a:ext cx="0" cy="0"/>
          <a:chOff x="0" y="0"/>
          <a:chExt cx="0" cy="0"/>
        </a:xfrm>
      </p:grpSpPr>
      <p:sp>
        <p:nvSpPr>
          <p:cNvPr id="1982" name="Google Shape;1982;p194"/>
          <p:cNvSpPr/>
          <p:nvPr/>
        </p:nvSpPr>
        <p:spPr>
          <a:xfrm>
            <a:off x="9752471"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3" name="Google Shape;1983;p19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984" name="Google Shape;1984;p194"/>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Centre de confidentialité de Meta</a:t>
            </a:r>
            <a:endParaRPr i="0" sz="3600" u="none" cap="none" strike="noStrike">
              <a:solidFill>
                <a:schemeClr val="dk1"/>
              </a:solidFill>
              <a:latin typeface="Optimistic Display"/>
              <a:ea typeface="Optimistic Display"/>
              <a:cs typeface="Optimistic Display"/>
              <a:sym typeface="Optimistic Display"/>
            </a:endParaRPr>
          </a:p>
        </p:txBody>
      </p:sp>
      <p:sp>
        <p:nvSpPr>
          <p:cNvPr id="1985" name="Google Shape;1985;p19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986" name="Google Shape;1986;p194"/>
          <p:cNvPicPr preferRelativeResize="0"/>
          <p:nvPr/>
        </p:nvPicPr>
        <p:blipFill rotWithShape="1">
          <a:blip r:embed="rId3">
            <a:alphaModFix amt="50000"/>
          </a:blip>
          <a:srcRect b="0" l="8852" r="10883" t="0"/>
          <a:stretch/>
        </p:blipFill>
        <p:spPr>
          <a:xfrm>
            <a:off x="9965407" y="3094234"/>
            <a:ext cx="2993400" cy="5538600"/>
          </a:xfrm>
          <a:prstGeom prst="rect">
            <a:avLst/>
          </a:prstGeom>
          <a:noFill/>
          <a:ln>
            <a:noFill/>
          </a:ln>
        </p:spPr>
      </p:pic>
      <p:pic>
        <p:nvPicPr>
          <p:cNvPr id="1987" name="Google Shape;1987;p194"/>
          <p:cNvPicPr preferRelativeResize="0"/>
          <p:nvPr/>
        </p:nvPicPr>
        <p:blipFill rotWithShape="1">
          <a:blip r:embed="rId4">
            <a:alphaModFix/>
          </a:blip>
          <a:srcRect b="5822" l="4535" r="7550" t="7536"/>
          <a:stretch/>
        </p:blipFill>
        <p:spPr>
          <a:xfrm>
            <a:off x="10131927" y="4729749"/>
            <a:ext cx="2660400" cy="2267400"/>
          </a:xfrm>
          <a:prstGeom prst="rect">
            <a:avLst/>
          </a:prstGeom>
          <a:noFill/>
          <a:ln>
            <a:noFill/>
          </a:ln>
          <a:effectLst>
            <a:outerShdw blurRad="57150" rotWithShape="0" algn="bl" dir="5400000" dist="19050">
              <a:srgbClr val="000000">
                <a:alpha val="9803"/>
              </a:srgbClr>
            </a:outerShdw>
          </a:effectLst>
        </p:spPr>
      </p:pic>
      <p:sp>
        <p:nvSpPr>
          <p:cNvPr id="1988" name="Google Shape;1988;p194"/>
          <p:cNvSpPr/>
          <p:nvPr/>
        </p:nvSpPr>
        <p:spPr>
          <a:xfrm>
            <a:off x="5116125"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89" name="Google Shape;1989;p194"/>
          <p:cNvPicPr preferRelativeResize="0"/>
          <p:nvPr/>
        </p:nvPicPr>
        <p:blipFill rotWithShape="1">
          <a:blip r:embed="rId5">
            <a:alphaModFix/>
          </a:blip>
          <a:srcRect b="0" l="0" r="0" t="0"/>
          <a:stretch/>
        </p:blipFill>
        <p:spPr>
          <a:xfrm>
            <a:off x="5329099" y="3114592"/>
            <a:ext cx="2993455" cy="3730272"/>
          </a:xfrm>
          <a:prstGeom prst="rect">
            <a:avLst/>
          </a:prstGeom>
          <a:noFill/>
          <a:ln>
            <a:noFill/>
          </a:ln>
        </p:spPr>
      </p:pic>
      <p:pic>
        <p:nvPicPr>
          <p:cNvPr id="1990" name="Google Shape;1990;p194"/>
          <p:cNvPicPr preferRelativeResize="0"/>
          <p:nvPr/>
        </p:nvPicPr>
        <p:blipFill rotWithShape="1">
          <a:blip r:embed="rId5">
            <a:alphaModFix/>
          </a:blip>
          <a:srcRect b="0" l="0" r="0" t="96367"/>
          <a:stretch/>
        </p:blipFill>
        <p:spPr>
          <a:xfrm>
            <a:off x="5329088" y="6844923"/>
            <a:ext cx="2993461" cy="17877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4" name="Shape 1994"/>
        <p:cNvGrpSpPr/>
        <p:nvPr/>
      </p:nvGrpSpPr>
      <p:grpSpPr>
        <a:xfrm>
          <a:off x="0" y="0"/>
          <a:ext cx="0" cy="0"/>
          <a:chOff x="0" y="0"/>
          <a:chExt cx="0" cy="0"/>
        </a:xfrm>
      </p:grpSpPr>
      <p:sp>
        <p:nvSpPr>
          <p:cNvPr id="1995" name="Google Shape;1995;p195"/>
          <p:cNvSpPr/>
          <p:nvPr/>
        </p:nvSpPr>
        <p:spPr>
          <a:xfrm>
            <a:off x="5115100" y="195112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6" name="Google Shape;1996;p195"/>
          <p:cNvSpPr/>
          <p:nvPr/>
        </p:nvSpPr>
        <p:spPr>
          <a:xfrm>
            <a:off x="9825900" y="195107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7" name="Google Shape;1997;p19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998" name="Google Shape;1998;p195"/>
          <p:cNvSpPr txBox="1"/>
          <p:nvPr>
            <p:ph idx="4294967295" type="subTitle"/>
          </p:nvPr>
        </p:nvSpPr>
        <p:spPr>
          <a:xfrm>
            <a:off x="741400" y="4642258"/>
            <a:ext cx="3532500" cy="56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800"/>
              <a:buFont typeface="Arial"/>
              <a:buNone/>
            </a:pPr>
            <a:r>
              <a:rPr b="1" i="0" lang="fr-FR" sz="1800" u="none" cap="none" strike="noStrike">
                <a:solidFill>
                  <a:schemeClr val="dk1"/>
                </a:solidFill>
              </a:rPr>
              <a:t>Expérience parent</a:t>
            </a:r>
            <a:endParaRPr b="1" i="0" sz="1800" u="none" cap="none" strike="noStrike">
              <a:solidFill>
                <a:schemeClr val="dk1"/>
              </a:solidFill>
            </a:endParaRPr>
          </a:p>
          <a:p>
            <a:pPr indent="0" lvl="0" marL="0" marR="0" rtl="0" algn="l">
              <a:lnSpc>
                <a:spcPct val="115000"/>
              </a:lnSpc>
              <a:spcBef>
                <a:spcPts val="0"/>
              </a:spcBef>
              <a:spcAft>
                <a:spcPts val="0"/>
              </a:spcAft>
              <a:buClr>
                <a:schemeClr val="dk1"/>
              </a:buClr>
              <a:buSzPts val="1800"/>
              <a:buFont typeface="Arial"/>
              <a:buNone/>
            </a:pPr>
            <a:r>
              <a:rPr i="0" lang="fr-FR" sz="1600" u="none" cap="none" strike="noStrike">
                <a:solidFill>
                  <a:schemeClr val="dk1"/>
                </a:solidFill>
              </a:rPr>
              <a:t>Possibilité de gérer plusieurs ados</a:t>
            </a:r>
            <a:endParaRPr i="0" sz="1600" u="none" cap="none" strike="noStrike">
              <a:solidFill>
                <a:schemeClr val="dk1"/>
              </a:solidFill>
            </a:endParaRPr>
          </a:p>
        </p:txBody>
      </p:sp>
      <p:sp>
        <p:nvSpPr>
          <p:cNvPr id="1999" name="Google Shape;1999;p195"/>
          <p:cNvSpPr txBox="1"/>
          <p:nvPr>
            <p:ph idx="4294967295" type="subTitle"/>
          </p:nvPr>
        </p:nvSpPr>
        <p:spPr>
          <a:xfrm>
            <a:off x="14077212" y="4642248"/>
            <a:ext cx="3532500" cy="564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chemeClr val="dk1"/>
              </a:buClr>
              <a:buSzPts val="1800"/>
              <a:buFont typeface="Arial"/>
              <a:buNone/>
            </a:pPr>
            <a:r>
              <a:rPr b="1" i="0" lang="fr-FR" sz="1800" u="none" cap="none" strike="noStrike">
                <a:solidFill>
                  <a:schemeClr val="dk1"/>
                </a:solidFill>
              </a:rPr>
              <a:t>Expérience ado</a:t>
            </a:r>
            <a:endParaRPr b="1" i="0" sz="1800" u="none" cap="none" strike="noStrike">
              <a:solidFill>
                <a:schemeClr val="dk1"/>
              </a:solidFill>
            </a:endParaRPr>
          </a:p>
          <a:p>
            <a:pPr indent="0" lvl="0" marL="0" marR="0" rtl="0" algn="r">
              <a:lnSpc>
                <a:spcPct val="115000"/>
              </a:lnSpc>
              <a:spcBef>
                <a:spcPts val="0"/>
              </a:spcBef>
              <a:spcAft>
                <a:spcPts val="0"/>
              </a:spcAft>
              <a:buClr>
                <a:schemeClr val="dk1"/>
              </a:buClr>
              <a:buSzPts val="1800"/>
              <a:buFont typeface="Arial"/>
              <a:buNone/>
            </a:pPr>
            <a:r>
              <a:rPr i="0" lang="fr-FR" sz="1600" u="none" cap="none" strike="noStrike">
                <a:solidFill>
                  <a:schemeClr val="dk1"/>
                </a:solidFill>
              </a:rPr>
              <a:t>Un seul parent peut surveiller</a:t>
            </a:r>
            <a:endParaRPr i="0" sz="1600" u="none" cap="none" strike="noStrike">
              <a:solidFill>
                <a:schemeClr val="dk1"/>
              </a:solidFill>
            </a:endParaRPr>
          </a:p>
        </p:txBody>
      </p:sp>
      <p:sp>
        <p:nvSpPr>
          <p:cNvPr id="2000" name="Google Shape;2000;p195"/>
          <p:cNvSpPr txBox="1"/>
          <p:nvPr>
            <p:ph idx="4294967295" type="subTitle"/>
          </p:nvPr>
        </p:nvSpPr>
        <p:spPr>
          <a:xfrm>
            <a:off x="9703499" y="9059123"/>
            <a:ext cx="3532500" cy="215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fr-FR" sz="1400" u="none" cap="none" strike="noStrike">
                <a:solidFill>
                  <a:schemeClr val="lt2"/>
                </a:solidFill>
              </a:rPr>
              <a:t>Affichage en mode lecture uniquement</a:t>
            </a:r>
            <a:endParaRPr i="0" sz="1400" u="none" cap="none" strike="noStrike">
              <a:solidFill>
                <a:schemeClr val="dk1"/>
              </a:solidFill>
            </a:endParaRPr>
          </a:p>
        </p:txBody>
      </p:sp>
      <p:pic>
        <p:nvPicPr>
          <p:cNvPr id="2001" name="Google Shape;2001;p195"/>
          <p:cNvPicPr preferRelativeResize="0"/>
          <p:nvPr/>
        </p:nvPicPr>
        <p:blipFill rotWithShape="1">
          <a:blip r:embed="rId3">
            <a:alphaModFix/>
          </a:blip>
          <a:srcRect b="7303" l="9765" r="7895" t="11533"/>
          <a:stretch/>
        </p:blipFill>
        <p:spPr>
          <a:xfrm>
            <a:off x="5252200" y="2454675"/>
            <a:ext cx="3013800" cy="5907000"/>
          </a:xfrm>
          <a:prstGeom prst="rect">
            <a:avLst/>
          </a:prstGeom>
          <a:noFill/>
          <a:ln>
            <a:noFill/>
          </a:ln>
        </p:spPr>
      </p:pic>
      <p:pic>
        <p:nvPicPr>
          <p:cNvPr id="2002" name="Google Shape;2002;p195"/>
          <p:cNvPicPr preferRelativeResize="0"/>
          <p:nvPr/>
        </p:nvPicPr>
        <p:blipFill rotWithShape="1">
          <a:blip r:embed="rId4">
            <a:alphaModFix/>
          </a:blip>
          <a:srcRect b="6898" l="9310" r="8587" t="10564"/>
          <a:stretch/>
        </p:blipFill>
        <p:spPr>
          <a:xfrm>
            <a:off x="9962850" y="2435725"/>
            <a:ext cx="3013800" cy="5944800"/>
          </a:xfrm>
          <a:prstGeom prst="roundRect">
            <a:avLst>
              <a:gd fmla="val 11045" name="adj"/>
            </a:avLst>
          </a:prstGeom>
          <a:noFill/>
          <a:ln>
            <a:noFill/>
          </a:ln>
        </p:spPr>
      </p:pic>
      <p:sp>
        <p:nvSpPr>
          <p:cNvPr id="2003" name="Google Shape;2003;p19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04" name="Google Shape;2004;p195"/>
          <p:cNvSpPr txBox="1"/>
          <p:nvPr/>
        </p:nvSpPr>
        <p:spPr>
          <a:xfrm>
            <a:off x="699550" y="1949700"/>
            <a:ext cx="4701900" cy="1191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La surveillance aujourd’hui</a:t>
            </a:r>
            <a:endParaRPr i="0" sz="3600" u="none" cap="none" strike="noStrike">
              <a:solidFill>
                <a:schemeClr val="dk1"/>
              </a:solidFill>
              <a:latin typeface="Optimistic Display"/>
              <a:ea typeface="Optimistic Display"/>
              <a:cs typeface="Optimistic Display"/>
              <a:sym typeface="Optimistic Displa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8" name="Shape 2008"/>
        <p:cNvGrpSpPr/>
        <p:nvPr/>
      </p:nvGrpSpPr>
      <p:grpSpPr>
        <a:xfrm>
          <a:off x="0" y="0"/>
          <a:ext cx="0" cy="0"/>
          <a:chOff x="0" y="0"/>
          <a:chExt cx="0" cy="0"/>
        </a:xfrm>
      </p:grpSpPr>
      <p:sp>
        <p:nvSpPr>
          <p:cNvPr id="2009" name="Google Shape;2009;p196"/>
          <p:cNvSpPr/>
          <p:nvPr/>
        </p:nvSpPr>
        <p:spPr>
          <a:xfrm>
            <a:off x="741400"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0" name="Google Shape;2010;p196"/>
          <p:cNvSpPr/>
          <p:nvPr/>
        </p:nvSpPr>
        <p:spPr>
          <a:xfrm>
            <a:off x="301458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p196"/>
          <p:cNvSpPr/>
          <p:nvPr/>
        </p:nvSpPr>
        <p:spPr>
          <a:xfrm>
            <a:off x="527183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p196"/>
          <p:cNvSpPr/>
          <p:nvPr/>
        </p:nvSpPr>
        <p:spPr>
          <a:xfrm>
            <a:off x="8056275"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p196"/>
          <p:cNvSpPr/>
          <p:nvPr/>
        </p:nvSpPr>
        <p:spPr>
          <a:xfrm>
            <a:off x="10297313"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4" name="Google Shape;2014;p196"/>
          <p:cNvSpPr/>
          <p:nvPr/>
        </p:nvSpPr>
        <p:spPr>
          <a:xfrm>
            <a:off x="13190575"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5" name="Google Shape;2015;p196"/>
          <p:cNvSpPr/>
          <p:nvPr/>
        </p:nvSpPr>
        <p:spPr>
          <a:xfrm>
            <a:off x="15431613"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6" name="Google Shape;2016;p19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017" name="Google Shape;2017;p19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2018" name="Google Shape;2018;p196"/>
          <p:cNvPicPr preferRelativeResize="0"/>
          <p:nvPr/>
        </p:nvPicPr>
        <p:blipFill rotWithShape="1">
          <a:blip r:embed="rId3">
            <a:alphaModFix/>
          </a:blip>
          <a:srcRect b="7462" l="9514" r="13496" t="1956"/>
          <a:stretch/>
        </p:blipFill>
        <p:spPr>
          <a:xfrm>
            <a:off x="5427146" y="3182000"/>
            <a:ext cx="1829700" cy="4004700"/>
          </a:xfrm>
          <a:prstGeom prst="rect">
            <a:avLst/>
          </a:prstGeom>
          <a:noFill/>
          <a:ln>
            <a:noFill/>
          </a:ln>
        </p:spPr>
      </p:pic>
      <p:pic>
        <p:nvPicPr>
          <p:cNvPr id="2019" name="Google Shape;2019;p196"/>
          <p:cNvPicPr preferRelativeResize="0"/>
          <p:nvPr/>
        </p:nvPicPr>
        <p:blipFill rotWithShape="1">
          <a:blip r:embed="rId4">
            <a:alphaModFix/>
          </a:blip>
          <a:srcRect b="8409" l="13622" r="17120" t="3259"/>
          <a:stretch/>
        </p:blipFill>
        <p:spPr>
          <a:xfrm>
            <a:off x="882775" y="3157762"/>
            <a:ext cx="1891200" cy="4053000"/>
          </a:xfrm>
          <a:prstGeom prst="rect">
            <a:avLst/>
          </a:prstGeom>
          <a:noFill/>
          <a:ln>
            <a:noFill/>
          </a:ln>
        </p:spPr>
      </p:pic>
      <p:pic>
        <p:nvPicPr>
          <p:cNvPr id="2020" name="Google Shape;2020;p196"/>
          <p:cNvPicPr preferRelativeResize="0"/>
          <p:nvPr/>
        </p:nvPicPr>
        <p:blipFill rotWithShape="1">
          <a:blip r:embed="rId5">
            <a:alphaModFix/>
          </a:blip>
          <a:srcRect b="7221" l="11330" r="9101" t="3833"/>
          <a:stretch/>
        </p:blipFill>
        <p:spPr>
          <a:xfrm>
            <a:off x="3139475" y="3167160"/>
            <a:ext cx="1891200" cy="4004700"/>
          </a:xfrm>
          <a:prstGeom prst="rect">
            <a:avLst/>
          </a:prstGeom>
          <a:noFill/>
          <a:ln>
            <a:noFill/>
          </a:ln>
        </p:spPr>
      </p:pic>
      <p:sp>
        <p:nvSpPr>
          <p:cNvPr id="2021" name="Google Shape;2021;p196"/>
          <p:cNvSpPr txBox="1"/>
          <p:nvPr>
            <p:ph idx="4294967295" type="subTitle"/>
          </p:nvPr>
        </p:nvSpPr>
        <p:spPr>
          <a:xfrm>
            <a:off x="1434400" y="7995050"/>
            <a:ext cx="52851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fr-FR" sz="1600" u="none" cap="none" strike="noStrike">
                <a:solidFill>
                  <a:schemeClr val="dk1"/>
                </a:solidFill>
              </a:rPr>
              <a:t>Visibilité sur les followers et les comptes suivis, </a:t>
            </a:r>
            <a:br>
              <a:rPr i="0" lang="fr-FR" sz="1600" u="none" cap="none" strike="noStrike">
                <a:solidFill>
                  <a:schemeClr val="dk1"/>
                </a:solidFill>
              </a:rPr>
            </a:br>
            <a:r>
              <a:rPr i="0" lang="fr-FR" sz="1600" u="none" cap="none" strike="noStrike">
                <a:solidFill>
                  <a:schemeClr val="dk1"/>
                </a:solidFill>
              </a:rPr>
              <a:t>les paramètres du compte et les comptes bloqués</a:t>
            </a:r>
            <a:endParaRPr i="0" sz="1600" u="none" cap="none" strike="noStrike">
              <a:solidFill>
                <a:schemeClr val="dk1"/>
              </a:solidFill>
            </a:endParaRPr>
          </a:p>
        </p:txBody>
      </p:sp>
      <p:sp>
        <p:nvSpPr>
          <p:cNvPr id="2022" name="Google Shape;2022;p196"/>
          <p:cNvSpPr txBox="1"/>
          <p:nvPr>
            <p:ph idx="4294967295" type="subTitle"/>
          </p:nvPr>
        </p:nvSpPr>
        <p:spPr>
          <a:xfrm>
            <a:off x="8571599" y="7995075"/>
            <a:ext cx="32958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fr-FR" sz="1600" u="none" cap="none" strike="noStrike">
                <a:solidFill>
                  <a:schemeClr val="dk1"/>
                </a:solidFill>
              </a:rPr>
              <a:t>Gestion du temps </a:t>
            </a:r>
            <a:br>
              <a:rPr i="0" lang="fr-FR" sz="1600" u="none" cap="none" strike="noStrike">
                <a:solidFill>
                  <a:schemeClr val="dk1"/>
                </a:solidFill>
              </a:rPr>
            </a:br>
            <a:r>
              <a:rPr i="0" lang="fr-FR" sz="1600" u="none" cap="none" strike="noStrike">
                <a:solidFill>
                  <a:schemeClr val="dk1"/>
                </a:solidFill>
              </a:rPr>
              <a:t>(limites et pauses programmées)</a:t>
            </a:r>
            <a:endParaRPr i="0" sz="1600" u="none" cap="none" strike="noStrike">
              <a:solidFill>
                <a:schemeClr val="dk1"/>
              </a:solidFill>
            </a:endParaRPr>
          </a:p>
        </p:txBody>
      </p:sp>
      <p:sp>
        <p:nvSpPr>
          <p:cNvPr id="2023" name="Google Shape;2023;p196"/>
          <p:cNvSpPr txBox="1"/>
          <p:nvPr>
            <p:ph idx="4294967295" type="subTitle"/>
          </p:nvPr>
        </p:nvSpPr>
        <p:spPr>
          <a:xfrm>
            <a:off x="14357096" y="7995075"/>
            <a:ext cx="18918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fr-FR" sz="1600" u="none" cap="none" strike="noStrike">
                <a:solidFill>
                  <a:schemeClr val="dk1"/>
                </a:solidFill>
              </a:rPr>
              <a:t>Signalement </a:t>
            </a:r>
            <a:br>
              <a:rPr i="0" lang="fr-FR" sz="1600" u="none" cap="none" strike="noStrike">
                <a:solidFill>
                  <a:schemeClr val="dk1"/>
                </a:solidFill>
              </a:rPr>
            </a:br>
            <a:r>
              <a:rPr i="0" lang="fr-FR" sz="1600" u="none" cap="none" strike="noStrike">
                <a:solidFill>
                  <a:schemeClr val="dk1"/>
                </a:solidFill>
              </a:rPr>
              <a:t>(facultatif)</a:t>
            </a:r>
            <a:endParaRPr i="0" sz="1600" u="none" cap="none" strike="noStrike">
              <a:solidFill>
                <a:schemeClr val="dk1"/>
              </a:solidFill>
            </a:endParaRPr>
          </a:p>
        </p:txBody>
      </p:sp>
      <p:pic>
        <p:nvPicPr>
          <p:cNvPr id="2024" name="Google Shape;2024;p196"/>
          <p:cNvPicPr preferRelativeResize="0"/>
          <p:nvPr/>
        </p:nvPicPr>
        <p:blipFill rotWithShape="1">
          <a:blip r:embed="rId6">
            <a:alphaModFix/>
          </a:blip>
          <a:srcRect b="8023" l="4047" r="76653" t="5783"/>
          <a:stretch/>
        </p:blipFill>
        <p:spPr>
          <a:xfrm>
            <a:off x="13346150" y="3223617"/>
            <a:ext cx="1829700" cy="3921600"/>
          </a:xfrm>
          <a:prstGeom prst="rect">
            <a:avLst/>
          </a:prstGeom>
          <a:noFill/>
          <a:ln>
            <a:noFill/>
          </a:ln>
        </p:spPr>
      </p:pic>
      <p:sp>
        <p:nvSpPr>
          <p:cNvPr id="2025" name="Google Shape;2025;p196"/>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En détail</a:t>
            </a:r>
            <a:endParaRPr i="0" sz="3600" u="none" cap="none" strike="noStrike">
              <a:solidFill>
                <a:schemeClr val="dk1"/>
              </a:solidFill>
              <a:latin typeface="Optimistic Display"/>
              <a:ea typeface="Optimistic Display"/>
              <a:cs typeface="Optimistic Display"/>
              <a:sym typeface="Optimistic Display"/>
            </a:endParaRPr>
          </a:p>
        </p:txBody>
      </p:sp>
      <p:sp>
        <p:nvSpPr>
          <p:cNvPr id="2026" name="Google Shape;2026;p196"/>
          <p:cNvSpPr/>
          <p:nvPr/>
        </p:nvSpPr>
        <p:spPr>
          <a:xfrm>
            <a:off x="8164725" y="3167163"/>
            <a:ext cx="18918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27" name="Google Shape;2027;p196"/>
          <p:cNvPicPr preferRelativeResize="0"/>
          <p:nvPr/>
        </p:nvPicPr>
        <p:blipFill rotWithShape="1">
          <a:blip r:embed="rId7">
            <a:alphaModFix/>
          </a:blip>
          <a:srcRect b="3090" l="405" r="405" t="0"/>
          <a:stretch/>
        </p:blipFill>
        <p:spPr>
          <a:xfrm>
            <a:off x="8165225" y="3167160"/>
            <a:ext cx="1891200" cy="4004700"/>
          </a:xfrm>
          <a:prstGeom prst="rect">
            <a:avLst/>
          </a:prstGeom>
          <a:noFill/>
          <a:ln>
            <a:noFill/>
          </a:ln>
        </p:spPr>
      </p:pic>
      <p:sp>
        <p:nvSpPr>
          <p:cNvPr id="2028" name="Google Shape;2028;p196"/>
          <p:cNvSpPr/>
          <p:nvPr/>
        </p:nvSpPr>
        <p:spPr>
          <a:xfrm>
            <a:off x="10452875" y="316716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29" name="Google Shape;2029;p196"/>
          <p:cNvPicPr preferRelativeResize="0"/>
          <p:nvPr/>
        </p:nvPicPr>
        <p:blipFill rotWithShape="1">
          <a:blip r:embed="rId8">
            <a:alphaModFix/>
          </a:blip>
          <a:srcRect b="2419" l="1690" r="1690" t="0"/>
          <a:stretch/>
        </p:blipFill>
        <p:spPr>
          <a:xfrm>
            <a:off x="10452875" y="3181947"/>
            <a:ext cx="1829700" cy="4004700"/>
          </a:xfrm>
          <a:prstGeom prst="rect">
            <a:avLst/>
          </a:prstGeom>
          <a:noFill/>
          <a:ln>
            <a:noFill/>
          </a:ln>
        </p:spPr>
      </p:pic>
      <p:sp>
        <p:nvSpPr>
          <p:cNvPr id="2030" name="Google Shape;2030;p196"/>
          <p:cNvSpPr/>
          <p:nvPr/>
        </p:nvSpPr>
        <p:spPr>
          <a:xfrm>
            <a:off x="15603125" y="322361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31" name="Google Shape;2031;p196"/>
          <p:cNvPicPr preferRelativeResize="0"/>
          <p:nvPr/>
        </p:nvPicPr>
        <p:blipFill rotWithShape="1">
          <a:blip r:embed="rId6">
            <a:alphaModFix/>
          </a:blip>
          <a:srcRect b="8029" l="76485" r="4101" t="5254"/>
          <a:stretch/>
        </p:blipFill>
        <p:spPr>
          <a:xfrm>
            <a:off x="15603125" y="3223611"/>
            <a:ext cx="1829700" cy="3921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5" name="Shape 2035"/>
        <p:cNvGrpSpPr/>
        <p:nvPr/>
      </p:nvGrpSpPr>
      <p:grpSpPr>
        <a:xfrm>
          <a:off x="0" y="0"/>
          <a:ext cx="0" cy="0"/>
          <a:chOff x="0" y="0"/>
          <a:chExt cx="0" cy="0"/>
        </a:xfrm>
      </p:grpSpPr>
      <p:sp>
        <p:nvSpPr>
          <p:cNvPr id="2036" name="Google Shape;2036;p197"/>
          <p:cNvSpPr/>
          <p:nvPr/>
        </p:nvSpPr>
        <p:spPr>
          <a:xfrm>
            <a:off x="2772025"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7" name="Google Shape;2037;p197"/>
          <p:cNvSpPr/>
          <p:nvPr/>
        </p:nvSpPr>
        <p:spPr>
          <a:xfrm>
            <a:off x="6147663"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8" name="Google Shape;2038;p197"/>
          <p:cNvSpPr/>
          <p:nvPr/>
        </p:nvSpPr>
        <p:spPr>
          <a:xfrm>
            <a:off x="9523313"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9" name="Google Shape;2039;p197"/>
          <p:cNvSpPr/>
          <p:nvPr/>
        </p:nvSpPr>
        <p:spPr>
          <a:xfrm>
            <a:off x="12898975"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0" name="Google Shape;2040;p19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041" name="Google Shape;2041;p19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42" name="Google Shape;2042;p197"/>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4 paramètres que vos parents peuvent voir</a:t>
            </a:r>
            <a:endParaRPr i="0" sz="3600" u="none" cap="none" strike="noStrike">
              <a:solidFill>
                <a:schemeClr val="dk1"/>
              </a:solidFill>
              <a:latin typeface="Optimistic Display"/>
              <a:ea typeface="Optimistic Display"/>
              <a:cs typeface="Optimistic Display"/>
              <a:sym typeface="Optimistic Display"/>
            </a:endParaRPr>
          </a:p>
        </p:txBody>
      </p:sp>
      <p:sp>
        <p:nvSpPr>
          <p:cNvPr id="2043" name="Google Shape;2043;p197"/>
          <p:cNvSpPr/>
          <p:nvPr/>
        </p:nvSpPr>
        <p:spPr>
          <a:xfrm>
            <a:off x="2906725"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4" name="Google Shape;2044;p197"/>
          <p:cNvPicPr preferRelativeResize="0"/>
          <p:nvPr/>
        </p:nvPicPr>
        <p:blipFill rotWithShape="1">
          <a:blip r:embed="rId3">
            <a:alphaModFix/>
          </a:blip>
          <a:srcRect b="8600" l="0" r="0" t="957"/>
          <a:stretch/>
        </p:blipFill>
        <p:spPr>
          <a:xfrm>
            <a:off x="2906975" y="3449987"/>
            <a:ext cx="2355000" cy="4611000"/>
          </a:xfrm>
          <a:prstGeom prst="rect">
            <a:avLst/>
          </a:prstGeom>
          <a:noFill/>
          <a:ln>
            <a:noFill/>
          </a:ln>
        </p:spPr>
      </p:pic>
      <p:sp>
        <p:nvSpPr>
          <p:cNvPr id="2045" name="Google Shape;2045;p197"/>
          <p:cNvSpPr/>
          <p:nvPr/>
        </p:nvSpPr>
        <p:spPr>
          <a:xfrm>
            <a:off x="629201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6" name="Google Shape;2046;p197"/>
          <p:cNvSpPr/>
          <p:nvPr/>
        </p:nvSpPr>
        <p:spPr>
          <a:xfrm>
            <a:off x="9595050"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7" name="Google Shape;2047;p197"/>
          <p:cNvSpPr/>
          <p:nvPr/>
        </p:nvSpPr>
        <p:spPr>
          <a:xfrm>
            <a:off x="1304266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8" name="Google Shape;2048;p197"/>
          <p:cNvPicPr preferRelativeResize="0"/>
          <p:nvPr/>
        </p:nvPicPr>
        <p:blipFill rotWithShape="1">
          <a:blip r:embed="rId4">
            <a:alphaModFix/>
          </a:blip>
          <a:srcRect b="11312" l="4923" r="4904" t="1670"/>
          <a:stretch/>
        </p:blipFill>
        <p:spPr>
          <a:xfrm>
            <a:off x="13027750" y="3353013"/>
            <a:ext cx="2354700" cy="4707900"/>
          </a:xfrm>
          <a:prstGeom prst="rect">
            <a:avLst/>
          </a:prstGeom>
          <a:noFill/>
          <a:ln>
            <a:noFill/>
          </a:ln>
        </p:spPr>
      </p:pic>
      <p:pic>
        <p:nvPicPr>
          <p:cNvPr id="2049" name="Google Shape;2049;p197"/>
          <p:cNvPicPr preferRelativeResize="0"/>
          <p:nvPr/>
        </p:nvPicPr>
        <p:blipFill rotWithShape="1">
          <a:blip r:embed="rId5">
            <a:alphaModFix/>
          </a:blip>
          <a:srcRect b="11673" l="4856" r="4865" t="1399"/>
          <a:stretch/>
        </p:blipFill>
        <p:spPr>
          <a:xfrm>
            <a:off x="6291450" y="3352988"/>
            <a:ext cx="2354700" cy="4707900"/>
          </a:xfrm>
          <a:prstGeom prst="rect">
            <a:avLst/>
          </a:prstGeom>
          <a:noFill/>
          <a:ln>
            <a:noFill/>
          </a:ln>
        </p:spPr>
      </p:pic>
      <p:pic>
        <p:nvPicPr>
          <p:cNvPr id="2050" name="Google Shape;2050;p197"/>
          <p:cNvPicPr preferRelativeResize="0"/>
          <p:nvPr/>
        </p:nvPicPr>
        <p:blipFill rotWithShape="1">
          <a:blip r:embed="rId6">
            <a:alphaModFix/>
          </a:blip>
          <a:srcRect b="10936" l="4704" r="4467" t="1488"/>
          <a:stretch/>
        </p:blipFill>
        <p:spPr>
          <a:xfrm>
            <a:off x="9674750" y="3353313"/>
            <a:ext cx="2354700" cy="4707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4" name="Shape 2054"/>
        <p:cNvGrpSpPr/>
        <p:nvPr/>
      </p:nvGrpSpPr>
      <p:grpSpPr>
        <a:xfrm>
          <a:off x="0" y="0"/>
          <a:ext cx="0" cy="0"/>
          <a:chOff x="0" y="0"/>
          <a:chExt cx="0" cy="0"/>
        </a:xfrm>
      </p:grpSpPr>
      <p:sp>
        <p:nvSpPr>
          <p:cNvPr id="2055" name="Google Shape;2055;p198"/>
          <p:cNvSpPr/>
          <p:nvPr/>
        </p:nvSpPr>
        <p:spPr>
          <a:xfrm>
            <a:off x="7347325"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6" name="Google Shape;2056;p198"/>
          <p:cNvSpPr/>
          <p:nvPr/>
        </p:nvSpPr>
        <p:spPr>
          <a:xfrm>
            <a:off x="10881663"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7" name="Google Shape;2057;p198"/>
          <p:cNvSpPr/>
          <p:nvPr/>
        </p:nvSpPr>
        <p:spPr>
          <a:xfrm>
            <a:off x="14422525" y="18828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p19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059" name="Google Shape;2059;p19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60" name="Google Shape;2060;p198"/>
          <p:cNvSpPr txBox="1"/>
          <p:nvPr/>
        </p:nvSpPr>
        <p:spPr>
          <a:xfrm>
            <a:off x="636350" y="3782250"/>
            <a:ext cx="5927736" cy="27225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Les outils de supervision parentale sur Instagram sont désormais accessibles partout dans le monde</a:t>
            </a:r>
            <a:endParaRPr i="0" sz="3600" u="none" cap="none" strike="noStrike">
              <a:solidFill>
                <a:schemeClr val="dk1"/>
              </a:solidFill>
              <a:latin typeface="Optimistic Display"/>
              <a:ea typeface="Optimistic Display"/>
              <a:cs typeface="Optimistic Display"/>
              <a:sym typeface="Optimistic Display"/>
            </a:endParaRPr>
          </a:p>
        </p:txBody>
      </p:sp>
      <p:pic>
        <p:nvPicPr>
          <p:cNvPr id="2061" name="Google Shape;2061;p198"/>
          <p:cNvPicPr preferRelativeResize="0"/>
          <p:nvPr/>
        </p:nvPicPr>
        <p:blipFill rotWithShape="1">
          <a:blip r:embed="rId3">
            <a:alphaModFix/>
          </a:blip>
          <a:srcRect b="3099" l="757" r="758" t="0"/>
          <a:stretch/>
        </p:blipFill>
        <p:spPr>
          <a:xfrm>
            <a:off x="7551430" y="2305375"/>
            <a:ext cx="2693100" cy="5704500"/>
          </a:xfrm>
          <a:prstGeom prst="rect">
            <a:avLst/>
          </a:prstGeom>
          <a:noFill/>
          <a:ln>
            <a:noFill/>
          </a:ln>
        </p:spPr>
      </p:pic>
      <p:pic>
        <p:nvPicPr>
          <p:cNvPr id="2062" name="Google Shape;2062;p198"/>
          <p:cNvPicPr preferRelativeResize="0"/>
          <p:nvPr/>
        </p:nvPicPr>
        <p:blipFill rotWithShape="1">
          <a:blip r:embed="rId4">
            <a:alphaModFix/>
          </a:blip>
          <a:srcRect b="3109" l="757" r="758" t="0"/>
          <a:stretch/>
        </p:blipFill>
        <p:spPr>
          <a:xfrm>
            <a:off x="11089075" y="2305416"/>
            <a:ext cx="2693100" cy="5704200"/>
          </a:xfrm>
          <a:prstGeom prst="rect">
            <a:avLst/>
          </a:prstGeom>
          <a:noFill/>
          <a:ln>
            <a:noFill/>
          </a:ln>
        </p:spPr>
      </p:pic>
      <p:pic>
        <p:nvPicPr>
          <p:cNvPr id="2063" name="Google Shape;2063;p198"/>
          <p:cNvPicPr preferRelativeResize="0"/>
          <p:nvPr/>
        </p:nvPicPr>
        <p:blipFill rotWithShape="1">
          <a:blip r:embed="rId5">
            <a:alphaModFix/>
          </a:blip>
          <a:srcRect b="3099" l="757" r="758" t="0"/>
          <a:stretch/>
        </p:blipFill>
        <p:spPr>
          <a:xfrm>
            <a:off x="14626675" y="2305416"/>
            <a:ext cx="2693100" cy="5704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pic>
        <p:nvPicPr>
          <p:cNvPr id="1471" name="Google Shape;1471;p172"/>
          <p:cNvPicPr preferRelativeResize="0"/>
          <p:nvPr/>
        </p:nvPicPr>
        <p:blipFill rotWithShape="1">
          <a:blip r:embed="rId3">
            <a:alphaModFix/>
          </a:blip>
          <a:srcRect b="4284" l="0" r="0" t="22336"/>
          <a:stretch/>
        </p:blipFill>
        <p:spPr>
          <a:xfrm>
            <a:off x="0" y="0"/>
            <a:ext cx="18288000" cy="10287001"/>
          </a:xfrm>
          <a:prstGeom prst="rect">
            <a:avLst/>
          </a:prstGeom>
          <a:noFill/>
          <a:ln>
            <a:noFill/>
          </a:ln>
        </p:spPr>
      </p:pic>
      <p:sp>
        <p:nvSpPr>
          <p:cNvPr id="1472" name="Google Shape;1472;p172"/>
          <p:cNvSpPr/>
          <p:nvPr/>
        </p:nvSpPr>
        <p:spPr>
          <a:xfrm>
            <a:off x="0" y="-38100"/>
            <a:ext cx="8904000" cy="10448700"/>
          </a:xfrm>
          <a:prstGeom prst="rect">
            <a:avLst/>
          </a:prstGeom>
          <a:gradFill>
            <a:gsLst>
              <a:gs pos="0">
                <a:srgbClr val="FFFFFF">
                  <a:alpha val="0"/>
                </a:srgbClr>
              </a:gs>
              <a:gs pos="100000">
                <a:srgbClr val="FFFFFF">
                  <a:alpha val="45490"/>
                </a:srgbClr>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5600" u="none" cap="none" strike="noStrike">
              <a:solidFill>
                <a:schemeClr val="accent5"/>
              </a:solidFill>
              <a:latin typeface="Arial"/>
              <a:ea typeface="Arial"/>
              <a:cs typeface="Arial"/>
              <a:sym typeface="Arial"/>
            </a:endParaRPr>
          </a:p>
        </p:txBody>
      </p:sp>
      <p:sp>
        <p:nvSpPr>
          <p:cNvPr id="1473" name="Google Shape;1473;p172"/>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INTRODUCTION</a:t>
            </a:r>
            <a:endParaRPr i="0" sz="1400" u="none" cap="none" strike="noStrike">
              <a:solidFill>
                <a:schemeClr val="dk1"/>
              </a:solidFill>
              <a:latin typeface="Optimistic Text"/>
              <a:ea typeface="Optimistic Text"/>
              <a:cs typeface="Optimistic Text"/>
              <a:sym typeface="Optimistic Text"/>
            </a:endParaRPr>
          </a:p>
        </p:txBody>
      </p:sp>
      <p:sp>
        <p:nvSpPr>
          <p:cNvPr id="1474" name="Google Shape;1474;p172"/>
          <p:cNvSpPr txBox="1"/>
          <p:nvPr>
            <p:ph idx="4294967295" type="ctrTitle"/>
          </p:nvPr>
        </p:nvSpPr>
        <p:spPr>
          <a:xfrm>
            <a:off x="741400" y="1457550"/>
            <a:ext cx="8045400" cy="5102700"/>
          </a:xfrm>
          <a:prstGeom prst="rect">
            <a:avLst/>
          </a:prstGeom>
          <a:noFill/>
          <a:ln>
            <a:noFill/>
          </a:ln>
        </p:spPr>
        <p:txBody>
          <a:bodyPr anchorCtr="0" anchor="b" bIns="0" lIns="0" spcFirstLastPara="1" rIns="0" wrap="square" tIns="0">
            <a:spAutoFit/>
          </a:bodyPr>
          <a:lstStyle/>
          <a:p>
            <a:pPr indent="0" lvl="0" marL="0" marR="0" rtl="0" algn="l">
              <a:lnSpc>
                <a:spcPct val="125000"/>
              </a:lnSpc>
              <a:spcBef>
                <a:spcPts val="0"/>
              </a:spcBef>
              <a:spcAft>
                <a:spcPts val="0"/>
              </a:spcAft>
              <a:buClr>
                <a:schemeClr val="dk1"/>
              </a:buClr>
              <a:buSzPts val="5600"/>
              <a:buFont typeface="Arial"/>
              <a:buNone/>
            </a:pPr>
            <a:r>
              <a:rPr i="0" lang="fr-FR" sz="3400" u="none" cap="none" strike="noStrike">
                <a:solidFill>
                  <a:schemeClr val="dk1"/>
                </a:solidFill>
              </a:rPr>
              <a:t>Nous vous avons mis au cœur de la conception de nos technologies. </a:t>
            </a:r>
            <a:br>
              <a:rPr i="0" lang="fr-FR" sz="3400" u="none" cap="none" strike="noStrike">
                <a:solidFill>
                  <a:schemeClr val="dk1"/>
                </a:solidFill>
              </a:rPr>
            </a:br>
            <a:r>
              <a:rPr i="0" lang="fr-FR" sz="3400" u="none" cap="none" strike="noStrike">
                <a:solidFill>
                  <a:schemeClr val="dk1"/>
                </a:solidFill>
              </a:rPr>
              <a:t>Nous voulons que vous ayez le contrôle sur vos propres expériences, y compris les contenus que vous pouvez voir, partager et avec lesquels vous pouvez interagir, ou les personnes qui peuvent vous contacter.</a:t>
            </a:r>
            <a:endParaRPr i="0" sz="3400" u="none" cap="none" strike="noStrike">
              <a:solidFill>
                <a:schemeClr val="dk1"/>
              </a:solidFill>
            </a:endParaRPr>
          </a:p>
        </p:txBody>
      </p:sp>
      <p:grpSp>
        <p:nvGrpSpPr>
          <p:cNvPr id="1475" name="Google Shape;1475;p172"/>
          <p:cNvGrpSpPr/>
          <p:nvPr/>
        </p:nvGrpSpPr>
        <p:grpSpPr>
          <a:xfrm>
            <a:off x="699543" y="9578871"/>
            <a:ext cx="860353" cy="172004"/>
            <a:chOff x="1751220" y="2553305"/>
            <a:chExt cx="8690433" cy="1751564"/>
          </a:xfrm>
        </p:grpSpPr>
        <p:grpSp>
          <p:nvGrpSpPr>
            <p:cNvPr id="1476" name="Google Shape;1476;p172"/>
            <p:cNvGrpSpPr/>
            <p:nvPr/>
          </p:nvGrpSpPr>
          <p:grpSpPr>
            <a:xfrm>
              <a:off x="4940894" y="2609525"/>
              <a:ext cx="5500759" cy="1694643"/>
              <a:chOff x="4940894" y="2609525"/>
              <a:chExt cx="5500759" cy="1694643"/>
            </a:xfrm>
          </p:grpSpPr>
          <p:sp>
            <p:nvSpPr>
              <p:cNvPr id="1477" name="Google Shape;1477;p17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78" name="Google Shape;1478;p17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79" name="Google Shape;1479;p17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0" name="Google Shape;1480;p17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81" name="Google Shape;1481;p172"/>
            <p:cNvGrpSpPr/>
            <p:nvPr/>
          </p:nvGrpSpPr>
          <p:grpSpPr>
            <a:xfrm>
              <a:off x="1751220" y="2553305"/>
              <a:ext cx="2635412" cy="1751564"/>
              <a:chOff x="1751220" y="2553305"/>
              <a:chExt cx="2635412" cy="1751564"/>
            </a:xfrm>
          </p:grpSpPr>
          <p:grpSp>
            <p:nvGrpSpPr>
              <p:cNvPr id="1482" name="Google Shape;1482;p172"/>
              <p:cNvGrpSpPr/>
              <p:nvPr/>
            </p:nvGrpSpPr>
            <p:grpSpPr>
              <a:xfrm>
                <a:off x="1751220" y="2553305"/>
                <a:ext cx="2635412" cy="1751564"/>
                <a:chOff x="1751220" y="2553305"/>
                <a:chExt cx="2635412" cy="1751564"/>
              </a:xfrm>
            </p:grpSpPr>
            <p:sp>
              <p:nvSpPr>
                <p:cNvPr id="1483" name="Google Shape;1483;p17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4" name="Google Shape;1484;p17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5" name="Google Shape;1485;p17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6" name="Google Shape;1486;p17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87" name="Google Shape;1487;p17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88" name="Google Shape;1488;p172"/>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fr-FR" sz="1400" u="none" cap="none" strike="noStrike">
                <a:solidFill>
                  <a:srgbClr val="1C2B33"/>
                </a:solidFill>
                <a:latin typeface="Optimistic Text"/>
                <a:ea typeface="Optimistic Text"/>
                <a:cs typeface="Optimistic Text"/>
                <a:sym typeface="Optimistic Text"/>
              </a:rPr>
              <a:t>Sécurité et bien-être des jeunes en ligne</a:t>
            </a:r>
            <a:endParaRPr i="0" sz="1400" u="none" cap="none" strike="noStrike">
              <a:solidFill>
                <a:srgbClr val="1C2B33"/>
              </a:solidFill>
              <a:latin typeface="Optimistic Text"/>
              <a:ea typeface="Optimistic Text"/>
              <a:cs typeface="Optimistic Text"/>
              <a:sym typeface="Optimistic Text"/>
            </a:endParaRPr>
          </a:p>
        </p:txBody>
      </p:sp>
      <p:sp>
        <p:nvSpPr>
          <p:cNvPr id="1489" name="Google Shape;1489;p172"/>
          <p:cNvSpPr txBox="1"/>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fr-FR">
                <a:solidFill>
                  <a:srgbClr val="FFFFFF"/>
                </a:solidFill>
                <a:latin typeface="Optimistic Text"/>
                <a:ea typeface="Optimistic Text"/>
                <a:cs typeface="Optimistic Text"/>
                <a:sym typeface="Optimistic Text"/>
              </a:rPr>
              <a:t>0</a:t>
            </a:r>
            <a:fld id="{00000000-1234-1234-1234-123412341234}" type="slidenum">
              <a:rPr lang="fr-FR">
                <a:solidFill>
                  <a:srgbClr val="FFFFFF"/>
                </a:solidFill>
                <a:latin typeface="Optimistic Text"/>
                <a:ea typeface="Optimistic Text"/>
                <a:cs typeface="Optimistic Text"/>
                <a:sym typeface="Optimistic Text"/>
              </a:rPr>
              <a:t>‹#›</a:t>
            </a:fld>
            <a:endParaRPr>
              <a:solidFill>
                <a:srgbClr val="FFFFFF"/>
              </a:solidFill>
              <a:latin typeface="Optimistic Text"/>
              <a:ea typeface="Optimistic Text"/>
              <a:cs typeface="Optimistic Text"/>
              <a:sym typeface="Optimistic Tex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7" name="Shape 2067"/>
        <p:cNvGrpSpPr/>
        <p:nvPr/>
      </p:nvGrpSpPr>
      <p:grpSpPr>
        <a:xfrm>
          <a:off x="0" y="0"/>
          <a:ext cx="0" cy="0"/>
          <a:chOff x="0" y="0"/>
          <a:chExt cx="0" cy="0"/>
        </a:xfrm>
      </p:grpSpPr>
      <p:sp>
        <p:nvSpPr>
          <p:cNvPr id="2068" name="Google Shape;2068;p199"/>
          <p:cNvSpPr/>
          <p:nvPr/>
        </p:nvSpPr>
        <p:spPr>
          <a:xfrm>
            <a:off x="40911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9" name="Google Shape;2069;p199"/>
          <p:cNvSpPr/>
          <p:nvPr/>
        </p:nvSpPr>
        <p:spPr>
          <a:xfrm>
            <a:off x="7343775"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0" name="Google Shape;2070;p199"/>
          <p:cNvSpPr/>
          <p:nvPr/>
        </p:nvSpPr>
        <p:spPr>
          <a:xfrm>
            <a:off x="105963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p19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072" name="Google Shape;2072;p19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73" name="Google Shape;2073;p199"/>
          <p:cNvSpPr txBox="1"/>
          <p:nvPr/>
        </p:nvSpPr>
        <p:spPr>
          <a:xfrm>
            <a:off x="699549" y="1949700"/>
            <a:ext cx="132288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Comptes privés par défaut pour les ados de moins de 16 ans</a:t>
            </a:r>
            <a:endParaRPr i="0" sz="3600" u="none" cap="none" strike="noStrike">
              <a:solidFill>
                <a:schemeClr val="dk1"/>
              </a:solidFill>
              <a:latin typeface="Optimistic Display"/>
              <a:ea typeface="Optimistic Display"/>
              <a:cs typeface="Optimistic Display"/>
              <a:sym typeface="Optimistic Display"/>
            </a:endParaRPr>
          </a:p>
        </p:txBody>
      </p:sp>
      <p:pic>
        <p:nvPicPr>
          <p:cNvPr id="2074" name="Google Shape;2074;p199"/>
          <p:cNvPicPr preferRelativeResize="0"/>
          <p:nvPr/>
        </p:nvPicPr>
        <p:blipFill rotWithShape="1">
          <a:blip r:embed="rId3">
            <a:alphaModFix/>
          </a:blip>
          <a:srcRect b="3687" l="0" r="1048" t="278"/>
          <a:stretch/>
        </p:blipFill>
        <p:spPr>
          <a:xfrm>
            <a:off x="7546450" y="3253784"/>
            <a:ext cx="2306100" cy="4830000"/>
          </a:xfrm>
          <a:prstGeom prst="rect">
            <a:avLst/>
          </a:prstGeom>
          <a:noFill/>
          <a:ln>
            <a:noFill/>
          </a:ln>
        </p:spPr>
      </p:pic>
      <p:pic>
        <p:nvPicPr>
          <p:cNvPr id="2075" name="Google Shape;2075;p199"/>
          <p:cNvPicPr preferRelativeResize="0"/>
          <p:nvPr/>
        </p:nvPicPr>
        <p:blipFill rotWithShape="1">
          <a:blip r:embed="rId4">
            <a:alphaModFix/>
          </a:blip>
          <a:srcRect b="3182" l="0" r="596" t="337"/>
          <a:stretch/>
        </p:blipFill>
        <p:spPr>
          <a:xfrm>
            <a:off x="4284250" y="3253797"/>
            <a:ext cx="2306100" cy="4830000"/>
          </a:xfrm>
          <a:prstGeom prst="rect">
            <a:avLst/>
          </a:prstGeom>
          <a:noFill/>
          <a:ln>
            <a:noFill/>
          </a:ln>
        </p:spPr>
      </p:pic>
      <p:sp>
        <p:nvSpPr>
          <p:cNvPr id="2076" name="Google Shape;2076;p199"/>
          <p:cNvSpPr/>
          <p:nvPr/>
        </p:nvSpPr>
        <p:spPr>
          <a:xfrm>
            <a:off x="10814441" y="3249000"/>
            <a:ext cx="2306100" cy="439500"/>
          </a:xfrm>
          <a:prstGeom prst="rect">
            <a:avLst/>
          </a:prstGeom>
          <a:solidFill>
            <a:srgbClr val="4D4D4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77" name="Google Shape;2077;p199"/>
          <p:cNvPicPr preferRelativeResize="0"/>
          <p:nvPr/>
        </p:nvPicPr>
        <p:blipFill rotWithShape="1">
          <a:blip r:embed="rId5">
            <a:alphaModFix/>
          </a:blip>
          <a:srcRect b="3236" l="0" r="1048" t="729"/>
          <a:stretch/>
        </p:blipFill>
        <p:spPr>
          <a:xfrm>
            <a:off x="10808900" y="3253724"/>
            <a:ext cx="2306100" cy="4829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1" name="Shape 2081"/>
        <p:cNvGrpSpPr/>
        <p:nvPr/>
      </p:nvGrpSpPr>
      <p:grpSpPr>
        <a:xfrm>
          <a:off x="0" y="0"/>
          <a:ext cx="0" cy="0"/>
          <a:chOff x="0" y="0"/>
          <a:chExt cx="0" cy="0"/>
        </a:xfrm>
      </p:grpSpPr>
      <p:sp>
        <p:nvSpPr>
          <p:cNvPr id="2082" name="Google Shape;2082;p200"/>
          <p:cNvSpPr/>
          <p:nvPr/>
        </p:nvSpPr>
        <p:spPr>
          <a:xfrm>
            <a:off x="9906100" y="345917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3" name="Google Shape;2083;p20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084" name="Google Shape;2084;p20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Arial"/>
                <a:ea typeface="Arial"/>
                <a:cs typeface="Arial"/>
                <a:sym typeface="Arial"/>
              </a:rPr>
              <a:t>LEÇON 3</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fr-FR" sz="1400" u="none" cap="none" strike="noStrike">
                <a:solidFill>
                  <a:schemeClr val="dk1"/>
                </a:solidFill>
                <a:latin typeface="Arial"/>
                <a:ea typeface="Arial"/>
                <a:cs typeface="Arial"/>
                <a:sym typeface="Arial"/>
              </a:rPr>
              <a:t>Expériences adaptées à l’âge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t/>
            </a:r>
            <a:endParaRPr b="0" i="0" sz="1400" u="none" cap="none" strike="noStrike">
              <a:solidFill>
                <a:schemeClr val="dk1"/>
              </a:solidFill>
              <a:latin typeface="Arial"/>
              <a:ea typeface="Arial"/>
              <a:cs typeface="Arial"/>
              <a:sym typeface="Arial"/>
            </a:endParaRPr>
          </a:p>
        </p:txBody>
      </p:sp>
      <p:sp>
        <p:nvSpPr>
          <p:cNvPr id="2085" name="Google Shape;2085;p200"/>
          <p:cNvSpPr txBox="1"/>
          <p:nvPr/>
        </p:nvSpPr>
        <p:spPr>
          <a:xfrm>
            <a:off x="699550" y="1949700"/>
            <a:ext cx="11310000" cy="1191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Mise en valeur des avantages des comptes privés pour les ados ayant déjà un compte</a:t>
            </a:r>
            <a:endParaRPr i="0" sz="3600" u="none" cap="none" strike="noStrike">
              <a:solidFill>
                <a:schemeClr val="dk1"/>
              </a:solidFill>
              <a:latin typeface="Optimistic Display"/>
              <a:ea typeface="Optimistic Display"/>
              <a:cs typeface="Optimistic Display"/>
              <a:sym typeface="Optimistic Display"/>
            </a:endParaRPr>
          </a:p>
        </p:txBody>
      </p:sp>
      <p:sp>
        <p:nvSpPr>
          <p:cNvPr id="2086" name="Google Shape;2086;p200"/>
          <p:cNvSpPr/>
          <p:nvPr/>
        </p:nvSpPr>
        <p:spPr>
          <a:xfrm>
            <a:off x="6357400" y="4739925"/>
            <a:ext cx="129600" cy="257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7" name="Google Shape;2087;p200"/>
          <p:cNvSpPr/>
          <p:nvPr/>
        </p:nvSpPr>
        <p:spPr>
          <a:xfrm>
            <a:off x="6357400" y="6371571"/>
            <a:ext cx="129600" cy="3006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88" name="Google Shape;2088;p200"/>
          <p:cNvCxnSpPr>
            <a:stCxn id="2086" idx="3"/>
            <a:endCxn id="2087" idx="3"/>
          </p:cNvCxnSpPr>
          <p:nvPr/>
        </p:nvCxnSpPr>
        <p:spPr>
          <a:xfrm>
            <a:off x="6487000" y="4868625"/>
            <a:ext cx="600" cy="1653300"/>
          </a:xfrm>
          <a:prstGeom prst="bentConnector3">
            <a:avLst>
              <a:gd fmla="val 39687500" name="adj1"/>
            </a:avLst>
          </a:prstGeom>
          <a:noFill/>
          <a:ln cap="flat" cmpd="sng" w="9525">
            <a:solidFill>
              <a:schemeClr val="dk1"/>
            </a:solidFill>
            <a:prstDash val="solid"/>
            <a:round/>
            <a:headEnd len="sm" w="sm" type="none"/>
            <a:tailEnd len="sm" w="sm" type="none"/>
          </a:ln>
        </p:spPr>
      </p:cxnSp>
      <p:sp>
        <p:nvSpPr>
          <p:cNvPr id="2089" name="Google Shape;2089;p200"/>
          <p:cNvSpPr txBox="1"/>
          <p:nvPr>
            <p:ph idx="4294967295" type="ctrTitle"/>
          </p:nvPr>
        </p:nvSpPr>
        <p:spPr>
          <a:xfrm>
            <a:off x="6941975" y="5572125"/>
            <a:ext cx="2306100" cy="2463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2000"/>
              </a:spcAft>
              <a:buClr>
                <a:schemeClr val="dk1"/>
              </a:buClr>
              <a:buSzPts val="5600"/>
              <a:buFont typeface="Arial"/>
              <a:buNone/>
            </a:pPr>
            <a:r>
              <a:rPr i="0" lang="fr-FR" sz="1600" u="none" cap="none" strike="noStrike">
                <a:solidFill>
                  <a:schemeClr val="dk1"/>
                </a:solidFill>
                <a:latin typeface="Optimistic Text"/>
                <a:ea typeface="Optimistic Text"/>
                <a:cs typeface="Optimistic Text"/>
                <a:sym typeface="Optimistic Text"/>
              </a:rPr>
              <a:t>Partie supérieure du fil</a:t>
            </a:r>
            <a:endParaRPr i="0" sz="1600" u="none" cap="none" strike="noStrike">
              <a:solidFill>
                <a:schemeClr val="dk1"/>
              </a:solidFill>
              <a:latin typeface="Optimistic Text"/>
              <a:ea typeface="Optimistic Text"/>
              <a:cs typeface="Optimistic Text"/>
              <a:sym typeface="Optimistic Text"/>
            </a:endParaRPr>
          </a:p>
        </p:txBody>
      </p:sp>
      <p:sp>
        <p:nvSpPr>
          <p:cNvPr id="2090" name="Google Shape;2090;p200"/>
          <p:cNvSpPr txBox="1"/>
          <p:nvPr>
            <p:ph idx="4294967295" type="ctrTitle"/>
          </p:nvPr>
        </p:nvSpPr>
        <p:spPr>
          <a:xfrm>
            <a:off x="13245424" y="4839750"/>
            <a:ext cx="1347600" cy="2463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2000"/>
              </a:spcAft>
              <a:buClr>
                <a:schemeClr val="dk1"/>
              </a:buClr>
              <a:buSzPts val="5600"/>
              <a:buFont typeface="Arial"/>
              <a:buNone/>
            </a:pPr>
            <a:r>
              <a:rPr i="0" lang="fr-FR" sz="1600" u="none" cap="none" strike="noStrike">
                <a:solidFill>
                  <a:schemeClr val="dk1"/>
                </a:solidFill>
                <a:latin typeface="Optimistic Text"/>
                <a:ea typeface="Optimistic Text"/>
                <a:cs typeface="Optimistic Text"/>
                <a:sym typeface="Optimistic Text"/>
              </a:rPr>
              <a:t>Fil d’activité</a:t>
            </a:r>
            <a:endParaRPr i="0" sz="1600" u="none" cap="none" strike="noStrike">
              <a:solidFill>
                <a:schemeClr val="dk1"/>
              </a:solidFill>
              <a:latin typeface="Optimistic Text"/>
              <a:ea typeface="Optimistic Text"/>
              <a:cs typeface="Optimistic Text"/>
              <a:sym typeface="Optimistic Text"/>
            </a:endParaRPr>
          </a:p>
        </p:txBody>
      </p:sp>
      <p:sp>
        <p:nvSpPr>
          <p:cNvPr id="2091" name="Google Shape;2091;p200"/>
          <p:cNvSpPr/>
          <p:nvPr/>
        </p:nvSpPr>
        <p:spPr>
          <a:xfrm>
            <a:off x="12669000" y="4006350"/>
            <a:ext cx="133800" cy="290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2" name="Google Shape;2092;p200"/>
          <p:cNvSpPr/>
          <p:nvPr/>
        </p:nvSpPr>
        <p:spPr>
          <a:xfrm>
            <a:off x="12669000" y="5624457"/>
            <a:ext cx="133800" cy="299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93" name="Google Shape;2093;p200"/>
          <p:cNvCxnSpPr>
            <a:stCxn id="2091" idx="3"/>
            <a:endCxn id="2092" idx="3"/>
          </p:cNvCxnSpPr>
          <p:nvPr/>
        </p:nvCxnSpPr>
        <p:spPr>
          <a:xfrm>
            <a:off x="12802800" y="4151550"/>
            <a:ext cx="600" cy="1622700"/>
          </a:xfrm>
          <a:prstGeom prst="bentConnector3">
            <a:avLst>
              <a:gd fmla="val 39687500" name="adj1"/>
            </a:avLst>
          </a:prstGeom>
          <a:noFill/>
          <a:ln cap="flat" cmpd="sng" w="9525">
            <a:solidFill>
              <a:schemeClr val="dk1"/>
            </a:solidFill>
            <a:prstDash val="solid"/>
            <a:round/>
            <a:headEnd len="sm" w="sm" type="none"/>
            <a:tailEnd len="sm" w="sm" type="none"/>
          </a:ln>
        </p:spPr>
      </p:cxnSp>
      <p:sp>
        <p:nvSpPr>
          <p:cNvPr id="2094" name="Google Shape;2094;p200"/>
          <p:cNvSpPr/>
          <p:nvPr/>
        </p:nvSpPr>
        <p:spPr>
          <a:xfrm>
            <a:off x="3669975" y="345917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95" name="Google Shape;2095;p200"/>
          <p:cNvPicPr preferRelativeResize="0"/>
          <p:nvPr/>
        </p:nvPicPr>
        <p:blipFill rotWithShape="1">
          <a:blip r:embed="rId3">
            <a:alphaModFix/>
          </a:blip>
          <a:srcRect b="3182" l="0" r="596" t="337"/>
          <a:stretch/>
        </p:blipFill>
        <p:spPr>
          <a:xfrm>
            <a:off x="3863125" y="3775147"/>
            <a:ext cx="2306100" cy="4830001"/>
          </a:xfrm>
          <a:prstGeom prst="rect">
            <a:avLst/>
          </a:prstGeom>
          <a:noFill/>
          <a:ln>
            <a:noFill/>
          </a:ln>
        </p:spPr>
      </p:pic>
      <p:pic>
        <p:nvPicPr>
          <p:cNvPr id="2096" name="Google Shape;2096;p200"/>
          <p:cNvPicPr preferRelativeResize="0"/>
          <p:nvPr/>
        </p:nvPicPr>
        <p:blipFill rotWithShape="1">
          <a:blip r:embed="rId4">
            <a:alphaModFix/>
          </a:blip>
          <a:srcRect b="2188" l="0" r="0" t="2189"/>
          <a:stretch/>
        </p:blipFill>
        <p:spPr>
          <a:xfrm>
            <a:off x="10000060" y="3620554"/>
            <a:ext cx="2504400" cy="5167800"/>
          </a:xfrm>
          <a:prstGeom prst="roundRect">
            <a:avLst>
              <a:gd fmla="val 11723" name="adj"/>
            </a:avLst>
          </a:prstGeom>
          <a:noFill/>
          <a:ln>
            <a:noFill/>
          </a:ln>
        </p:spPr>
      </p:pic>
      <p:grpSp>
        <p:nvGrpSpPr>
          <p:cNvPr id="2097" name="Google Shape;2097;p200"/>
          <p:cNvGrpSpPr/>
          <p:nvPr/>
        </p:nvGrpSpPr>
        <p:grpSpPr>
          <a:xfrm>
            <a:off x="11695064" y="5385333"/>
            <a:ext cx="314400" cy="314526"/>
            <a:chOff x="2267437" y="2605775"/>
            <a:chExt cx="157200" cy="157263"/>
          </a:xfrm>
        </p:grpSpPr>
        <p:grpSp>
          <p:nvGrpSpPr>
            <p:cNvPr id="2098" name="Google Shape;2098;p200"/>
            <p:cNvGrpSpPr/>
            <p:nvPr/>
          </p:nvGrpSpPr>
          <p:grpSpPr>
            <a:xfrm>
              <a:off x="2267437" y="2605775"/>
              <a:ext cx="157200" cy="157200"/>
              <a:chOff x="2267437" y="2811513"/>
              <a:chExt cx="157200" cy="157200"/>
            </a:xfrm>
          </p:grpSpPr>
          <p:sp>
            <p:nvSpPr>
              <p:cNvPr id="2099" name="Google Shape;2099;p200"/>
              <p:cNvSpPr/>
              <p:nvPr/>
            </p:nvSpPr>
            <p:spPr>
              <a:xfrm>
                <a:off x="2267437" y="2811513"/>
                <a:ext cx="157200" cy="157200"/>
              </a:xfrm>
              <a:prstGeom prst="ellipse">
                <a:avLst/>
              </a:prstGeom>
              <a:solidFill>
                <a:srgbClr val="AFD7FF">
                  <a:alpha val="32549"/>
                </a:srgbClr>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0" name="Google Shape;2100;p200"/>
              <p:cNvSpPr/>
              <p:nvPr/>
            </p:nvSpPr>
            <p:spPr>
              <a:xfrm>
                <a:off x="2282030" y="2826123"/>
                <a:ext cx="128100" cy="128100"/>
              </a:xfrm>
              <a:prstGeom prst="ellipse">
                <a:avLst/>
              </a:prstGeom>
              <a:solidFill>
                <a:srgbClr val="0082FB">
                  <a:alpha val="32549"/>
                </a:srgbClr>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01" name="Google Shape;2101;p200"/>
            <p:cNvSpPr/>
            <p:nvPr/>
          </p:nvSpPr>
          <p:spPr>
            <a:xfrm>
              <a:off x="2267437" y="2605838"/>
              <a:ext cx="157200" cy="157200"/>
            </a:xfrm>
            <a:prstGeom prst="ellipse">
              <a:avLst/>
            </a:prstGeom>
            <a:noFill/>
            <a:ln cap="flat" cmpd="sng" w="9525">
              <a:solidFill>
                <a:schemeClr val="dk1"/>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5" name="Shape 2105"/>
        <p:cNvGrpSpPr/>
        <p:nvPr/>
      </p:nvGrpSpPr>
      <p:grpSpPr>
        <a:xfrm>
          <a:off x="0" y="0"/>
          <a:ext cx="0" cy="0"/>
          <a:chOff x="0" y="0"/>
          <a:chExt cx="0" cy="0"/>
        </a:xfrm>
      </p:grpSpPr>
      <p:sp>
        <p:nvSpPr>
          <p:cNvPr id="2106" name="Google Shape;2106;p201"/>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sz="1400">
                <a:solidFill>
                  <a:schemeClr val="dk1"/>
                </a:solidFill>
                <a:latin typeface="Arial"/>
                <a:ea typeface="Arial"/>
                <a:cs typeface="Arial"/>
                <a:sym typeface="Arial"/>
              </a:rPr>
              <a:t>‹#›</a:t>
            </a:fld>
            <a:endParaRPr sz="1400">
              <a:solidFill>
                <a:schemeClr val="dk1"/>
              </a:solidFill>
              <a:latin typeface="Arial"/>
              <a:ea typeface="Arial"/>
              <a:cs typeface="Arial"/>
              <a:sym typeface="Arial"/>
            </a:endParaRPr>
          </a:p>
        </p:txBody>
      </p:sp>
      <p:sp>
        <p:nvSpPr>
          <p:cNvPr id="2107" name="Google Shape;2107;p201"/>
          <p:cNvSpPr txBox="1"/>
          <p:nvPr>
            <p:ph idx="4294967295" type="ctrTitle"/>
          </p:nvPr>
        </p:nvSpPr>
        <p:spPr>
          <a:xfrm>
            <a:off x="699525" y="3189900"/>
            <a:ext cx="5633100" cy="390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5600"/>
              <a:buFont typeface="Arial"/>
              <a:buNone/>
            </a:pPr>
            <a:r>
              <a:rPr b="1" i="0" lang="fr-FR" sz="2300" u="none" cap="none" strike="noStrike">
                <a:solidFill>
                  <a:schemeClr val="dk1"/>
                </a:solidFill>
              </a:rPr>
              <a:t>ANNEXE</a:t>
            </a:r>
            <a:endParaRPr i="0" sz="5500" u="none" cap="none" strike="noStrike">
              <a:solidFill>
                <a:schemeClr val="dk1"/>
              </a:solidFill>
            </a:endParaRPr>
          </a:p>
          <a:p>
            <a:pPr indent="0" lvl="0" marL="0" marR="0" rtl="0" algn="l">
              <a:lnSpc>
                <a:spcPct val="115000"/>
              </a:lnSpc>
              <a:spcBef>
                <a:spcPts val="1000"/>
              </a:spcBef>
              <a:spcAft>
                <a:spcPts val="2000"/>
              </a:spcAft>
              <a:buClr>
                <a:schemeClr val="dk1"/>
              </a:buClr>
              <a:buSzPts val="5600"/>
              <a:buFont typeface="Arial"/>
              <a:buNone/>
            </a:pPr>
            <a:r>
              <a:rPr i="0" lang="fr-FR" sz="4500" u="none" cap="none" strike="noStrike">
                <a:solidFill>
                  <a:schemeClr val="dk1"/>
                </a:solidFill>
              </a:rPr>
              <a:t>Ressources VR pour vous et votre famille</a:t>
            </a:r>
            <a:endParaRPr i="0" sz="4500" u="none" cap="none" strike="noStrike">
              <a:solidFill>
                <a:schemeClr val="dk1"/>
              </a:solidFill>
            </a:endParaRPr>
          </a:p>
        </p:txBody>
      </p:sp>
      <p:pic>
        <p:nvPicPr>
          <p:cNvPr id="2108" name="Google Shape;2108;p201"/>
          <p:cNvPicPr preferRelativeResize="0"/>
          <p:nvPr/>
        </p:nvPicPr>
        <p:blipFill rotWithShape="1">
          <a:blip r:embed="rId3">
            <a:alphaModFix/>
          </a:blip>
          <a:srcRect b="3364" l="17976" r="3108" t="24438"/>
          <a:stretch/>
        </p:blipFill>
        <p:spPr>
          <a:xfrm>
            <a:off x="7847200" y="2400300"/>
            <a:ext cx="9741300" cy="5944200"/>
          </a:xfrm>
          <a:prstGeom prst="roundRect">
            <a:avLst>
              <a:gd fmla="val 7089" name="adj"/>
            </a:avLst>
          </a:prstGeom>
          <a:noFill/>
          <a:ln>
            <a:noFill/>
          </a:ln>
        </p:spPr>
      </p:pic>
      <p:pic>
        <p:nvPicPr>
          <p:cNvPr id="2109" name="Google Shape;2109;p201"/>
          <p:cNvPicPr preferRelativeResize="0"/>
          <p:nvPr/>
        </p:nvPicPr>
        <p:blipFill rotWithShape="1">
          <a:blip r:embed="rId4">
            <a:alphaModFix/>
          </a:blip>
          <a:srcRect b="15990" l="53918" r="10494" t="9006"/>
          <a:stretch/>
        </p:blipFill>
        <p:spPr>
          <a:xfrm>
            <a:off x="12268200" y="1085850"/>
            <a:ext cx="4438400" cy="62388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3" name="Shape 2113"/>
        <p:cNvGrpSpPr/>
        <p:nvPr/>
      </p:nvGrpSpPr>
      <p:grpSpPr>
        <a:xfrm>
          <a:off x="0" y="0"/>
          <a:ext cx="0" cy="0"/>
          <a:chOff x="0" y="0"/>
          <a:chExt cx="0" cy="0"/>
        </a:xfrm>
      </p:grpSpPr>
      <p:sp>
        <p:nvSpPr>
          <p:cNvPr id="2114" name="Google Shape;2114;p202"/>
          <p:cNvSpPr/>
          <p:nvPr/>
        </p:nvSpPr>
        <p:spPr>
          <a:xfrm>
            <a:off x="4936361" y="2940188"/>
            <a:ext cx="8415300" cy="50304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5" name="Google Shape;2115;p20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116" name="Google Shape;2116;p202"/>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Ressources pour vous et votre famille </a:t>
            </a:r>
            <a:endParaRPr i="0" sz="1800" u="none" cap="none" strike="noStrike">
              <a:solidFill>
                <a:schemeClr val="dk1"/>
              </a:solidFill>
              <a:latin typeface="Optimistic Display"/>
              <a:ea typeface="Optimistic Display"/>
              <a:cs typeface="Optimistic Display"/>
              <a:sym typeface="Optimistic Display"/>
            </a:endParaRPr>
          </a:p>
        </p:txBody>
      </p:sp>
      <p:sp>
        <p:nvSpPr>
          <p:cNvPr id="2117" name="Google Shape;2117;p202"/>
          <p:cNvSpPr txBox="1"/>
          <p:nvPr/>
        </p:nvSpPr>
        <p:spPr>
          <a:xfrm>
            <a:off x="6608900" y="8385250"/>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Espace éducation VR destiné aux parents</a:t>
            </a:r>
            <a:endParaRPr i="0" sz="2000" u="none" cap="none" strike="noStrike">
              <a:solidFill>
                <a:schemeClr val="dk1"/>
              </a:solidFill>
              <a:latin typeface="Optimistic Text"/>
              <a:ea typeface="Optimistic Text"/>
              <a:cs typeface="Optimistic Text"/>
              <a:sym typeface="Optimistic Text"/>
            </a:endParaRPr>
          </a:p>
        </p:txBody>
      </p:sp>
      <p:pic>
        <p:nvPicPr>
          <p:cNvPr id="2118" name="Google Shape;2118;p202"/>
          <p:cNvPicPr preferRelativeResize="0"/>
          <p:nvPr/>
        </p:nvPicPr>
        <p:blipFill rotWithShape="1">
          <a:blip r:embed="rId3">
            <a:alphaModFix/>
          </a:blip>
          <a:srcRect b="0" l="22039" r="0" t="0"/>
          <a:stretch/>
        </p:blipFill>
        <p:spPr>
          <a:xfrm>
            <a:off x="5196211" y="3165715"/>
            <a:ext cx="7895400" cy="4579200"/>
          </a:xfrm>
          <a:prstGeom prst="rect">
            <a:avLst/>
          </a:prstGeom>
          <a:noFill/>
          <a:ln>
            <a:noFill/>
          </a:ln>
        </p:spPr>
      </p:pic>
      <p:sp>
        <p:nvSpPr>
          <p:cNvPr id="2119" name="Google Shape;2119;p20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3" name="Shape 2123"/>
        <p:cNvGrpSpPr/>
        <p:nvPr/>
      </p:nvGrpSpPr>
      <p:grpSpPr>
        <a:xfrm>
          <a:off x="0" y="0"/>
          <a:ext cx="0" cy="0"/>
          <a:chOff x="0" y="0"/>
          <a:chExt cx="0" cy="0"/>
        </a:xfrm>
      </p:grpSpPr>
      <p:sp>
        <p:nvSpPr>
          <p:cNvPr id="2124" name="Google Shape;2124;p203"/>
          <p:cNvSpPr/>
          <p:nvPr/>
        </p:nvSpPr>
        <p:spPr>
          <a:xfrm>
            <a:off x="2857500" y="5843000"/>
            <a:ext cx="14714400" cy="2872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5" name="Google Shape;2125;p203"/>
          <p:cNvSpPr/>
          <p:nvPr/>
        </p:nvSpPr>
        <p:spPr>
          <a:xfrm>
            <a:off x="2857500" y="2416400"/>
            <a:ext cx="14714400" cy="3426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6" name="Google Shape;2126;p20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127" name="Google Shape;2127;p203"/>
          <p:cNvSpPr/>
          <p:nvPr/>
        </p:nvSpPr>
        <p:spPr>
          <a:xfrm>
            <a:off x="14229600"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28" name="Google Shape;2128;p203"/>
          <p:cNvSpPr/>
          <p:nvPr/>
        </p:nvSpPr>
        <p:spPr>
          <a:xfrm>
            <a:off x="10417375"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29" name="Google Shape;2129;p203"/>
          <p:cNvSpPr/>
          <p:nvPr/>
        </p:nvSpPr>
        <p:spPr>
          <a:xfrm>
            <a:off x="3184050"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30" name="Google Shape;2130;p203"/>
          <p:cNvSpPr/>
          <p:nvPr/>
        </p:nvSpPr>
        <p:spPr>
          <a:xfrm>
            <a:off x="7209675" y="265032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31" name="Google Shape;2131;p203"/>
          <p:cNvSpPr txBox="1"/>
          <p:nvPr/>
        </p:nvSpPr>
        <p:spPr>
          <a:xfrm>
            <a:off x="4185451" y="2646050"/>
            <a:ext cx="2367600" cy="808200"/>
          </a:xfrm>
          <a:prstGeom prst="rect">
            <a:avLst/>
          </a:prstGeom>
          <a:noFill/>
          <a:ln>
            <a:noFill/>
          </a:ln>
        </p:spPr>
        <p:txBody>
          <a:bodyPr anchorCtr="0" anchor="t" bIns="91450" lIns="91450" spcFirstLastPara="1" rIns="91450" wrap="square" tIns="91450">
            <a:spAutoFit/>
          </a:bodyPr>
          <a:lstStyle/>
          <a:p>
            <a:pPr indent="0" lvl="0" marL="0" marR="0" rtl="0" algn="l">
              <a:lnSpc>
                <a:spcPct val="125000"/>
              </a:lnSpc>
              <a:spcBef>
                <a:spcPts val="0"/>
              </a:spcBef>
              <a:spcAft>
                <a:spcPts val="2000"/>
              </a:spcAft>
              <a:buClr>
                <a:srgbClr val="000000"/>
              </a:buClr>
              <a:buSzPts val="1800"/>
              <a:buFont typeface="Arial"/>
              <a:buNone/>
            </a:pPr>
            <a:r>
              <a:rPr b="1" i="0" lang="fr-FR" sz="1800" u="none" cap="none" strike="noStrike">
                <a:solidFill>
                  <a:schemeClr val="accent4"/>
                </a:solidFill>
                <a:latin typeface="Optimistic Text"/>
                <a:ea typeface="Optimistic Text"/>
                <a:cs typeface="Optimistic Text"/>
                <a:sym typeface="Optimistic Text"/>
              </a:rPr>
              <a:t>Contenus inadaptés à l’âge</a:t>
            </a:r>
            <a:endParaRPr b="1" i="0" sz="1800" u="none" cap="none" strike="noStrike">
              <a:solidFill>
                <a:schemeClr val="accent4"/>
              </a:solidFill>
              <a:latin typeface="Optimistic Text"/>
              <a:ea typeface="Optimistic Text"/>
              <a:cs typeface="Optimistic Text"/>
              <a:sym typeface="Optimistic Text"/>
            </a:endParaRPr>
          </a:p>
        </p:txBody>
      </p:sp>
      <p:sp>
        <p:nvSpPr>
          <p:cNvPr id="2132" name="Google Shape;2132;p203"/>
          <p:cNvSpPr txBox="1"/>
          <p:nvPr/>
        </p:nvSpPr>
        <p:spPr>
          <a:xfrm>
            <a:off x="8184075" y="2646100"/>
            <a:ext cx="1278000" cy="803400"/>
          </a:xfrm>
          <a:prstGeom prst="rect">
            <a:avLst/>
          </a:prstGeom>
          <a:noFill/>
          <a:ln>
            <a:noFill/>
          </a:ln>
        </p:spPr>
        <p:txBody>
          <a:bodyPr anchorCtr="0" anchor="ctr" bIns="91450" lIns="91450" spcFirstLastPara="1" rIns="91450" wrap="square" tIns="91450">
            <a:noAutofit/>
          </a:bodyPr>
          <a:lstStyle/>
          <a:p>
            <a:pPr indent="0" lvl="0" marL="0" marR="0" rtl="0" algn="l">
              <a:lnSpc>
                <a:spcPct val="125000"/>
              </a:lnSpc>
              <a:spcBef>
                <a:spcPts val="0"/>
              </a:spcBef>
              <a:spcAft>
                <a:spcPts val="2000"/>
              </a:spcAft>
              <a:buClr>
                <a:srgbClr val="000000"/>
              </a:buClr>
              <a:buSzPts val="1800"/>
              <a:buFont typeface="Arial"/>
              <a:buNone/>
            </a:pPr>
            <a:r>
              <a:rPr b="1" i="0" lang="fr-FR" sz="1800" u="none" cap="none" strike="noStrike">
                <a:solidFill>
                  <a:schemeClr val="accent4"/>
                </a:solidFill>
                <a:latin typeface="Optimistic Text"/>
                <a:ea typeface="Optimistic Text"/>
                <a:cs typeface="Optimistic Text"/>
                <a:sym typeface="Optimistic Text"/>
              </a:rPr>
              <a:t>Finance </a:t>
            </a:r>
            <a:endParaRPr b="1" i="0" sz="1800" u="none" cap="none" strike="noStrike">
              <a:solidFill>
                <a:schemeClr val="accent4"/>
              </a:solidFill>
              <a:latin typeface="Optimistic Text"/>
              <a:ea typeface="Optimistic Text"/>
              <a:cs typeface="Optimistic Text"/>
              <a:sym typeface="Optimistic Text"/>
            </a:endParaRPr>
          </a:p>
        </p:txBody>
      </p:sp>
      <p:sp>
        <p:nvSpPr>
          <p:cNvPr id="2133" name="Google Shape;2133;p203"/>
          <p:cNvSpPr txBox="1"/>
          <p:nvPr/>
        </p:nvSpPr>
        <p:spPr>
          <a:xfrm>
            <a:off x="11367349" y="2646050"/>
            <a:ext cx="2136000" cy="803400"/>
          </a:xfrm>
          <a:prstGeom prst="rect">
            <a:avLst/>
          </a:prstGeom>
          <a:noFill/>
          <a:ln>
            <a:noFill/>
          </a:ln>
        </p:spPr>
        <p:txBody>
          <a:bodyPr anchorCtr="0" anchor="ctr" bIns="91450" lIns="91450" spcFirstLastPara="1" rIns="91450" wrap="square" tIns="91450">
            <a:noAutofit/>
          </a:bodyPr>
          <a:lstStyle/>
          <a:p>
            <a:pPr indent="0" lvl="0" marL="0" marR="0" rtl="0" algn="l">
              <a:lnSpc>
                <a:spcPct val="125000"/>
              </a:lnSpc>
              <a:spcBef>
                <a:spcPts val="0"/>
              </a:spcBef>
              <a:spcAft>
                <a:spcPts val="2000"/>
              </a:spcAft>
              <a:buClr>
                <a:srgbClr val="000000"/>
              </a:buClr>
              <a:buSzPts val="1800"/>
              <a:buFont typeface="Arial"/>
              <a:buNone/>
            </a:pPr>
            <a:r>
              <a:rPr b="1" i="0" lang="fr-FR" sz="1800" u="none" cap="none" strike="noStrike">
                <a:solidFill>
                  <a:schemeClr val="accent4"/>
                </a:solidFill>
                <a:latin typeface="Optimistic Text"/>
                <a:ea typeface="Optimistic Text"/>
                <a:cs typeface="Optimistic Text"/>
                <a:sym typeface="Optimistic Text"/>
              </a:rPr>
              <a:t>Temps passé et bien-être</a:t>
            </a:r>
            <a:endParaRPr b="1" i="0" sz="1800" u="none" cap="none" strike="noStrike">
              <a:solidFill>
                <a:schemeClr val="accent4"/>
              </a:solidFill>
              <a:latin typeface="Optimistic Text"/>
              <a:ea typeface="Optimistic Text"/>
              <a:cs typeface="Optimistic Text"/>
              <a:sym typeface="Optimistic Text"/>
            </a:endParaRPr>
          </a:p>
        </p:txBody>
      </p:sp>
      <p:sp>
        <p:nvSpPr>
          <p:cNvPr id="2134" name="Google Shape;2134;p203"/>
          <p:cNvSpPr txBox="1"/>
          <p:nvPr/>
        </p:nvSpPr>
        <p:spPr>
          <a:xfrm>
            <a:off x="15183400" y="2646050"/>
            <a:ext cx="1729800" cy="803400"/>
          </a:xfrm>
          <a:prstGeom prst="rect">
            <a:avLst/>
          </a:prstGeom>
          <a:noFill/>
          <a:ln>
            <a:noFill/>
          </a:ln>
        </p:spPr>
        <p:txBody>
          <a:bodyPr anchorCtr="0" anchor="ctr" bIns="91450" lIns="91450" spcFirstLastPara="1" rIns="91450" wrap="square" tIns="91450">
            <a:noAutofit/>
          </a:bodyPr>
          <a:lstStyle/>
          <a:p>
            <a:pPr indent="0" lvl="0" marL="0" marR="0" rtl="0" algn="l">
              <a:lnSpc>
                <a:spcPct val="125000"/>
              </a:lnSpc>
              <a:spcBef>
                <a:spcPts val="0"/>
              </a:spcBef>
              <a:spcAft>
                <a:spcPts val="2000"/>
              </a:spcAft>
              <a:buClr>
                <a:srgbClr val="000000"/>
              </a:buClr>
              <a:buSzPts val="1800"/>
              <a:buFont typeface="Arial"/>
              <a:buNone/>
            </a:pPr>
            <a:r>
              <a:rPr b="1" i="0" lang="fr-FR" sz="1800" u="none" cap="none" strike="noStrike">
                <a:solidFill>
                  <a:schemeClr val="accent4"/>
                </a:solidFill>
                <a:latin typeface="Optimistic Text"/>
                <a:ea typeface="Optimistic Text"/>
                <a:cs typeface="Optimistic Text"/>
                <a:sym typeface="Optimistic Text"/>
              </a:rPr>
              <a:t>Sécurité dans la VR sociale </a:t>
            </a:r>
            <a:endParaRPr b="1" i="0" sz="1800" u="none" cap="none" strike="noStrike">
              <a:solidFill>
                <a:schemeClr val="accent4"/>
              </a:solidFill>
              <a:latin typeface="Optimistic Text"/>
              <a:ea typeface="Optimistic Text"/>
              <a:cs typeface="Optimistic Text"/>
              <a:sym typeface="Optimistic Text"/>
            </a:endParaRPr>
          </a:p>
        </p:txBody>
      </p:sp>
      <p:sp>
        <p:nvSpPr>
          <p:cNvPr id="2135" name="Google Shape;2135;p203"/>
          <p:cNvSpPr txBox="1"/>
          <p:nvPr/>
        </p:nvSpPr>
        <p:spPr>
          <a:xfrm>
            <a:off x="699500" y="3881677"/>
            <a:ext cx="1792200" cy="6234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2000"/>
              </a:spcAft>
              <a:buClr>
                <a:srgbClr val="000000"/>
              </a:buClr>
              <a:buSzPts val="1800"/>
              <a:buFont typeface="Arial"/>
              <a:buNone/>
            </a:pPr>
            <a:r>
              <a:rPr b="1" i="0" lang="fr-FR" sz="1800" u="none" cap="none" strike="noStrike">
                <a:solidFill>
                  <a:schemeClr val="dk1"/>
                </a:solidFill>
                <a:latin typeface="Optimistic Text"/>
                <a:ea typeface="Optimistic Text"/>
                <a:cs typeface="Optimistic Text"/>
                <a:sym typeface="Optimistic Text"/>
              </a:rPr>
              <a:t>Protections existantes</a:t>
            </a:r>
            <a:endParaRPr b="1" i="0" sz="1800" u="none" cap="none" strike="noStrike">
              <a:solidFill>
                <a:schemeClr val="dk1"/>
              </a:solidFill>
              <a:latin typeface="Optimistic Text"/>
              <a:ea typeface="Optimistic Text"/>
              <a:cs typeface="Optimistic Text"/>
              <a:sym typeface="Optimistic Text"/>
            </a:endParaRPr>
          </a:p>
        </p:txBody>
      </p:sp>
      <p:sp>
        <p:nvSpPr>
          <p:cNvPr id="2136" name="Google Shape;2136;p203"/>
          <p:cNvSpPr txBox="1"/>
          <p:nvPr/>
        </p:nvSpPr>
        <p:spPr>
          <a:xfrm>
            <a:off x="699500" y="6666043"/>
            <a:ext cx="2064600" cy="12264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1800"/>
              <a:buFont typeface="Arial"/>
              <a:buNone/>
            </a:pPr>
            <a:r>
              <a:rPr b="1" i="0" lang="fr-FR" sz="1800" u="none" cap="none" strike="noStrike">
                <a:solidFill>
                  <a:srgbClr val="0064E0"/>
                </a:solidFill>
                <a:latin typeface="Optimistic Text"/>
                <a:ea typeface="Optimistic Text"/>
                <a:cs typeface="Optimistic Text"/>
                <a:sym typeface="Optimistic Text"/>
              </a:rPr>
              <a:t>Nouveautés</a:t>
            </a:r>
            <a:endParaRPr b="1" i="0" sz="1800" u="none" cap="none" strike="noStrike">
              <a:solidFill>
                <a:srgbClr val="0064E0"/>
              </a:solidFill>
              <a:latin typeface="Optimistic Text"/>
              <a:ea typeface="Optimistic Text"/>
              <a:cs typeface="Optimistic Text"/>
              <a:sym typeface="Optimistic Text"/>
            </a:endParaRPr>
          </a:p>
          <a:p>
            <a:pPr indent="0" lvl="0" marL="0" marR="0" rtl="0" algn="l">
              <a:lnSpc>
                <a:spcPct val="125000"/>
              </a:lnSpc>
              <a:spcBef>
                <a:spcPts val="2000"/>
              </a:spcBef>
              <a:spcAft>
                <a:spcPts val="2000"/>
              </a:spcAft>
              <a:buClr>
                <a:srgbClr val="000000"/>
              </a:buClr>
              <a:buSzPts val="1800"/>
              <a:buFont typeface="Arial"/>
              <a:buNone/>
            </a:pPr>
            <a:r>
              <a:rPr b="1" i="0" lang="fr-FR" sz="1800" u="none" cap="none" strike="noStrike">
                <a:solidFill>
                  <a:schemeClr val="dk1"/>
                </a:solidFill>
                <a:latin typeface="Optimistic Text"/>
                <a:ea typeface="Optimistic Text"/>
                <a:cs typeface="Optimistic Text"/>
                <a:sym typeface="Optimistic Text"/>
              </a:rPr>
              <a:t>Supervision parentale </a:t>
            </a:r>
            <a:endParaRPr b="1" i="0" sz="1800" u="none" cap="none" strike="noStrike">
              <a:solidFill>
                <a:schemeClr val="dk1"/>
              </a:solidFill>
              <a:latin typeface="Optimistic Text"/>
              <a:ea typeface="Optimistic Text"/>
              <a:cs typeface="Optimistic Text"/>
              <a:sym typeface="Optimistic Text"/>
            </a:endParaRPr>
          </a:p>
        </p:txBody>
      </p:sp>
      <p:sp>
        <p:nvSpPr>
          <p:cNvPr id="2137" name="Google Shape;2137;p203"/>
          <p:cNvSpPr txBox="1"/>
          <p:nvPr/>
        </p:nvSpPr>
        <p:spPr>
          <a:xfrm>
            <a:off x="3803150" y="3816984"/>
            <a:ext cx="2064600" cy="1226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600"/>
              <a:buFont typeface="Arial"/>
              <a:buNone/>
            </a:pPr>
            <a:r>
              <a:rPr i="0" lang="fr-FR" sz="1600" u="none" cap="none" strike="noStrike">
                <a:solidFill>
                  <a:schemeClr val="accent4"/>
                </a:solidFill>
                <a:latin typeface="Optimistic Text"/>
                <a:ea typeface="Optimistic Text"/>
                <a:cs typeface="Optimistic Text"/>
                <a:sym typeface="Optimistic Text"/>
              </a:rPr>
              <a:t>Classifications IARC dans Quest Store</a:t>
            </a:r>
            <a:endParaRPr i="0" sz="160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2000"/>
              </a:spcAft>
              <a:buClr>
                <a:srgbClr val="000000"/>
              </a:buClr>
              <a:buSzPts val="1600"/>
              <a:buFont typeface="Arial"/>
              <a:buNone/>
            </a:pPr>
            <a:r>
              <a:rPr i="0" lang="fr-FR" sz="1600" u="none" cap="none" strike="noStrike">
                <a:solidFill>
                  <a:schemeClr val="accent4"/>
                </a:solidFill>
                <a:latin typeface="Optimistic Text"/>
                <a:ea typeface="Optimistic Text"/>
                <a:cs typeface="Optimistic Text"/>
                <a:sym typeface="Optimistic Text"/>
              </a:rPr>
              <a:t>Règles relatives au contenu pour Quest Store</a:t>
            </a:r>
            <a:endParaRPr i="0" sz="1600" u="none" cap="none" strike="noStrike">
              <a:solidFill>
                <a:schemeClr val="accent4"/>
              </a:solidFill>
              <a:latin typeface="Optimistic Text"/>
              <a:ea typeface="Optimistic Text"/>
              <a:cs typeface="Optimistic Text"/>
              <a:sym typeface="Optimistic Text"/>
            </a:endParaRPr>
          </a:p>
        </p:txBody>
      </p:sp>
      <p:sp>
        <p:nvSpPr>
          <p:cNvPr id="2138" name="Google Shape;2138;p203"/>
          <p:cNvSpPr txBox="1"/>
          <p:nvPr/>
        </p:nvSpPr>
        <p:spPr>
          <a:xfrm>
            <a:off x="3872650" y="6333300"/>
            <a:ext cx="3198000" cy="217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600"/>
              <a:buFont typeface="Arial"/>
              <a:buNone/>
            </a:pPr>
            <a:r>
              <a:rPr i="0" lang="fr-FR" sz="1200" u="none" cap="none" strike="noStrike">
                <a:solidFill>
                  <a:schemeClr val="dk1"/>
                </a:solidFill>
                <a:latin typeface="Optimistic Text"/>
                <a:ea typeface="Optimistic Text"/>
                <a:cs typeface="Optimistic Text"/>
                <a:sym typeface="Optimistic Text"/>
              </a:rPr>
              <a:t>Visualisation de la liste des applications</a:t>
            </a:r>
            <a:endParaRPr i="0" sz="120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0"/>
              </a:spcAft>
              <a:buClr>
                <a:srgbClr val="000000"/>
              </a:buClr>
              <a:buSzPts val="1200"/>
              <a:buFont typeface="Arial"/>
              <a:buNone/>
            </a:pPr>
            <a:r>
              <a:rPr i="0" lang="fr-FR" sz="1200" u="none" cap="none" strike="noStrike">
                <a:solidFill>
                  <a:schemeClr val="dk1"/>
                </a:solidFill>
                <a:latin typeface="Optimistic Text"/>
                <a:ea typeface="Optimistic Text"/>
                <a:cs typeface="Optimistic Text"/>
                <a:sym typeface="Optimistic Text"/>
              </a:rPr>
              <a:t>Visualisation, blocage et approbation des achats, des téléchargements et de l’utilisation des applications</a:t>
            </a:r>
            <a:endParaRPr i="0" sz="120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2000"/>
              </a:spcAft>
              <a:buClr>
                <a:srgbClr val="000000"/>
              </a:buClr>
              <a:buSzPts val="1200"/>
              <a:buFont typeface="Arial"/>
              <a:buNone/>
            </a:pPr>
            <a:r>
              <a:rPr i="0" lang="fr-FR" sz="1200" u="none" cap="none" strike="noStrike">
                <a:solidFill>
                  <a:schemeClr val="dk1"/>
                </a:solidFill>
                <a:latin typeface="Optimistic Text"/>
                <a:ea typeface="Optimistic Text"/>
                <a:cs typeface="Optimistic Text"/>
                <a:sym typeface="Optimistic Text"/>
              </a:rPr>
              <a:t>Blocage pour les ados de la connexion à l’ordinateur, d’Air Link et du mode développeur</a:t>
            </a:r>
            <a:endParaRPr i="0" sz="1200" u="none" cap="none" strike="noStrike">
              <a:solidFill>
                <a:schemeClr val="dk1"/>
              </a:solidFill>
              <a:latin typeface="Optimistic Text"/>
              <a:ea typeface="Optimistic Text"/>
              <a:cs typeface="Optimistic Text"/>
              <a:sym typeface="Optimistic Text"/>
            </a:endParaRPr>
          </a:p>
        </p:txBody>
      </p:sp>
      <p:sp>
        <p:nvSpPr>
          <p:cNvPr id="2139" name="Google Shape;2139;p203"/>
          <p:cNvSpPr txBox="1"/>
          <p:nvPr/>
        </p:nvSpPr>
        <p:spPr>
          <a:xfrm>
            <a:off x="7707601" y="3816984"/>
            <a:ext cx="1626600" cy="623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2000"/>
              </a:spcAft>
              <a:buClr>
                <a:srgbClr val="000000"/>
              </a:buClr>
              <a:buSzPts val="1600"/>
              <a:buFont typeface="Arial"/>
              <a:buNone/>
            </a:pPr>
            <a:r>
              <a:rPr i="0" lang="fr-FR" sz="1600" u="none" cap="none" strike="noStrike">
                <a:solidFill>
                  <a:schemeClr val="accent4"/>
                </a:solidFill>
                <a:latin typeface="Optimistic Text"/>
                <a:ea typeface="Optimistic Text"/>
                <a:cs typeface="Optimistic Text"/>
                <a:sym typeface="Optimistic Text"/>
              </a:rPr>
              <a:t>Achats protégés par un code PIN</a:t>
            </a:r>
            <a:endParaRPr i="0" sz="1600" u="none" cap="none" strike="noStrike">
              <a:solidFill>
                <a:schemeClr val="accent4"/>
              </a:solidFill>
              <a:latin typeface="Optimistic Text"/>
              <a:ea typeface="Optimistic Text"/>
              <a:cs typeface="Optimistic Text"/>
              <a:sym typeface="Optimistic Text"/>
            </a:endParaRPr>
          </a:p>
        </p:txBody>
      </p:sp>
      <p:sp>
        <p:nvSpPr>
          <p:cNvPr id="2140" name="Google Shape;2140;p203"/>
          <p:cNvSpPr txBox="1"/>
          <p:nvPr/>
        </p:nvSpPr>
        <p:spPr>
          <a:xfrm>
            <a:off x="7750500" y="6333300"/>
            <a:ext cx="2136000" cy="6234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2000"/>
              </a:spcAft>
              <a:buClr>
                <a:srgbClr val="1C2B33"/>
              </a:buClr>
              <a:buSzPts val="1200"/>
              <a:buFont typeface="Arial"/>
              <a:buNone/>
            </a:pPr>
            <a:r>
              <a:rPr i="0" lang="fr-FR" sz="1600" u="none" cap="none" strike="noStrike">
                <a:solidFill>
                  <a:schemeClr val="dk1"/>
                </a:solidFill>
                <a:latin typeface="Optimistic Text"/>
                <a:ea typeface="Optimistic Text"/>
                <a:cs typeface="Optimistic Text"/>
                <a:sym typeface="Optimistic Text"/>
              </a:rPr>
              <a:t>Notifications d’achat</a:t>
            </a:r>
            <a:endParaRPr i="0" sz="1600" u="none" cap="none" strike="noStrike">
              <a:solidFill>
                <a:schemeClr val="dk1"/>
              </a:solidFill>
              <a:latin typeface="Optimistic Text"/>
              <a:ea typeface="Optimistic Text"/>
              <a:cs typeface="Optimistic Text"/>
              <a:sym typeface="Optimistic Text"/>
            </a:endParaRPr>
          </a:p>
        </p:txBody>
      </p:sp>
      <p:sp>
        <p:nvSpPr>
          <p:cNvPr id="2141" name="Google Shape;2141;p203"/>
          <p:cNvSpPr txBox="1"/>
          <p:nvPr/>
        </p:nvSpPr>
        <p:spPr>
          <a:xfrm>
            <a:off x="10948550" y="3816984"/>
            <a:ext cx="2707200" cy="1226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600"/>
              <a:buFont typeface="Arial"/>
              <a:buNone/>
            </a:pPr>
            <a:r>
              <a:rPr i="0" lang="fr-FR" sz="1600" u="none" cap="none" strike="noStrike">
                <a:solidFill>
                  <a:schemeClr val="accent4"/>
                </a:solidFill>
                <a:latin typeface="Optimistic Text"/>
                <a:ea typeface="Optimistic Text"/>
                <a:cs typeface="Optimistic Text"/>
                <a:sym typeface="Optimistic Text"/>
              </a:rPr>
              <a:t>Centre de sécurité Quest</a:t>
            </a:r>
            <a:endParaRPr i="0" sz="160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2000"/>
              </a:spcAft>
              <a:buClr>
                <a:srgbClr val="000000"/>
              </a:buClr>
              <a:buSzPts val="1600"/>
              <a:buFont typeface="Arial"/>
              <a:buNone/>
            </a:pPr>
            <a:r>
              <a:rPr i="0" lang="fr-FR" sz="1600" u="none" cap="none" strike="noStrike">
                <a:solidFill>
                  <a:schemeClr val="accent4"/>
                </a:solidFill>
                <a:latin typeface="Optimistic Text"/>
                <a:ea typeface="Optimistic Text"/>
                <a:cs typeface="Optimistic Text"/>
                <a:sym typeface="Optimistic Text"/>
              </a:rPr>
              <a:t>Guardian et Space Sense</a:t>
            </a:r>
            <a:endParaRPr i="0" sz="1600" u="none" cap="none" strike="noStrike">
              <a:solidFill>
                <a:schemeClr val="accent4"/>
              </a:solidFill>
              <a:latin typeface="Optimistic Text"/>
              <a:ea typeface="Optimistic Text"/>
              <a:cs typeface="Optimistic Text"/>
              <a:sym typeface="Optimistic Text"/>
            </a:endParaRPr>
          </a:p>
        </p:txBody>
      </p:sp>
      <p:sp>
        <p:nvSpPr>
          <p:cNvPr id="2142" name="Google Shape;2142;p203"/>
          <p:cNvSpPr txBox="1"/>
          <p:nvPr/>
        </p:nvSpPr>
        <p:spPr>
          <a:xfrm>
            <a:off x="10948350" y="6333300"/>
            <a:ext cx="2490600" cy="2772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2000"/>
              </a:spcAft>
              <a:buClr>
                <a:srgbClr val="000000"/>
              </a:buClr>
              <a:buSzPts val="1600"/>
              <a:buFont typeface="Arial"/>
              <a:buNone/>
            </a:pPr>
            <a:r>
              <a:rPr i="0" lang="fr-FR" sz="1600" u="none" cap="none" strike="noStrike">
                <a:solidFill>
                  <a:schemeClr val="dk1"/>
                </a:solidFill>
                <a:latin typeface="Optimistic Text"/>
                <a:ea typeface="Optimistic Text"/>
                <a:cs typeface="Optimistic Text"/>
                <a:sym typeface="Optimistic Text"/>
              </a:rPr>
              <a:t>Visualisation du temps passé en VR</a:t>
            </a:r>
            <a:endParaRPr i="0" sz="1600" u="none" cap="none" strike="noStrike">
              <a:solidFill>
                <a:schemeClr val="dk1"/>
              </a:solidFill>
              <a:latin typeface="Optimistic Text"/>
              <a:ea typeface="Optimistic Text"/>
              <a:cs typeface="Optimistic Text"/>
              <a:sym typeface="Optimistic Text"/>
            </a:endParaRPr>
          </a:p>
        </p:txBody>
      </p:sp>
      <p:sp>
        <p:nvSpPr>
          <p:cNvPr id="2143" name="Google Shape;2143;p203"/>
          <p:cNvSpPr txBox="1"/>
          <p:nvPr/>
        </p:nvSpPr>
        <p:spPr>
          <a:xfrm>
            <a:off x="14777025" y="3816984"/>
            <a:ext cx="2490600" cy="16938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200"/>
              <a:buFont typeface="Arial"/>
              <a:buNone/>
            </a:pPr>
            <a:r>
              <a:rPr i="0" lang="fr-FR" sz="1200" u="none" cap="none" strike="noStrike">
                <a:solidFill>
                  <a:schemeClr val="accent4"/>
                </a:solidFill>
                <a:latin typeface="Optimistic Text"/>
                <a:ea typeface="Optimistic Text"/>
                <a:cs typeface="Optimistic Text"/>
                <a:sym typeface="Optimistic Text"/>
              </a:rPr>
              <a:t>Outils de signalement</a:t>
            </a:r>
            <a:endParaRPr i="0" sz="120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0"/>
              </a:spcAft>
              <a:buClr>
                <a:srgbClr val="000000"/>
              </a:buClr>
              <a:buSzPts val="1200"/>
              <a:buFont typeface="Arial"/>
              <a:buNone/>
            </a:pPr>
            <a:r>
              <a:rPr i="0" lang="fr-FR" sz="1200" u="none" cap="none" strike="noStrike">
                <a:solidFill>
                  <a:schemeClr val="accent4"/>
                </a:solidFill>
                <a:latin typeface="Optimistic Text"/>
                <a:ea typeface="Optimistic Text"/>
                <a:cs typeface="Optimistic Text"/>
                <a:sym typeface="Optimistic Text"/>
              </a:rPr>
              <a:t>Paramètres de confidentialité par défaut </a:t>
            </a:r>
            <a:endParaRPr i="0" sz="120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2000"/>
              </a:spcAft>
              <a:buClr>
                <a:srgbClr val="000000"/>
              </a:buClr>
              <a:buSzPts val="1200"/>
              <a:buFont typeface="Arial"/>
              <a:buNone/>
            </a:pPr>
            <a:r>
              <a:rPr i="0" lang="fr-FR" sz="1200" u="none" cap="none" strike="noStrike">
                <a:solidFill>
                  <a:schemeClr val="accent4"/>
                </a:solidFill>
                <a:latin typeface="Optimistic Text"/>
                <a:ea typeface="Optimistic Text"/>
                <a:cs typeface="Optimistic Text"/>
                <a:sym typeface="Optimistic Text"/>
              </a:rPr>
              <a:t>Discussions Quest et protections pour Messenger en VR</a:t>
            </a:r>
            <a:endParaRPr i="0" sz="1200" u="none" cap="none" strike="noStrike">
              <a:solidFill>
                <a:schemeClr val="accent4"/>
              </a:solidFill>
              <a:latin typeface="Optimistic Text"/>
              <a:ea typeface="Optimistic Text"/>
              <a:cs typeface="Optimistic Text"/>
              <a:sym typeface="Optimistic Text"/>
            </a:endParaRPr>
          </a:p>
        </p:txBody>
      </p:sp>
      <p:sp>
        <p:nvSpPr>
          <p:cNvPr id="2144" name="Google Shape;2144;p203"/>
          <p:cNvSpPr txBox="1"/>
          <p:nvPr/>
        </p:nvSpPr>
        <p:spPr>
          <a:xfrm>
            <a:off x="14778250" y="6333300"/>
            <a:ext cx="2367600" cy="217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1200"/>
              <a:buFont typeface="Arial"/>
              <a:buNone/>
            </a:pPr>
            <a:r>
              <a:rPr i="0" lang="fr-FR" sz="1200" u="none" cap="none" strike="noStrike">
                <a:solidFill>
                  <a:schemeClr val="dk1"/>
                </a:solidFill>
                <a:latin typeface="Optimistic Text"/>
                <a:ea typeface="Optimistic Text"/>
                <a:cs typeface="Optimistic Text"/>
                <a:sym typeface="Optimistic Text"/>
              </a:rPr>
              <a:t>Visualisation de la liste d’amis</a:t>
            </a:r>
            <a:endParaRPr i="0" sz="120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0"/>
              </a:spcAft>
              <a:buClr>
                <a:srgbClr val="000000"/>
              </a:buClr>
              <a:buSzPts val="1200"/>
              <a:buFont typeface="Arial"/>
              <a:buNone/>
            </a:pPr>
            <a:r>
              <a:rPr i="0" lang="fr-FR" sz="1200" u="none" cap="none" strike="noStrike">
                <a:solidFill>
                  <a:schemeClr val="dk1"/>
                </a:solidFill>
                <a:latin typeface="Optimistic Text"/>
                <a:ea typeface="Optimistic Text"/>
                <a:cs typeface="Optimistic Text"/>
                <a:sym typeface="Optimistic Text"/>
              </a:rPr>
              <a:t>Activation et désactivation des fonctionnalités sociales </a:t>
            </a:r>
            <a:endParaRPr i="0" sz="120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2000"/>
              </a:spcAft>
              <a:buClr>
                <a:srgbClr val="000000"/>
              </a:buClr>
              <a:buSzPts val="1200"/>
              <a:buFont typeface="Arial"/>
              <a:buNone/>
            </a:pPr>
            <a:r>
              <a:rPr i="0" lang="fr-FR" sz="1200" u="none" cap="none" strike="noStrike">
                <a:solidFill>
                  <a:schemeClr val="dk1"/>
                </a:solidFill>
                <a:latin typeface="Optimistic Text"/>
                <a:ea typeface="Optimistic Text"/>
                <a:cs typeface="Optimistic Text"/>
                <a:sym typeface="Optimistic Text"/>
              </a:rPr>
              <a:t>Paramètres par défaut Meta pour les comptes des ados</a:t>
            </a:r>
            <a:endParaRPr i="0" sz="1200" u="none" cap="none" strike="noStrike">
              <a:solidFill>
                <a:schemeClr val="dk1"/>
              </a:solidFill>
              <a:latin typeface="Optimistic Text"/>
              <a:ea typeface="Optimistic Text"/>
              <a:cs typeface="Optimistic Text"/>
              <a:sym typeface="Optimistic Text"/>
            </a:endParaRPr>
          </a:p>
        </p:txBody>
      </p:sp>
      <p:sp>
        <p:nvSpPr>
          <p:cNvPr id="2145" name="Google Shape;2145;p203"/>
          <p:cNvSpPr/>
          <p:nvPr/>
        </p:nvSpPr>
        <p:spPr>
          <a:xfrm>
            <a:off x="3318713" y="2892963"/>
            <a:ext cx="553923" cy="314372"/>
          </a:xfrm>
          <a:custGeom>
            <a:rect b="b" l="l" r="r" t="t"/>
            <a:pathLst>
              <a:path extrusionOk="0" h="359282" w="633055">
                <a:moveTo>
                  <a:pt x="519291" y="162458"/>
                </a:moveTo>
                <a:cubicBezTo>
                  <a:pt x="519291" y="162458"/>
                  <a:pt x="523935" y="159334"/>
                  <a:pt x="526256" y="156991"/>
                </a:cubicBezTo>
                <a:cubicBezTo>
                  <a:pt x="544830" y="140589"/>
                  <a:pt x="554891" y="117158"/>
                  <a:pt x="554891" y="89040"/>
                </a:cubicBezTo>
                <a:cubicBezTo>
                  <a:pt x="554891" y="37490"/>
                  <a:pt x="519291" y="781"/>
                  <a:pt x="468213" y="781"/>
                </a:cubicBezTo>
                <a:lnTo>
                  <a:pt x="465118" y="781"/>
                </a:lnTo>
                <a:cubicBezTo>
                  <a:pt x="414040" y="781"/>
                  <a:pt x="378440" y="36709"/>
                  <a:pt x="378440" y="89040"/>
                </a:cubicBezTo>
                <a:cubicBezTo>
                  <a:pt x="378440" y="117158"/>
                  <a:pt x="388501" y="141370"/>
                  <a:pt x="407075" y="156991"/>
                </a:cubicBezTo>
                <a:cubicBezTo>
                  <a:pt x="409396" y="158553"/>
                  <a:pt x="411718" y="160115"/>
                  <a:pt x="413266" y="161677"/>
                </a:cubicBezTo>
                <a:cubicBezTo>
                  <a:pt x="403205" y="164802"/>
                  <a:pt x="393144" y="169488"/>
                  <a:pt x="383858" y="174174"/>
                </a:cubicBezTo>
                <a:cubicBezTo>
                  <a:pt x="379988" y="140589"/>
                  <a:pt x="354449" y="117158"/>
                  <a:pt x="319623" y="117158"/>
                </a:cubicBezTo>
                <a:lnTo>
                  <a:pt x="317302" y="117158"/>
                </a:lnTo>
                <a:cubicBezTo>
                  <a:pt x="282476" y="117158"/>
                  <a:pt x="256937" y="139808"/>
                  <a:pt x="253067" y="174174"/>
                </a:cubicBezTo>
                <a:cubicBezTo>
                  <a:pt x="243780" y="168707"/>
                  <a:pt x="233720" y="164802"/>
                  <a:pt x="223659" y="161677"/>
                </a:cubicBezTo>
                <a:cubicBezTo>
                  <a:pt x="225981" y="160115"/>
                  <a:pt x="228302" y="158553"/>
                  <a:pt x="230624" y="156210"/>
                </a:cubicBezTo>
                <a:cubicBezTo>
                  <a:pt x="249198" y="139808"/>
                  <a:pt x="259259" y="116376"/>
                  <a:pt x="259259" y="88259"/>
                </a:cubicBezTo>
                <a:cubicBezTo>
                  <a:pt x="259259" y="36709"/>
                  <a:pt x="223659" y="0"/>
                  <a:pt x="172581" y="0"/>
                </a:cubicBezTo>
                <a:lnTo>
                  <a:pt x="169485" y="0"/>
                </a:lnTo>
                <a:cubicBezTo>
                  <a:pt x="118408" y="0"/>
                  <a:pt x="82808" y="35928"/>
                  <a:pt x="82808" y="88259"/>
                </a:cubicBezTo>
                <a:cubicBezTo>
                  <a:pt x="82808" y="116376"/>
                  <a:pt x="92869" y="140589"/>
                  <a:pt x="111443" y="156210"/>
                </a:cubicBezTo>
                <a:cubicBezTo>
                  <a:pt x="113764" y="157772"/>
                  <a:pt x="115312" y="159334"/>
                  <a:pt x="117634" y="160896"/>
                </a:cubicBezTo>
                <a:cubicBezTo>
                  <a:pt x="49530" y="183547"/>
                  <a:pt x="0" y="247593"/>
                  <a:pt x="0" y="324136"/>
                </a:cubicBezTo>
                <a:lnTo>
                  <a:pt x="0" y="355378"/>
                </a:lnTo>
                <a:cubicBezTo>
                  <a:pt x="0" y="355378"/>
                  <a:pt x="1548" y="359283"/>
                  <a:pt x="3870" y="359283"/>
                </a:cubicBezTo>
                <a:lnTo>
                  <a:pt x="19348" y="359283"/>
                </a:lnTo>
                <a:cubicBezTo>
                  <a:pt x="19348" y="359283"/>
                  <a:pt x="23217" y="357721"/>
                  <a:pt x="23217" y="355378"/>
                </a:cubicBezTo>
                <a:lnTo>
                  <a:pt x="23217" y="324136"/>
                </a:lnTo>
                <a:cubicBezTo>
                  <a:pt x="23217" y="242907"/>
                  <a:pt x="88999" y="176517"/>
                  <a:pt x="170259" y="176517"/>
                </a:cubicBezTo>
                <a:cubicBezTo>
                  <a:pt x="201216" y="176517"/>
                  <a:pt x="230624" y="186671"/>
                  <a:pt x="253841" y="203073"/>
                </a:cubicBezTo>
                <a:cubicBezTo>
                  <a:pt x="256937" y="215570"/>
                  <a:pt x="263902" y="225723"/>
                  <a:pt x="272415" y="233534"/>
                </a:cubicBezTo>
                <a:cubicBezTo>
                  <a:pt x="225981" y="251498"/>
                  <a:pt x="192703" y="296799"/>
                  <a:pt x="192703" y="349910"/>
                </a:cubicBezTo>
                <a:lnTo>
                  <a:pt x="192703" y="355378"/>
                </a:lnTo>
                <a:cubicBezTo>
                  <a:pt x="192703" y="355378"/>
                  <a:pt x="194250" y="359283"/>
                  <a:pt x="196572" y="359283"/>
                </a:cubicBezTo>
                <a:lnTo>
                  <a:pt x="212050" y="359283"/>
                </a:lnTo>
                <a:cubicBezTo>
                  <a:pt x="212050" y="359283"/>
                  <a:pt x="215920" y="357721"/>
                  <a:pt x="215920" y="355378"/>
                </a:cubicBezTo>
                <a:lnTo>
                  <a:pt x="215920" y="349910"/>
                </a:lnTo>
                <a:cubicBezTo>
                  <a:pt x="215920" y="294456"/>
                  <a:pt x="260806" y="248374"/>
                  <a:pt x="316528" y="248374"/>
                </a:cubicBezTo>
                <a:cubicBezTo>
                  <a:pt x="372249" y="248374"/>
                  <a:pt x="417135" y="293675"/>
                  <a:pt x="417135" y="349910"/>
                </a:cubicBezTo>
                <a:lnTo>
                  <a:pt x="417135" y="355378"/>
                </a:lnTo>
                <a:cubicBezTo>
                  <a:pt x="417135" y="355378"/>
                  <a:pt x="418683" y="359283"/>
                  <a:pt x="421005" y="359283"/>
                </a:cubicBezTo>
                <a:lnTo>
                  <a:pt x="436483" y="359283"/>
                </a:lnTo>
                <a:cubicBezTo>
                  <a:pt x="436483" y="359283"/>
                  <a:pt x="440353" y="357721"/>
                  <a:pt x="440353" y="355378"/>
                </a:cubicBezTo>
                <a:lnTo>
                  <a:pt x="440353" y="349910"/>
                </a:lnTo>
                <a:cubicBezTo>
                  <a:pt x="440353" y="296799"/>
                  <a:pt x="407075" y="251498"/>
                  <a:pt x="360640" y="233534"/>
                </a:cubicBezTo>
                <a:lnTo>
                  <a:pt x="360640" y="233534"/>
                </a:lnTo>
                <a:cubicBezTo>
                  <a:pt x="369927" y="225723"/>
                  <a:pt x="376118" y="214789"/>
                  <a:pt x="379214" y="203073"/>
                </a:cubicBezTo>
                <a:cubicBezTo>
                  <a:pt x="403205" y="186671"/>
                  <a:pt x="431840" y="176517"/>
                  <a:pt x="462796" y="176517"/>
                </a:cubicBezTo>
                <a:cubicBezTo>
                  <a:pt x="544056" y="176517"/>
                  <a:pt x="609838" y="242907"/>
                  <a:pt x="609838" y="324136"/>
                </a:cubicBezTo>
                <a:lnTo>
                  <a:pt x="609838" y="355378"/>
                </a:lnTo>
                <a:cubicBezTo>
                  <a:pt x="609838" y="355378"/>
                  <a:pt x="611386" y="359283"/>
                  <a:pt x="613708" y="359283"/>
                </a:cubicBezTo>
                <a:lnTo>
                  <a:pt x="629186" y="359283"/>
                </a:lnTo>
                <a:cubicBezTo>
                  <a:pt x="629186" y="359283"/>
                  <a:pt x="633055" y="357721"/>
                  <a:pt x="633055" y="355378"/>
                </a:cubicBezTo>
                <a:lnTo>
                  <a:pt x="633055" y="324136"/>
                </a:lnTo>
                <a:cubicBezTo>
                  <a:pt x="633055" y="248374"/>
                  <a:pt x="583525" y="183547"/>
                  <a:pt x="515422" y="160896"/>
                </a:cubicBezTo>
                <a:close/>
                <a:moveTo>
                  <a:pt x="465118" y="153867"/>
                </a:moveTo>
                <a:cubicBezTo>
                  <a:pt x="448092" y="153867"/>
                  <a:pt x="433388" y="149181"/>
                  <a:pt x="422553" y="139808"/>
                </a:cubicBezTo>
                <a:cubicBezTo>
                  <a:pt x="409396" y="128092"/>
                  <a:pt x="401657" y="110128"/>
                  <a:pt x="401657" y="89821"/>
                </a:cubicBezTo>
                <a:cubicBezTo>
                  <a:pt x="401657" y="50768"/>
                  <a:pt x="426422" y="24994"/>
                  <a:pt x="465118" y="24994"/>
                </a:cubicBezTo>
                <a:lnTo>
                  <a:pt x="468213" y="24994"/>
                </a:lnTo>
                <a:cubicBezTo>
                  <a:pt x="506909" y="24994"/>
                  <a:pt x="531674" y="49987"/>
                  <a:pt x="531674" y="89821"/>
                </a:cubicBezTo>
                <a:cubicBezTo>
                  <a:pt x="531674" y="110128"/>
                  <a:pt x="524708" y="128092"/>
                  <a:pt x="511552" y="139808"/>
                </a:cubicBezTo>
                <a:cubicBezTo>
                  <a:pt x="500717" y="149181"/>
                  <a:pt x="486013" y="154648"/>
                  <a:pt x="468987" y="154648"/>
                </a:cubicBezTo>
                <a:lnTo>
                  <a:pt x="465892" y="154648"/>
                </a:lnTo>
                <a:close/>
                <a:moveTo>
                  <a:pt x="318849" y="142151"/>
                </a:moveTo>
                <a:lnTo>
                  <a:pt x="321171" y="142151"/>
                </a:lnTo>
                <a:cubicBezTo>
                  <a:pt x="345936" y="142151"/>
                  <a:pt x="362188" y="158553"/>
                  <a:pt x="362188" y="184328"/>
                </a:cubicBezTo>
                <a:cubicBezTo>
                  <a:pt x="362188" y="197606"/>
                  <a:pt x="357545" y="209321"/>
                  <a:pt x="349032" y="217132"/>
                </a:cubicBezTo>
                <a:cubicBezTo>
                  <a:pt x="342067" y="223380"/>
                  <a:pt x="332006" y="226505"/>
                  <a:pt x="321171" y="226505"/>
                </a:cubicBezTo>
                <a:lnTo>
                  <a:pt x="318849" y="226505"/>
                </a:lnTo>
                <a:cubicBezTo>
                  <a:pt x="308015" y="226505"/>
                  <a:pt x="297954" y="223380"/>
                  <a:pt x="290989" y="217132"/>
                </a:cubicBezTo>
                <a:cubicBezTo>
                  <a:pt x="282476" y="209321"/>
                  <a:pt x="277832" y="197606"/>
                  <a:pt x="277832" y="184328"/>
                </a:cubicBezTo>
                <a:cubicBezTo>
                  <a:pt x="277832" y="158553"/>
                  <a:pt x="294084" y="142151"/>
                  <a:pt x="319623" y="142151"/>
                </a:cubicBezTo>
                <a:close/>
                <a:moveTo>
                  <a:pt x="171033" y="153867"/>
                </a:moveTo>
                <a:cubicBezTo>
                  <a:pt x="154007" y="153867"/>
                  <a:pt x="139303" y="149181"/>
                  <a:pt x="128468" y="139808"/>
                </a:cubicBezTo>
                <a:cubicBezTo>
                  <a:pt x="115312" y="128092"/>
                  <a:pt x="107573" y="110128"/>
                  <a:pt x="107573" y="89821"/>
                </a:cubicBezTo>
                <a:cubicBezTo>
                  <a:pt x="107573" y="50768"/>
                  <a:pt x="132338" y="24994"/>
                  <a:pt x="171033" y="24994"/>
                </a:cubicBezTo>
                <a:lnTo>
                  <a:pt x="174129" y="24994"/>
                </a:lnTo>
                <a:cubicBezTo>
                  <a:pt x="212824" y="24994"/>
                  <a:pt x="237589" y="49987"/>
                  <a:pt x="237589" y="89821"/>
                </a:cubicBezTo>
                <a:cubicBezTo>
                  <a:pt x="237589" y="110128"/>
                  <a:pt x="230624" y="128092"/>
                  <a:pt x="217468" y="139808"/>
                </a:cubicBezTo>
                <a:cubicBezTo>
                  <a:pt x="206633" y="149181"/>
                  <a:pt x="191929" y="154648"/>
                  <a:pt x="174903" y="154648"/>
                </a:cubicBezTo>
                <a:lnTo>
                  <a:pt x="171807" y="154648"/>
                </a:ln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nvGrpSpPr>
          <p:cNvPr id="2146" name="Google Shape;2146;p203"/>
          <p:cNvGrpSpPr/>
          <p:nvPr/>
        </p:nvGrpSpPr>
        <p:grpSpPr>
          <a:xfrm>
            <a:off x="7356284" y="2835971"/>
            <a:ext cx="553951" cy="475865"/>
            <a:chOff x="5421922" y="2548949"/>
            <a:chExt cx="612101" cy="525818"/>
          </a:xfrm>
        </p:grpSpPr>
        <p:grpSp>
          <p:nvGrpSpPr>
            <p:cNvPr id="2147" name="Google Shape;2147;p203"/>
            <p:cNvGrpSpPr/>
            <p:nvPr/>
          </p:nvGrpSpPr>
          <p:grpSpPr>
            <a:xfrm>
              <a:off x="5608668" y="2747945"/>
              <a:ext cx="425355" cy="249456"/>
              <a:chOff x="5608668" y="2747945"/>
              <a:chExt cx="425355" cy="249456"/>
            </a:xfrm>
          </p:grpSpPr>
          <p:sp>
            <p:nvSpPr>
              <p:cNvPr id="2148" name="Google Shape;2148;p203"/>
              <p:cNvSpPr/>
              <p:nvPr/>
            </p:nvSpPr>
            <p:spPr>
              <a:xfrm>
                <a:off x="5608668" y="2747945"/>
                <a:ext cx="425355" cy="249456"/>
              </a:xfrm>
              <a:custGeom>
                <a:rect b="b" l="l" r="r" t="t"/>
                <a:pathLst>
                  <a:path extrusionOk="0" h="249456" w="425355">
                    <a:moveTo>
                      <a:pt x="420878" y="24164"/>
                    </a:moveTo>
                    <a:cubicBezTo>
                      <a:pt x="419385" y="10661"/>
                      <a:pt x="407446" y="0"/>
                      <a:pt x="393267" y="0"/>
                    </a:cubicBezTo>
                    <a:lnTo>
                      <a:pt x="32088" y="0"/>
                    </a:lnTo>
                    <a:cubicBezTo>
                      <a:pt x="17910" y="0"/>
                      <a:pt x="5970" y="10661"/>
                      <a:pt x="4477" y="24164"/>
                    </a:cubicBezTo>
                    <a:cubicBezTo>
                      <a:pt x="-1492" y="90970"/>
                      <a:pt x="-1492" y="158487"/>
                      <a:pt x="4477" y="225293"/>
                    </a:cubicBezTo>
                    <a:cubicBezTo>
                      <a:pt x="5970" y="238796"/>
                      <a:pt x="17910" y="249457"/>
                      <a:pt x="32088" y="249457"/>
                    </a:cubicBezTo>
                    <a:lnTo>
                      <a:pt x="393267" y="249457"/>
                    </a:lnTo>
                    <a:cubicBezTo>
                      <a:pt x="407446" y="249457"/>
                      <a:pt x="419385" y="238796"/>
                      <a:pt x="420878" y="225293"/>
                    </a:cubicBezTo>
                    <a:cubicBezTo>
                      <a:pt x="426848" y="158487"/>
                      <a:pt x="426848" y="90970"/>
                      <a:pt x="420878" y="24164"/>
                    </a:cubicBezTo>
                    <a:close/>
                    <a:moveTo>
                      <a:pt x="31342" y="21321"/>
                    </a:moveTo>
                    <a:lnTo>
                      <a:pt x="393267" y="21321"/>
                    </a:lnTo>
                    <a:cubicBezTo>
                      <a:pt x="393267" y="21321"/>
                      <a:pt x="398491" y="23453"/>
                      <a:pt x="398491" y="25585"/>
                    </a:cubicBezTo>
                    <a:cubicBezTo>
                      <a:pt x="399237" y="36246"/>
                      <a:pt x="399983" y="46196"/>
                      <a:pt x="400730" y="56856"/>
                    </a:cubicBezTo>
                    <a:lnTo>
                      <a:pt x="24626" y="56856"/>
                    </a:lnTo>
                    <a:cubicBezTo>
                      <a:pt x="24626" y="46196"/>
                      <a:pt x="26118" y="36246"/>
                      <a:pt x="26865" y="25585"/>
                    </a:cubicBezTo>
                    <a:cubicBezTo>
                      <a:pt x="26865" y="23453"/>
                      <a:pt x="29850" y="21321"/>
                      <a:pt x="32088" y="21321"/>
                    </a:cubicBezTo>
                    <a:close/>
                    <a:moveTo>
                      <a:pt x="398491" y="223161"/>
                    </a:moveTo>
                    <a:cubicBezTo>
                      <a:pt x="398491" y="223161"/>
                      <a:pt x="395506" y="227425"/>
                      <a:pt x="393267" y="227425"/>
                    </a:cubicBezTo>
                    <a:lnTo>
                      <a:pt x="32088" y="227425"/>
                    </a:lnTo>
                    <a:cubicBezTo>
                      <a:pt x="32088" y="227425"/>
                      <a:pt x="26865" y="225293"/>
                      <a:pt x="26865" y="223161"/>
                    </a:cubicBezTo>
                    <a:cubicBezTo>
                      <a:pt x="22387" y="174833"/>
                      <a:pt x="21641" y="126505"/>
                      <a:pt x="23880" y="78177"/>
                    </a:cubicBezTo>
                    <a:lnTo>
                      <a:pt x="402222" y="78177"/>
                    </a:lnTo>
                    <a:cubicBezTo>
                      <a:pt x="404461" y="126505"/>
                      <a:pt x="402968" y="174833"/>
                      <a:pt x="399237" y="223161"/>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49" name="Google Shape;2149;p203"/>
              <p:cNvSpPr/>
              <p:nvPr/>
            </p:nvSpPr>
            <p:spPr>
              <a:xfrm>
                <a:off x="5675829"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1"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0" name="Google Shape;2150;p203"/>
              <p:cNvSpPr/>
              <p:nvPr/>
            </p:nvSpPr>
            <p:spPr>
              <a:xfrm>
                <a:off x="5787765"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1" name="Google Shape;2151;p203"/>
              <p:cNvSpPr/>
              <p:nvPr/>
            </p:nvSpPr>
            <p:spPr>
              <a:xfrm>
                <a:off x="5899701"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sp>
          <p:nvSpPr>
            <p:cNvPr id="2152" name="Google Shape;2152;p203"/>
            <p:cNvSpPr/>
            <p:nvPr/>
          </p:nvSpPr>
          <p:spPr>
            <a:xfrm>
              <a:off x="5525960" y="2897346"/>
              <a:ext cx="186274" cy="177421"/>
            </a:xfrm>
            <a:custGeom>
              <a:rect b="b" l="l" r="r" t="t"/>
              <a:pathLst>
                <a:path extrusionOk="0" h="177421" w="186274">
                  <a:moveTo>
                    <a:pt x="160316" y="130616"/>
                  </a:moveTo>
                  <a:cubicBezTo>
                    <a:pt x="143899" y="149095"/>
                    <a:pt x="117781" y="159755"/>
                    <a:pt x="89424" y="155491"/>
                  </a:cubicBezTo>
                  <a:cubicBezTo>
                    <a:pt x="55843" y="150516"/>
                    <a:pt x="28979" y="124931"/>
                    <a:pt x="23755" y="92949"/>
                  </a:cubicBezTo>
                  <a:cubicBezTo>
                    <a:pt x="19278" y="65942"/>
                    <a:pt x="30471" y="41068"/>
                    <a:pt x="49873" y="25432"/>
                  </a:cubicBezTo>
                  <a:cubicBezTo>
                    <a:pt x="51366" y="24011"/>
                    <a:pt x="52858" y="21879"/>
                    <a:pt x="52858" y="19747"/>
                  </a:cubicBezTo>
                  <a:cubicBezTo>
                    <a:pt x="52858" y="15482"/>
                    <a:pt x="52858" y="9086"/>
                    <a:pt x="52858" y="3400"/>
                  </a:cubicBezTo>
                  <a:cubicBezTo>
                    <a:pt x="52858" y="558"/>
                    <a:pt x="49873" y="-864"/>
                    <a:pt x="46888" y="558"/>
                  </a:cubicBezTo>
                  <a:cubicBezTo>
                    <a:pt x="16293" y="19747"/>
                    <a:pt x="-3856" y="53860"/>
                    <a:pt x="622" y="92238"/>
                  </a:cubicBezTo>
                  <a:cubicBezTo>
                    <a:pt x="5845" y="136302"/>
                    <a:pt x="43157" y="171837"/>
                    <a:pt x="89424" y="176812"/>
                  </a:cubicBezTo>
                  <a:cubicBezTo>
                    <a:pt x="129721" y="181076"/>
                    <a:pt x="166286" y="162598"/>
                    <a:pt x="185689" y="132748"/>
                  </a:cubicBezTo>
                  <a:cubicBezTo>
                    <a:pt x="187181" y="130616"/>
                    <a:pt x="185689" y="127063"/>
                    <a:pt x="182704" y="127063"/>
                  </a:cubicBezTo>
                  <a:cubicBezTo>
                    <a:pt x="177480" y="127063"/>
                    <a:pt x="170018" y="127063"/>
                    <a:pt x="165540" y="127063"/>
                  </a:cubicBezTo>
                  <a:cubicBezTo>
                    <a:pt x="163301" y="127063"/>
                    <a:pt x="161063" y="127773"/>
                    <a:pt x="159570" y="12990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nvGrpSpPr>
            <p:cNvPr id="2153" name="Google Shape;2153;p203"/>
            <p:cNvGrpSpPr/>
            <p:nvPr/>
          </p:nvGrpSpPr>
          <p:grpSpPr>
            <a:xfrm>
              <a:off x="5421922" y="2548949"/>
              <a:ext cx="530015" cy="305602"/>
              <a:chOff x="5421922" y="2548949"/>
              <a:chExt cx="530015" cy="305602"/>
            </a:xfrm>
          </p:grpSpPr>
          <p:sp>
            <p:nvSpPr>
              <p:cNvPr id="2154" name="Google Shape;2154;p203"/>
              <p:cNvSpPr/>
              <p:nvPr/>
            </p:nvSpPr>
            <p:spPr>
              <a:xfrm>
                <a:off x="5421922" y="2548949"/>
                <a:ext cx="530015" cy="305602"/>
              </a:xfrm>
              <a:custGeom>
                <a:rect b="b" l="l" r="r" t="t"/>
                <a:pathLst>
                  <a:path extrusionOk="0" h="305602" w="530015">
                    <a:moveTo>
                      <a:pt x="524045" y="24164"/>
                    </a:moveTo>
                    <a:cubicBezTo>
                      <a:pt x="522553" y="10661"/>
                      <a:pt x="510613" y="0"/>
                      <a:pt x="496435" y="0"/>
                    </a:cubicBezTo>
                    <a:lnTo>
                      <a:pt x="33021" y="0"/>
                    </a:lnTo>
                    <a:cubicBezTo>
                      <a:pt x="18842" y="0"/>
                      <a:pt x="6903" y="10661"/>
                      <a:pt x="6156" y="24164"/>
                    </a:cubicBezTo>
                    <a:cubicBezTo>
                      <a:pt x="-2052" y="109448"/>
                      <a:pt x="-2052" y="196154"/>
                      <a:pt x="6156" y="281438"/>
                    </a:cubicBezTo>
                    <a:cubicBezTo>
                      <a:pt x="7649" y="294942"/>
                      <a:pt x="19589" y="305602"/>
                      <a:pt x="33767" y="305602"/>
                    </a:cubicBezTo>
                    <a:lnTo>
                      <a:pt x="153911" y="305602"/>
                    </a:lnTo>
                    <a:cubicBezTo>
                      <a:pt x="153911" y="305602"/>
                      <a:pt x="157643" y="304181"/>
                      <a:pt x="157643" y="302049"/>
                    </a:cubicBezTo>
                    <a:lnTo>
                      <a:pt x="157643" y="287835"/>
                    </a:lnTo>
                    <a:cubicBezTo>
                      <a:pt x="157643" y="287835"/>
                      <a:pt x="156150" y="284281"/>
                      <a:pt x="153911" y="284281"/>
                    </a:cubicBezTo>
                    <a:lnTo>
                      <a:pt x="127793" y="284281"/>
                    </a:lnTo>
                    <a:cubicBezTo>
                      <a:pt x="127793" y="284281"/>
                      <a:pt x="127793" y="282149"/>
                      <a:pt x="127793" y="280728"/>
                    </a:cubicBezTo>
                    <a:cubicBezTo>
                      <a:pt x="127793" y="228136"/>
                      <a:pt x="82273" y="184783"/>
                      <a:pt x="27051" y="184783"/>
                    </a:cubicBezTo>
                    <a:cubicBezTo>
                      <a:pt x="25559" y="184783"/>
                      <a:pt x="24812" y="184783"/>
                      <a:pt x="23320" y="184783"/>
                    </a:cubicBezTo>
                    <a:cubicBezTo>
                      <a:pt x="23320" y="163462"/>
                      <a:pt x="23320" y="142141"/>
                      <a:pt x="23320" y="120819"/>
                    </a:cubicBezTo>
                    <a:cubicBezTo>
                      <a:pt x="24812" y="120819"/>
                      <a:pt x="25559" y="120819"/>
                      <a:pt x="27051" y="120819"/>
                    </a:cubicBezTo>
                    <a:cubicBezTo>
                      <a:pt x="82273" y="120819"/>
                      <a:pt x="127793" y="77467"/>
                      <a:pt x="127793" y="24875"/>
                    </a:cubicBezTo>
                    <a:cubicBezTo>
                      <a:pt x="127793" y="23453"/>
                      <a:pt x="127793" y="22742"/>
                      <a:pt x="127793" y="21321"/>
                    </a:cubicBezTo>
                    <a:lnTo>
                      <a:pt x="403901" y="21321"/>
                    </a:lnTo>
                    <a:cubicBezTo>
                      <a:pt x="403901" y="21321"/>
                      <a:pt x="403901" y="23453"/>
                      <a:pt x="403901" y="24875"/>
                    </a:cubicBezTo>
                    <a:cubicBezTo>
                      <a:pt x="403901" y="77467"/>
                      <a:pt x="449422" y="120819"/>
                      <a:pt x="504643" y="120819"/>
                    </a:cubicBezTo>
                    <a:lnTo>
                      <a:pt x="507628" y="120819"/>
                    </a:lnTo>
                    <a:cubicBezTo>
                      <a:pt x="507628" y="136455"/>
                      <a:pt x="507628" y="151380"/>
                      <a:pt x="507628" y="167015"/>
                    </a:cubicBezTo>
                    <a:cubicBezTo>
                      <a:pt x="507628" y="169147"/>
                      <a:pt x="509121" y="170569"/>
                      <a:pt x="511359" y="170569"/>
                    </a:cubicBezTo>
                    <a:lnTo>
                      <a:pt x="526284" y="170569"/>
                    </a:lnTo>
                    <a:cubicBezTo>
                      <a:pt x="526284" y="170569"/>
                      <a:pt x="530015" y="169147"/>
                      <a:pt x="530015" y="167015"/>
                    </a:cubicBezTo>
                    <a:cubicBezTo>
                      <a:pt x="530015" y="119398"/>
                      <a:pt x="528523" y="71070"/>
                      <a:pt x="524792" y="24164"/>
                    </a:cubicBezTo>
                    <a:close/>
                    <a:moveTo>
                      <a:pt x="26305" y="206104"/>
                    </a:moveTo>
                    <a:cubicBezTo>
                      <a:pt x="69587" y="206104"/>
                      <a:pt x="104660" y="239507"/>
                      <a:pt x="104660" y="280728"/>
                    </a:cubicBezTo>
                    <a:cubicBezTo>
                      <a:pt x="104660" y="282149"/>
                      <a:pt x="104660" y="282860"/>
                      <a:pt x="104660" y="284281"/>
                    </a:cubicBezTo>
                    <a:lnTo>
                      <a:pt x="33021" y="284281"/>
                    </a:lnTo>
                    <a:cubicBezTo>
                      <a:pt x="33021" y="284281"/>
                      <a:pt x="27797" y="282149"/>
                      <a:pt x="27797" y="280017"/>
                    </a:cubicBezTo>
                    <a:cubicBezTo>
                      <a:pt x="25559" y="255853"/>
                      <a:pt x="24066" y="230978"/>
                      <a:pt x="23320" y="206815"/>
                    </a:cubicBezTo>
                    <a:cubicBezTo>
                      <a:pt x="24066" y="206815"/>
                      <a:pt x="24812" y="206815"/>
                      <a:pt x="26305" y="206815"/>
                    </a:cubicBezTo>
                    <a:close/>
                    <a:moveTo>
                      <a:pt x="104660" y="24875"/>
                    </a:moveTo>
                    <a:cubicBezTo>
                      <a:pt x="104660" y="66095"/>
                      <a:pt x="69587" y="99498"/>
                      <a:pt x="26305" y="99498"/>
                    </a:cubicBezTo>
                    <a:cubicBezTo>
                      <a:pt x="25559" y="99498"/>
                      <a:pt x="24812" y="99498"/>
                      <a:pt x="23320" y="99498"/>
                    </a:cubicBezTo>
                    <a:cubicBezTo>
                      <a:pt x="24066" y="74624"/>
                      <a:pt x="25559" y="50460"/>
                      <a:pt x="27797" y="26296"/>
                    </a:cubicBezTo>
                    <a:cubicBezTo>
                      <a:pt x="27797" y="24164"/>
                      <a:pt x="30036" y="22032"/>
                      <a:pt x="33021" y="22032"/>
                    </a:cubicBezTo>
                    <a:lnTo>
                      <a:pt x="103914" y="22032"/>
                    </a:lnTo>
                    <a:cubicBezTo>
                      <a:pt x="103914" y="22032"/>
                      <a:pt x="103914" y="24164"/>
                      <a:pt x="103914" y="25585"/>
                    </a:cubicBezTo>
                    <a:close/>
                    <a:moveTo>
                      <a:pt x="503897" y="99498"/>
                    </a:moveTo>
                    <a:cubicBezTo>
                      <a:pt x="460615" y="99498"/>
                      <a:pt x="425542" y="66095"/>
                      <a:pt x="425542" y="24875"/>
                    </a:cubicBezTo>
                    <a:cubicBezTo>
                      <a:pt x="425542" y="23453"/>
                      <a:pt x="425542" y="22742"/>
                      <a:pt x="425542" y="21321"/>
                    </a:cubicBezTo>
                    <a:lnTo>
                      <a:pt x="496435" y="21321"/>
                    </a:lnTo>
                    <a:cubicBezTo>
                      <a:pt x="496435" y="21321"/>
                      <a:pt x="501658" y="23453"/>
                      <a:pt x="501658" y="25585"/>
                    </a:cubicBezTo>
                    <a:cubicBezTo>
                      <a:pt x="503897" y="49749"/>
                      <a:pt x="505389" y="74624"/>
                      <a:pt x="506136" y="98788"/>
                    </a:cubicBezTo>
                    <a:cubicBezTo>
                      <a:pt x="505389" y="98788"/>
                      <a:pt x="504643" y="98788"/>
                      <a:pt x="503151" y="98788"/>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5" name="Google Shape;2155;p203"/>
              <p:cNvSpPr/>
              <p:nvPr/>
            </p:nvSpPr>
            <p:spPr>
              <a:xfrm>
                <a:off x="5616130" y="2634233"/>
                <a:ext cx="141785" cy="85284"/>
              </a:xfrm>
              <a:custGeom>
                <a:rect b="b" l="l" r="r" t="t"/>
                <a:pathLst>
                  <a:path extrusionOk="0" h="85284" w="141785">
                    <a:moveTo>
                      <a:pt x="70893" y="0"/>
                    </a:moveTo>
                    <a:cubicBezTo>
                      <a:pt x="32088" y="0"/>
                      <a:pt x="0" y="30560"/>
                      <a:pt x="0" y="67517"/>
                    </a:cubicBezTo>
                    <a:cubicBezTo>
                      <a:pt x="0" y="72492"/>
                      <a:pt x="0" y="77467"/>
                      <a:pt x="1492" y="82442"/>
                    </a:cubicBezTo>
                    <a:cubicBezTo>
                      <a:pt x="1492" y="83863"/>
                      <a:pt x="3731" y="85284"/>
                      <a:pt x="5224" y="85284"/>
                    </a:cubicBezTo>
                    <a:lnTo>
                      <a:pt x="20895" y="85284"/>
                    </a:lnTo>
                    <a:cubicBezTo>
                      <a:pt x="20895" y="85284"/>
                      <a:pt x="25372" y="83152"/>
                      <a:pt x="24626" y="81020"/>
                    </a:cubicBezTo>
                    <a:cubicBezTo>
                      <a:pt x="23133" y="76756"/>
                      <a:pt x="22387" y="72492"/>
                      <a:pt x="22387" y="67517"/>
                    </a:cubicBezTo>
                    <a:cubicBezTo>
                      <a:pt x="22387" y="41931"/>
                      <a:pt x="44028" y="21321"/>
                      <a:pt x="70893" y="21321"/>
                    </a:cubicBezTo>
                    <a:cubicBezTo>
                      <a:pt x="97757" y="21321"/>
                      <a:pt x="119398" y="41931"/>
                      <a:pt x="119398" y="67517"/>
                    </a:cubicBezTo>
                    <a:cubicBezTo>
                      <a:pt x="119398" y="72492"/>
                      <a:pt x="119398" y="76756"/>
                      <a:pt x="117159" y="81020"/>
                    </a:cubicBezTo>
                    <a:cubicBezTo>
                      <a:pt x="117159" y="83152"/>
                      <a:pt x="118652" y="85284"/>
                      <a:pt x="120890" y="85284"/>
                    </a:cubicBezTo>
                    <a:lnTo>
                      <a:pt x="136561" y="85284"/>
                    </a:lnTo>
                    <a:cubicBezTo>
                      <a:pt x="136561" y="85284"/>
                      <a:pt x="139546" y="83863"/>
                      <a:pt x="140293" y="82442"/>
                    </a:cubicBezTo>
                    <a:cubicBezTo>
                      <a:pt x="141785" y="77467"/>
                      <a:pt x="141785" y="72492"/>
                      <a:pt x="141785" y="67517"/>
                    </a:cubicBezTo>
                    <a:lnTo>
                      <a:pt x="141785" y="67517"/>
                    </a:lnTo>
                    <a:cubicBezTo>
                      <a:pt x="141785" y="30560"/>
                      <a:pt x="109697" y="0"/>
                      <a:pt x="70893"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grpSp>
        <p:nvGrpSpPr>
          <p:cNvPr id="2156" name="Google Shape;2156;p203"/>
          <p:cNvGrpSpPr/>
          <p:nvPr/>
        </p:nvGrpSpPr>
        <p:grpSpPr>
          <a:xfrm>
            <a:off x="10611628" y="2779858"/>
            <a:ext cx="434712" cy="521561"/>
            <a:chOff x="6850759" y="2377933"/>
            <a:chExt cx="522365" cy="626725"/>
          </a:xfrm>
        </p:grpSpPr>
        <p:sp>
          <p:nvSpPr>
            <p:cNvPr id="2157" name="Google Shape;2157;p203"/>
            <p:cNvSpPr/>
            <p:nvPr/>
          </p:nvSpPr>
          <p:spPr>
            <a:xfrm>
              <a:off x="6850759" y="2377933"/>
              <a:ext cx="522365" cy="626725"/>
            </a:xfrm>
            <a:custGeom>
              <a:rect b="b" l="l" r="r" t="t"/>
              <a:pathLst>
                <a:path extrusionOk="0" h="626725" w="522365">
                  <a:moveTo>
                    <a:pt x="454375" y="186346"/>
                  </a:moveTo>
                  <a:lnTo>
                    <a:pt x="493345" y="147072"/>
                  </a:lnTo>
                  <a:cubicBezTo>
                    <a:pt x="493345" y="147072"/>
                    <a:pt x="495004" y="142893"/>
                    <a:pt x="493345" y="141222"/>
                  </a:cubicBezTo>
                  <a:lnTo>
                    <a:pt x="481737" y="129523"/>
                  </a:lnTo>
                  <a:cubicBezTo>
                    <a:pt x="481737" y="129523"/>
                    <a:pt x="477591" y="127852"/>
                    <a:pt x="475933" y="129523"/>
                  </a:cubicBezTo>
                  <a:lnTo>
                    <a:pt x="436963" y="168798"/>
                  </a:lnTo>
                  <a:cubicBezTo>
                    <a:pt x="393018" y="128688"/>
                    <a:pt x="336636" y="103619"/>
                    <a:pt x="273620" y="100276"/>
                  </a:cubicBezTo>
                  <a:lnTo>
                    <a:pt x="273620" y="75207"/>
                  </a:lnTo>
                  <a:lnTo>
                    <a:pt x="302640" y="75207"/>
                  </a:lnTo>
                  <a:cubicBezTo>
                    <a:pt x="323369" y="75207"/>
                    <a:pt x="339952" y="58494"/>
                    <a:pt x="339952" y="37604"/>
                  </a:cubicBezTo>
                  <a:cubicBezTo>
                    <a:pt x="339952" y="16713"/>
                    <a:pt x="323369" y="0"/>
                    <a:pt x="302640" y="0"/>
                  </a:cubicBezTo>
                  <a:lnTo>
                    <a:pt x="219725" y="0"/>
                  </a:lnTo>
                  <a:cubicBezTo>
                    <a:pt x="198996" y="0"/>
                    <a:pt x="182413" y="16713"/>
                    <a:pt x="182413" y="37604"/>
                  </a:cubicBezTo>
                  <a:cubicBezTo>
                    <a:pt x="182413" y="58494"/>
                    <a:pt x="198996" y="75207"/>
                    <a:pt x="219725" y="75207"/>
                  </a:cubicBezTo>
                  <a:lnTo>
                    <a:pt x="248746" y="75207"/>
                  </a:lnTo>
                  <a:lnTo>
                    <a:pt x="248746" y="100276"/>
                  </a:lnTo>
                  <a:cubicBezTo>
                    <a:pt x="110277" y="106961"/>
                    <a:pt x="0" y="222279"/>
                    <a:pt x="0" y="363501"/>
                  </a:cubicBezTo>
                  <a:cubicBezTo>
                    <a:pt x="0" y="504723"/>
                    <a:pt x="116910" y="626725"/>
                    <a:pt x="261183" y="626725"/>
                  </a:cubicBezTo>
                  <a:cubicBezTo>
                    <a:pt x="405455" y="626725"/>
                    <a:pt x="522366" y="508901"/>
                    <a:pt x="522366" y="363501"/>
                  </a:cubicBezTo>
                  <a:cubicBezTo>
                    <a:pt x="522366" y="295814"/>
                    <a:pt x="496662" y="233142"/>
                    <a:pt x="454375" y="186346"/>
                  </a:cubicBezTo>
                  <a:close/>
                  <a:moveTo>
                    <a:pt x="207288" y="37604"/>
                  </a:moveTo>
                  <a:cubicBezTo>
                    <a:pt x="207288" y="30918"/>
                    <a:pt x="213092" y="25069"/>
                    <a:pt x="219725" y="25069"/>
                  </a:cubicBezTo>
                  <a:lnTo>
                    <a:pt x="302640" y="25069"/>
                  </a:lnTo>
                  <a:cubicBezTo>
                    <a:pt x="309274" y="25069"/>
                    <a:pt x="315078" y="30918"/>
                    <a:pt x="315078" y="37604"/>
                  </a:cubicBezTo>
                  <a:cubicBezTo>
                    <a:pt x="315078" y="44289"/>
                    <a:pt x="309274" y="50138"/>
                    <a:pt x="302640" y="50138"/>
                  </a:cubicBezTo>
                  <a:lnTo>
                    <a:pt x="219725" y="50138"/>
                  </a:lnTo>
                  <a:cubicBezTo>
                    <a:pt x="213092" y="50138"/>
                    <a:pt x="207288" y="44289"/>
                    <a:pt x="207288" y="37604"/>
                  </a:cubicBezTo>
                  <a:close/>
                  <a:moveTo>
                    <a:pt x="261183" y="601656"/>
                  </a:moveTo>
                  <a:cubicBezTo>
                    <a:pt x="131006" y="601656"/>
                    <a:pt x="24875" y="494695"/>
                    <a:pt x="24875" y="363501"/>
                  </a:cubicBezTo>
                  <a:cubicBezTo>
                    <a:pt x="24875" y="232306"/>
                    <a:pt x="131006" y="125345"/>
                    <a:pt x="261183" y="125345"/>
                  </a:cubicBezTo>
                  <a:cubicBezTo>
                    <a:pt x="391360" y="125345"/>
                    <a:pt x="497491" y="232306"/>
                    <a:pt x="497491" y="363501"/>
                  </a:cubicBezTo>
                  <a:cubicBezTo>
                    <a:pt x="497491" y="494695"/>
                    <a:pt x="391360" y="601656"/>
                    <a:pt x="261183" y="60165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8" name="Google Shape;2158;p203"/>
            <p:cNvSpPr/>
            <p:nvPr/>
          </p:nvSpPr>
          <p:spPr>
            <a:xfrm>
              <a:off x="7099504" y="2561772"/>
              <a:ext cx="190704" cy="192195"/>
            </a:xfrm>
            <a:custGeom>
              <a:rect b="b" l="l" r="r" t="t"/>
              <a:pathLst>
                <a:path extrusionOk="0" h="192195" w="190704">
                  <a:moveTo>
                    <a:pt x="186559" y="192196"/>
                  </a:moveTo>
                  <a:lnTo>
                    <a:pt x="12437" y="192196"/>
                  </a:lnTo>
                  <a:cubicBezTo>
                    <a:pt x="5804" y="192196"/>
                    <a:pt x="0" y="186346"/>
                    <a:pt x="0" y="179661"/>
                  </a:cubicBezTo>
                  <a:lnTo>
                    <a:pt x="0" y="4178"/>
                  </a:lnTo>
                  <a:cubicBezTo>
                    <a:pt x="0" y="4178"/>
                    <a:pt x="1658" y="0"/>
                    <a:pt x="4146" y="0"/>
                  </a:cubicBezTo>
                  <a:lnTo>
                    <a:pt x="20729" y="0"/>
                  </a:lnTo>
                  <a:cubicBezTo>
                    <a:pt x="20729" y="0"/>
                    <a:pt x="24875" y="1671"/>
                    <a:pt x="24875" y="4178"/>
                  </a:cubicBezTo>
                  <a:lnTo>
                    <a:pt x="24875" y="167127"/>
                  </a:lnTo>
                  <a:lnTo>
                    <a:pt x="186559" y="167127"/>
                  </a:lnTo>
                  <a:cubicBezTo>
                    <a:pt x="186559" y="167127"/>
                    <a:pt x="190705" y="168798"/>
                    <a:pt x="190705" y="171305"/>
                  </a:cubicBezTo>
                  <a:lnTo>
                    <a:pt x="190705" y="188018"/>
                  </a:lnTo>
                  <a:cubicBezTo>
                    <a:pt x="190705" y="188018"/>
                    <a:pt x="189047" y="192196"/>
                    <a:pt x="186559" y="19219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nvGrpSpPr>
          <p:cNvPr id="2159" name="Google Shape;2159;p203"/>
          <p:cNvGrpSpPr/>
          <p:nvPr/>
        </p:nvGrpSpPr>
        <p:grpSpPr>
          <a:xfrm>
            <a:off x="14455422" y="2790207"/>
            <a:ext cx="371618" cy="521588"/>
            <a:chOff x="2447018" y="2072470"/>
            <a:chExt cx="471238" cy="661410"/>
          </a:xfrm>
        </p:grpSpPr>
        <p:sp>
          <p:nvSpPr>
            <p:cNvPr id="2160" name="Google Shape;2160;p203"/>
            <p:cNvSpPr/>
            <p:nvPr/>
          </p:nvSpPr>
          <p:spPr>
            <a:xfrm>
              <a:off x="2669314" y="2429506"/>
              <a:ext cx="26648" cy="196370"/>
            </a:xfrm>
            <a:custGeom>
              <a:rect b="b" l="l" r="r" t="t"/>
              <a:pathLst>
                <a:path extrusionOk="0" h="196370" w="26648">
                  <a:moveTo>
                    <a:pt x="22207" y="0"/>
                  </a:moveTo>
                  <a:cubicBezTo>
                    <a:pt x="24660" y="0"/>
                    <a:pt x="26649" y="1998"/>
                    <a:pt x="26649" y="4463"/>
                  </a:cubicBezTo>
                  <a:lnTo>
                    <a:pt x="26649" y="191907"/>
                  </a:lnTo>
                  <a:cubicBezTo>
                    <a:pt x="26649" y="194372"/>
                    <a:pt x="24660" y="196370"/>
                    <a:pt x="22207" y="196370"/>
                  </a:cubicBezTo>
                  <a:lnTo>
                    <a:pt x="4441" y="196370"/>
                  </a:lnTo>
                  <a:cubicBezTo>
                    <a:pt x="1988" y="196370"/>
                    <a:pt x="0" y="194372"/>
                    <a:pt x="0" y="191907"/>
                  </a:cubicBezTo>
                  <a:lnTo>
                    <a:pt x="0" y="4463"/>
                  </a:lnTo>
                  <a:cubicBezTo>
                    <a:pt x="0" y="1998"/>
                    <a:pt x="1989" y="0"/>
                    <a:pt x="444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61" name="Google Shape;2161;p203"/>
            <p:cNvSpPr/>
            <p:nvPr/>
          </p:nvSpPr>
          <p:spPr>
            <a:xfrm>
              <a:off x="2447018" y="2072470"/>
              <a:ext cx="471238" cy="661410"/>
            </a:xfrm>
            <a:custGeom>
              <a:rect b="b" l="l" r="r" t="t"/>
              <a:pathLst>
                <a:path extrusionOk="0" h="661410" w="471238">
                  <a:moveTo>
                    <a:pt x="463910" y="280274"/>
                  </a:moveTo>
                  <a:cubicBezTo>
                    <a:pt x="462134" y="263314"/>
                    <a:pt x="447921" y="249926"/>
                    <a:pt x="431044" y="249926"/>
                  </a:cubicBezTo>
                  <a:lnTo>
                    <a:pt x="399953" y="249926"/>
                  </a:lnTo>
                  <a:lnTo>
                    <a:pt x="399953" y="165129"/>
                  </a:lnTo>
                  <a:cubicBezTo>
                    <a:pt x="399953" y="74085"/>
                    <a:pt x="326225" y="0"/>
                    <a:pt x="235619" y="0"/>
                  </a:cubicBezTo>
                  <a:cubicBezTo>
                    <a:pt x="145014" y="0"/>
                    <a:pt x="71285" y="74085"/>
                    <a:pt x="71285" y="165129"/>
                  </a:cubicBezTo>
                  <a:lnTo>
                    <a:pt x="71285" y="249926"/>
                  </a:lnTo>
                  <a:lnTo>
                    <a:pt x="40195" y="249926"/>
                  </a:lnTo>
                  <a:cubicBezTo>
                    <a:pt x="23318" y="249926"/>
                    <a:pt x="9105" y="263314"/>
                    <a:pt x="7328" y="280274"/>
                  </a:cubicBezTo>
                  <a:cubicBezTo>
                    <a:pt x="-2443" y="396311"/>
                    <a:pt x="-2443" y="514133"/>
                    <a:pt x="7328" y="631062"/>
                  </a:cubicBezTo>
                  <a:cubicBezTo>
                    <a:pt x="9105" y="648021"/>
                    <a:pt x="23318" y="661410"/>
                    <a:pt x="40195" y="661410"/>
                  </a:cubicBezTo>
                  <a:lnTo>
                    <a:pt x="431044" y="661410"/>
                  </a:lnTo>
                  <a:cubicBezTo>
                    <a:pt x="447921" y="661410"/>
                    <a:pt x="462134" y="648021"/>
                    <a:pt x="463910" y="631062"/>
                  </a:cubicBezTo>
                  <a:cubicBezTo>
                    <a:pt x="473682" y="515025"/>
                    <a:pt x="473682" y="397203"/>
                    <a:pt x="463910" y="280274"/>
                  </a:cubicBezTo>
                  <a:close/>
                  <a:moveTo>
                    <a:pt x="97934" y="165129"/>
                  </a:moveTo>
                  <a:cubicBezTo>
                    <a:pt x="97934" y="89259"/>
                    <a:pt x="160115" y="26778"/>
                    <a:pt x="235619" y="26778"/>
                  </a:cubicBezTo>
                  <a:cubicBezTo>
                    <a:pt x="311124" y="26778"/>
                    <a:pt x="373305" y="89259"/>
                    <a:pt x="373305" y="165129"/>
                  </a:cubicBezTo>
                  <a:lnTo>
                    <a:pt x="373305" y="249926"/>
                  </a:lnTo>
                  <a:lnTo>
                    <a:pt x="97934" y="249926"/>
                  </a:lnTo>
                  <a:lnTo>
                    <a:pt x="97934" y="165129"/>
                  </a:lnTo>
                  <a:close/>
                  <a:moveTo>
                    <a:pt x="437262" y="628384"/>
                  </a:moveTo>
                  <a:cubicBezTo>
                    <a:pt x="437262" y="628384"/>
                    <a:pt x="433709" y="633740"/>
                    <a:pt x="431044" y="633740"/>
                  </a:cubicBezTo>
                  <a:lnTo>
                    <a:pt x="40195" y="633740"/>
                  </a:lnTo>
                  <a:cubicBezTo>
                    <a:pt x="40195" y="633740"/>
                    <a:pt x="33977" y="631062"/>
                    <a:pt x="33977" y="628384"/>
                  </a:cubicBezTo>
                  <a:cubicBezTo>
                    <a:pt x="24206" y="513240"/>
                    <a:pt x="24206" y="397203"/>
                    <a:pt x="33977" y="282059"/>
                  </a:cubicBezTo>
                  <a:cubicBezTo>
                    <a:pt x="33977" y="279381"/>
                    <a:pt x="37530" y="276703"/>
                    <a:pt x="40195" y="276703"/>
                  </a:cubicBezTo>
                  <a:lnTo>
                    <a:pt x="431044" y="276703"/>
                  </a:lnTo>
                  <a:cubicBezTo>
                    <a:pt x="431044" y="276703"/>
                    <a:pt x="437262" y="279381"/>
                    <a:pt x="437262" y="282059"/>
                  </a:cubicBezTo>
                  <a:cubicBezTo>
                    <a:pt x="447033" y="397203"/>
                    <a:pt x="447033" y="513240"/>
                    <a:pt x="437262" y="628384"/>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nvGrpSpPr>
          <p:cNvPr id="2162" name="Google Shape;2162;p203"/>
          <p:cNvGrpSpPr/>
          <p:nvPr/>
        </p:nvGrpSpPr>
        <p:grpSpPr>
          <a:xfrm>
            <a:off x="3237314" y="6314724"/>
            <a:ext cx="314324" cy="314384"/>
            <a:chOff x="9962790" y="3442390"/>
            <a:chExt cx="678300" cy="678430"/>
          </a:xfrm>
        </p:grpSpPr>
        <p:sp>
          <p:nvSpPr>
            <p:cNvPr id="2163" name="Google Shape;2163;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64" name="Google Shape;2164;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65" name="Google Shape;2165;p203"/>
          <p:cNvGrpSpPr/>
          <p:nvPr/>
        </p:nvGrpSpPr>
        <p:grpSpPr>
          <a:xfrm>
            <a:off x="3237314" y="6912424"/>
            <a:ext cx="314324" cy="314384"/>
            <a:chOff x="9962790" y="3442390"/>
            <a:chExt cx="678300" cy="678430"/>
          </a:xfrm>
        </p:grpSpPr>
        <p:sp>
          <p:nvSpPr>
            <p:cNvPr id="2166" name="Google Shape;2166;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67" name="Google Shape;2167;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68" name="Google Shape;2168;p203"/>
          <p:cNvGrpSpPr/>
          <p:nvPr/>
        </p:nvGrpSpPr>
        <p:grpSpPr>
          <a:xfrm>
            <a:off x="3237314" y="7864074"/>
            <a:ext cx="314324" cy="314384"/>
            <a:chOff x="9962790" y="3442390"/>
            <a:chExt cx="678300" cy="678430"/>
          </a:xfrm>
        </p:grpSpPr>
        <p:sp>
          <p:nvSpPr>
            <p:cNvPr id="2169" name="Google Shape;2169;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0" name="Google Shape;2170;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1" name="Google Shape;2171;p203"/>
          <p:cNvGrpSpPr/>
          <p:nvPr/>
        </p:nvGrpSpPr>
        <p:grpSpPr>
          <a:xfrm>
            <a:off x="7252614" y="6314724"/>
            <a:ext cx="314324" cy="314384"/>
            <a:chOff x="9962790" y="3442390"/>
            <a:chExt cx="678300" cy="678430"/>
          </a:xfrm>
        </p:grpSpPr>
        <p:sp>
          <p:nvSpPr>
            <p:cNvPr id="2172" name="Google Shape;2172;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3" name="Google Shape;2173;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4" name="Google Shape;2174;p203"/>
          <p:cNvGrpSpPr/>
          <p:nvPr/>
        </p:nvGrpSpPr>
        <p:grpSpPr>
          <a:xfrm>
            <a:off x="10417364" y="6314724"/>
            <a:ext cx="314324" cy="314384"/>
            <a:chOff x="9962790" y="3442390"/>
            <a:chExt cx="678300" cy="678430"/>
          </a:xfrm>
        </p:grpSpPr>
        <p:sp>
          <p:nvSpPr>
            <p:cNvPr id="2175" name="Google Shape;2175;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6" name="Google Shape;2176;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7" name="Google Shape;2177;p203"/>
          <p:cNvGrpSpPr/>
          <p:nvPr/>
        </p:nvGrpSpPr>
        <p:grpSpPr>
          <a:xfrm>
            <a:off x="14230814" y="6314724"/>
            <a:ext cx="314324" cy="314384"/>
            <a:chOff x="9962790" y="3442390"/>
            <a:chExt cx="678300" cy="678430"/>
          </a:xfrm>
        </p:grpSpPr>
        <p:sp>
          <p:nvSpPr>
            <p:cNvPr id="2178" name="Google Shape;2178;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9" name="Google Shape;2179;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0" name="Google Shape;2180;p203"/>
          <p:cNvGrpSpPr/>
          <p:nvPr/>
        </p:nvGrpSpPr>
        <p:grpSpPr>
          <a:xfrm>
            <a:off x="14230814" y="6865236"/>
            <a:ext cx="314324" cy="314384"/>
            <a:chOff x="9962790" y="3442390"/>
            <a:chExt cx="678300" cy="678430"/>
          </a:xfrm>
        </p:grpSpPr>
        <p:sp>
          <p:nvSpPr>
            <p:cNvPr id="2181" name="Google Shape;2181;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2" name="Google Shape;2182;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3" name="Google Shape;2183;p203"/>
          <p:cNvGrpSpPr/>
          <p:nvPr/>
        </p:nvGrpSpPr>
        <p:grpSpPr>
          <a:xfrm>
            <a:off x="3237314" y="3817008"/>
            <a:ext cx="314324" cy="314384"/>
            <a:chOff x="9962790" y="3442390"/>
            <a:chExt cx="678300" cy="678430"/>
          </a:xfrm>
        </p:grpSpPr>
        <p:sp>
          <p:nvSpPr>
            <p:cNvPr id="2184" name="Google Shape;2184;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5" name="Google Shape;2185;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6" name="Google Shape;2186;p203"/>
          <p:cNvGrpSpPr/>
          <p:nvPr/>
        </p:nvGrpSpPr>
        <p:grpSpPr>
          <a:xfrm>
            <a:off x="3237314" y="4617536"/>
            <a:ext cx="314324" cy="314384"/>
            <a:chOff x="9962790" y="3442390"/>
            <a:chExt cx="678300" cy="678430"/>
          </a:xfrm>
        </p:grpSpPr>
        <p:sp>
          <p:nvSpPr>
            <p:cNvPr id="2187" name="Google Shape;2187;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8" name="Google Shape;2188;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9" name="Google Shape;2189;p203"/>
          <p:cNvGrpSpPr/>
          <p:nvPr/>
        </p:nvGrpSpPr>
        <p:grpSpPr>
          <a:xfrm>
            <a:off x="7209714" y="3817008"/>
            <a:ext cx="314324" cy="314384"/>
            <a:chOff x="9962790" y="3442390"/>
            <a:chExt cx="678300" cy="678430"/>
          </a:xfrm>
        </p:grpSpPr>
        <p:sp>
          <p:nvSpPr>
            <p:cNvPr id="2190" name="Google Shape;2190;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91" name="Google Shape;2191;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2" name="Google Shape;2192;p203"/>
          <p:cNvGrpSpPr/>
          <p:nvPr/>
        </p:nvGrpSpPr>
        <p:grpSpPr>
          <a:xfrm>
            <a:off x="10417414" y="3817008"/>
            <a:ext cx="314324" cy="314384"/>
            <a:chOff x="9962790" y="3442390"/>
            <a:chExt cx="678300" cy="678430"/>
          </a:xfrm>
        </p:grpSpPr>
        <p:sp>
          <p:nvSpPr>
            <p:cNvPr id="2193" name="Google Shape;2193;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94" name="Google Shape;2194;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5" name="Google Shape;2195;p203"/>
          <p:cNvGrpSpPr/>
          <p:nvPr/>
        </p:nvGrpSpPr>
        <p:grpSpPr>
          <a:xfrm>
            <a:off x="14229589" y="3819983"/>
            <a:ext cx="314324" cy="314384"/>
            <a:chOff x="9962790" y="3442390"/>
            <a:chExt cx="678300" cy="678430"/>
          </a:xfrm>
        </p:grpSpPr>
        <p:sp>
          <p:nvSpPr>
            <p:cNvPr id="2196" name="Google Shape;2196;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97" name="Google Shape;2197;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8" name="Google Shape;2198;p203"/>
          <p:cNvGrpSpPr/>
          <p:nvPr/>
        </p:nvGrpSpPr>
        <p:grpSpPr>
          <a:xfrm>
            <a:off x="14229589" y="4339036"/>
            <a:ext cx="314324" cy="314384"/>
            <a:chOff x="9962790" y="3442390"/>
            <a:chExt cx="678300" cy="678430"/>
          </a:xfrm>
        </p:grpSpPr>
        <p:sp>
          <p:nvSpPr>
            <p:cNvPr id="2199" name="Google Shape;2199;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0" name="Google Shape;2200;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201" name="Google Shape;2201;p203"/>
          <p:cNvGrpSpPr/>
          <p:nvPr/>
        </p:nvGrpSpPr>
        <p:grpSpPr>
          <a:xfrm>
            <a:off x="14229589" y="4878720"/>
            <a:ext cx="314324" cy="314384"/>
            <a:chOff x="9962790" y="3442390"/>
            <a:chExt cx="678300" cy="678430"/>
          </a:xfrm>
        </p:grpSpPr>
        <p:sp>
          <p:nvSpPr>
            <p:cNvPr id="2202" name="Google Shape;2202;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3" name="Google Shape;2203;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204" name="Google Shape;2204;p203"/>
          <p:cNvGrpSpPr/>
          <p:nvPr/>
        </p:nvGrpSpPr>
        <p:grpSpPr>
          <a:xfrm>
            <a:off x="10417414" y="4339036"/>
            <a:ext cx="314324" cy="314384"/>
            <a:chOff x="9962790" y="3442390"/>
            <a:chExt cx="678300" cy="678430"/>
          </a:xfrm>
        </p:grpSpPr>
        <p:sp>
          <p:nvSpPr>
            <p:cNvPr id="2205" name="Google Shape;2205;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6" name="Google Shape;2206;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2207" name="Google Shape;2207;p203"/>
          <p:cNvSpPr txBox="1"/>
          <p:nvPr/>
        </p:nvSpPr>
        <p:spPr>
          <a:xfrm>
            <a:off x="699549" y="1490175"/>
            <a:ext cx="65100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Supervision parentale en VR</a:t>
            </a:r>
            <a:endParaRPr i="0" sz="3600" u="none" cap="none" strike="noStrike">
              <a:solidFill>
                <a:schemeClr val="dk1"/>
              </a:solidFill>
              <a:latin typeface="Optimistic Display"/>
              <a:ea typeface="Optimistic Display"/>
              <a:cs typeface="Optimistic Display"/>
              <a:sym typeface="Optimistic Display"/>
            </a:endParaRPr>
          </a:p>
        </p:txBody>
      </p:sp>
      <p:sp>
        <p:nvSpPr>
          <p:cNvPr id="2208" name="Google Shape;2208;p20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grpSp>
        <p:nvGrpSpPr>
          <p:cNvPr id="2209" name="Google Shape;2209;p203"/>
          <p:cNvGrpSpPr/>
          <p:nvPr/>
        </p:nvGrpSpPr>
        <p:grpSpPr>
          <a:xfrm>
            <a:off x="14230817" y="7578076"/>
            <a:ext cx="314324" cy="314384"/>
            <a:chOff x="9962790" y="3442390"/>
            <a:chExt cx="678300" cy="678430"/>
          </a:xfrm>
        </p:grpSpPr>
        <p:sp>
          <p:nvSpPr>
            <p:cNvPr id="2210" name="Google Shape;2210;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rgbClr val="1877F2"/>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11" name="Google Shape;2211;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rgbClr val="1877F2"/>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5" name="Shape 2215"/>
        <p:cNvGrpSpPr/>
        <p:nvPr/>
      </p:nvGrpSpPr>
      <p:grpSpPr>
        <a:xfrm>
          <a:off x="0" y="0"/>
          <a:ext cx="0" cy="0"/>
          <a:chOff x="0" y="0"/>
          <a:chExt cx="0" cy="0"/>
        </a:xfrm>
      </p:grpSpPr>
      <p:sp>
        <p:nvSpPr>
          <p:cNvPr id="2216" name="Google Shape;2216;p204"/>
          <p:cNvSpPr/>
          <p:nvPr/>
        </p:nvSpPr>
        <p:spPr>
          <a:xfrm>
            <a:off x="132685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7" name="Google Shape;2217;p204"/>
          <p:cNvSpPr/>
          <p:nvPr/>
        </p:nvSpPr>
        <p:spPr>
          <a:xfrm>
            <a:off x="967770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8" name="Google Shape;2218;p20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19" name="Google Shape;2219;p20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20" name="Google Shape;2220;p204"/>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Accès aux applications protégées</a:t>
            </a:r>
            <a:endParaRPr i="0" sz="3600" u="none" cap="none" strike="noStrike">
              <a:solidFill>
                <a:schemeClr val="dk1"/>
              </a:solidFill>
              <a:latin typeface="Optimistic Display"/>
              <a:ea typeface="Optimistic Display"/>
              <a:cs typeface="Optimistic Display"/>
              <a:sym typeface="Optimistic Display"/>
            </a:endParaRPr>
          </a:p>
        </p:txBody>
      </p:sp>
      <p:pic>
        <p:nvPicPr>
          <p:cNvPr id="2221" name="Google Shape;2221;p204"/>
          <p:cNvPicPr preferRelativeResize="0"/>
          <p:nvPr/>
        </p:nvPicPr>
        <p:blipFill rotWithShape="1">
          <a:blip r:embed="rId3">
            <a:alphaModFix/>
          </a:blip>
          <a:srcRect b="18925" l="7284" r="10868" t="2284"/>
          <a:stretch/>
        </p:blipFill>
        <p:spPr>
          <a:xfrm>
            <a:off x="1610850" y="3495500"/>
            <a:ext cx="6833700" cy="4227900"/>
          </a:xfrm>
          <a:prstGeom prst="rect">
            <a:avLst/>
          </a:prstGeom>
          <a:noFill/>
          <a:ln>
            <a:noFill/>
          </a:ln>
        </p:spPr>
      </p:pic>
      <p:pic>
        <p:nvPicPr>
          <p:cNvPr id="2222" name="Google Shape;2222;p204"/>
          <p:cNvPicPr preferRelativeResize="0"/>
          <p:nvPr/>
        </p:nvPicPr>
        <p:blipFill rotWithShape="1">
          <a:blip r:embed="rId4">
            <a:alphaModFix/>
          </a:blip>
          <a:srcRect b="7343" l="15358" r="12193" t="10695"/>
          <a:stretch/>
        </p:blipFill>
        <p:spPr>
          <a:xfrm>
            <a:off x="9956250" y="3528425"/>
            <a:ext cx="6833700" cy="4227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6" name="Shape 2226"/>
        <p:cNvGrpSpPr/>
        <p:nvPr/>
      </p:nvGrpSpPr>
      <p:grpSpPr>
        <a:xfrm>
          <a:off x="0" y="0"/>
          <a:ext cx="0" cy="0"/>
          <a:chOff x="0" y="0"/>
          <a:chExt cx="0" cy="0"/>
        </a:xfrm>
      </p:grpSpPr>
      <p:sp>
        <p:nvSpPr>
          <p:cNvPr id="2227" name="Google Shape;2227;p205"/>
          <p:cNvSpPr/>
          <p:nvPr/>
        </p:nvSpPr>
        <p:spPr>
          <a:xfrm>
            <a:off x="5027300" y="3579300"/>
            <a:ext cx="8233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8" name="Google Shape;2228;p20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29" name="Google Shape;2229;p20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30" name="Google Shape;2230;p205"/>
          <p:cNvSpPr txBox="1"/>
          <p:nvPr/>
        </p:nvSpPr>
        <p:spPr>
          <a:xfrm>
            <a:off x="699549" y="1949700"/>
            <a:ext cx="16184100" cy="208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Blocage par défaut des téléchargements et des achats pour les applications soumis à des restrictions d’âge de l’IARC dans le Quest Store</a:t>
            </a:r>
            <a:endParaRPr i="0" sz="3600" u="none" cap="none" strike="noStrike">
              <a:solidFill>
                <a:schemeClr val="dk1"/>
              </a:solidFill>
              <a:latin typeface="Optimistic Display"/>
              <a:ea typeface="Optimistic Display"/>
              <a:cs typeface="Optimistic Display"/>
              <a:sym typeface="Optimistic Display"/>
            </a:endParaRPr>
          </a:p>
          <a:p>
            <a:pPr indent="0" lvl="0" marL="0" marR="0" rtl="0" algn="l">
              <a:lnSpc>
                <a:spcPct val="115000"/>
              </a:lnSpc>
              <a:spcBef>
                <a:spcPts val="2000"/>
              </a:spcBef>
              <a:spcAft>
                <a:spcPts val="2000"/>
              </a:spcAft>
              <a:buClr>
                <a:schemeClr val="accent5"/>
              </a:buClr>
              <a:buSzPts val="2200"/>
              <a:buFont typeface="Arial"/>
              <a:buNone/>
            </a:pPr>
            <a:r>
              <a:t/>
            </a:r>
            <a:endParaRPr i="0" sz="3600" u="none" cap="none" strike="noStrike">
              <a:solidFill>
                <a:schemeClr val="dk1"/>
              </a:solidFill>
              <a:latin typeface="Optimistic Display"/>
              <a:ea typeface="Optimistic Display"/>
              <a:cs typeface="Optimistic Display"/>
              <a:sym typeface="Optimistic Display"/>
            </a:endParaRPr>
          </a:p>
        </p:txBody>
      </p:sp>
      <p:pic>
        <p:nvPicPr>
          <p:cNvPr id="2231" name="Google Shape;2231;p205"/>
          <p:cNvPicPr preferRelativeResize="0"/>
          <p:nvPr/>
        </p:nvPicPr>
        <p:blipFill rotWithShape="1">
          <a:blip r:embed="rId3">
            <a:alphaModFix/>
          </a:blip>
          <a:srcRect b="29489" l="6342" r="7112" t="6334"/>
          <a:stretch/>
        </p:blipFill>
        <p:spPr>
          <a:xfrm>
            <a:off x="5294375" y="3890150"/>
            <a:ext cx="7699200" cy="4133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5" name="Shape 2235"/>
        <p:cNvGrpSpPr/>
        <p:nvPr/>
      </p:nvGrpSpPr>
      <p:grpSpPr>
        <a:xfrm>
          <a:off x="0" y="0"/>
          <a:ext cx="0" cy="0"/>
          <a:chOff x="0" y="0"/>
          <a:chExt cx="0" cy="0"/>
        </a:xfrm>
      </p:grpSpPr>
      <p:sp>
        <p:nvSpPr>
          <p:cNvPr id="2236" name="Google Shape;2236;p206"/>
          <p:cNvSpPr/>
          <p:nvPr/>
        </p:nvSpPr>
        <p:spPr>
          <a:xfrm>
            <a:off x="4802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7" name="Google Shape;2237;p206"/>
          <p:cNvSpPr/>
          <p:nvPr/>
        </p:nvSpPr>
        <p:spPr>
          <a:xfrm>
            <a:off x="78366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8" name="Google Shape;2238;p206"/>
          <p:cNvSpPr/>
          <p:nvPr/>
        </p:nvSpPr>
        <p:spPr>
          <a:xfrm>
            <a:off x="10870675"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9" name="Google Shape;2239;p20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40" name="Google Shape;2240;p20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41" name="Google Shape;2241;p206"/>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Supervision parentale</a:t>
            </a:r>
            <a:endParaRPr i="0" sz="3600" u="none" cap="none" strike="noStrike">
              <a:solidFill>
                <a:schemeClr val="dk1"/>
              </a:solidFill>
              <a:latin typeface="Optimistic Display"/>
              <a:ea typeface="Optimistic Display"/>
              <a:cs typeface="Optimistic Display"/>
              <a:sym typeface="Optimistic Display"/>
            </a:endParaRPr>
          </a:p>
        </p:txBody>
      </p:sp>
      <p:pic>
        <p:nvPicPr>
          <p:cNvPr id="2242" name="Google Shape;2242;p206"/>
          <p:cNvPicPr preferRelativeResize="0"/>
          <p:nvPr/>
        </p:nvPicPr>
        <p:blipFill rotWithShape="1">
          <a:blip r:embed="rId3">
            <a:alphaModFix/>
          </a:blip>
          <a:srcRect b="1143" l="3362" r="2447" t="305"/>
          <a:stretch/>
        </p:blipFill>
        <p:spPr>
          <a:xfrm>
            <a:off x="5008025" y="3107675"/>
            <a:ext cx="2203800" cy="4826700"/>
          </a:xfrm>
          <a:prstGeom prst="rect">
            <a:avLst/>
          </a:prstGeom>
          <a:noFill/>
          <a:ln>
            <a:noFill/>
          </a:ln>
        </p:spPr>
      </p:pic>
      <p:pic>
        <p:nvPicPr>
          <p:cNvPr id="2243" name="Google Shape;2243;p206"/>
          <p:cNvPicPr preferRelativeResize="0"/>
          <p:nvPr/>
        </p:nvPicPr>
        <p:blipFill rotWithShape="1">
          <a:blip r:embed="rId4">
            <a:alphaModFix/>
          </a:blip>
          <a:srcRect b="0" l="563" r="572" t="0"/>
          <a:stretch/>
        </p:blipFill>
        <p:spPr>
          <a:xfrm>
            <a:off x="11076713" y="3103530"/>
            <a:ext cx="2203800" cy="4834800"/>
          </a:xfrm>
          <a:prstGeom prst="rect">
            <a:avLst/>
          </a:prstGeom>
          <a:noFill/>
          <a:ln>
            <a:noFill/>
          </a:ln>
        </p:spPr>
      </p:pic>
      <p:pic>
        <p:nvPicPr>
          <p:cNvPr id="2244" name="Google Shape;2244;p206"/>
          <p:cNvPicPr preferRelativeResize="0"/>
          <p:nvPr/>
        </p:nvPicPr>
        <p:blipFill rotWithShape="1">
          <a:blip r:embed="rId5">
            <a:alphaModFix/>
          </a:blip>
          <a:srcRect b="0" l="893" r="884" t="0"/>
          <a:stretch/>
        </p:blipFill>
        <p:spPr>
          <a:xfrm>
            <a:off x="8042112" y="3107530"/>
            <a:ext cx="2203800" cy="4827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8" name="Shape 2248"/>
        <p:cNvGrpSpPr/>
        <p:nvPr/>
      </p:nvGrpSpPr>
      <p:grpSpPr>
        <a:xfrm>
          <a:off x="0" y="0"/>
          <a:ext cx="0" cy="0"/>
          <a:chOff x="0" y="0"/>
          <a:chExt cx="0" cy="0"/>
        </a:xfrm>
      </p:grpSpPr>
      <p:sp>
        <p:nvSpPr>
          <p:cNvPr id="2249" name="Google Shape;2249;p207"/>
          <p:cNvSpPr/>
          <p:nvPr/>
        </p:nvSpPr>
        <p:spPr>
          <a:xfrm>
            <a:off x="1729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0" name="Google Shape;2250;p207"/>
          <p:cNvSpPr/>
          <p:nvPr/>
        </p:nvSpPr>
        <p:spPr>
          <a:xfrm>
            <a:off x="47830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1" name="Google Shape;2251;p207"/>
          <p:cNvSpPr/>
          <p:nvPr/>
        </p:nvSpPr>
        <p:spPr>
          <a:xfrm>
            <a:off x="78365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2" name="Google Shape;2252;p207"/>
          <p:cNvSpPr/>
          <p:nvPr/>
        </p:nvSpPr>
        <p:spPr>
          <a:xfrm>
            <a:off x="1088998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3" name="Google Shape;2253;p207"/>
          <p:cNvSpPr/>
          <p:nvPr/>
        </p:nvSpPr>
        <p:spPr>
          <a:xfrm>
            <a:off x="139432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4" name="Google Shape;2254;p20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55" name="Google Shape;2255;p20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56" name="Google Shape;2256;p207"/>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Tableau de bord parental</a:t>
            </a:r>
            <a:endParaRPr i="0" sz="3600" u="none" cap="none" strike="noStrike">
              <a:solidFill>
                <a:schemeClr val="dk1"/>
              </a:solidFill>
              <a:latin typeface="Optimistic Display"/>
              <a:ea typeface="Optimistic Display"/>
              <a:cs typeface="Optimistic Display"/>
              <a:sym typeface="Optimistic Display"/>
            </a:endParaRPr>
          </a:p>
        </p:txBody>
      </p:sp>
      <p:pic>
        <p:nvPicPr>
          <p:cNvPr id="2257" name="Google Shape;2257;p207"/>
          <p:cNvPicPr preferRelativeResize="0"/>
          <p:nvPr/>
        </p:nvPicPr>
        <p:blipFill rotWithShape="1">
          <a:blip r:embed="rId3">
            <a:alphaModFix/>
          </a:blip>
          <a:srcRect b="1168" l="1931" r="5199" t="637"/>
          <a:stretch/>
        </p:blipFill>
        <p:spPr>
          <a:xfrm>
            <a:off x="11063713" y="3042672"/>
            <a:ext cx="2267100" cy="4966200"/>
          </a:xfrm>
          <a:prstGeom prst="rect">
            <a:avLst/>
          </a:prstGeom>
          <a:noFill/>
          <a:ln>
            <a:noFill/>
          </a:ln>
        </p:spPr>
      </p:pic>
      <p:pic>
        <p:nvPicPr>
          <p:cNvPr id="2258" name="Google Shape;2258;p207"/>
          <p:cNvPicPr preferRelativeResize="0"/>
          <p:nvPr/>
        </p:nvPicPr>
        <p:blipFill rotWithShape="1">
          <a:blip r:embed="rId4">
            <a:alphaModFix/>
          </a:blip>
          <a:srcRect b="1738" l="3112" r="5328" t="604"/>
          <a:stretch/>
        </p:blipFill>
        <p:spPr>
          <a:xfrm>
            <a:off x="1903100" y="3042675"/>
            <a:ext cx="2267100" cy="4966200"/>
          </a:xfrm>
          <a:prstGeom prst="rect">
            <a:avLst/>
          </a:prstGeom>
          <a:noFill/>
          <a:ln>
            <a:noFill/>
          </a:ln>
        </p:spPr>
      </p:pic>
      <p:pic>
        <p:nvPicPr>
          <p:cNvPr id="2259" name="Google Shape;2259;p207"/>
          <p:cNvPicPr preferRelativeResize="0"/>
          <p:nvPr/>
        </p:nvPicPr>
        <p:blipFill rotWithShape="1">
          <a:blip r:embed="rId5">
            <a:alphaModFix/>
          </a:blip>
          <a:srcRect b="1999" l="2889" r="5374" t="0"/>
          <a:stretch/>
        </p:blipFill>
        <p:spPr>
          <a:xfrm>
            <a:off x="14117538" y="3042672"/>
            <a:ext cx="2267100" cy="4966200"/>
          </a:xfrm>
          <a:prstGeom prst="rect">
            <a:avLst/>
          </a:prstGeom>
          <a:noFill/>
          <a:ln>
            <a:noFill/>
          </a:ln>
        </p:spPr>
      </p:pic>
      <p:pic>
        <p:nvPicPr>
          <p:cNvPr id="2260" name="Google Shape;2260;p207"/>
          <p:cNvPicPr preferRelativeResize="0"/>
          <p:nvPr/>
        </p:nvPicPr>
        <p:blipFill rotWithShape="1">
          <a:blip r:embed="rId6">
            <a:alphaModFix/>
          </a:blip>
          <a:srcRect b="11353" l="2901" r="2900" t="360"/>
          <a:stretch/>
        </p:blipFill>
        <p:spPr>
          <a:xfrm>
            <a:off x="8010451" y="3039773"/>
            <a:ext cx="2267100" cy="4971900"/>
          </a:xfrm>
          <a:prstGeom prst="rect">
            <a:avLst/>
          </a:prstGeom>
          <a:noFill/>
          <a:ln>
            <a:noFill/>
          </a:ln>
        </p:spPr>
      </p:pic>
      <p:grpSp>
        <p:nvGrpSpPr>
          <p:cNvPr id="2261" name="Google Shape;2261;p207"/>
          <p:cNvGrpSpPr/>
          <p:nvPr/>
        </p:nvGrpSpPr>
        <p:grpSpPr>
          <a:xfrm>
            <a:off x="4956836" y="3039799"/>
            <a:ext cx="2267094" cy="4971703"/>
            <a:chOff x="4883732" y="2879436"/>
            <a:chExt cx="2413342" cy="5292424"/>
          </a:xfrm>
        </p:grpSpPr>
        <p:pic>
          <p:nvPicPr>
            <p:cNvPr id="2262" name="Google Shape;2262;p207"/>
            <p:cNvPicPr preferRelativeResize="0"/>
            <p:nvPr/>
          </p:nvPicPr>
          <p:blipFill rotWithShape="1">
            <a:blip r:embed="rId6">
              <a:alphaModFix/>
            </a:blip>
            <a:srcRect b="11353" l="2901" r="2900" t="360"/>
            <a:stretch/>
          </p:blipFill>
          <p:spPr>
            <a:xfrm>
              <a:off x="4883733" y="2879436"/>
              <a:ext cx="2413341" cy="5292424"/>
            </a:xfrm>
            <a:prstGeom prst="rect">
              <a:avLst/>
            </a:prstGeom>
            <a:noFill/>
            <a:ln>
              <a:noFill/>
            </a:ln>
          </p:spPr>
        </p:pic>
        <p:pic>
          <p:nvPicPr>
            <p:cNvPr id="2263" name="Google Shape;2263;p207"/>
            <p:cNvPicPr preferRelativeResize="0"/>
            <p:nvPr/>
          </p:nvPicPr>
          <p:blipFill rotWithShape="1">
            <a:blip r:embed="rId7">
              <a:alphaModFix/>
            </a:blip>
            <a:srcRect b="0" l="0" r="0" t="6261"/>
            <a:stretch/>
          </p:blipFill>
          <p:spPr>
            <a:xfrm>
              <a:off x="4883732" y="3183766"/>
              <a:ext cx="2413341" cy="4988094"/>
            </a:xfrm>
            <a:prstGeom prst="roundRect">
              <a:avLst>
                <a:gd fmla="val 9084" name="adj"/>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7" name="Shape 2267"/>
        <p:cNvGrpSpPr/>
        <p:nvPr/>
      </p:nvGrpSpPr>
      <p:grpSpPr>
        <a:xfrm>
          <a:off x="0" y="0"/>
          <a:ext cx="0" cy="0"/>
          <a:chOff x="0" y="0"/>
          <a:chExt cx="0" cy="0"/>
        </a:xfrm>
      </p:grpSpPr>
      <p:sp>
        <p:nvSpPr>
          <p:cNvPr id="2268" name="Google Shape;2268;p20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69" name="Google Shape;2269;p20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70" name="Google Shape;2270;p208"/>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Notifications et autorisations d’achat</a:t>
            </a:r>
            <a:endParaRPr i="0" sz="3600" u="none" cap="none" strike="noStrike">
              <a:solidFill>
                <a:schemeClr val="dk1"/>
              </a:solidFill>
              <a:latin typeface="Optimistic Display"/>
              <a:ea typeface="Optimistic Display"/>
              <a:cs typeface="Optimistic Display"/>
              <a:sym typeface="Optimistic Display"/>
            </a:endParaRPr>
          </a:p>
        </p:txBody>
      </p:sp>
      <p:sp>
        <p:nvSpPr>
          <p:cNvPr id="2271" name="Google Shape;2271;p208"/>
          <p:cNvSpPr/>
          <p:nvPr/>
        </p:nvSpPr>
        <p:spPr>
          <a:xfrm>
            <a:off x="5619000" y="3611241"/>
            <a:ext cx="7050000" cy="12868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72" name="Google Shape;2272;p208"/>
          <p:cNvPicPr preferRelativeResize="0"/>
          <p:nvPr/>
        </p:nvPicPr>
        <p:blipFill rotWithShape="1">
          <a:blip r:embed="rId3">
            <a:alphaModFix/>
          </a:blip>
          <a:srcRect b="92891" l="0" r="0" t="0"/>
          <a:stretch/>
        </p:blipFill>
        <p:spPr>
          <a:xfrm>
            <a:off x="6057900" y="7480883"/>
            <a:ext cx="6172200" cy="5515200"/>
          </a:xfrm>
          <a:prstGeom prst="rect">
            <a:avLst/>
          </a:prstGeom>
          <a:noFill/>
          <a:ln>
            <a:noFill/>
          </a:ln>
        </p:spPr>
      </p:pic>
      <p:pic>
        <p:nvPicPr>
          <p:cNvPr id="2273" name="Google Shape;2273;p208"/>
          <p:cNvPicPr preferRelativeResize="0"/>
          <p:nvPr/>
        </p:nvPicPr>
        <p:blipFill rotWithShape="1">
          <a:blip r:embed="rId3">
            <a:alphaModFix/>
          </a:blip>
          <a:srcRect b="0" l="0" r="0" t="0"/>
          <a:stretch/>
        </p:blipFill>
        <p:spPr>
          <a:xfrm>
            <a:off x="6058035" y="4306571"/>
            <a:ext cx="6172200" cy="3317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3" name="Shape 1493"/>
        <p:cNvGrpSpPr/>
        <p:nvPr/>
      </p:nvGrpSpPr>
      <p:grpSpPr>
        <a:xfrm>
          <a:off x="0" y="0"/>
          <a:ext cx="0" cy="0"/>
          <a:chOff x="0" y="0"/>
          <a:chExt cx="0" cy="0"/>
        </a:xfrm>
      </p:grpSpPr>
      <p:sp>
        <p:nvSpPr>
          <p:cNvPr id="1494" name="Google Shape;1494;p17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fr-FR"/>
              <a:t>0</a:t>
            </a:r>
            <a:endParaRPr sz="1400">
              <a:solidFill>
                <a:schemeClr val="dk1"/>
              </a:solidFill>
              <a:latin typeface="Arial"/>
              <a:ea typeface="Arial"/>
              <a:cs typeface="Arial"/>
              <a:sym typeface="Arial"/>
            </a:endParaRPr>
          </a:p>
        </p:txBody>
      </p:sp>
      <p:pic>
        <p:nvPicPr>
          <p:cNvPr id="1495" name="Google Shape;1495;p173"/>
          <p:cNvPicPr preferRelativeResize="0"/>
          <p:nvPr/>
        </p:nvPicPr>
        <p:blipFill rotWithShape="1">
          <a:blip r:embed="rId3">
            <a:alphaModFix/>
          </a:blip>
          <a:srcRect b="0" l="19617" r="48072" t="46604"/>
          <a:stretch/>
        </p:blipFill>
        <p:spPr>
          <a:xfrm>
            <a:off x="8968374" y="1900"/>
            <a:ext cx="9332198" cy="10286998"/>
          </a:xfrm>
          <a:prstGeom prst="rect">
            <a:avLst/>
          </a:prstGeom>
          <a:noFill/>
          <a:ln>
            <a:noFill/>
          </a:ln>
        </p:spPr>
      </p:pic>
      <p:sp>
        <p:nvSpPr>
          <p:cNvPr id="1496" name="Google Shape;1496;p173"/>
          <p:cNvSpPr/>
          <p:nvPr/>
        </p:nvSpPr>
        <p:spPr>
          <a:xfrm>
            <a:off x="839557" y="4240941"/>
            <a:ext cx="1011300" cy="979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fr-FR" sz="3600" u="none" cap="none" strike="noStrike">
                <a:solidFill>
                  <a:schemeClr val="dk1"/>
                </a:solidFill>
                <a:latin typeface="Optimistic Display"/>
                <a:ea typeface="Optimistic Display"/>
                <a:cs typeface="Optimistic Display"/>
                <a:sym typeface="Optimistic Display"/>
              </a:rPr>
              <a:t>1</a:t>
            </a:r>
            <a:endParaRPr i="0" sz="1400" u="none" cap="none" strike="noStrike">
              <a:solidFill>
                <a:schemeClr val="dk1"/>
              </a:solidFill>
              <a:latin typeface="Optimistic Display"/>
              <a:ea typeface="Optimistic Display"/>
              <a:cs typeface="Optimistic Display"/>
              <a:sym typeface="Optimistic Display"/>
            </a:endParaRPr>
          </a:p>
        </p:txBody>
      </p:sp>
      <p:sp>
        <p:nvSpPr>
          <p:cNvPr id="1497" name="Google Shape;1497;p173"/>
          <p:cNvSpPr/>
          <p:nvPr/>
        </p:nvSpPr>
        <p:spPr>
          <a:xfrm>
            <a:off x="839557" y="5160580"/>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Optimistic Display"/>
              <a:ea typeface="Optimistic Display"/>
              <a:cs typeface="Optimistic Display"/>
              <a:sym typeface="Optimistic Display"/>
            </a:endParaRPr>
          </a:p>
        </p:txBody>
      </p:sp>
      <p:sp>
        <p:nvSpPr>
          <p:cNvPr id="1498" name="Google Shape;1498;p173"/>
          <p:cNvSpPr txBox="1"/>
          <p:nvPr>
            <p:ph type="title"/>
          </p:nvPr>
        </p:nvSpPr>
        <p:spPr>
          <a:xfrm>
            <a:off x="2419450" y="4534762"/>
            <a:ext cx="5980200" cy="24906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SzPts val="5600"/>
              <a:buNone/>
            </a:pPr>
            <a:r>
              <a:rPr lang="fr-FR" sz="2800"/>
              <a:t>Éliminer les préjudices</a:t>
            </a:r>
            <a:endParaRPr sz="2800"/>
          </a:p>
          <a:p>
            <a:pPr indent="0" lvl="0" marL="0" rtl="0" algn="l">
              <a:lnSpc>
                <a:spcPct val="120000"/>
              </a:lnSpc>
              <a:spcBef>
                <a:spcPts val="6000"/>
              </a:spcBef>
              <a:spcAft>
                <a:spcPts val="6000"/>
              </a:spcAft>
              <a:buSzPts val="5600"/>
              <a:buNone/>
            </a:pPr>
            <a:r>
              <a:rPr lang="fr-FR" sz="2800"/>
              <a:t>Vous responsabiliser et soutenir votre bien-être</a:t>
            </a:r>
            <a:endParaRPr sz="2800"/>
          </a:p>
        </p:txBody>
      </p:sp>
      <p:sp>
        <p:nvSpPr>
          <p:cNvPr id="1499" name="Google Shape;1499;p173"/>
          <p:cNvSpPr/>
          <p:nvPr/>
        </p:nvSpPr>
        <p:spPr>
          <a:xfrm>
            <a:off x="839557" y="5828741"/>
            <a:ext cx="1011300" cy="979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fr-FR" sz="3600" u="none" cap="none" strike="noStrike">
                <a:solidFill>
                  <a:schemeClr val="dk1"/>
                </a:solidFill>
                <a:latin typeface="Optimistic Display"/>
                <a:ea typeface="Optimistic Display"/>
                <a:cs typeface="Optimistic Display"/>
                <a:sym typeface="Optimistic Display"/>
              </a:rPr>
              <a:t>2</a:t>
            </a:r>
            <a:endParaRPr i="0" sz="1400" u="none" cap="none" strike="noStrike">
              <a:solidFill>
                <a:schemeClr val="dk1"/>
              </a:solidFill>
              <a:latin typeface="Optimistic Display"/>
              <a:ea typeface="Optimistic Display"/>
              <a:cs typeface="Optimistic Display"/>
              <a:sym typeface="Optimistic Display"/>
            </a:endParaRPr>
          </a:p>
        </p:txBody>
      </p:sp>
      <p:sp>
        <p:nvSpPr>
          <p:cNvPr id="1500" name="Google Shape;1500;p173"/>
          <p:cNvSpPr/>
          <p:nvPr/>
        </p:nvSpPr>
        <p:spPr>
          <a:xfrm>
            <a:off x="839557" y="6843855"/>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Optimistic Display"/>
              <a:ea typeface="Optimistic Display"/>
              <a:cs typeface="Optimistic Display"/>
              <a:sym typeface="Optimistic Display"/>
            </a:endParaRPr>
          </a:p>
        </p:txBody>
      </p:sp>
      <p:sp>
        <p:nvSpPr>
          <p:cNvPr id="1501" name="Google Shape;1501;p173"/>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INTRODUCTION</a:t>
            </a:r>
            <a:endParaRPr i="0" sz="1400" u="none" cap="none" strike="noStrike">
              <a:solidFill>
                <a:schemeClr val="dk1"/>
              </a:solidFill>
              <a:latin typeface="Optimistic Text"/>
              <a:ea typeface="Optimistic Text"/>
              <a:cs typeface="Optimistic Text"/>
              <a:sym typeface="Optimistic Text"/>
            </a:endParaRPr>
          </a:p>
        </p:txBody>
      </p:sp>
      <p:sp>
        <p:nvSpPr>
          <p:cNvPr id="1502" name="Google Shape;1502;p173"/>
          <p:cNvSpPr txBox="1"/>
          <p:nvPr>
            <p:ph idx="4294967295" type="subTitle"/>
          </p:nvPr>
        </p:nvSpPr>
        <p:spPr>
          <a:xfrm>
            <a:off x="741400" y="3261638"/>
            <a:ext cx="5783700" cy="5541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1000"/>
              </a:spcAft>
              <a:buClr>
                <a:schemeClr val="dk1"/>
              </a:buClr>
              <a:buSzPts val="1800"/>
              <a:buFont typeface="Arial"/>
              <a:buNone/>
            </a:pPr>
            <a:r>
              <a:rPr i="0" lang="fr-FR" sz="3600" u="none" cap="none" strike="noStrike">
                <a:solidFill>
                  <a:schemeClr val="dk1"/>
                </a:solidFill>
                <a:latin typeface="Optimistic Display"/>
                <a:ea typeface="Optimistic Display"/>
                <a:cs typeface="Optimistic Display"/>
                <a:sym typeface="Optimistic Display"/>
              </a:rPr>
              <a:t>Nos objectifs</a:t>
            </a:r>
            <a:endParaRPr i="0" sz="3600" u="none" cap="none" strike="noStrike">
              <a:solidFill>
                <a:schemeClr val="dk1"/>
              </a:solidFill>
              <a:latin typeface="Optimistic Display"/>
              <a:ea typeface="Optimistic Display"/>
              <a:cs typeface="Optimistic Display"/>
              <a:sym typeface="Optimistic Display"/>
            </a:endParaRPr>
          </a:p>
        </p:txBody>
      </p:sp>
      <p:sp>
        <p:nvSpPr>
          <p:cNvPr id="1503" name="Google Shape;1503;p17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fr-FR"/>
              <a:t>0</a:t>
            </a:r>
            <a:fld id="{00000000-1234-1234-1234-123412341234}" type="slidenum">
              <a:rPr lang="fr-FR"/>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7" name="Shape 2277"/>
        <p:cNvGrpSpPr/>
        <p:nvPr/>
      </p:nvGrpSpPr>
      <p:grpSpPr>
        <a:xfrm>
          <a:off x="0" y="0"/>
          <a:ext cx="0" cy="0"/>
          <a:chOff x="0" y="0"/>
          <a:chExt cx="0" cy="0"/>
        </a:xfrm>
      </p:grpSpPr>
      <p:sp>
        <p:nvSpPr>
          <p:cNvPr id="2278" name="Google Shape;2278;p209"/>
          <p:cNvSpPr/>
          <p:nvPr/>
        </p:nvSpPr>
        <p:spPr>
          <a:xfrm>
            <a:off x="7354900" y="1363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9" name="Google Shape;2279;p209"/>
          <p:cNvSpPr/>
          <p:nvPr/>
        </p:nvSpPr>
        <p:spPr>
          <a:xfrm>
            <a:off x="11884499" y="1390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0" name="Google Shape;2280;p20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81" name="Google Shape;2281;p20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p:txBody>
      </p:sp>
      <p:sp>
        <p:nvSpPr>
          <p:cNvPr id="2282" name="Google Shape;2282;p209"/>
          <p:cNvSpPr txBox="1"/>
          <p:nvPr/>
        </p:nvSpPr>
        <p:spPr>
          <a:xfrm>
            <a:off x="699550" y="4516800"/>
            <a:ext cx="6435600" cy="182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Tableau de bord des ados </a:t>
            </a:r>
            <a:br>
              <a:rPr i="0" lang="fr-FR" sz="3600" u="none" cap="none" strike="noStrike">
                <a:solidFill>
                  <a:schemeClr val="dk1"/>
                </a:solidFill>
                <a:latin typeface="Optimistic Display"/>
                <a:ea typeface="Optimistic Display"/>
                <a:cs typeface="Optimistic Display"/>
                <a:sym typeface="Optimistic Display"/>
              </a:rPr>
            </a:br>
            <a:r>
              <a:rPr i="0" lang="fr-FR" sz="3600" u="none" cap="none" strike="noStrike">
                <a:solidFill>
                  <a:schemeClr val="dk1"/>
                </a:solidFill>
                <a:latin typeface="Optimistic Display"/>
                <a:ea typeface="Optimistic Display"/>
                <a:cs typeface="Optimistic Display"/>
                <a:sym typeface="Optimistic Display"/>
              </a:rPr>
              <a:t>(affichage en mode lecture uniquement)</a:t>
            </a:r>
            <a:endParaRPr i="0" sz="3600" u="none" cap="none" strike="noStrike">
              <a:solidFill>
                <a:schemeClr val="dk1"/>
              </a:solidFill>
              <a:latin typeface="Optimistic Display"/>
              <a:ea typeface="Optimistic Display"/>
              <a:cs typeface="Optimistic Display"/>
              <a:sym typeface="Optimistic Display"/>
            </a:endParaRPr>
          </a:p>
        </p:txBody>
      </p:sp>
      <p:pic>
        <p:nvPicPr>
          <p:cNvPr id="2283" name="Google Shape;2283;p209"/>
          <p:cNvPicPr preferRelativeResize="0"/>
          <p:nvPr/>
        </p:nvPicPr>
        <p:blipFill rotWithShape="1">
          <a:blip r:embed="rId3">
            <a:alphaModFix/>
          </a:blip>
          <a:srcRect b="4183" l="4177" r="5389" t="32315"/>
          <a:stretch/>
        </p:blipFill>
        <p:spPr>
          <a:xfrm>
            <a:off x="12103900" y="1760849"/>
            <a:ext cx="3489300" cy="6703200"/>
          </a:xfrm>
          <a:prstGeom prst="rect">
            <a:avLst/>
          </a:prstGeom>
          <a:noFill/>
          <a:ln>
            <a:noFill/>
          </a:ln>
        </p:spPr>
      </p:pic>
      <p:pic>
        <p:nvPicPr>
          <p:cNvPr id="2284" name="Google Shape;2284;p209"/>
          <p:cNvPicPr preferRelativeResize="0"/>
          <p:nvPr/>
        </p:nvPicPr>
        <p:blipFill rotWithShape="1">
          <a:blip r:embed="rId3">
            <a:alphaModFix/>
          </a:blip>
          <a:srcRect b="94205" l="4177" r="5389" t="928"/>
          <a:stretch/>
        </p:blipFill>
        <p:spPr>
          <a:xfrm>
            <a:off x="12103900" y="1760847"/>
            <a:ext cx="3489300" cy="513600"/>
          </a:xfrm>
          <a:prstGeom prst="roundRect">
            <a:avLst>
              <a:gd fmla="val 48400" name="adj"/>
            </a:avLst>
          </a:prstGeom>
          <a:noFill/>
          <a:ln>
            <a:noFill/>
          </a:ln>
        </p:spPr>
      </p:pic>
      <p:pic>
        <p:nvPicPr>
          <p:cNvPr id="2285" name="Google Shape;2285;p209"/>
          <p:cNvPicPr preferRelativeResize="0"/>
          <p:nvPr/>
        </p:nvPicPr>
        <p:blipFill rotWithShape="1">
          <a:blip r:embed="rId3">
            <a:alphaModFix/>
          </a:blip>
          <a:srcRect b="37635" l="4177" r="5389" t="896"/>
          <a:stretch/>
        </p:blipFill>
        <p:spPr>
          <a:xfrm>
            <a:off x="7574275" y="1760800"/>
            <a:ext cx="3489300" cy="670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9" name="Shape 2289"/>
        <p:cNvGrpSpPr/>
        <p:nvPr/>
      </p:nvGrpSpPr>
      <p:grpSpPr>
        <a:xfrm>
          <a:off x="0" y="0"/>
          <a:ext cx="0" cy="0"/>
          <a:chOff x="0" y="0"/>
          <a:chExt cx="0" cy="0"/>
        </a:xfrm>
      </p:grpSpPr>
      <p:sp>
        <p:nvSpPr>
          <p:cNvPr id="2290" name="Google Shape;2290;p210"/>
          <p:cNvSpPr/>
          <p:nvPr/>
        </p:nvSpPr>
        <p:spPr>
          <a:xfrm>
            <a:off x="7414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1" name="Google Shape;2291;p210"/>
          <p:cNvSpPr/>
          <p:nvPr/>
        </p:nvSpPr>
        <p:spPr>
          <a:xfrm>
            <a:off x="65537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2" name="Google Shape;2292;p210"/>
          <p:cNvSpPr/>
          <p:nvPr/>
        </p:nvSpPr>
        <p:spPr>
          <a:xfrm>
            <a:off x="12366050" y="336780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3" name="Google Shape;2293;p21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94" name="Google Shape;2294;p21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95" name="Google Shape;2295;p210"/>
          <p:cNvSpPr txBox="1"/>
          <p:nvPr/>
        </p:nvSpPr>
        <p:spPr>
          <a:xfrm>
            <a:off x="699550" y="1949700"/>
            <a:ext cx="123033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Restrictions des publicités et contrôles pour les ados</a:t>
            </a:r>
            <a:endParaRPr i="0" sz="3600" u="none" cap="none" strike="noStrike">
              <a:solidFill>
                <a:schemeClr val="dk1"/>
              </a:solidFill>
              <a:latin typeface="Optimistic Display"/>
              <a:ea typeface="Optimistic Display"/>
              <a:cs typeface="Optimistic Display"/>
              <a:sym typeface="Optimistic Display"/>
            </a:endParaRPr>
          </a:p>
        </p:txBody>
      </p:sp>
      <p:sp>
        <p:nvSpPr>
          <p:cNvPr id="2296" name="Google Shape;2296;p210"/>
          <p:cNvSpPr/>
          <p:nvPr/>
        </p:nvSpPr>
        <p:spPr>
          <a:xfrm>
            <a:off x="13003000" y="7336575"/>
            <a:ext cx="4018800" cy="549600"/>
          </a:xfrm>
          <a:prstGeom prst="rect">
            <a:avLst/>
          </a:prstGeom>
          <a:solidFill>
            <a:schemeClr val="accent3"/>
          </a:solidFill>
          <a:ln>
            <a:noFill/>
          </a:ln>
        </p:spPr>
        <p:txBody>
          <a:bodyPr anchorCtr="0" anchor="t" bIns="0" lIns="91400" spcFirstLastPara="1" rIns="9140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chemeClr val="dk1"/>
                </a:solidFill>
                <a:latin typeface="Optimistic Text"/>
                <a:ea typeface="Optimistic Text"/>
                <a:cs typeface="Optimistic Text"/>
                <a:sym typeface="Optimistic Text"/>
              </a:rPr>
              <a:t>Masquer, signaler et moins voir certaines publicités</a:t>
            </a:r>
            <a:endParaRPr b="1" i="0" sz="1600" u="none" cap="none" strike="noStrike">
              <a:solidFill>
                <a:schemeClr val="dk1"/>
              </a:solidFill>
              <a:latin typeface="Optimistic Text"/>
              <a:ea typeface="Optimistic Text"/>
              <a:cs typeface="Optimistic Text"/>
              <a:sym typeface="Optimistic Text"/>
            </a:endParaRPr>
          </a:p>
        </p:txBody>
      </p:sp>
      <p:sp>
        <p:nvSpPr>
          <p:cNvPr id="2297" name="Google Shape;2297;p210"/>
          <p:cNvSpPr/>
          <p:nvPr/>
        </p:nvSpPr>
        <p:spPr>
          <a:xfrm>
            <a:off x="1456100" y="7336575"/>
            <a:ext cx="3863400" cy="549600"/>
          </a:xfrm>
          <a:prstGeom prst="rect">
            <a:avLst/>
          </a:prstGeom>
          <a:solidFill>
            <a:schemeClr val="accent3"/>
          </a:solidFill>
          <a:ln>
            <a:noFill/>
          </a:ln>
        </p:spPr>
        <p:txBody>
          <a:bodyPr anchorCtr="0" anchor="t" bIns="0" lIns="91400" spcFirstLastPara="1" rIns="9140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chemeClr val="dk1"/>
                </a:solidFill>
                <a:latin typeface="Optimistic Text"/>
                <a:ea typeface="Optimistic Text"/>
                <a:cs typeface="Optimistic Text"/>
                <a:sym typeface="Optimistic Text"/>
              </a:rPr>
              <a:t>Publicités interdites pour les mineurs</a:t>
            </a:r>
            <a:endParaRPr b="1" i="0" sz="1600" u="none" cap="none" strike="noStrike">
              <a:solidFill>
                <a:schemeClr val="dk1"/>
              </a:solidFill>
              <a:latin typeface="Optimistic Text"/>
              <a:ea typeface="Optimistic Text"/>
              <a:cs typeface="Optimistic Text"/>
              <a:sym typeface="Optimistic Text"/>
            </a:endParaRPr>
          </a:p>
        </p:txBody>
      </p:sp>
      <p:sp>
        <p:nvSpPr>
          <p:cNvPr id="2298" name="Google Shape;2298;p210"/>
          <p:cNvSpPr/>
          <p:nvPr/>
        </p:nvSpPr>
        <p:spPr>
          <a:xfrm>
            <a:off x="6719850" y="7336575"/>
            <a:ext cx="4960200" cy="769800"/>
          </a:xfrm>
          <a:prstGeom prst="rect">
            <a:avLst/>
          </a:prstGeom>
          <a:solidFill>
            <a:schemeClr val="accent3"/>
          </a:solidFill>
          <a:ln>
            <a:noFill/>
          </a:ln>
        </p:spPr>
        <p:txBody>
          <a:bodyPr anchorCtr="0" anchor="t" bIns="0" lIns="91400" spcFirstLastPara="1" rIns="9140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chemeClr val="dk1"/>
                </a:solidFill>
                <a:latin typeface="Optimistic Text"/>
                <a:ea typeface="Optimistic Text"/>
                <a:cs typeface="Optimistic Text"/>
                <a:sym typeface="Optimistic Text"/>
              </a:rPr>
              <a:t>Ciblage uniquement en fonction de l’âge, </a:t>
            </a:r>
            <a:br>
              <a:rPr b="1" i="0" lang="fr-FR" sz="1600" u="none" cap="none" strike="noStrike">
                <a:solidFill>
                  <a:schemeClr val="dk1"/>
                </a:solidFill>
                <a:latin typeface="Optimistic Text"/>
                <a:ea typeface="Optimistic Text"/>
                <a:cs typeface="Optimistic Text"/>
                <a:sym typeface="Optimistic Text"/>
              </a:rPr>
            </a:br>
            <a:r>
              <a:rPr b="1" i="0" lang="fr-FR" sz="1600" u="none" cap="none" strike="noStrike">
                <a:solidFill>
                  <a:schemeClr val="dk1"/>
                </a:solidFill>
                <a:latin typeface="Optimistic Text"/>
                <a:ea typeface="Optimistic Text"/>
                <a:cs typeface="Optimistic Text"/>
                <a:sym typeface="Optimistic Text"/>
              </a:rPr>
              <a:t>du genre et de la localisation</a:t>
            </a:r>
            <a:endParaRPr>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1600"/>
              <a:buFont typeface="Arial"/>
              <a:buNone/>
            </a:pPr>
            <a:r>
              <a:rPr i="0" lang="fr-FR" sz="1600" u="none" cap="none" strike="noStrike">
                <a:solidFill>
                  <a:schemeClr val="dk1"/>
                </a:solidFill>
                <a:latin typeface="Optimistic Text"/>
                <a:ea typeface="Optimistic Text"/>
                <a:cs typeface="Optimistic Text"/>
                <a:sym typeface="Optimistic Text"/>
              </a:rPr>
              <a:t>Aucun ciblage en fonction des intérêts</a:t>
            </a:r>
            <a:endParaRPr i="0" sz="1600" u="none" cap="none" strike="noStrike">
              <a:solidFill>
                <a:schemeClr val="dk1"/>
              </a:solidFill>
              <a:latin typeface="Optimistic Text"/>
              <a:ea typeface="Optimistic Text"/>
              <a:cs typeface="Optimistic Text"/>
              <a:sym typeface="Optimistic Text"/>
            </a:endParaRPr>
          </a:p>
        </p:txBody>
      </p:sp>
      <p:grpSp>
        <p:nvGrpSpPr>
          <p:cNvPr id="2299" name="Google Shape;2299;p210"/>
          <p:cNvGrpSpPr/>
          <p:nvPr/>
        </p:nvGrpSpPr>
        <p:grpSpPr>
          <a:xfrm>
            <a:off x="12532350" y="3625684"/>
            <a:ext cx="4930347" cy="3068236"/>
            <a:chOff x="6202100" y="2564092"/>
            <a:chExt cx="2465173" cy="1534118"/>
          </a:xfrm>
        </p:grpSpPr>
        <p:grpSp>
          <p:nvGrpSpPr>
            <p:cNvPr id="2300" name="Google Shape;2300;p210"/>
            <p:cNvGrpSpPr/>
            <p:nvPr/>
          </p:nvGrpSpPr>
          <p:grpSpPr>
            <a:xfrm>
              <a:off x="6214813" y="2564092"/>
              <a:ext cx="2452460" cy="1204691"/>
              <a:chOff x="-701135" y="2201283"/>
              <a:chExt cx="15138641" cy="7386209"/>
            </a:xfrm>
          </p:grpSpPr>
          <p:pic>
            <p:nvPicPr>
              <p:cNvPr id="2301" name="Google Shape;2301;p210"/>
              <p:cNvPicPr preferRelativeResize="0"/>
              <p:nvPr/>
            </p:nvPicPr>
            <p:blipFill rotWithShape="1">
              <a:blip r:embed="rId3">
                <a:alphaModFix/>
              </a:blip>
              <a:srcRect b="0" l="-18" r="7995" t="0"/>
              <a:stretch/>
            </p:blipFill>
            <p:spPr>
              <a:xfrm>
                <a:off x="-701135" y="2228105"/>
                <a:ext cx="15138637" cy="7359387"/>
              </a:xfrm>
              <a:prstGeom prst="rect">
                <a:avLst/>
              </a:prstGeom>
              <a:noFill/>
              <a:ln>
                <a:noFill/>
              </a:ln>
            </p:spPr>
          </p:pic>
          <p:pic>
            <p:nvPicPr>
              <p:cNvPr id="2302" name="Google Shape;2302;p210"/>
              <p:cNvPicPr preferRelativeResize="0"/>
              <p:nvPr/>
            </p:nvPicPr>
            <p:blipFill rotWithShape="1">
              <a:blip r:embed="rId4">
                <a:alphaModFix/>
              </a:blip>
              <a:srcRect b="0" l="0" r="0" t="0"/>
              <a:stretch/>
            </p:blipFill>
            <p:spPr>
              <a:xfrm>
                <a:off x="12263303" y="6181381"/>
                <a:ext cx="2174177" cy="1235105"/>
              </a:xfrm>
              <a:prstGeom prst="rect">
                <a:avLst/>
              </a:prstGeom>
              <a:noFill/>
              <a:ln>
                <a:noFill/>
              </a:ln>
            </p:spPr>
          </p:pic>
          <p:pic>
            <p:nvPicPr>
              <p:cNvPr id="2303" name="Google Shape;2303;p210"/>
              <p:cNvPicPr preferRelativeResize="0"/>
              <p:nvPr/>
            </p:nvPicPr>
            <p:blipFill rotWithShape="1">
              <a:blip r:embed="rId4">
                <a:alphaModFix/>
              </a:blip>
              <a:srcRect b="0" l="0" r="0" t="0"/>
              <a:stretch/>
            </p:blipFill>
            <p:spPr>
              <a:xfrm>
                <a:off x="12646820" y="2201283"/>
                <a:ext cx="1790686" cy="697840"/>
              </a:xfrm>
              <a:prstGeom prst="rect">
                <a:avLst/>
              </a:prstGeom>
              <a:noFill/>
              <a:ln>
                <a:noFill/>
              </a:ln>
            </p:spPr>
          </p:pic>
        </p:grpSp>
        <p:pic>
          <p:nvPicPr>
            <p:cNvPr id="2304" name="Google Shape;2304;p210"/>
            <p:cNvPicPr preferRelativeResize="0"/>
            <p:nvPr/>
          </p:nvPicPr>
          <p:blipFill rotWithShape="1">
            <a:blip r:embed="rId5">
              <a:alphaModFix/>
            </a:blip>
            <a:srcRect b="71303" l="-1824" r="13196" t="1418"/>
            <a:stretch/>
          </p:blipFill>
          <p:spPr>
            <a:xfrm>
              <a:off x="6932850" y="3768574"/>
              <a:ext cx="1718344" cy="307031"/>
            </a:xfrm>
            <a:prstGeom prst="rect">
              <a:avLst/>
            </a:prstGeom>
            <a:noFill/>
            <a:ln>
              <a:noFill/>
            </a:ln>
          </p:spPr>
        </p:pic>
        <p:pic>
          <p:nvPicPr>
            <p:cNvPr id="2305" name="Google Shape;2305;p210"/>
            <p:cNvPicPr preferRelativeResize="0"/>
            <p:nvPr/>
          </p:nvPicPr>
          <p:blipFill rotWithShape="1">
            <a:blip r:embed="rId6">
              <a:alphaModFix/>
            </a:blip>
            <a:srcRect b="3688" l="0" r="0" t="0"/>
            <a:stretch/>
          </p:blipFill>
          <p:spPr>
            <a:xfrm>
              <a:off x="6206950" y="2660696"/>
              <a:ext cx="766566" cy="1057571"/>
            </a:xfrm>
            <a:prstGeom prst="rect">
              <a:avLst/>
            </a:prstGeom>
            <a:noFill/>
            <a:ln>
              <a:noFill/>
            </a:ln>
          </p:spPr>
        </p:pic>
        <p:pic>
          <p:nvPicPr>
            <p:cNvPr id="2306" name="Google Shape;2306;p210"/>
            <p:cNvPicPr preferRelativeResize="0"/>
            <p:nvPr/>
          </p:nvPicPr>
          <p:blipFill rotWithShape="1">
            <a:blip r:embed="rId4">
              <a:alphaModFix/>
            </a:blip>
            <a:srcRect b="0" l="0" r="0" t="0"/>
            <a:stretch/>
          </p:blipFill>
          <p:spPr>
            <a:xfrm>
              <a:off x="6202100" y="3366060"/>
              <a:ext cx="785975" cy="732150"/>
            </a:xfrm>
            <a:prstGeom prst="rect">
              <a:avLst/>
            </a:prstGeom>
            <a:noFill/>
            <a:ln>
              <a:noFill/>
            </a:ln>
          </p:spPr>
        </p:pic>
        <p:pic>
          <p:nvPicPr>
            <p:cNvPr id="2307" name="Google Shape;2307;p210"/>
            <p:cNvPicPr preferRelativeResize="0"/>
            <p:nvPr/>
          </p:nvPicPr>
          <p:blipFill rotWithShape="1">
            <a:blip r:embed="rId4">
              <a:alphaModFix/>
            </a:blip>
            <a:srcRect b="0" l="0" r="0" t="0"/>
            <a:stretch/>
          </p:blipFill>
          <p:spPr>
            <a:xfrm>
              <a:off x="6943175" y="2642525"/>
              <a:ext cx="44900" cy="1455675"/>
            </a:xfrm>
            <a:prstGeom prst="rect">
              <a:avLst/>
            </a:prstGeom>
            <a:noFill/>
            <a:ln>
              <a:noFill/>
            </a:ln>
          </p:spPr>
        </p:pic>
      </p:grpSp>
      <p:sp>
        <p:nvSpPr>
          <p:cNvPr id="2308" name="Google Shape;2308;p210"/>
          <p:cNvSpPr/>
          <p:nvPr/>
        </p:nvSpPr>
        <p:spPr>
          <a:xfrm>
            <a:off x="12532200"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2309" name="Google Shape;2309;p210"/>
          <p:cNvPicPr preferRelativeResize="0"/>
          <p:nvPr/>
        </p:nvPicPr>
        <p:blipFill rotWithShape="1">
          <a:blip r:embed="rId7">
            <a:alphaModFix/>
          </a:blip>
          <a:srcRect b="75301" l="0" r="68" t="0"/>
          <a:stretch/>
        </p:blipFill>
        <p:spPr>
          <a:xfrm>
            <a:off x="6719849" y="3593050"/>
            <a:ext cx="4960201" cy="3099853"/>
          </a:xfrm>
          <a:prstGeom prst="rect">
            <a:avLst/>
          </a:prstGeom>
          <a:noFill/>
          <a:ln>
            <a:noFill/>
          </a:ln>
        </p:spPr>
      </p:pic>
      <p:sp>
        <p:nvSpPr>
          <p:cNvPr id="2310" name="Google Shape;2310;p210"/>
          <p:cNvSpPr/>
          <p:nvPr/>
        </p:nvSpPr>
        <p:spPr>
          <a:xfrm>
            <a:off x="671817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2311" name="Google Shape;2311;p210"/>
          <p:cNvPicPr preferRelativeResize="0"/>
          <p:nvPr/>
        </p:nvPicPr>
        <p:blipFill rotWithShape="1">
          <a:blip r:embed="rId8">
            <a:alphaModFix/>
          </a:blip>
          <a:srcRect b="0" l="13079" r="66920" t="0"/>
          <a:stretch/>
        </p:blipFill>
        <p:spPr>
          <a:xfrm>
            <a:off x="907500" y="3594150"/>
            <a:ext cx="1449554" cy="3099849"/>
          </a:xfrm>
          <a:prstGeom prst="rect">
            <a:avLst/>
          </a:prstGeom>
          <a:noFill/>
          <a:ln>
            <a:noFill/>
          </a:ln>
        </p:spPr>
      </p:pic>
      <p:pic>
        <p:nvPicPr>
          <p:cNvPr id="2312" name="Google Shape;2312;p210"/>
          <p:cNvPicPr preferRelativeResize="0"/>
          <p:nvPr/>
        </p:nvPicPr>
        <p:blipFill rotWithShape="1">
          <a:blip r:embed="rId8">
            <a:alphaModFix/>
          </a:blip>
          <a:srcRect b="0" l="44736" r="4501" t="0"/>
          <a:stretch/>
        </p:blipFill>
        <p:spPr>
          <a:xfrm>
            <a:off x="2357050" y="3594150"/>
            <a:ext cx="3510804" cy="3099849"/>
          </a:xfrm>
          <a:prstGeom prst="rect">
            <a:avLst/>
          </a:prstGeom>
          <a:noFill/>
          <a:ln>
            <a:noFill/>
          </a:ln>
        </p:spPr>
      </p:pic>
      <p:sp>
        <p:nvSpPr>
          <p:cNvPr id="2313" name="Google Shape;2313;p210"/>
          <p:cNvSpPr/>
          <p:nvPr/>
        </p:nvSpPr>
        <p:spPr>
          <a:xfrm>
            <a:off x="90402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7" name="Shape 2317"/>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7" name="Shape 1507"/>
        <p:cNvGrpSpPr/>
        <p:nvPr/>
      </p:nvGrpSpPr>
      <p:grpSpPr>
        <a:xfrm>
          <a:off x="0" y="0"/>
          <a:ext cx="0" cy="0"/>
          <a:chOff x="0" y="0"/>
          <a:chExt cx="0" cy="0"/>
        </a:xfrm>
      </p:grpSpPr>
      <p:sp>
        <p:nvSpPr>
          <p:cNvPr id="1508" name="Google Shape;1508;p174"/>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INTRODUCTION</a:t>
            </a:r>
            <a:endParaRPr i="0" sz="1400" u="none" cap="none" strike="noStrike">
              <a:solidFill>
                <a:schemeClr val="dk1"/>
              </a:solidFill>
              <a:latin typeface="Optimistic Text"/>
              <a:ea typeface="Optimistic Text"/>
              <a:cs typeface="Optimistic Text"/>
              <a:sym typeface="Optimistic Text"/>
            </a:endParaRPr>
          </a:p>
        </p:txBody>
      </p:sp>
      <p:sp>
        <p:nvSpPr>
          <p:cNvPr id="1509" name="Google Shape;1509;p174"/>
          <p:cNvSpPr txBox="1"/>
          <p:nvPr>
            <p:ph type="title"/>
          </p:nvPr>
        </p:nvSpPr>
        <p:spPr>
          <a:xfrm>
            <a:off x="856325" y="5213300"/>
            <a:ext cx="48678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Responsabilisation réfléchie</a:t>
            </a:r>
            <a:endParaRPr b="1" sz="2400">
              <a:latin typeface="Optimistic Text"/>
              <a:ea typeface="Optimistic Text"/>
              <a:cs typeface="Optimistic Text"/>
              <a:sym typeface="Optimistic Text"/>
            </a:endParaRPr>
          </a:p>
        </p:txBody>
      </p:sp>
      <p:sp>
        <p:nvSpPr>
          <p:cNvPr id="1510" name="Google Shape;1510;p174"/>
          <p:cNvSpPr txBox="1"/>
          <p:nvPr>
            <p:ph idx="4294967295" type="title"/>
          </p:nvPr>
        </p:nvSpPr>
        <p:spPr>
          <a:xfrm>
            <a:off x="6191738" y="5213300"/>
            <a:ext cx="58722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Mesures de protection basées sur l’âge </a:t>
            </a:r>
            <a:endParaRPr b="1" sz="2400">
              <a:latin typeface="Optimistic Text"/>
              <a:ea typeface="Optimistic Text"/>
              <a:cs typeface="Optimistic Text"/>
              <a:sym typeface="Optimistic Text"/>
            </a:endParaRPr>
          </a:p>
        </p:txBody>
      </p:sp>
      <p:sp>
        <p:nvSpPr>
          <p:cNvPr id="1511" name="Google Shape;1511;p174"/>
          <p:cNvSpPr txBox="1"/>
          <p:nvPr>
            <p:ph idx="4294967295" type="title"/>
          </p:nvPr>
        </p:nvSpPr>
        <p:spPr>
          <a:xfrm>
            <a:off x="12860925" y="5213300"/>
            <a:ext cx="45384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Innovation </a:t>
            </a:r>
            <a:endParaRPr b="1" sz="2400">
              <a:latin typeface="Optimistic Text"/>
              <a:ea typeface="Optimistic Text"/>
              <a:cs typeface="Optimistic Text"/>
              <a:sym typeface="Optimistic Text"/>
            </a:endParaRPr>
          </a:p>
        </p:txBody>
      </p:sp>
      <p:sp>
        <p:nvSpPr>
          <p:cNvPr id="1512" name="Google Shape;1512;p174"/>
          <p:cNvSpPr txBox="1"/>
          <p:nvPr>
            <p:ph idx="1" type="body"/>
          </p:nvPr>
        </p:nvSpPr>
        <p:spPr>
          <a:xfrm>
            <a:off x="837425" y="5961875"/>
            <a:ext cx="4538400" cy="21882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400"/>
              <a:buNone/>
            </a:pPr>
            <a:r>
              <a:rPr lang="fr-FR" sz="2000"/>
              <a:t>Nous sommes convaincus qu’il est important de vous responsabiliser pour vous permettre de profiter des nombreux avantages que propose notre plateforme.</a:t>
            </a:r>
            <a:endParaRPr sz="2000"/>
          </a:p>
        </p:txBody>
      </p:sp>
      <p:sp>
        <p:nvSpPr>
          <p:cNvPr id="1513" name="Google Shape;1513;p174"/>
          <p:cNvSpPr txBox="1"/>
          <p:nvPr>
            <p:ph idx="4294967295" type="body"/>
          </p:nvPr>
        </p:nvSpPr>
        <p:spPr>
          <a:xfrm>
            <a:off x="6172813" y="5967675"/>
            <a:ext cx="5556600" cy="2786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00"/>
              <a:buNone/>
            </a:pPr>
            <a:r>
              <a:rPr lang="fr-FR" sz="2000"/>
              <a:t>Nous avons conscience qu’il est nécessaire de mettre en place des mesures de protection supplémentaires pour préserver la sécurité, la vie privée et le bien-être des jeunes. Notre approche en la matière est vaste. Elle comprend notamment un investissement dans les outils de supervision parentale pour Instagram et la réalité virtuelle (VR).</a:t>
            </a:r>
            <a:endParaRPr sz="2000">
              <a:solidFill>
                <a:schemeClr val="dk1"/>
              </a:solidFill>
            </a:endParaRPr>
          </a:p>
        </p:txBody>
      </p:sp>
      <p:sp>
        <p:nvSpPr>
          <p:cNvPr id="1514" name="Google Shape;1514;p174"/>
          <p:cNvSpPr txBox="1"/>
          <p:nvPr>
            <p:ph idx="4294967295" type="body"/>
          </p:nvPr>
        </p:nvSpPr>
        <p:spPr>
          <a:xfrm>
            <a:off x="12842025" y="5967675"/>
            <a:ext cx="47706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fr-FR" sz="2000">
                <a:solidFill>
                  <a:schemeClr val="dk1"/>
                </a:solidFill>
              </a:rPr>
              <a:t>Nous continuons d’explorer des technologies innovantes pour vous offrir d’excellentes expériences, </a:t>
            </a:r>
            <a:r>
              <a:rPr lang="fr-FR" sz="2000"/>
              <a:t>vous</a:t>
            </a:r>
            <a:r>
              <a:rPr lang="fr-FR" sz="2000">
                <a:solidFill>
                  <a:schemeClr val="dk1"/>
                </a:solidFill>
              </a:rPr>
              <a:t> protéger en ligne et résoudre les défis majeurs de notre secteur.</a:t>
            </a:r>
            <a:endParaRPr sz="2000">
              <a:solidFill>
                <a:schemeClr val="dk1"/>
              </a:solidFill>
            </a:endParaRPr>
          </a:p>
        </p:txBody>
      </p:sp>
      <p:grpSp>
        <p:nvGrpSpPr>
          <p:cNvPr id="1515" name="Google Shape;1515;p174"/>
          <p:cNvGrpSpPr/>
          <p:nvPr/>
        </p:nvGrpSpPr>
        <p:grpSpPr>
          <a:xfrm>
            <a:off x="6172831" y="3029172"/>
            <a:ext cx="1767748" cy="1729731"/>
            <a:chOff x="3434275" y="1391559"/>
            <a:chExt cx="903018" cy="883598"/>
          </a:xfrm>
        </p:grpSpPr>
        <p:sp>
          <p:nvSpPr>
            <p:cNvPr id="1516" name="Google Shape;1516;p174"/>
            <p:cNvSpPr/>
            <p:nvPr/>
          </p:nvSpPr>
          <p:spPr>
            <a:xfrm>
              <a:off x="3434275"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17" name="Google Shape;1517;p174"/>
            <p:cNvGrpSpPr/>
            <p:nvPr/>
          </p:nvGrpSpPr>
          <p:grpSpPr>
            <a:xfrm>
              <a:off x="3652171" y="1591083"/>
              <a:ext cx="467226" cy="506690"/>
              <a:chOff x="3702130" y="7619180"/>
              <a:chExt cx="625470" cy="678300"/>
            </a:xfrm>
          </p:grpSpPr>
          <p:sp>
            <p:nvSpPr>
              <p:cNvPr id="1518" name="Google Shape;1518;p174"/>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19" name="Google Shape;1519;p174"/>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sp>
        <p:nvSpPr>
          <p:cNvPr id="1520" name="Google Shape;1520;p174"/>
          <p:cNvSpPr/>
          <p:nvPr/>
        </p:nvSpPr>
        <p:spPr>
          <a:xfrm>
            <a:off x="837401" y="3029173"/>
            <a:ext cx="1767747" cy="172973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21" name="Google Shape;1521;p174"/>
          <p:cNvGrpSpPr/>
          <p:nvPr/>
        </p:nvGrpSpPr>
        <p:grpSpPr>
          <a:xfrm>
            <a:off x="1225271" y="3398035"/>
            <a:ext cx="992034" cy="992007"/>
            <a:chOff x="1624904" y="344237"/>
            <a:chExt cx="67843" cy="67843"/>
          </a:xfrm>
        </p:grpSpPr>
        <p:sp>
          <p:nvSpPr>
            <p:cNvPr id="1522" name="Google Shape;1522;p174"/>
            <p:cNvSpPr/>
            <p:nvPr/>
          </p:nvSpPr>
          <p:spPr>
            <a:xfrm>
              <a:off x="1624904" y="344237"/>
              <a:ext cx="67843" cy="67843"/>
            </a:xfrm>
            <a:custGeom>
              <a:rect b="b" l="l" r="r" t="t"/>
              <a:pathLst>
                <a:path extrusionOk="0" h="67843" w="67843">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3" name="Google Shape;1523;p174"/>
            <p:cNvSpPr/>
            <p:nvPr/>
          </p:nvSpPr>
          <p:spPr>
            <a:xfrm>
              <a:off x="1671198" y="375413"/>
              <a:ext cx="15582" cy="15405"/>
            </a:xfrm>
            <a:custGeom>
              <a:rect b="b" l="l" r="r" t="t"/>
              <a:pathLst>
                <a:path extrusionOk="0" h="15405" w="15582">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4" name="Google Shape;1524;p174"/>
            <p:cNvSpPr/>
            <p:nvPr/>
          </p:nvSpPr>
          <p:spPr>
            <a:xfrm>
              <a:off x="1630865" y="375413"/>
              <a:ext cx="15582" cy="15405"/>
            </a:xfrm>
            <a:custGeom>
              <a:rect b="b" l="l" r="r" t="t"/>
              <a:pathLst>
                <a:path extrusionOk="0" h="15405" w="15582">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5" name="Google Shape;1525;p174"/>
            <p:cNvSpPr/>
            <p:nvPr/>
          </p:nvSpPr>
          <p:spPr>
            <a:xfrm>
              <a:off x="1648378" y="369912"/>
              <a:ext cx="20878" cy="20650"/>
            </a:xfrm>
            <a:custGeom>
              <a:rect b="b" l="l" r="r" t="t"/>
              <a:pathLst>
                <a:path extrusionOk="0" h="20650" w="20878">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6" name="Google Shape;1526;p174"/>
            <p:cNvSpPr/>
            <p:nvPr/>
          </p:nvSpPr>
          <p:spPr>
            <a:xfrm>
              <a:off x="1668870" y="388072"/>
              <a:ext cx="19608" cy="6032"/>
            </a:xfrm>
            <a:custGeom>
              <a:rect b="b" l="l" r="r" t="t"/>
              <a:pathLst>
                <a:path extrusionOk="0" h="6032" w="19608">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7" name="Google Shape;1527;p174"/>
            <p:cNvSpPr/>
            <p:nvPr/>
          </p:nvSpPr>
          <p:spPr>
            <a:xfrm>
              <a:off x="1639039" y="387812"/>
              <a:ext cx="39573" cy="17932"/>
            </a:xfrm>
            <a:custGeom>
              <a:rect b="b" l="l" r="r" t="t"/>
              <a:pathLst>
                <a:path extrusionOk="0" h="17932" w="39573">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8" name="Google Shape;1528;p174"/>
            <p:cNvSpPr/>
            <p:nvPr/>
          </p:nvSpPr>
          <p:spPr>
            <a:xfrm>
              <a:off x="1629173" y="388075"/>
              <a:ext cx="19596" cy="6019"/>
            </a:xfrm>
            <a:custGeom>
              <a:rect b="b" l="l" r="r" t="t"/>
              <a:pathLst>
                <a:path extrusionOk="0" h="6019" w="19596">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1529" name="Google Shape;1529;p174"/>
          <p:cNvGrpSpPr/>
          <p:nvPr/>
        </p:nvGrpSpPr>
        <p:grpSpPr>
          <a:xfrm>
            <a:off x="12860913" y="3029172"/>
            <a:ext cx="1767748" cy="1729731"/>
            <a:chOff x="6079138" y="1391559"/>
            <a:chExt cx="903018" cy="883598"/>
          </a:xfrm>
        </p:grpSpPr>
        <p:sp>
          <p:nvSpPr>
            <p:cNvPr id="1530" name="Google Shape;1530;p174"/>
            <p:cNvSpPr/>
            <p:nvPr/>
          </p:nvSpPr>
          <p:spPr>
            <a:xfrm>
              <a:off x="6079138"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31" name="Google Shape;1531;p174"/>
            <p:cNvGrpSpPr/>
            <p:nvPr/>
          </p:nvGrpSpPr>
          <p:grpSpPr>
            <a:xfrm>
              <a:off x="6344907" y="1578550"/>
              <a:ext cx="371506" cy="509588"/>
              <a:chOff x="3764950" y="3438580"/>
              <a:chExt cx="497330" cy="682180"/>
            </a:xfrm>
          </p:grpSpPr>
          <p:sp>
            <p:nvSpPr>
              <p:cNvPr id="1532" name="Google Shape;1532;p174"/>
              <p:cNvSpPr/>
              <p:nvPr/>
            </p:nvSpPr>
            <p:spPr>
              <a:xfrm>
                <a:off x="4001130" y="3745470"/>
                <a:ext cx="27300" cy="2079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3" name="Google Shape;1533;p174"/>
              <p:cNvSpPr/>
              <p:nvPr/>
            </p:nvSpPr>
            <p:spPr>
              <a:xfrm>
                <a:off x="3915410" y="3939400"/>
                <a:ext cx="198900" cy="276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4" name="Google Shape;1534;p174"/>
              <p:cNvSpPr/>
              <p:nvPr/>
            </p:nvSpPr>
            <p:spPr>
              <a:xfrm>
                <a:off x="3907190" y="3637640"/>
                <a:ext cx="215390" cy="121530"/>
              </a:xfrm>
              <a:custGeom>
                <a:rect b="b" l="l" r="r" t="t"/>
                <a:pathLst>
                  <a:path extrusionOk="0" h="12153" w="21539">
                    <a:moveTo>
                      <a:pt x="10769" y="12153"/>
                    </a:moveTo>
                    <a:cubicBezTo>
                      <a:pt x="10414" y="12153"/>
                      <a:pt x="10058" y="12014"/>
                      <a:pt x="9791" y="11747"/>
                    </a:cubicBezTo>
                    <a:lnTo>
                      <a:pt x="177" y="2133"/>
                    </a:lnTo>
                    <a:cubicBezTo>
                      <a:pt x="0" y="1955"/>
                      <a:pt x="0" y="1663"/>
                      <a:pt x="177" y="1485"/>
                    </a:cubicBezTo>
                    <a:lnTo>
                      <a:pt x="1473" y="190"/>
                    </a:lnTo>
                    <a:cubicBezTo>
                      <a:pt x="1650" y="0"/>
                      <a:pt x="1943" y="0"/>
                      <a:pt x="2120" y="190"/>
                    </a:cubicBezTo>
                    <a:lnTo>
                      <a:pt x="10769" y="8839"/>
                    </a:lnTo>
                    <a:lnTo>
                      <a:pt x="19418" y="190"/>
                    </a:lnTo>
                    <a:cubicBezTo>
                      <a:pt x="19596" y="0"/>
                      <a:pt x="19888" y="0"/>
                      <a:pt x="20066" y="190"/>
                    </a:cubicBezTo>
                    <a:lnTo>
                      <a:pt x="21361" y="1485"/>
                    </a:lnTo>
                    <a:cubicBezTo>
                      <a:pt x="21539" y="1663"/>
                      <a:pt x="21539" y="1955"/>
                      <a:pt x="21361" y="2133"/>
                    </a:cubicBezTo>
                    <a:lnTo>
                      <a:pt x="11734" y="11747"/>
                    </a:lnTo>
                    <a:cubicBezTo>
                      <a:pt x="11468" y="12014"/>
                      <a:pt x="11112" y="12153"/>
                      <a:pt x="10769" y="1215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5" name="Google Shape;1535;p174"/>
              <p:cNvSpPr/>
              <p:nvPr/>
            </p:nvSpPr>
            <p:spPr>
              <a:xfrm>
                <a:off x="3950670" y="4047360"/>
                <a:ext cx="128270" cy="73400"/>
              </a:xfrm>
              <a:custGeom>
                <a:rect b="b" l="l" r="r" t="t"/>
                <a:pathLst>
                  <a:path extrusionOk="0" h="7340" w="12827">
                    <a:moveTo>
                      <a:pt x="9652" y="7340"/>
                    </a:moveTo>
                    <a:lnTo>
                      <a:pt x="3187" y="7340"/>
                    </a:lnTo>
                    <a:cubicBezTo>
                      <a:pt x="1435" y="7340"/>
                      <a:pt x="0" y="5905"/>
                      <a:pt x="0" y="4152"/>
                    </a:cubicBezTo>
                    <a:lnTo>
                      <a:pt x="0" y="0"/>
                    </a:lnTo>
                    <a:lnTo>
                      <a:pt x="2755" y="0"/>
                    </a:lnTo>
                    <a:lnTo>
                      <a:pt x="2755" y="4152"/>
                    </a:lnTo>
                    <a:cubicBezTo>
                      <a:pt x="2755" y="4394"/>
                      <a:pt x="2946" y="4584"/>
                      <a:pt x="3187" y="4584"/>
                    </a:cubicBezTo>
                    <a:lnTo>
                      <a:pt x="9652" y="4584"/>
                    </a:lnTo>
                    <a:cubicBezTo>
                      <a:pt x="9893" y="4584"/>
                      <a:pt x="10083" y="4394"/>
                      <a:pt x="10083" y="4152"/>
                    </a:cubicBezTo>
                    <a:lnTo>
                      <a:pt x="10083" y="0"/>
                    </a:lnTo>
                    <a:lnTo>
                      <a:pt x="12827" y="0"/>
                    </a:lnTo>
                    <a:lnTo>
                      <a:pt x="12827" y="4152"/>
                    </a:lnTo>
                    <a:cubicBezTo>
                      <a:pt x="12827" y="5905"/>
                      <a:pt x="11404" y="7340"/>
                      <a:pt x="9652" y="734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6" name="Google Shape;1536;p174"/>
              <p:cNvSpPr/>
              <p:nvPr/>
            </p:nvSpPr>
            <p:spPr>
              <a:xfrm>
                <a:off x="3764950" y="3438580"/>
                <a:ext cx="497330" cy="617980"/>
              </a:xfrm>
              <a:custGeom>
                <a:rect b="b" l="l" r="r" t="t"/>
                <a:pathLst>
                  <a:path extrusionOk="0" h="61798" w="49733">
                    <a:moveTo>
                      <a:pt x="33731" y="61798"/>
                    </a:moveTo>
                    <a:lnTo>
                      <a:pt x="17170" y="61798"/>
                    </a:lnTo>
                    <a:cubicBezTo>
                      <a:pt x="15417" y="61798"/>
                      <a:pt x="13995" y="60375"/>
                      <a:pt x="13995" y="58623"/>
                    </a:cubicBezTo>
                    <a:lnTo>
                      <a:pt x="13995" y="51219"/>
                    </a:lnTo>
                    <a:cubicBezTo>
                      <a:pt x="13995" y="48958"/>
                      <a:pt x="12865" y="46837"/>
                      <a:pt x="10985" y="45542"/>
                    </a:cubicBezTo>
                    <a:cubicBezTo>
                      <a:pt x="4013" y="40741"/>
                      <a:pt x="0" y="32816"/>
                      <a:pt x="253" y="24358"/>
                    </a:cubicBezTo>
                    <a:cubicBezTo>
                      <a:pt x="647" y="11722"/>
                      <a:pt x="10807" y="1219"/>
                      <a:pt x="23418" y="431"/>
                    </a:cubicBezTo>
                    <a:cubicBezTo>
                      <a:pt x="30327" y="0"/>
                      <a:pt x="36906" y="2362"/>
                      <a:pt x="41935" y="7099"/>
                    </a:cubicBezTo>
                    <a:cubicBezTo>
                      <a:pt x="46901" y="11760"/>
                      <a:pt x="49733" y="18326"/>
                      <a:pt x="49733" y="25133"/>
                    </a:cubicBezTo>
                    <a:cubicBezTo>
                      <a:pt x="49733" y="32918"/>
                      <a:pt x="46012" y="40335"/>
                      <a:pt x="39763" y="44996"/>
                    </a:cubicBezTo>
                    <a:cubicBezTo>
                      <a:pt x="37973" y="46316"/>
                      <a:pt x="36906" y="48399"/>
                      <a:pt x="36906" y="50558"/>
                    </a:cubicBezTo>
                    <a:lnTo>
                      <a:pt x="36906" y="58623"/>
                    </a:lnTo>
                    <a:cubicBezTo>
                      <a:pt x="36906" y="60375"/>
                      <a:pt x="35483" y="61798"/>
                      <a:pt x="33731" y="61798"/>
                    </a:cubicBezTo>
                    <a:close/>
                    <a:moveTo>
                      <a:pt x="25006" y="3136"/>
                    </a:moveTo>
                    <a:cubicBezTo>
                      <a:pt x="24536" y="3136"/>
                      <a:pt x="24053" y="3149"/>
                      <a:pt x="23583" y="3175"/>
                    </a:cubicBezTo>
                    <a:cubicBezTo>
                      <a:pt x="12382" y="3873"/>
                      <a:pt x="3340" y="13207"/>
                      <a:pt x="3009" y="24447"/>
                    </a:cubicBezTo>
                    <a:cubicBezTo>
                      <a:pt x="2768" y="31978"/>
                      <a:pt x="6337" y="39014"/>
                      <a:pt x="12547" y="43281"/>
                    </a:cubicBezTo>
                    <a:lnTo>
                      <a:pt x="12547" y="43281"/>
                    </a:lnTo>
                    <a:cubicBezTo>
                      <a:pt x="15176" y="45084"/>
                      <a:pt x="16738" y="48044"/>
                      <a:pt x="16738" y="51219"/>
                    </a:cubicBezTo>
                    <a:lnTo>
                      <a:pt x="16738" y="58623"/>
                    </a:lnTo>
                    <a:cubicBezTo>
                      <a:pt x="16738" y="58851"/>
                      <a:pt x="16929" y="59042"/>
                      <a:pt x="17170" y="59042"/>
                    </a:cubicBezTo>
                    <a:lnTo>
                      <a:pt x="33731" y="59042"/>
                    </a:lnTo>
                    <a:cubicBezTo>
                      <a:pt x="33959" y="59042"/>
                      <a:pt x="34162" y="58851"/>
                      <a:pt x="34162" y="58623"/>
                    </a:cubicBezTo>
                    <a:lnTo>
                      <a:pt x="34162" y="50558"/>
                    </a:lnTo>
                    <a:cubicBezTo>
                      <a:pt x="34162" y="47548"/>
                      <a:pt x="35636" y="44640"/>
                      <a:pt x="38125" y="42786"/>
                    </a:cubicBezTo>
                    <a:cubicBezTo>
                      <a:pt x="43764" y="38595"/>
                      <a:pt x="46990" y="32156"/>
                      <a:pt x="46990" y="25133"/>
                    </a:cubicBezTo>
                    <a:cubicBezTo>
                      <a:pt x="46990" y="18999"/>
                      <a:pt x="44526" y="13309"/>
                      <a:pt x="40055" y="9105"/>
                    </a:cubicBezTo>
                    <a:cubicBezTo>
                      <a:pt x="35928" y="5232"/>
                      <a:pt x="30632" y="3136"/>
                      <a:pt x="25006" y="3136"/>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sp>
        <p:nvSpPr>
          <p:cNvPr id="1537" name="Google Shape;1537;p174"/>
          <p:cNvSpPr txBox="1"/>
          <p:nvPr>
            <p:ph idx="4294967295" type="subTitle"/>
          </p:nvPr>
        </p:nvSpPr>
        <p:spPr>
          <a:xfrm>
            <a:off x="741400" y="1454400"/>
            <a:ext cx="16830600" cy="5541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1000"/>
              </a:spcAft>
              <a:buClr>
                <a:schemeClr val="dk1"/>
              </a:buClr>
              <a:buSzPts val="1800"/>
              <a:buFont typeface="Arial"/>
              <a:buNone/>
            </a:pPr>
            <a:r>
              <a:rPr i="0" lang="fr-FR" sz="3600" u="none" cap="none" strike="noStrike">
                <a:solidFill>
                  <a:schemeClr val="dk1"/>
                </a:solidFill>
                <a:latin typeface="Optimistic Display"/>
                <a:ea typeface="Optimistic Display"/>
                <a:cs typeface="Optimistic Display"/>
                <a:sym typeface="Optimistic Display"/>
              </a:rPr>
              <a:t>Principes guidant notre approche concernant les jeunes</a:t>
            </a:r>
            <a:endParaRPr i="0" sz="3600" u="none" cap="none" strike="noStrike">
              <a:solidFill>
                <a:schemeClr val="dk1"/>
              </a:solidFill>
              <a:latin typeface="Optimistic Display"/>
              <a:ea typeface="Optimistic Display"/>
              <a:cs typeface="Optimistic Display"/>
              <a:sym typeface="Optimistic Display"/>
            </a:endParaRPr>
          </a:p>
        </p:txBody>
      </p:sp>
      <p:sp>
        <p:nvSpPr>
          <p:cNvPr id="1538" name="Google Shape;1538;p17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fr-FR"/>
              <a:t>0</a:t>
            </a:r>
            <a:fld id="{00000000-1234-1234-1234-123412341234}" type="slidenum">
              <a:rPr lang="fr-FR"/>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2" name="Shape 1542"/>
        <p:cNvGrpSpPr/>
        <p:nvPr/>
      </p:nvGrpSpPr>
      <p:grpSpPr>
        <a:xfrm>
          <a:off x="0" y="0"/>
          <a:ext cx="0" cy="0"/>
          <a:chOff x="0" y="0"/>
          <a:chExt cx="0" cy="0"/>
        </a:xfrm>
      </p:grpSpPr>
      <p:sp>
        <p:nvSpPr>
          <p:cNvPr id="1543" name="Google Shape;1543;p175"/>
          <p:cNvSpPr txBox="1"/>
          <p:nvPr>
            <p:ph idx="4294967295" type="ctrTitle"/>
          </p:nvPr>
        </p:nvSpPr>
        <p:spPr>
          <a:xfrm>
            <a:off x="699525" y="3992256"/>
            <a:ext cx="6779100" cy="3276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chemeClr val="accent5"/>
              </a:buClr>
              <a:buSzPts val="1100"/>
              <a:buFont typeface="Arial"/>
              <a:buNone/>
            </a:pPr>
            <a:r>
              <a:rPr b="1" i="0" lang="fr-FR" sz="2300" u="none" cap="none" strike="noStrike">
                <a:solidFill>
                  <a:schemeClr val="dk1"/>
                </a:solidFill>
              </a:rPr>
              <a:t>LEÇON 1</a:t>
            </a:r>
            <a:endParaRPr i="0" sz="5500" u="none" cap="none" strike="noStrike">
              <a:solidFill>
                <a:schemeClr val="dk1"/>
              </a:solidFill>
            </a:endParaRPr>
          </a:p>
          <a:p>
            <a:pPr indent="0" lvl="0" marL="0" marR="0" rtl="0" algn="l">
              <a:lnSpc>
                <a:spcPct val="115000"/>
              </a:lnSpc>
              <a:spcBef>
                <a:spcPts val="1000"/>
              </a:spcBef>
              <a:spcAft>
                <a:spcPts val="2000"/>
              </a:spcAft>
              <a:buClr>
                <a:schemeClr val="dk1"/>
              </a:buClr>
              <a:buSzPts val="5600"/>
              <a:buFont typeface="Arial"/>
              <a:buNone/>
            </a:pPr>
            <a:r>
              <a:rPr i="0" lang="fr-FR" sz="5500" u="none" cap="none" strike="noStrike">
                <a:solidFill>
                  <a:schemeClr val="dk1"/>
                </a:solidFill>
              </a:rPr>
              <a:t>Outils pour la gestion du temps sur Instagram</a:t>
            </a:r>
            <a:endParaRPr i="0" sz="5500" u="none" cap="none" strike="noStrike">
              <a:solidFill>
                <a:schemeClr val="dk1"/>
              </a:solidFill>
            </a:endParaRPr>
          </a:p>
        </p:txBody>
      </p:sp>
      <p:pic>
        <p:nvPicPr>
          <p:cNvPr id="1544" name="Google Shape;1544;p175"/>
          <p:cNvPicPr preferRelativeResize="0"/>
          <p:nvPr/>
        </p:nvPicPr>
        <p:blipFill rotWithShape="1">
          <a:blip r:embed="rId3">
            <a:alphaModFix/>
          </a:blip>
          <a:srcRect b="3185" l="14771" r="1251" t="31645"/>
          <a:stretch/>
        </p:blipFill>
        <p:spPr>
          <a:xfrm>
            <a:off x="8444500" y="3456226"/>
            <a:ext cx="9009600" cy="4660500"/>
          </a:xfrm>
          <a:prstGeom prst="roundRect">
            <a:avLst>
              <a:gd fmla="val 7089" name="adj"/>
            </a:avLst>
          </a:prstGeom>
          <a:noFill/>
          <a:ln>
            <a:noFill/>
          </a:ln>
        </p:spPr>
      </p:pic>
      <p:pic>
        <p:nvPicPr>
          <p:cNvPr id="1545" name="Google Shape;1545;p175"/>
          <p:cNvPicPr preferRelativeResize="0"/>
          <p:nvPr/>
        </p:nvPicPr>
        <p:blipFill rotWithShape="1">
          <a:blip r:embed="rId4">
            <a:alphaModFix/>
          </a:blip>
          <a:srcRect b="23129" l="-2090" r="2090" t="0"/>
          <a:stretch/>
        </p:blipFill>
        <p:spPr>
          <a:xfrm>
            <a:off x="10759400" y="2457450"/>
            <a:ext cx="6688225" cy="4533900"/>
          </a:xfrm>
          <a:prstGeom prst="rect">
            <a:avLst/>
          </a:prstGeom>
          <a:noFill/>
          <a:ln>
            <a:noFill/>
          </a:ln>
        </p:spPr>
      </p:pic>
      <p:sp>
        <p:nvSpPr>
          <p:cNvPr id="1546" name="Google Shape;1546;p175"/>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fr-FR"/>
              <a:t>0</a:t>
            </a:r>
            <a:fld id="{00000000-1234-1234-1234-123412341234}" type="slidenum">
              <a:rPr lang="fr-FR"/>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0" name="Shape 1550"/>
        <p:cNvGrpSpPr/>
        <p:nvPr/>
      </p:nvGrpSpPr>
      <p:grpSpPr>
        <a:xfrm>
          <a:off x="0" y="0"/>
          <a:ext cx="0" cy="0"/>
          <a:chOff x="0" y="0"/>
          <a:chExt cx="0" cy="0"/>
        </a:xfrm>
      </p:grpSpPr>
      <p:sp>
        <p:nvSpPr>
          <p:cNvPr id="1551" name="Google Shape;1551;p176"/>
          <p:cNvSpPr/>
          <p:nvPr/>
        </p:nvSpPr>
        <p:spPr>
          <a:xfrm>
            <a:off x="3655925"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176"/>
          <p:cNvSpPr/>
          <p:nvPr/>
        </p:nvSpPr>
        <p:spPr>
          <a:xfrm>
            <a:off x="6320750" y="2872913"/>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176"/>
          <p:cNvSpPr/>
          <p:nvPr/>
        </p:nvSpPr>
        <p:spPr>
          <a:xfrm>
            <a:off x="9712237"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76"/>
          <p:cNvSpPr/>
          <p:nvPr/>
        </p:nvSpPr>
        <p:spPr>
          <a:xfrm>
            <a:off x="12417500"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176"/>
          <p:cNvSpPr/>
          <p:nvPr/>
        </p:nvSpPr>
        <p:spPr>
          <a:xfrm>
            <a:off x="15122750"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176"/>
          <p:cNvSpPr/>
          <p:nvPr/>
        </p:nvSpPr>
        <p:spPr>
          <a:xfrm>
            <a:off x="991100"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17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1</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Outils pour la gestion du temps sur Instagram</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558" name="Google Shape;1558;p176"/>
          <p:cNvPicPr preferRelativeResize="0"/>
          <p:nvPr/>
        </p:nvPicPr>
        <p:blipFill rotWithShape="1">
          <a:blip r:embed="rId3">
            <a:alphaModFix/>
          </a:blip>
          <a:srcRect b="2325" l="1313" r="1391" t="379"/>
          <a:stretch/>
        </p:blipFill>
        <p:spPr>
          <a:xfrm>
            <a:off x="1171850" y="3242749"/>
            <a:ext cx="1837500" cy="3740700"/>
          </a:xfrm>
          <a:prstGeom prst="roundRect">
            <a:avLst>
              <a:gd fmla="val 10996" name="adj"/>
            </a:avLst>
          </a:prstGeom>
          <a:noFill/>
          <a:ln>
            <a:noFill/>
          </a:ln>
        </p:spPr>
      </p:pic>
      <p:pic>
        <p:nvPicPr>
          <p:cNvPr id="1559" name="Google Shape;1559;p176"/>
          <p:cNvPicPr preferRelativeResize="0"/>
          <p:nvPr/>
        </p:nvPicPr>
        <p:blipFill rotWithShape="1">
          <a:blip r:embed="rId4">
            <a:alphaModFix/>
          </a:blip>
          <a:srcRect b="-612" l="-2081" r="-2061" t="0"/>
          <a:stretch/>
        </p:blipFill>
        <p:spPr>
          <a:xfrm>
            <a:off x="9866172" y="3153401"/>
            <a:ext cx="1925400" cy="3919200"/>
          </a:xfrm>
          <a:prstGeom prst="roundRect">
            <a:avLst>
              <a:gd fmla="val 10996" name="adj"/>
            </a:avLst>
          </a:prstGeom>
          <a:noFill/>
          <a:ln>
            <a:noFill/>
          </a:ln>
        </p:spPr>
      </p:pic>
      <p:pic>
        <p:nvPicPr>
          <p:cNvPr id="1560" name="Google Shape;1560;p176"/>
          <p:cNvPicPr preferRelativeResize="0"/>
          <p:nvPr/>
        </p:nvPicPr>
        <p:blipFill rotWithShape="1">
          <a:blip r:embed="rId5">
            <a:alphaModFix/>
          </a:blip>
          <a:srcRect b="-602" l="-2386" r="2477" t="0"/>
          <a:stretch/>
        </p:blipFill>
        <p:spPr>
          <a:xfrm>
            <a:off x="15276775" y="3137850"/>
            <a:ext cx="1872000" cy="3972300"/>
          </a:xfrm>
          <a:prstGeom prst="roundRect">
            <a:avLst>
              <a:gd fmla="val 11723" name="adj"/>
            </a:avLst>
          </a:prstGeom>
          <a:noFill/>
          <a:ln>
            <a:noFill/>
          </a:ln>
        </p:spPr>
      </p:pic>
      <p:sp>
        <p:nvSpPr>
          <p:cNvPr id="1561" name="Google Shape;1561;p176"/>
          <p:cNvSpPr txBox="1"/>
          <p:nvPr/>
        </p:nvSpPr>
        <p:spPr>
          <a:xfrm>
            <a:off x="1096425" y="7693800"/>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fr-FR" sz="1600" u="none" cap="none" strike="noStrike">
                <a:solidFill>
                  <a:srgbClr val="1C2B33"/>
                </a:solidFill>
                <a:latin typeface="Optimistic Text"/>
                <a:ea typeface="Optimistic Text"/>
                <a:cs typeface="Optimistic Text"/>
                <a:sym typeface="Optimistic Text"/>
              </a:rPr>
              <a:t>Voir votre activité</a:t>
            </a:r>
            <a:endParaRPr i="0" sz="1600" u="none" cap="none" strike="noStrike">
              <a:solidFill>
                <a:srgbClr val="1C2B33"/>
              </a:solidFill>
              <a:latin typeface="Optimistic Text"/>
              <a:ea typeface="Optimistic Text"/>
              <a:cs typeface="Optimistic Text"/>
              <a:sym typeface="Optimistic Text"/>
            </a:endParaRPr>
          </a:p>
        </p:txBody>
      </p:sp>
      <p:sp>
        <p:nvSpPr>
          <p:cNvPr id="1562" name="Google Shape;1562;p176"/>
          <p:cNvSpPr txBox="1"/>
          <p:nvPr/>
        </p:nvSpPr>
        <p:spPr>
          <a:xfrm>
            <a:off x="3638825" y="7693800"/>
            <a:ext cx="22503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fr-FR" sz="1600" u="none" cap="none" strike="noStrike">
                <a:solidFill>
                  <a:srgbClr val="1C2B33"/>
                </a:solidFill>
                <a:latin typeface="Optimistic Text"/>
                <a:ea typeface="Optimistic Text"/>
                <a:cs typeface="Optimistic Text"/>
                <a:sym typeface="Optimistic Text"/>
              </a:rPr>
              <a:t>Programmer un rappel</a:t>
            </a:r>
            <a:endParaRPr i="0" sz="1600" u="none" cap="none" strike="noStrike">
              <a:solidFill>
                <a:srgbClr val="1C2B33"/>
              </a:solidFill>
              <a:latin typeface="Optimistic Text"/>
              <a:ea typeface="Optimistic Text"/>
              <a:cs typeface="Optimistic Text"/>
              <a:sym typeface="Optimistic Text"/>
            </a:endParaRPr>
          </a:p>
        </p:txBody>
      </p:sp>
      <p:sp>
        <p:nvSpPr>
          <p:cNvPr id="1563" name="Google Shape;1563;p176"/>
          <p:cNvSpPr txBox="1"/>
          <p:nvPr/>
        </p:nvSpPr>
        <p:spPr>
          <a:xfrm>
            <a:off x="6061075" y="7693800"/>
            <a:ext cx="27525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fr-FR" sz="1600" u="none" cap="none" strike="noStrike">
                <a:solidFill>
                  <a:srgbClr val="1C2B33"/>
                </a:solidFill>
                <a:latin typeface="Optimistic Text"/>
                <a:ea typeface="Optimistic Text"/>
                <a:cs typeface="Optimistic Text"/>
                <a:sym typeface="Optimistic Text"/>
              </a:rPr>
              <a:t>Mettre en sourdine </a:t>
            </a:r>
            <a:br>
              <a:rPr i="0" lang="fr-FR" sz="1600" u="none" cap="none" strike="noStrike">
                <a:solidFill>
                  <a:srgbClr val="1C2B33"/>
                </a:solidFill>
                <a:latin typeface="Optimistic Text"/>
                <a:ea typeface="Optimistic Text"/>
                <a:cs typeface="Optimistic Text"/>
                <a:sym typeface="Optimistic Text"/>
              </a:rPr>
            </a:br>
            <a:r>
              <a:rPr i="0" lang="fr-FR" sz="1600" u="none" cap="none" strike="noStrike">
                <a:solidFill>
                  <a:srgbClr val="1C2B33"/>
                </a:solidFill>
                <a:latin typeface="Optimistic Text"/>
                <a:ea typeface="Optimistic Text"/>
                <a:cs typeface="Optimistic Text"/>
                <a:sym typeface="Optimistic Text"/>
              </a:rPr>
              <a:t>les notifications push</a:t>
            </a:r>
            <a:endParaRPr i="0" sz="1600" u="none" cap="none" strike="noStrike">
              <a:solidFill>
                <a:srgbClr val="1C2B33"/>
              </a:solidFill>
              <a:latin typeface="Optimistic Text"/>
              <a:ea typeface="Optimistic Text"/>
              <a:cs typeface="Optimistic Text"/>
              <a:sym typeface="Optimistic Text"/>
            </a:endParaRPr>
          </a:p>
        </p:txBody>
      </p:sp>
      <p:sp>
        <p:nvSpPr>
          <p:cNvPr id="1564" name="Google Shape;1564;p176"/>
          <p:cNvSpPr txBox="1"/>
          <p:nvPr>
            <p:ph idx="4294967295" type="ctrTitle"/>
          </p:nvPr>
        </p:nvSpPr>
        <p:spPr>
          <a:xfrm>
            <a:off x="699550" y="1472450"/>
            <a:ext cx="16830600" cy="5541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fr-FR" sz="3600" u="none" cap="none" strike="noStrike">
                <a:solidFill>
                  <a:schemeClr val="dk1"/>
                </a:solidFill>
              </a:rPr>
              <a:t>Gérer votre temps sur Instagram et Faire une pause</a:t>
            </a:r>
            <a:endParaRPr i="0" sz="3600" u="none" cap="none" strike="noStrike">
              <a:solidFill>
                <a:schemeClr val="dk1"/>
              </a:solidFill>
            </a:endParaRPr>
          </a:p>
        </p:txBody>
      </p:sp>
      <p:sp>
        <p:nvSpPr>
          <p:cNvPr id="1565" name="Google Shape;1565;p176"/>
          <p:cNvSpPr/>
          <p:nvPr/>
        </p:nvSpPr>
        <p:spPr>
          <a:xfrm>
            <a:off x="3815400" y="3094400"/>
            <a:ext cx="1988400" cy="235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176"/>
          <p:cNvSpPr/>
          <p:nvPr/>
        </p:nvSpPr>
        <p:spPr>
          <a:xfrm>
            <a:off x="12565300" y="3137850"/>
            <a:ext cx="1872000" cy="264300"/>
          </a:xfrm>
          <a:prstGeom prst="rect">
            <a:avLst/>
          </a:prstGeom>
          <a:solidFill>
            <a:srgbClr val="4D4D4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176"/>
          <p:cNvSpPr/>
          <p:nvPr/>
        </p:nvSpPr>
        <p:spPr>
          <a:xfrm>
            <a:off x="6518600" y="3153400"/>
            <a:ext cx="1837500" cy="319200"/>
          </a:xfrm>
          <a:prstGeom prst="rect">
            <a:avLst/>
          </a:prstGeom>
          <a:solidFill>
            <a:srgbClr val="4949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68" name="Google Shape;1568;p176"/>
          <p:cNvPicPr preferRelativeResize="0"/>
          <p:nvPr/>
        </p:nvPicPr>
        <p:blipFill rotWithShape="1">
          <a:blip r:embed="rId6">
            <a:alphaModFix/>
          </a:blip>
          <a:srcRect b="-602" l="-1387" r="-1376" t="0"/>
          <a:stretch/>
        </p:blipFill>
        <p:spPr>
          <a:xfrm>
            <a:off x="12539600" y="3137918"/>
            <a:ext cx="1925400" cy="3972000"/>
          </a:xfrm>
          <a:prstGeom prst="roundRect">
            <a:avLst>
              <a:gd fmla="val 11723" name="adj"/>
            </a:avLst>
          </a:prstGeom>
          <a:noFill/>
          <a:ln>
            <a:noFill/>
          </a:ln>
        </p:spPr>
      </p:pic>
      <p:pic>
        <p:nvPicPr>
          <p:cNvPr id="1569" name="Google Shape;1569;p176"/>
          <p:cNvPicPr preferRelativeResize="0"/>
          <p:nvPr/>
        </p:nvPicPr>
        <p:blipFill rotWithShape="1">
          <a:blip r:embed="rId7">
            <a:alphaModFix/>
          </a:blip>
          <a:srcRect b="491" l="2741" r="2740" t="3001"/>
          <a:stretch/>
        </p:blipFill>
        <p:spPr>
          <a:xfrm>
            <a:off x="6518650" y="3242750"/>
            <a:ext cx="1837500" cy="3843000"/>
          </a:xfrm>
          <a:prstGeom prst="roundRect">
            <a:avLst>
              <a:gd fmla="val 10497" name="adj"/>
            </a:avLst>
          </a:prstGeom>
          <a:noFill/>
          <a:ln>
            <a:noFill/>
          </a:ln>
        </p:spPr>
      </p:pic>
      <p:sp>
        <p:nvSpPr>
          <p:cNvPr id="1570" name="Google Shape;1570;p176"/>
          <p:cNvSpPr/>
          <p:nvPr/>
        </p:nvSpPr>
        <p:spPr>
          <a:xfrm>
            <a:off x="3866213" y="3153400"/>
            <a:ext cx="1812600" cy="319200"/>
          </a:xfrm>
          <a:prstGeom prst="rect">
            <a:avLst/>
          </a:prstGeom>
          <a:solidFill>
            <a:srgbClr val="7F7F7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1" name="Google Shape;1571;p176"/>
          <p:cNvPicPr preferRelativeResize="0"/>
          <p:nvPr/>
        </p:nvPicPr>
        <p:blipFill rotWithShape="1">
          <a:blip r:embed="rId8">
            <a:alphaModFix/>
          </a:blip>
          <a:srcRect b="0" l="0" r="0" t="5811"/>
          <a:stretch/>
        </p:blipFill>
        <p:spPr>
          <a:xfrm>
            <a:off x="3845225" y="3402150"/>
            <a:ext cx="1837500" cy="3522600"/>
          </a:xfrm>
          <a:prstGeom prst="rect">
            <a:avLst/>
          </a:prstGeom>
          <a:noFill/>
          <a:ln>
            <a:noFill/>
          </a:ln>
        </p:spPr>
      </p:pic>
      <p:sp>
        <p:nvSpPr>
          <p:cNvPr id="1572" name="Google Shape;1572;p176"/>
          <p:cNvSpPr txBox="1"/>
          <p:nvPr/>
        </p:nvSpPr>
        <p:spPr>
          <a:xfrm>
            <a:off x="9834625" y="7693800"/>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fr-FR" sz="1600" u="none" cap="none" strike="noStrike">
                <a:solidFill>
                  <a:srgbClr val="1C2B33"/>
                </a:solidFill>
                <a:latin typeface="Optimistic Text"/>
                <a:ea typeface="Optimistic Text"/>
                <a:cs typeface="Optimistic Text"/>
                <a:sym typeface="Optimistic Text"/>
              </a:rPr>
              <a:t>Faire une pause</a:t>
            </a:r>
            <a:endParaRPr i="0" sz="1600" u="none" cap="none" strike="noStrike">
              <a:solidFill>
                <a:srgbClr val="1C2B33"/>
              </a:solidFill>
              <a:latin typeface="Optimistic Text"/>
              <a:ea typeface="Optimistic Text"/>
              <a:cs typeface="Optimistic Text"/>
              <a:sym typeface="Optimistic Text"/>
            </a:endParaRPr>
          </a:p>
        </p:txBody>
      </p:sp>
      <p:sp>
        <p:nvSpPr>
          <p:cNvPr id="1573" name="Google Shape;1573;p17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fr-FR"/>
              <a:t>0</a:t>
            </a:r>
            <a:fld id="{00000000-1234-1234-1234-123412341234}" type="slidenum">
              <a:rPr lang="fr-FR"/>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7" name="Shape 1577"/>
        <p:cNvGrpSpPr/>
        <p:nvPr/>
      </p:nvGrpSpPr>
      <p:grpSpPr>
        <a:xfrm>
          <a:off x="0" y="0"/>
          <a:ext cx="0" cy="0"/>
          <a:chOff x="0" y="0"/>
          <a:chExt cx="0" cy="0"/>
        </a:xfrm>
      </p:grpSpPr>
      <p:sp>
        <p:nvSpPr>
          <p:cNvPr id="1578" name="Google Shape;1578;p17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1</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Outils pour la gestion du temps sur Instagram</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579" name="Google Shape;1579;p177"/>
          <p:cNvPicPr preferRelativeResize="0"/>
          <p:nvPr/>
        </p:nvPicPr>
        <p:blipFill rotWithShape="1">
          <a:blip r:embed="rId3">
            <a:alphaModFix amt="40000"/>
          </a:blip>
          <a:srcRect b="22275" l="0" r="0" t="0"/>
          <a:stretch/>
        </p:blipFill>
        <p:spPr>
          <a:xfrm>
            <a:off x="13710250" y="1662801"/>
            <a:ext cx="3045000" cy="8624400"/>
          </a:xfrm>
          <a:prstGeom prst="rect">
            <a:avLst/>
          </a:prstGeom>
          <a:noFill/>
          <a:ln>
            <a:noFill/>
          </a:ln>
        </p:spPr>
      </p:pic>
      <p:pic>
        <p:nvPicPr>
          <p:cNvPr id="1580" name="Google Shape;1580;p177"/>
          <p:cNvPicPr preferRelativeResize="0"/>
          <p:nvPr/>
        </p:nvPicPr>
        <p:blipFill rotWithShape="1">
          <a:blip r:embed="rId4">
            <a:alphaModFix amt="34000"/>
          </a:blip>
          <a:srcRect b="3444" l="0" r="0" t="77565"/>
          <a:stretch/>
        </p:blipFill>
        <p:spPr>
          <a:xfrm>
            <a:off x="9679100" y="7766400"/>
            <a:ext cx="3123000" cy="2520600"/>
          </a:xfrm>
          <a:prstGeom prst="rect">
            <a:avLst/>
          </a:prstGeom>
          <a:noFill/>
          <a:ln>
            <a:noFill/>
          </a:ln>
        </p:spPr>
      </p:pic>
      <p:pic>
        <p:nvPicPr>
          <p:cNvPr id="1581" name="Google Shape;1581;p177"/>
          <p:cNvPicPr preferRelativeResize="0"/>
          <p:nvPr/>
        </p:nvPicPr>
        <p:blipFill rotWithShape="1">
          <a:blip r:embed="rId5">
            <a:alphaModFix amt="30000"/>
          </a:blip>
          <a:srcRect b="13293" l="0" r="0" t="59435"/>
          <a:stretch/>
        </p:blipFill>
        <p:spPr>
          <a:xfrm>
            <a:off x="9679100" y="0"/>
            <a:ext cx="3123000" cy="1844400"/>
          </a:xfrm>
          <a:prstGeom prst="rect">
            <a:avLst/>
          </a:prstGeom>
          <a:noFill/>
          <a:ln>
            <a:noFill/>
          </a:ln>
        </p:spPr>
      </p:pic>
      <p:sp>
        <p:nvSpPr>
          <p:cNvPr id="1582" name="Google Shape;1582;p177"/>
          <p:cNvSpPr/>
          <p:nvPr/>
        </p:nvSpPr>
        <p:spPr>
          <a:xfrm>
            <a:off x="8212000" y="0"/>
            <a:ext cx="1090200" cy="10287000"/>
          </a:xfrm>
          <a:prstGeom prst="rect">
            <a:avLst/>
          </a:prstGeom>
          <a:solidFill>
            <a:schemeClr val="accent3"/>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177"/>
          <p:cNvSpPr txBox="1"/>
          <p:nvPr>
            <p:ph idx="4294967295" type="ctrTitle"/>
          </p:nvPr>
        </p:nvSpPr>
        <p:spPr>
          <a:xfrm>
            <a:off x="699550" y="3515997"/>
            <a:ext cx="7041000" cy="32550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5600"/>
              <a:buFont typeface="Arial"/>
              <a:buNone/>
            </a:pPr>
            <a:r>
              <a:rPr i="0" lang="fr-FR" sz="3600" u="none" cap="none" strike="noStrike">
                <a:solidFill>
                  <a:schemeClr val="dk1"/>
                </a:solidFill>
              </a:rPr>
              <a:t>Invitation à réfléchir à votre gestion du temps</a:t>
            </a:r>
            <a:endParaRPr i="0" sz="3600" u="none" cap="none" strike="noStrike">
              <a:solidFill>
                <a:schemeClr val="dk1"/>
              </a:solidFill>
            </a:endParaRPr>
          </a:p>
          <a:p>
            <a:pPr indent="0" lvl="0" marL="0" marR="0" rtl="0" algn="l">
              <a:lnSpc>
                <a:spcPct val="115000"/>
              </a:lnSpc>
              <a:spcBef>
                <a:spcPts val="2000"/>
              </a:spcBef>
              <a:spcAft>
                <a:spcPts val="2000"/>
              </a:spcAft>
              <a:buClr>
                <a:schemeClr val="accent5"/>
              </a:buClr>
              <a:buSzPts val="1100"/>
              <a:buFont typeface="Arial"/>
              <a:buNone/>
            </a:pPr>
            <a:r>
              <a:rPr i="0" lang="fr-FR" sz="2000" u="none" cap="none" strike="noStrike">
                <a:solidFill>
                  <a:schemeClr val="dk1"/>
                </a:solidFill>
                <a:latin typeface="Optimistic Text"/>
                <a:ea typeface="Optimistic Text"/>
                <a:cs typeface="Optimistic Text"/>
                <a:sym typeface="Optimistic Text"/>
              </a:rPr>
              <a:t>Un message vous interrompt si vous visualisez le même type de contenu pendant un certain temps. Cette interruption vous invite à basculer vers autre chose et vous voyez une grille qui vous recommande d’autres publications susceptibles de vous intéresser.</a:t>
            </a:r>
            <a:endParaRPr i="0" sz="3600" u="none" cap="none" strike="noStrike">
              <a:solidFill>
                <a:schemeClr val="dk1"/>
              </a:solidFill>
              <a:latin typeface="Optimistic Text"/>
              <a:ea typeface="Optimistic Text"/>
              <a:cs typeface="Optimistic Text"/>
              <a:sym typeface="Optimistic Text"/>
            </a:endParaRPr>
          </a:p>
        </p:txBody>
      </p:sp>
      <p:sp>
        <p:nvSpPr>
          <p:cNvPr id="1584" name="Google Shape;1584;p177"/>
          <p:cNvSpPr/>
          <p:nvPr/>
        </p:nvSpPr>
        <p:spPr>
          <a:xfrm>
            <a:off x="9441875" y="1263075"/>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177"/>
          <p:cNvSpPr/>
          <p:nvPr/>
        </p:nvSpPr>
        <p:spPr>
          <a:xfrm>
            <a:off x="13474200" y="1263188"/>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6" name="Google Shape;1586;p177"/>
          <p:cNvPicPr preferRelativeResize="0"/>
          <p:nvPr/>
        </p:nvPicPr>
        <p:blipFill rotWithShape="1">
          <a:blip r:embed="rId6">
            <a:alphaModFix/>
          </a:blip>
          <a:srcRect b="0" l="0" r="0" t="0"/>
          <a:stretch/>
        </p:blipFill>
        <p:spPr>
          <a:xfrm>
            <a:off x="9679113" y="1662785"/>
            <a:ext cx="3045000" cy="6614400"/>
          </a:xfrm>
          <a:prstGeom prst="roundRect">
            <a:avLst>
              <a:gd fmla="val 6896" name="adj"/>
            </a:avLst>
          </a:prstGeom>
          <a:noFill/>
          <a:ln>
            <a:noFill/>
          </a:ln>
        </p:spPr>
      </p:pic>
      <p:pic>
        <p:nvPicPr>
          <p:cNvPr id="1587" name="Google Shape;1587;p177"/>
          <p:cNvPicPr preferRelativeResize="0"/>
          <p:nvPr/>
        </p:nvPicPr>
        <p:blipFill rotWithShape="1">
          <a:blip r:embed="rId3">
            <a:alphaModFix/>
          </a:blip>
          <a:srcRect b="40391" l="0" r="0" t="0"/>
          <a:stretch/>
        </p:blipFill>
        <p:spPr>
          <a:xfrm>
            <a:off x="13710250" y="1662722"/>
            <a:ext cx="3045000" cy="6614400"/>
          </a:xfrm>
          <a:prstGeom prst="rect">
            <a:avLst/>
          </a:prstGeom>
          <a:noFill/>
          <a:ln>
            <a:noFill/>
          </a:ln>
        </p:spPr>
      </p:pic>
      <p:sp>
        <p:nvSpPr>
          <p:cNvPr id="1588" name="Google Shape;1588;p17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fr-FR"/>
              <a:t>0</a:t>
            </a:r>
            <a:fld id="{00000000-1234-1234-1234-123412341234}" type="slidenum">
              <a:rPr lang="fr-FR"/>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2" name="Shape 1592"/>
        <p:cNvGrpSpPr/>
        <p:nvPr/>
      </p:nvGrpSpPr>
      <p:grpSpPr>
        <a:xfrm>
          <a:off x="0" y="0"/>
          <a:ext cx="0" cy="0"/>
          <a:chOff x="0" y="0"/>
          <a:chExt cx="0" cy="0"/>
        </a:xfrm>
      </p:grpSpPr>
      <p:sp>
        <p:nvSpPr>
          <p:cNvPr id="1593" name="Google Shape;1593;p178"/>
          <p:cNvSpPr txBox="1"/>
          <p:nvPr>
            <p:ph idx="4294967295" type="ctrTitle"/>
          </p:nvPr>
        </p:nvSpPr>
        <p:spPr>
          <a:xfrm>
            <a:off x="699525" y="3189900"/>
            <a:ext cx="7891600" cy="390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5600"/>
              <a:buFont typeface="Arial"/>
              <a:buNone/>
            </a:pPr>
            <a:r>
              <a:rPr b="1" i="0" lang="fr-FR" sz="2300" u="none" cap="none" strike="noStrike">
                <a:solidFill>
                  <a:schemeClr val="dk1"/>
                </a:solidFill>
              </a:rPr>
              <a:t>LEÇON 2</a:t>
            </a:r>
            <a:endParaRPr i="0" sz="5500" u="none" cap="none" strike="noStrike">
              <a:solidFill>
                <a:schemeClr val="dk1"/>
              </a:solidFill>
            </a:endParaRPr>
          </a:p>
          <a:p>
            <a:pPr indent="0" lvl="0" marL="0" marR="0" rtl="0" algn="l">
              <a:lnSpc>
                <a:spcPct val="115000"/>
              </a:lnSpc>
              <a:spcBef>
                <a:spcPts val="1000"/>
              </a:spcBef>
              <a:spcAft>
                <a:spcPts val="2000"/>
              </a:spcAft>
              <a:buClr>
                <a:schemeClr val="dk1"/>
              </a:buClr>
              <a:buSzPts val="5600"/>
              <a:buFont typeface="Arial"/>
              <a:buNone/>
            </a:pPr>
            <a:r>
              <a:rPr i="0" lang="fr-FR" sz="4500" u="none" cap="none" strike="noStrike">
                <a:solidFill>
                  <a:schemeClr val="dk1"/>
                </a:solidFill>
              </a:rPr>
              <a:t>Options pour vous aider à contrôler votre expérience sur Facebook, Messenger, Instagram et WhatsApp</a:t>
            </a:r>
            <a:endParaRPr i="0" sz="4500" u="none" cap="none" strike="noStrike">
              <a:solidFill>
                <a:schemeClr val="dk1"/>
              </a:solidFill>
            </a:endParaRPr>
          </a:p>
        </p:txBody>
      </p:sp>
      <p:pic>
        <p:nvPicPr>
          <p:cNvPr id="1594" name="Google Shape;1594;p178"/>
          <p:cNvPicPr preferRelativeResize="0"/>
          <p:nvPr/>
        </p:nvPicPr>
        <p:blipFill rotWithShape="1">
          <a:blip r:embed="rId3">
            <a:alphaModFix/>
          </a:blip>
          <a:srcRect b="0" l="18792" r="5916" t="12869"/>
          <a:stretch/>
        </p:blipFill>
        <p:spPr>
          <a:xfrm>
            <a:off x="9144100" y="2095269"/>
            <a:ext cx="8444400" cy="6652200"/>
          </a:xfrm>
          <a:prstGeom prst="roundRect">
            <a:avLst>
              <a:gd fmla="val 7089" name="adj"/>
            </a:avLst>
          </a:prstGeom>
          <a:noFill/>
          <a:ln>
            <a:noFill/>
          </a:ln>
        </p:spPr>
      </p:pic>
      <p:pic>
        <p:nvPicPr>
          <p:cNvPr id="1595" name="Google Shape;1595;p178"/>
          <p:cNvPicPr preferRelativeResize="0"/>
          <p:nvPr/>
        </p:nvPicPr>
        <p:blipFill rotWithShape="1">
          <a:blip r:embed="rId4">
            <a:alphaModFix/>
          </a:blip>
          <a:srcRect b="0" l="0" r="0" t="0"/>
          <a:stretch/>
        </p:blipFill>
        <p:spPr>
          <a:xfrm>
            <a:off x="8591125" y="1663118"/>
            <a:ext cx="8695148" cy="5745283"/>
          </a:xfrm>
          <a:prstGeom prst="rect">
            <a:avLst/>
          </a:prstGeom>
          <a:noFill/>
          <a:ln>
            <a:noFill/>
          </a:ln>
        </p:spPr>
      </p:pic>
      <p:sp>
        <p:nvSpPr>
          <p:cNvPr id="1596" name="Google Shape;1596;p17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fr-FR"/>
              <a:t>0</a:t>
            </a:r>
            <a:fld id="{00000000-1234-1234-1234-123412341234}" type="slidenum">
              <a:rPr lang="fr-FR"/>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Meta_v1">
  <a:themeElements>
    <a:clrScheme name="Simple Light">
      <a:dk1>
        <a:srgbClr val="1C2B33"/>
      </a:dk1>
      <a:lt1>
        <a:srgbClr val="344854"/>
      </a:lt1>
      <a:dk2>
        <a:srgbClr val="465A69"/>
      </a:dk2>
      <a:lt2>
        <a:srgbClr val="67788A"/>
      </a:lt2>
      <a:accent1>
        <a:srgbClr val="CBD2D9"/>
      </a:accent1>
      <a:accent2>
        <a:srgbClr val="DEE3E9"/>
      </a:accent2>
      <a:accent3>
        <a:srgbClr val="F1F4F7"/>
      </a:accent3>
      <a:accent4>
        <a:srgbClr val="FFFFFF"/>
      </a:accent4>
      <a:accent5>
        <a:srgbClr val="000000"/>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