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8288000" cy="10287000"/>
  <p:notesSz cx="6858000" cy="9144000"/>
  <p:embeddedFontLst>
    <p:embeddedFont>
      <p:font typeface="Inter" panose="02000503000000020004" pitchFamily="2" charset="0"/>
      <p:regular r:id="rId62"/>
      <p:bold r:id="rId63"/>
      <p:italic r:id="rId64"/>
      <p:boldItalic r:id="rId65"/>
    </p:embeddedFont>
    <p:embeddedFont>
      <p:font typeface="Montserrat SemiBold" panose="020F0502020204030204" pitchFamily="34" charset="0"/>
      <p:regular r:id="rId66"/>
      <p:bold r:id="rId67"/>
      <p:italic r:id="rId68"/>
      <p:boldItalic r:id="rId69"/>
    </p:embeddedFont>
    <p:embeddedFont>
      <p:font typeface="Optimistic" panose="020B050302020302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FF0000"/>
          </p15:clr>
        </p15:guide>
        <p15:guide id="2" pos="5760">
          <p15:clr>
            <a:srgbClr val="FF0000"/>
          </p15:clr>
        </p15:guide>
        <p15:guide id="3" pos="7680">
          <p15:clr>
            <a:srgbClr val="FF0000"/>
          </p15:clr>
        </p15:guide>
        <p15:guide id="4" orient="horz" pos="2160">
          <p15:clr>
            <a:srgbClr val="FF0000"/>
          </p15:clr>
        </p15:guide>
        <p15:guide id="5" orient="horz" pos="4320">
          <p15:clr>
            <a:srgbClr val="FF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iHK1+wfmp0rTH6Frvt6uHgPzv8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426"/>
  </p:normalViewPr>
  <p:slideViewPr>
    <p:cSldViewPr snapToGrid="0">
      <p:cViewPr varScale="1">
        <p:scale>
          <a:sx n="64" d="100"/>
          <a:sy n="64" d="100"/>
        </p:scale>
        <p:origin x="1184" y="192"/>
      </p:cViewPr>
      <p:guideLst>
        <p:guide pos="3840"/>
        <p:guide pos="5760"/>
        <p:guide pos="7680"/>
        <p:guide orient="horz" pos="2160"/>
        <p:guide orient="horz"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lama.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SzPts val="1100"/>
              <a:buNone/>
            </a:pPr>
            <a:r>
              <a:rPr lang="en" sz="1200" b="1">
                <a:solidFill>
                  <a:schemeClr val="dk1"/>
                </a:solidFill>
                <a:latin typeface="Inter"/>
                <a:ea typeface="Inter"/>
                <a:cs typeface="Inter"/>
                <a:sym typeface="Inter"/>
              </a:rPr>
              <a:t>NOTES DE L’INTERVENANT:</a:t>
            </a:r>
            <a:endParaRPr sz="1200" b="1">
              <a:solidFill>
                <a:schemeClr val="dk1"/>
              </a:solidFill>
              <a:latin typeface="Inter"/>
              <a:ea typeface="Inter"/>
              <a:cs typeface="Inter"/>
              <a:sym typeface="Inter"/>
            </a:endParaRPr>
          </a:p>
          <a:p>
            <a:pPr marL="0" lvl="0" indent="0" algn="l" rtl="0">
              <a:lnSpc>
                <a:spcPct val="115000"/>
              </a:lnSpc>
              <a:spcBef>
                <a:spcPts val="1800"/>
              </a:spcBef>
              <a:spcAft>
                <a:spcPts val="0"/>
              </a:spcAft>
              <a:buSzPts val="1100"/>
              <a:buNone/>
            </a:pPr>
            <a:r>
              <a:rPr lang="en" sz="1200" b="1">
                <a:solidFill>
                  <a:schemeClr val="dk1"/>
                </a:solidFill>
                <a:latin typeface="Inter"/>
                <a:ea typeface="Inter"/>
                <a:cs typeface="Inter"/>
                <a:sym typeface="Inter"/>
              </a:rPr>
              <a:t>Préparation avant la session (10 minutes avant le début)</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sz="1200" b="1">
                <a:solidFill>
                  <a:schemeClr val="dk1"/>
                </a:solidFill>
                <a:latin typeface="Inter"/>
                <a:ea typeface="Inter"/>
                <a:cs typeface="Inter"/>
                <a:sym typeface="Inter"/>
              </a:rPr>
              <a:t>Vérification du matériel:</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Appareil de présentation et supports de secours prêts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Alternatives hors ligne préparées (exemples imprimés, guides de discussion)</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Niveau de connectivité confirmé et version adaptée planifiée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Cartes de référence de la méthode VÉRIFIER imprimées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Exemples de scénarios réels adaptés à votre public spécifique</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SzPts val="1100"/>
              <a:buNone/>
            </a:pPr>
            <a:r>
              <a:rPr lang="en" sz="1200" b="1">
                <a:solidFill>
                  <a:schemeClr val="dk1"/>
                </a:solidFill>
                <a:latin typeface="Inter"/>
                <a:ea typeface="Inter"/>
                <a:cs typeface="Inter"/>
                <a:sym typeface="Inter"/>
              </a:rPr>
              <a:t>Mise en place de la salle et considérations pour l’apprentissage des adultes:</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Disposer les sièges pour faciliter les discussions entre pairs (petits groupes de 3 à 4 personnes)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Assurez-vous que les participants peuvent voir la présentation sous tous les angles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Prévoyez un tableau ou un paperboard pour noter les idées et les observations du groupe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Créez un environnement confortable – les adultes apprennent mieux lorsqu’ils sont détendus et respectés</a:t>
            </a:r>
            <a:endParaRPr sz="1200">
              <a:solidFill>
                <a:schemeClr val="dk1"/>
              </a:solidFill>
              <a:latin typeface="Inter"/>
              <a:ea typeface="Inter"/>
              <a:cs typeface="Inter"/>
              <a:sym typeface="Inter"/>
            </a:endParaRPr>
          </a:p>
          <a:p>
            <a:pPr marL="0" lvl="0" indent="0" algn="l" rtl="0">
              <a:lnSpc>
                <a:spcPct val="115000"/>
              </a:lnSpc>
              <a:spcBef>
                <a:spcPts val="1400"/>
              </a:spcBef>
              <a:spcAft>
                <a:spcPts val="0"/>
              </a:spcAft>
              <a:buSzPts val="1100"/>
              <a:buNone/>
            </a:pPr>
            <a:r>
              <a:rPr lang="en" sz="1200" b="1">
                <a:solidFill>
                  <a:schemeClr val="dk1"/>
                </a:solidFill>
                <a:latin typeface="Inter"/>
                <a:ea typeface="Inter"/>
                <a:cs typeface="Inter"/>
                <a:sym typeface="Inter"/>
              </a:rPr>
              <a:t>Connaître votre public:</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De nombreux participants peuvent se sentir intimidés par la technologie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Les adultes apportent une riche expérience de vie qui doit être valorisée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Certains ont pu avoir des expériences négatives avec la technologie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Concentrez-vous sur les avantages pratiques et les applications concrètes</a:t>
            </a:r>
            <a:endParaRPr sz="1200" b="1">
              <a:solidFill>
                <a:schemeClr val="dk1"/>
              </a:solidFill>
              <a:latin typeface="Inter"/>
              <a:ea typeface="Inter"/>
              <a:cs typeface="Inter"/>
              <a:sym typeface="Inte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6" name="Google Shape;100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«Alors, comment ça marche?»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«Apprend à partir l'exemple: L'IA observe énormément d’images, de mots ou de sons – un peu comme des devoirs – pour comprendre les motifs. Par exemple, elle peut analyser 1 000 photos de chats pour apprendre à quoi ressemble un chat.»</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«S’exerce et s’améliore: Tout comme vous vous améliorez en vous entraînant, l'IA continue d'apprendre en essayant des choses encore et encore, et en vérifiant si elle a raison.»</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«Fait des Prédictions ou des Décisions: Une fois qu’elle a suffisamment appris, l’IA peut deviner ce qu’est un objet, écrire une phrase ou même parler avec vous – en se basant sur ce qu’elle a appris.»</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«Vous aide à faire les choses plus rapidement: L'IA utilise ce qu'elle sait pour aider les gens – comme suggérer des chansons, dessiner des images ou répondre à des questions!»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2" name="Google Shape;10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L'INTERVENANT:</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Concepts Clés de l’IA</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«Maintenant que nous avons parlé de ce qu’est l’IA et de son fonctionnement, voyons quelques concepts clés que vous entendrez souvent lorsque l’on parle d’IA. Ne vous inquiétez pas — nous allons rester simples et faciles à comprendre.»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Apprentissage Automatique</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L’apprentissage automatique, c’est la manière dont les ordinateurs apprennent à partir d’exemples. Au lieu de recevoir des instructions étape par étape, ils analysent de grandes quantités de données — images, textes ou chiffres — et commencent à reconnaître des modèles. Avec suffisamment d’exemples, ils peuvent faire des prédictions ou prendre des décisions seuls. C’est comme s’entraîner pour un sport : plus on pratique, plus on s’améliore.»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Traitement du Langage Naturel (TLN)</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«Le TLN permet aux ordinateurs de comprendre et d’utiliser le langage humain. C’est grâce à lui que l’IA peut répondre à vos questions, traduire des langues, résumer des textes ou discuter avec vous. Il permet aux machines de lire, interpréter et même générer du texte de manière naturelle.»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Intelligence Artificielle Générale (IAG)</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L’IAG est davantage une idée du futur qu’une réalité actuelle. Il s’agirait d’une IA capable de penser, d’apprendre et de résoudre des problèmes dans de nombreux domaines, au même niveau qu’un être humain. Aujourd’hui, l’IA est performante sur des tâches spécifiques — pas sur tout — donc l’IAG reste un concept que les chercheurs explorent.»</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Réseaux de Neurones</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«Les réseaux de neurones sont des systèmes informatiques inspirés du cerveau humain. Ils fonctionnent par couches qui transmettent l’information et aident l’IA à reconnaître des modèles — par exemple distinguer un chien d’un chat sur une image, ou deviner le mot suivant dans une phrase. On peut les considérer comme les “cellules cérébrales” des modèles d’IA.»</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Superintelligence</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«La superintelligence est également une idée théorique. Elle désignerait une IA plus intelligente que les humains dans presque tous les domaines: créativité, résolution de problèmes, stratégie, etc. Elle n’existe pas aujourd’hui, mais elle est souvent évoquée lorsqu’on parle de l’avenir de l’IA.»</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«Rappelez-vous: vous n’avez pas besoin de devenir des experts en IA. L’objectif est de comprendre ces concepts suffisamment pour que l’IA paraisse moins mystérieuse et davantage comme un outil que vous pouvez utiliser et dont vous pouvez parler avec confiance.»</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9" name="Google Shape;105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adultes apprennent mieux lorsqu’ils peuvent appliquer immédiatement ce qu’ils ont appris. Ainsi, tout ce que nous allons voir aujourd’hui a une réponse pratique: «Comment cela m’aide-t-il maintenant?»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Aperçu des Modules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«Nous avons quatre modules ciblés, chacun s'appuyant sur le précédent. Si vous avez des questions pendant un module, n'hésitez pas à les poser – il y a de grandes chances que votre question aide aussi les autres.»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Définition des Attentes: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a:solidFill>
                  <a:schemeClr val="dk1"/>
                </a:solidFill>
                <a:latin typeface="Inter"/>
                <a:ea typeface="Inter"/>
                <a:cs typeface="Inter"/>
                <a:sym typeface="Inter"/>
              </a:rPr>
              <a:t>«À la fin de la journée, vous aurez des compétences concrètes que vous pourrez utiliser immédiatement, ainsi que la confiance nécessaire pour explorer les outils d’IA en toute sécurité, par vous-mêmes.»</a:t>
            </a:r>
            <a:endParaRPr sz="1200" b="1">
              <a:solidFill>
                <a:schemeClr val="dk1"/>
              </a:solidFill>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3" name="Google Shape;108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a:solidFill>
                  <a:schemeClr val="dk1"/>
                </a:solidFill>
                <a:latin typeface="Inter"/>
                <a:ea typeface="Inter"/>
                <a:cs typeface="Inter"/>
                <a:sym typeface="Inter"/>
              </a:rPr>
              <a:t>Créer avec l’IA – Se protéger (15 minutes)</a:t>
            </a:r>
            <a:endParaRPr>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Objectif d’apprentissage: Les participants seront capables de repérer les contenus générés par l’IA susceptibles d’être nuisibles et de se protéger, ainsi que leurs familles, contre la désinformation.</a:t>
            </a:r>
            <a:endParaRPr>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endParaRPr sz="1200" b="1">
              <a:solidFill>
                <a:schemeClr val="dk1"/>
              </a:solidFill>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0" name="Google Shape;109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Établissement de la pertinence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«Laissez-moi commencer par une question: Combien d'entre vous ont des groupes de famille sur WhatsApp? Gardez la main levée si des informations qui s'avèrent fausses sont parfois partagées dans ces groupes.»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Reconnaître une expérience universelle: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«Nous avons tous vécu cela. Mais aujourd’hui, l’IA peut créer de fausses nouvelles, de fausses photos, voire de faux messages vocaux incroyablement convaincants. La bonne nouvelle, c’est qu’il existe des moyens de les repérer.»</a:t>
            </a:r>
            <a:endParaRPr sz="1200" b="1">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5" name="Google Shape;10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Exemples Concrets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a:t>
            </a:r>
            <a:r>
              <a:rPr lang="en"/>
              <a:t>De fausses informations sur des politiques gouvernementales qui pourraient affecter vos prestations ou vos impôts en Égypte, au Liban ou en Jordanie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publicités commerciales frauduleuses avec des histoires de réussite générées par l'IA ciblant les consommateurs.»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 fausses informations de santé qui pourraient nuire à votre famille.»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messages d'escroquerie qui semblent provenir de votre banque.»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Enjeux personnels:</a:t>
            </a:r>
            <a:endParaRPr b="1">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«Il ne s’agit pas de devenir un expert en technologie – mais de protéger votre famille et votre communauté contre la désinformation et les arnaques.»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NOTES DE L’INTERVENANT: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Mise </a:t>
            </a:r>
            <a:r>
              <a:rPr lang="en" b="1" dirty="0" err="1">
                <a:solidFill>
                  <a:schemeClr val="dk1"/>
                </a:solidFill>
                <a:latin typeface="Inter"/>
                <a:ea typeface="Inter"/>
                <a:cs typeface="Inter"/>
                <a:sym typeface="Inter"/>
              </a:rPr>
              <a:t>en</a:t>
            </a:r>
            <a:r>
              <a:rPr lang="en" b="1" dirty="0">
                <a:solidFill>
                  <a:schemeClr val="dk1"/>
                </a:solidFill>
                <a:latin typeface="Inter"/>
                <a:ea typeface="Inter"/>
                <a:cs typeface="Inter"/>
                <a:sym typeface="Inter"/>
              </a:rPr>
              <a:t> Place et </a:t>
            </a:r>
            <a:r>
              <a:rPr lang="en" b="1" dirty="0" err="1">
                <a:solidFill>
                  <a:schemeClr val="dk1"/>
                </a:solidFill>
                <a:latin typeface="Inter"/>
                <a:ea typeface="Inter"/>
                <a:cs typeface="Inter"/>
                <a:sym typeface="Inter"/>
              </a:rPr>
              <a:t>Renforcement</a:t>
            </a:r>
            <a:r>
              <a:rPr lang="en" b="1" dirty="0">
                <a:solidFill>
                  <a:schemeClr val="dk1"/>
                </a:solidFill>
                <a:latin typeface="Inter"/>
                <a:ea typeface="Inter"/>
                <a:cs typeface="Inter"/>
                <a:sym typeface="Inter"/>
              </a:rPr>
              <a:t> de la Confiance</a:t>
            </a:r>
            <a:r>
              <a:rPr lang="en" dirty="0">
                <a:solidFill>
                  <a:schemeClr val="dk1"/>
                </a:solidFill>
                <a:latin typeface="Inter"/>
                <a:ea typeface="Inter"/>
                <a:cs typeface="Inter"/>
                <a:sym typeface="Inter"/>
              </a:rPr>
              <a:t> (1 minute):</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dirty="0">
                <a:solidFill>
                  <a:schemeClr val="dk1"/>
                </a:solidFill>
                <a:latin typeface="Inter"/>
                <a:ea typeface="Inter"/>
                <a:cs typeface="Inter"/>
                <a:sym typeface="Inter"/>
              </a:rPr>
              <a:t>«Nous </a:t>
            </a:r>
            <a:r>
              <a:rPr lang="en" dirty="0" err="1">
                <a:solidFill>
                  <a:schemeClr val="dk1"/>
                </a:solidFill>
                <a:latin typeface="Inter"/>
                <a:ea typeface="Inter"/>
                <a:cs typeface="Inter"/>
                <a:sym typeface="Inter"/>
              </a:rPr>
              <a:t>allons</a:t>
            </a:r>
            <a:r>
              <a:rPr lang="en" dirty="0">
                <a:solidFill>
                  <a:schemeClr val="dk1"/>
                </a:solidFill>
                <a:latin typeface="Inter"/>
                <a:ea typeface="Inter"/>
                <a:cs typeface="Inter"/>
                <a:sym typeface="Inter"/>
              </a:rPr>
              <a:t> nous </a:t>
            </a:r>
            <a:r>
              <a:rPr lang="en" dirty="0" err="1">
                <a:solidFill>
                  <a:schemeClr val="dk1"/>
                </a:solidFill>
                <a:latin typeface="Inter"/>
                <a:ea typeface="Inter"/>
                <a:cs typeface="Inter"/>
                <a:sym typeface="Inter"/>
              </a:rPr>
              <a:t>entraîner</a:t>
            </a:r>
            <a:r>
              <a:rPr lang="en" dirty="0">
                <a:solidFill>
                  <a:schemeClr val="dk1"/>
                </a:solidFill>
                <a:latin typeface="Inter"/>
                <a:ea typeface="Inter"/>
                <a:cs typeface="Inter"/>
                <a:sym typeface="Inter"/>
              </a:rPr>
              <a:t> ensemble. </a:t>
            </a:r>
            <a:r>
              <a:rPr lang="en" dirty="0" err="1">
                <a:solidFill>
                  <a:schemeClr val="dk1"/>
                </a:solidFill>
                <a:latin typeface="Inter"/>
                <a:ea typeface="Inter"/>
                <a:cs typeface="Inter"/>
                <a:sym typeface="Inter"/>
              </a:rPr>
              <a:t>Rappelez-vous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même</a:t>
            </a:r>
            <a:r>
              <a:rPr lang="en" dirty="0">
                <a:solidFill>
                  <a:schemeClr val="dk1"/>
                </a:solidFill>
                <a:latin typeface="Inter"/>
                <a:ea typeface="Inter"/>
                <a:cs typeface="Inter"/>
                <a:sym typeface="Inter"/>
              </a:rPr>
              <a:t> les experts se font </a:t>
            </a:r>
            <a:r>
              <a:rPr lang="en" dirty="0" err="1">
                <a:solidFill>
                  <a:schemeClr val="dk1"/>
                </a:solidFill>
                <a:latin typeface="Inter"/>
                <a:ea typeface="Inter"/>
                <a:cs typeface="Inter"/>
                <a:sym typeface="Inter"/>
              </a:rPr>
              <a:t>parfois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avoir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L’objectif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est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d’apprendre</a:t>
            </a:r>
            <a:r>
              <a:rPr lang="en" dirty="0">
                <a:solidFill>
                  <a:schemeClr val="dk1"/>
                </a:solidFill>
                <a:latin typeface="Inter"/>
                <a:ea typeface="Inter"/>
                <a:cs typeface="Inter"/>
                <a:sym typeface="Inter"/>
              </a:rPr>
              <a:t> à poser les </a:t>
            </a:r>
            <a:r>
              <a:rPr lang="en" dirty="0" err="1">
                <a:solidFill>
                  <a:schemeClr val="dk1"/>
                </a:solidFill>
                <a:latin typeface="Inter"/>
                <a:ea typeface="Inter"/>
                <a:cs typeface="Inter"/>
                <a:sym typeface="Inter"/>
              </a:rPr>
              <a:t>bonnes</a:t>
            </a:r>
            <a:r>
              <a:rPr lang="en" dirty="0">
                <a:solidFill>
                  <a:schemeClr val="dk1"/>
                </a:solidFill>
                <a:latin typeface="Inter"/>
                <a:ea typeface="Inter"/>
                <a:cs typeface="Inter"/>
                <a:sym typeface="Inter"/>
              </a:rPr>
              <a:t> questions, pas d’être parfait.»</a:t>
            </a:r>
            <a:endParaRPr sz="1200" b="1" dirty="0">
              <a:solidFill>
                <a:schemeClr val="dk1"/>
              </a:solidFill>
              <a:latin typeface="Inter"/>
              <a:ea typeface="Inter"/>
              <a:cs typeface="Inter"/>
              <a:sym typeface="Inte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Version Haute Connectivité</a:t>
            </a:r>
            <a:r>
              <a:rPr lang="en">
                <a:solidFill>
                  <a:schemeClr val="dk1"/>
                </a:solidFill>
                <a:latin typeface="Inter"/>
                <a:ea typeface="Inter"/>
                <a:cs typeface="Inter"/>
                <a:sym typeface="Inter"/>
              </a:rPr>
              <a:t> (4 minutes): </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Stratégie de Sélection de Photos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Choisissez des images pertinentes pour le contexte du Moyen-Orient (personnalités publiques, lieux, événements).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Sélectionnez des images générées par l’IA avec des défauts subtils mais identifiables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Évitez les images fausses trop évidentes qui pourraient donner aux participants le sentiment d'être pris de haut.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Processus de Vote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«Regardez les deux photos pendant 30 secondes. Pensez à: est-ce que les arrière-plans semblent cohérents? Est-ce que l'éclairage et les ombres correspondent? Est-ce qu’il y a quelque chose de “bizarre”, même si vous ne pouvez pas expliquer quoi?»</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Après le vote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«Avant de révéler la réponse, est-ce que quelqu’un peut partager ce qui a motivé son choix? Qu’avez-vous remarqué?»</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Moment Pédagogique: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«La photo générée par l'IA présente [problème spécifique – mains non naturelles, éclairage incohérent, arrière-plan étrange]. Mais remarquez – ce n'est pas évident! C'est pourquoi nous devons être des détectives, et pas seulement des observateurs occasionnels.»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Version Basse Connectivité </a:t>
            </a:r>
            <a:r>
              <a:rPr lang="en">
                <a:solidFill>
                  <a:schemeClr val="dk1"/>
                </a:solidFill>
                <a:latin typeface="Inter"/>
                <a:ea typeface="Inter"/>
                <a:cs typeface="Inter"/>
                <a:sym typeface="Inter"/>
              </a:rPr>
              <a:t>(4 minutes)</a:t>
            </a:r>
            <a:r>
              <a:rPr lang="en" b="1">
                <a:solidFill>
                  <a:schemeClr val="dk1"/>
                </a:solidFill>
                <a:latin typeface="Inter"/>
                <a:ea typeface="Inter"/>
                <a:cs typeface="Inter"/>
                <a:sym typeface="Inter"/>
              </a:rPr>
              <a:t>: Utilisation d’exemples imprimés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Faites circuler les photos imprimées pour un examen plus approfondi</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Donnez aux participants 2 minutes pour examiner les deux</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Animez une discussion sur ce qu’ils remarquent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des loupes si elles sont disponibles pour montrer les petits détails</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b="1">
              <a:solidFill>
                <a:schemeClr val="dk1"/>
              </a:solidFill>
              <a:latin typeface="Inter"/>
              <a:ea typeface="Inter"/>
              <a:cs typeface="Inter"/>
              <a:sym typeface="Inte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5" name="Google Shape;114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L’INTERVENANT:</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Mise en Place </a:t>
            </a:r>
            <a:r>
              <a:rPr lang="en" sz="1200">
                <a:solidFill>
                  <a:schemeClr val="dk1"/>
                </a:solidFill>
                <a:latin typeface="Inter"/>
                <a:ea typeface="Inter"/>
                <a:cs typeface="Inter"/>
                <a:sym typeface="Inter"/>
              </a:rPr>
              <a:t>(1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«L’IA devient très performante en écriture, mais souvent, son style n'est pas tout à fait humain, surtout de la façon dont nous communiquons.»</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1" name="Google Shape;115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Lisez les deux exemples à voix haute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Lisez l'exemple écrit par un humain avec une intonation naturelle, adaptée à votre public.</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Lisez l’exemple généré par l’IA avec un ton plus formel pour souligner la différence.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Analyse en Groupe</a:t>
            </a:r>
            <a:r>
              <a:rPr lang="en">
                <a:solidFill>
                  <a:schemeClr val="dk1"/>
                </a:solidFill>
                <a:latin typeface="Inter"/>
                <a:ea typeface="Inter"/>
                <a:cs typeface="Inter"/>
                <a:sym typeface="Inter"/>
              </a:rPr>
              <a:t> (3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«Quelles différences entendez-vous? Lequel de ces messages ressemble à la manière dont vous ou vos amis écririez réellement de l’actualité sur les transports?»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Réponses Attendues et Suivis:</a:t>
            </a:r>
            <a:endParaRPr>
              <a:solidFill>
                <a:schemeClr val="dk1"/>
              </a:solidFill>
              <a:latin typeface="Inter"/>
              <a:ea typeface="Inter"/>
              <a:cs typeface="Inter"/>
              <a:sym typeface="Inter"/>
            </a:endParaRPr>
          </a:p>
          <a:p>
            <a:pPr marL="457200" marR="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«La première utilise des expressions locales et un langage facile à comprendre → « Exactement ! L’IA passe souvent à côté des expressions locales qui nous sont naturelles.» </a:t>
            </a: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«Le second semble trop formel.» → «C’est vrai! L’IA donne souvent l’impression d’essayer d’impressionner plutôt que de communiquer.»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 premier semble plus personnel.» → «Bonne remarque! Les humains écrivent avec de l’émotion et des enjeux personnels.»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Application Pratique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«Quand vous voyez des messages sur des nouvelles locales importantes – élections, politiques, urgences – demandez-vous: est-ce que cela ressemble à la manière dont de vraies personnes d’ici en parlent?»</a:t>
            </a:r>
            <a:endParaRPr>
              <a:solidFill>
                <a:schemeClr val="dk1"/>
              </a:solidFill>
            </a:endParaRPr>
          </a:p>
          <a:p>
            <a:pPr marL="0" lvl="0" indent="0" algn="l" rtl="0">
              <a:lnSpc>
                <a:spcPct val="100000"/>
              </a:lnSpc>
              <a:spcBef>
                <a:spcPts val="1200"/>
              </a:spcBef>
              <a:spcAft>
                <a:spcPts val="0"/>
              </a:spcAft>
              <a:buSzPts val="1100"/>
              <a:buNone/>
            </a:pPr>
            <a:endParaRPr sz="1200" b="1">
              <a:solidFill>
                <a:schemeClr val="dk1"/>
              </a:solidFill>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L’INTERVENANT:</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b="1">
                <a:solidFill>
                  <a:schemeClr val="dk1"/>
                </a:solidFill>
                <a:latin typeface="Inter"/>
                <a:ea typeface="Inter"/>
                <a:cs typeface="Inter"/>
                <a:sym typeface="Inter"/>
              </a:rPr>
              <a:t>Plan de la Session</a:t>
            </a:r>
            <a:endParaRPr sz="1200" b="1">
              <a:solidFill>
                <a:schemeClr val="dk1"/>
              </a:solidFill>
              <a:latin typeface="Inter"/>
              <a:ea typeface="Inter"/>
              <a:cs typeface="Inter"/>
              <a:sym typeface="Inte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5" name="Google Shape;116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Sensibilisation Sans Panique</a:t>
            </a:r>
            <a:r>
              <a:rPr lang="en">
                <a:solidFill>
                  <a:schemeClr val="dk1"/>
                </a:solidFill>
                <a:latin typeface="Inter"/>
                <a:ea typeface="Inter"/>
                <a:cs typeface="Inter"/>
                <a:sym typeface="Inter"/>
              </a:rPr>
              <a:t> (3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«Je veux que vous soyez conscients d’une nouveauté: l’IA peut désormais copier des voix et des visages. Mais ne vous inquiétez pas – il existe toujours des moyens de vous protéger.»</a:t>
            </a:r>
            <a:endParaRPr sz="1200">
              <a:solidFill>
                <a:schemeClr val="dk1"/>
              </a:solidFill>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1" name="Google Shape;11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 Haute Connectivité:</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Jouez un court extrait de génération vocale par IA (soyez rapide et non menaçant).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Montrez comment les humains peuvent repérer des incohérences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Alternative Basse Connectivité</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Décrivez la technologie et montrez des captures d'écran</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les stratégies pratiques de protection</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Protection Pratiques</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«Voici ce qu’il faut retenir: si vous recevez un message vocal ou une vidéo demandant de l’argent, des informations personnelles ou une action urgente – même si la voix ressemble à quelqu’un que vous connaissez – vérifiez par un autre moyen. Rappelez la personne, envoyez-lui un message séparé, ou posez-lui une question qu’elle seule saurait y répondre.»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Application Réelle: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«C’est particulièrement important pour protéger les membres de la famille plus âgés, qui pourraient recevoir de faux appels vocaux prétendant venir de banques ou d’administrations dans votre pays.»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Transition du Module: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savez maintenant ce qu’il faut surveiller. Passons à la compréhension de comment l’IA fonctionne réellement, afin que vous soyez plus confiants pour l’utiliser comme un outil.»</a:t>
            </a:r>
            <a:endParaRPr>
              <a:solidFill>
                <a:schemeClr val="dk1"/>
              </a:solidFill>
            </a:endParaRPr>
          </a:p>
          <a:p>
            <a:pPr marL="0" lvl="0" indent="0" algn="l" rtl="0">
              <a:lnSpc>
                <a:spcPct val="100000"/>
              </a:lnSpc>
              <a:spcBef>
                <a:spcPts val="1200"/>
              </a:spcBef>
              <a:spcAft>
                <a:spcPts val="0"/>
              </a:spcAft>
              <a:buSzPts val="1100"/>
              <a:buNone/>
            </a:pPr>
            <a:endParaRPr sz="1200" b="1">
              <a:solidFill>
                <a:schemeClr val="dk1"/>
              </a:solidFill>
              <a:latin typeface="Inter"/>
              <a:ea typeface="Inter"/>
              <a:cs typeface="Inter"/>
              <a:sym typeface="Inte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6" name="Google Shape;119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a:solidFill>
                  <a:schemeClr val="dk1"/>
                </a:solidFill>
                <a:latin typeface="Inter"/>
                <a:ea typeface="Inter"/>
                <a:cs typeface="Inter"/>
                <a:sym typeface="Inter"/>
              </a:rPr>
              <a:t>Module: Concevoir l’IA (15 minutes)</a:t>
            </a:r>
            <a:endParaRPr>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Objectif d’apprentissage: Les participants comprendront les capacités et les limites de l’IA suffisamment pour l’utiliser de manière confiante et appropriée dans la vie quotidienne.</a:t>
            </a:r>
            <a:endParaRPr>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endParaRPr b="1">
              <a:solidFill>
                <a:schemeClr val="dk1"/>
              </a:solidFill>
              <a:latin typeface="Inter"/>
              <a:ea typeface="Inter"/>
              <a:cs typeface="Inter"/>
              <a:sym typeface="Inte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2" name="Google Shape;120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Approche de Démystification</a:t>
            </a:r>
            <a:r>
              <a:rPr lang="en">
                <a:solidFill>
                  <a:schemeClr val="dk1"/>
                </a:solidFill>
                <a:latin typeface="Inter"/>
                <a:ea typeface="Inter"/>
                <a:cs typeface="Inter"/>
                <a:sym typeface="Inter"/>
              </a:rPr>
              <a:t> (3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semble compliquée, mais l'idée de base est simple. Laissez-moi vous donner une analogie à laquelle tout le monde peut s'identifier.»</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Développement de l'Analogie Culinaire: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«Pensez à l’apprentissage de la préparation de votre plat signature — peut-être le jollof rice, l’ugali ou le bobotie. Comment avez-vous appris?»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Réponses attendues:</a:t>
            </a:r>
            <a:r>
              <a:rPr lang="en">
                <a:solidFill>
                  <a:schemeClr val="dk1"/>
                </a:solidFill>
                <a:latin typeface="Inter"/>
                <a:ea typeface="Inter"/>
                <a:cs typeface="Inter"/>
                <a:sym typeface="Inter"/>
              </a:rPr>
              <a:t> «En regardant ma mère», «Avec des vidéos YouTube», «En pratiquant», «En essayant différentes recettes».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Lien avec l’IA:</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apprend exactement de la même façon, sauf qu’au lieu de regarder quelques personnes cuisiner, elle “regarde” des millions d’exemples. Et au lieu de préparer quelques plats d’entraînement, elle s'entraîne des millions de fois. C’est pour cela qu’elle peut devenir très performante très rapidement.»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Idée Clé:</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«Mais voici ce qui est important – tout comme vous devez goûter et ajuster votre plat en fonction des préférences de votre famille, l’IA a besoin des humains pour la guider et la rendre utile dans la vie réelle.»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Abordez les Préoccupations Courantes </a:t>
            </a:r>
            <a:r>
              <a:rPr lang="en">
                <a:solidFill>
                  <a:schemeClr val="dk1"/>
                </a:solidFill>
                <a:latin typeface="Inter"/>
                <a:ea typeface="Inter"/>
                <a:cs typeface="Inter"/>
                <a:sym typeface="Inter"/>
              </a:rPr>
              <a:t>(2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a:solidFill>
                  <a:schemeClr val="dk1"/>
                </a:solidFill>
                <a:latin typeface="Inter"/>
                <a:ea typeface="Inter"/>
                <a:cs typeface="Inter"/>
                <a:sym typeface="Inter"/>
              </a:rPr>
              <a:t>«Certaines personnes craignent que l’IA remplace les humains. Mais pensez-y: même avec toutes les vidéos de cuisine disponibles en ligne, voulez-vous vraiment qu’un robot cuisine pour votre fête de famille? Ou préférez-vous l’amour, la culture et la touche personnelle que vous apportez? L’IA, c’est pareil – c’est un outil puissant, mais a besoin de votre sagesse.»</a:t>
            </a:r>
            <a:endParaRPr sz="1200" b="1">
              <a:solidFill>
                <a:schemeClr val="dk1"/>
              </a:solidFill>
              <a:latin typeface="Inter"/>
              <a:ea typeface="Inter"/>
              <a:cs typeface="Inter"/>
              <a:sym typeface="Inte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6" name="Google Shape;124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Types d’IA que Vous Utilisez au Quotidien</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Reconnaissance et Valorisation</a:t>
            </a:r>
            <a:r>
              <a:rPr lang="en">
                <a:solidFill>
                  <a:schemeClr val="dk1"/>
                </a:solidFill>
                <a:latin typeface="Inter"/>
                <a:ea typeface="Inter"/>
                <a:cs typeface="Inter"/>
                <a:sym typeface="Inter"/>
              </a:rPr>
              <a:t> (4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«Regardons votre smartphone comme le ferait un expert en IA. Je vais mentionner différentes fonctionnalités – faites un signe de tête si vous les avez utilisées.»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Parcourez chaque catégorie avec la participation du public:</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IA de Recommandation</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«YouTube vous propose des séries égyptiennes, libanaises ou des programmes télévisés du Golfe que vous pourriez aimer. Des applications comme Noon, Souq (Amazon) ou Carrefour suggèrent des produits en fonction de votre navigation. </a:t>
            </a:r>
            <a:r>
              <a:rPr lang="en" sz="1100">
                <a:solidFill>
                  <a:srgbClr val="092838"/>
                </a:solidFill>
                <a:latin typeface="Arial"/>
                <a:ea typeface="Arial"/>
                <a:cs typeface="Arial"/>
                <a:sym typeface="Arial"/>
              </a:rPr>
              <a:t>Spotify crée des playlists à partir de vos goûts musicaux</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Avez-vous remarqué cela? À quel point ces suggestions sont-elles précises pour vous?»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IA de Traduction</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«Google Traduction aide entre le français et l’anglais – ou même avec des langues locales.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WhatsApp peut traduire des messages venant de proches à l’étranger en France, au Canada ou aux États-Unis.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assistants vocaux comme Google Assistant peuvent reconnaître nos accents français et parfois même notre argot.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Quelqu'un a-t-il utilisé cela pour communiquer avec des personnes qui ne parlent pas la même langue?»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IA de Sécurité </a:t>
            </a:r>
            <a:r>
              <a:rPr lang="en">
                <a:solidFill>
                  <a:schemeClr val="dk1"/>
                </a:solidFill>
                <a:latin typeface="Inter"/>
                <a:ea typeface="Inter"/>
                <a:cs typeface="Inter"/>
                <a:sym typeface="Inter"/>
              </a:rPr>
              <a:t>(1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applications bancaires qui vous envoient un SMS en cas de dépenses inhabituelles, les courriels qui filtrent le spam. Cela vous protège automatiquement. Avez-vous déjà reçu ces alertes?»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IA en Coulisses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«Même des choses simples comme votre appareil photo qui fait automatiquement la mise au point sur les visages, ou la batterie de votre téléphone qui dure plus longtemps parce qu'elle apprend vos habitudes d'utilisation.»</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Message d’Encouragement: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a:solidFill>
                  <a:schemeClr val="dk1"/>
                </a:solidFill>
                <a:latin typeface="Inter"/>
                <a:ea typeface="Inter"/>
                <a:cs typeface="Inter"/>
                <a:sym typeface="Inter"/>
              </a:rPr>
              <a:t>«Vous voyez? Vous n’êtes pas des débutants en IA – vous êtes un utilisateur expérimenté, qui apprend maintenant à être plus intentionnel.»</a:t>
            </a:r>
            <a:endParaRPr sz="1200" b="1">
              <a:solidFill>
                <a:schemeClr val="dk1"/>
              </a:solidFill>
              <a:latin typeface="Inter"/>
              <a:ea typeface="Inter"/>
              <a:cs typeface="Inter"/>
              <a:sym typeface="Inte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6" name="Google Shape;129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Qu'est-ce que l'IA générative?</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Distinction Claire</a:t>
            </a:r>
            <a:r>
              <a:rPr lang="en">
                <a:solidFill>
                  <a:schemeClr val="dk1"/>
                </a:solidFill>
                <a:latin typeface="Inter"/>
                <a:ea typeface="Inter"/>
                <a:cs typeface="Inter"/>
                <a:sym typeface="Inter"/>
              </a:rPr>
              <a:t> (3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outils d’intelligence artificielle qui permettent de créer différents types de contenus, tels que du texte, des vidéos et des images, sont appelés “IA générative”. L’IA générative ne se contente pas de reconnaître des modèles et d’analyser des informations ; elle peut créer de nouveaux contenus à partir des modèles qu’elle a appris à partir de vastes ensembles de données.</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Considérez l'IA générative comme un système qui apprend à partir de nombreux exemples, puis génère de lui-même un contenu similaire. L'IA générative peut créer:</a:t>
            </a:r>
            <a:endParaRPr>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b="1">
                <a:solidFill>
                  <a:schemeClr val="dk1"/>
                </a:solidFill>
                <a:latin typeface="Inter"/>
                <a:ea typeface="Inter"/>
                <a:cs typeface="Inter"/>
                <a:sym typeface="Inter"/>
              </a:rPr>
              <a:t>Du texte: </a:t>
            </a:r>
            <a:r>
              <a:rPr lang="en">
                <a:solidFill>
                  <a:schemeClr val="dk1"/>
                </a:solidFill>
                <a:latin typeface="Inter"/>
                <a:ea typeface="Inter"/>
                <a:cs typeface="Inter"/>
                <a:sym typeface="Inter"/>
              </a:rPr>
              <a:t>e-mails, rapports, histoires, réponses de chat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Des images: </a:t>
            </a:r>
            <a:r>
              <a:rPr lang="en">
                <a:solidFill>
                  <a:schemeClr val="dk1"/>
                </a:solidFill>
                <a:latin typeface="Inter"/>
                <a:ea typeface="Inter"/>
                <a:cs typeface="Inter"/>
                <a:sym typeface="Inter"/>
              </a:rPr>
              <a:t>œuvres d'art, conceptions de produits, illustrations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De l'audio: </a:t>
            </a:r>
            <a:r>
              <a:rPr lang="en">
                <a:solidFill>
                  <a:schemeClr val="dk1"/>
                </a:solidFill>
                <a:latin typeface="Inter"/>
                <a:ea typeface="Inter"/>
                <a:cs typeface="Inter"/>
                <a:sym typeface="Inter"/>
              </a:rPr>
              <a:t>musique, parole, clonage de voix</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De la vidéo: </a:t>
            </a:r>
            <a:r>
              <a:rPr lang="en">
                <a:solidFill>
                  <a:schemeClr val="dk1"/>
                </a:solidFill>
                <a:latin typeface="Inter"/>
                <a:ea typeface="Inter"/>
                <a:cs typeface="Inter"/>
                <a:sym typeface="Inter"/>
              </a:rPr>
              <a:t>vidéos ou animations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Du code: </a:t>
            </a:r>
            <a:r>
              <a:rPr lang="en">
                <a:solidFill>
                  <a:schemeClr val="dk1"/>
                </a:solidFill>
                <a:latin typeface="Inter"/>
                <a:ea typeface="Inter"/>
                <a:cs typeface="Inter"/>
                <a:sym typeface="Inter"/>
              </a:rPr>
              <a:t>programmes informatiques ou scripts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Par exemple, l’IA de Meta est une IA générative.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Qu’est-ce que l’IA de Meta? </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de Meta est un assistant numérique alimenté par l’intelligence artificielle qui aide les utilisateurs dans leurs tâches quotidiennes. Il est disponible dans d’applications comme Facebook, WhatsApp, Messenger et Instagram, et peut également être utilisé de manière indépendante. Alimenté par </a:t>
            </a:r>
            <a:r>
              <a:rPr lang="en" u="sng">
                <a:solidFill>
                  <a:schemeClr val="hlink"/>
                </a:solidFill>
                <a:latin typeface="Inter"/>
                <a:ea typeface="Inter"/>
                <a:cs typeface="Inter"/>
                <a:sym typeface="Inter"/>
                <a:hlinkClick r:id="rId3"/>
              </a:rPr>
              <a:t>Llama</a:t>
            </a:r>
            <a:r>
              <a:rPr lang="en">
                <a:solidFill>
                  <a:schemeClr val="dk1"/>
                </a:solidFill>
                <a:latin typeface="Inter"/>
                <a:ea typeface="Inter"/>
                <a:cs typeface="Inter"/>
                <a:sym typeface="Inter"/>
              </a:rPr>
              <a:t>, le modèle de langage de Meta, il est conçu pour comprendre ce que les utilisateurs disent et répondre de manière utile. Les utilisateurs peuvent poser des questions, rédiger du contenu, créer des images ou obtenir de l’aide pour des tâches du quotidien.</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Exemples Pratiques</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Exemple 1 – Génération de Texte:</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latin typeface="Inter"/>
                <a:ea typeface="Inter"/>
                <a:cs typeface="Inter"/>
                <a:sym typeface="Inter"/>
              </a:rPr>
              <a:t>L'IA générative peut vous aider à créer du texte ou du contenu écrit.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Si vous allez sur l’IA de Meta et que vous saisissez le prompt suivant: “Rédige un message pour féliciter quelqu’un à l’occasion de son mariage traditionnel.”</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Le résultat généré sera un message de félicitations que vous pourrez partager avec le couple.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 2 – Génération de vidéo:</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Saisie dans Meta AI: </a:t>
            </a:r>
            <a:r>
              <a:rPr lang="en">
                <a:solidFill>
                  <a:schemeClr val="dk1"/>
                </a:solidFill>
                <a:latin typeface="Inter"/>
                <a:ea typeface="Inter"/>
                <a:cs typeface="Inter"/>
                <a:sym typeface="Inter"/>
              </a:rPr>
              <a:t>"Génère une courte vidéo d'un marché urbain animé."</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Résultat: </a:t>
            </a:r>
            <a:r>
              <a:rPr lang="en">
                <a:solidFill>
                  <a:schemeClr val="dk1"/>
                </a:solidFill>
                <a:latin typeface="Inter"/>
                <a:ea typeface="Inter"/>
                <a:cs typeface="Inter"/>
                <a:sym typeface="Inter"/>
              </a:rPr>
              <a:t>Une courte vidéo montrant une scène de marché</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Applications Concrètes:</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Rédaction d'e-mails ou de messages professionnels</a:t>
            </a:r>
            <a:endParaRPr b="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Création de contenu pour les réseaux sociaux </a:t>
            </a:r>
            <a:endParaRPr b="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Conception de graphiques simples ou de flyers</a:t>
            </a:r>
            <a:endParaRPr b="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Création de visuels pour la publicité de petites entreprises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Définir des Attentes Réalistes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"C’est comme avoir un assistant très cultivé qui travaille gratuitement, mais qui peut parfois se tromper et nécessite que vous vérifiiez ses réponses.."</a:t>
            </a:r>
            <a:endParaRPr>
              <a:solidFill>
                <a:schemeClr val="dk1"/>
              </a:solidFill>
              <a:latin typeface="Inter"/>
              <a:ea typeface="Inter"/>
              <a:cs typeface="Inter"/>
              <a:sym typeface="Inter"/>
            </a:endParaRPr>
          </a:p>
          <a:p>
            <a:pPr marL="0" lvl="0" indent="0" algn="l" rtl="0">
              <a:lnSpc>
                <a:spcPct val="120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 supplémentaire pour les participants: </a:t>
            </a:r>
            <a:r>
              <a:rPr lang="en">
                <a:solidFill>
                  <a:schemeClr val="dk1"/>
                </a:solidFill>
                <a:latin typeface="Inter"/>
                <a:ea typeface="Inter"/>
                <a:cs typeface="Inter"/>
                <a:sym typeface="Inter"/>
              </a:rPr>
              <a:t>N'oubliez pas de préciser que tout contenu généré par IA, en particulier celui qui ressemble à des personnes réelles ou les représente, est généré par intelligence artificielle lorsqu'il est partagé publiquement.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Clr>
                <a:schemeClr val="dk1"/>
              </a:buClr>
              <a:buSzPts val="1100"/>
              <a:buFont typeface="Arial"/>
              <a:buNone/>
            </a:pPr>
            <a:r>
              <a:rPr lang="en" b="1">
                <a:solidFill>
                  <a:schemeClr val="dk1"/>
                </a:solidFill>
                <a:latin typeface="Inter"/>
                <a:ea typeface="Inter"/>
                <a:cs typeface="Inter"/>
                <a:sym typeface="Inter"/>
              </a:rPr>
              <a:t>Exercice de Discussion</a:t>
            </a:r>
            <a:r>
              <a:rPr lang="en">
                <a:solidFill>
                  <a:schemeClr val="dk1"/>
                </a:solidFill>
                <a:latin typeface="Inter"/>
                <a:ea typeface="Inter"/>
                <a:cs typeface="Inter"/>
                <a:sym typeface="Inter"/>
              </a:rPr>
              <a:t>: Selon vous, quelles sont les utilisations de l’IA les plus pertinentes ou les plus marquantes dans votre domaine d’activité? </a:t>
            </a:r>
            <a:endParaRPr sz="1200" b="1">
              <a:solidFill>
                <a:schemeClr val="dk1"/>
              </a:solidFill>
              <a:latin typeface="Inter"/>
              <a:ea typeface="Inter"/>
              <a:cs typeface="Inter"/>
              <a:sym typeface="Inte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7" name="Google Shape;133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Limites de l'IA - Vérification de la Réalité</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Discussion Honnête</a:t>
            </a:r>
            <a:r>
              <a:rPr lang="en">
                <a:solidFill>
                  <a:schemeClr val="dk1"/>
                </a:solidFill>
                <a:latin typeface="Inter"/>
                <a:ea typeface="Inter"/>
                <a:cs typeface="Inter"/>
                <a:sym typeface="Inter"/>
              </a:rPr>
              <a:t> (5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«Il est important de comprendre ce que l’IA ne peut pas faire, afin de ne pas vous fier à elle au mauvais moment.»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«Voici quelques exemples:»</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«L'IA est excellente pour repérer des motifs — comme savoir quelles vidéos vous pourriez aimer ensuite sur YouTube, mais elle ne ressent pas la joie, la tristesse ou l'excitation. Elle n'a pas d’émotions comme vous.»</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«L’IA peut discuter avec vous, écrire des poèmes ou même aider avec des idées de devoirs, mais elle  pourrait ne pas comprendre pourquoi le koshari est si spécial en Égypte, ou ce que représente un mariage saoudien — elle a besoin des humains pour lui expliquer.»</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«L'IA peut reconnaître des visages sur des photos ou comprendre votre voix, comme lorsque vous dites «Hey Google!», mais elle n'a pas de bon sens ni ne sait ce qui est bien ou mal par elle-même.»</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«Plus l'IA voit d'exemples, plus elle s'améliore — tout comme la pratique vous rend meilleur au football ou au dessin, mais elle peut aussi se tromper! Parfois, elle devine mal ou donne des réponses absurdes — alors vérifiez toujours.»</a:t>
            </a:r>
            <a:endParaRPr>
              <a:solidFill>
                <a:schemeClr val="dk1"/>
              </a:solidFill>
              <a:latin typeface="Inter"/>
              <a:ea typeface="Inter"/>
              <a:cs typeface="Inter"/>
              <a:sym typeface="Inter"/>
            </a:endParaRPr>
          </a:p>
          <a:p>
            <a:pPr marL="0" marR="0" lvl="0" indent="0" algn="l" rtl="0">
              <a:lnSpc>
                <a:spcPct val="115000"/>
              </a:lnSpc>
              <a:spcBef>
                <a:spcPts val="1200"/>
              </a:spcBef>
              <a:spcAft>
                <a:spcPts val="0"/>
              </a:spcAft>
              <a:buClr>
                <a:schemeClr val="dk1"/>
              </a:buClr>
              <a:buSzPts val="1100"/>
              <a:buFont typeface="Arial"/>
              <a:buNone/>
            </a:pPr>
            <a:r>
              <a:rPr lang="en" b="1"/>
              <a:t>Exemple Typique du Moyen-Orient </a:t>
            </a:r>
            <a:r>
              <a:rPr lang="en">
                <a:solidFill>
                  <a:schemeClr val="dk1"/>
                </a:solidFill>
                <a:latin typeface="Inter"/>
                <a:ea typeface="Inter"/>
                <a:cs typeface="Inter"/>
                <a:sym typeface="Inter"/>
              </a:rPr>
              <a:t>(2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t>
            </a:r>
            <a:r>
              <a:rPr lang="en"/>
              <a:t>L’IA peut écrire sur la culture égyptienne, libanaise, jordanienne ou du Golfe, mais elle ne comprend pas le sentiment de communauté pendant le Ramadan ou l’Aïd, ni le véritable sens des proverbes et expressions locales comme « bukra fi al-mishmish » (qui signifie que cela n’arrivera peut-être jamais) ou « yalla habibi », ni l’expérience vécue des embouteillages du Caire, de la Corniche de Beyrouth ou du métro de Dubaï aux heures de pointe. Cette compréhension humaine est irremplaçable.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Implications Pratiques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«Utilisez l’IA pour l’information, les idées, les brouillons. Mais pour les décisions importantes – surtout concernant la famille, l’argent, la santé ou les relations – vous avez besoin de la sagesse humaine, de votre connaissance locale et de votre compréhension culturelle.»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Transition du Module: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«Maintenant que vous comprenez ce que l'IA peut et ne peut pas faire, explorons comment l'utiliser concrètement dans votre vie quotidienne.»</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6" name="Google Shape;139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a:solidFill>
                  <a:schemeClr val="dk1"/>
                </a:solidFill>
                <a:latin typeface="Inter"/>
                <a:ea typeface="Inter"/>
                <a:cs typeface="Inter"/>
                <a:sym typeface="Inter"/>
              </a:rPr>
              <a:t>Module: Outils pratiques d’IA pour la vie quotidienne (15 minutes)</a:t>
            </a:r>
            <a:endParaRPr>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a:solidFill>
                  <a:schemeClr val="dk1"/>
                </a:solidFill>
                <a:latin typeface="Inter"/>
                <a:ea typeface="Inter"/>
                <a:cs typeface="Inter"/>
                <a:sym typeface="Inter"/>
              </a:rPr>
              <a:t>Objectif d’apprentissage: Les participants seront capables d’identifier et d’utiliser des outils d’IA pour résoudre des problèmes quotidiens courants, tout en gardant un jugement humain approprié.</a:t>
            </a:r>
            <a:endParaRPr sz="1200">
              <a:solidFill>
                <a:schemeClr val="dk1"/>
              </a:solidFill>
              <a:latin typeface="Inter"/>
              <a:ea typeface="Inter"/>
              <a:cs typeface="Inter"/>
              <a:sym typeface="Inte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3" name="Google Shape;140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Aide à la Communication et à la Rédaction</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Proposition de Valeur Pratique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Beaucoup de personnes aimeraient mieux rédiger des e-mails professionnels ou des lettres formelles. L’IA peut vous aider dans cette tâche, vous permettant ainsi de vous concentrer sur le contexte.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Nous allons bientôt passer à une démonstration en direct, mais en attendant, réfléchissez à toutes les manières dont l’IA peut vous aider à mieux écrire, que ce soit dans un cadre professionnel ou personnel.</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Voici quelques exemples simples: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Rédiger des candidatures d'emploi et des essais </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Rédiger des lettres et messages professionnels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Écrire des messages de félicitations pour des amis ou la famille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Traduire du contenu d’une langue à une autre </a:t>
            </a: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Demandez au public quelles sont les autres manières dont ils pensent pouvoir utiliser l’IA pour générer du texte. </a:t>
            </a:r>
            <a:endParaRPr sz="1200" b="1">
              <a:solidFill>
                <a:schemeClr val="dk1"/>
              </a:solidFill>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L’INTERVENANT:</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Accueil &amp; Mise en situation</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Approche d’ouverture </a:t>
            </a:r>
            <a:r>
              <a:rPr lang="en" sz="1200">
                <a:solidFill>
                  <a:schemeClr val="dk1"/>
                </a:solidFill>
                <a:latin typeface="Inter"/>
                <a:ea typeface="Inter"/>
                <a:cs typeface="Inter"/>
                <a:sym typeface="Inter"/>
              </a:rPr>
              <a:t>(3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«Bonjour/Bonsoir à toutes et à tous. Avant de plonger dans l’IA, je voudrais souligner que vous êtes déjà des experts dans un domaine – dans vos expériences de vie, votre travail, vos communautés. Aujourd’hui, nous allons ajouter un domaine d’expertise supplémentaire: la compréhension de l’IA. Et j’ai une bonne nouvelle: vous utilisez déjà l’IA bien plus que vous ne le pensez.»</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Établir un climat de sécurité psychologique: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«Ici, il n’y a pas de questions bêtes, et personne n’attend de vous que vous deveniez des experts en technologie à la fin de cette session. Nous sommes là pour acquérir des compétences pratiques qui rendent votre vie quotidienne plus simple et plus sûre.»</a:t>
            </a:r>
            <a:endParaRPr sz="1200">
              <a:solidFill>
                <a:schemeClr val="dk1"/>
              </a:solidFill>
            </a:endParaRPr>
          </a:p>
          <a:p>
            <a:pPr marL="0" lvl="0" indent="0" algn="l" rtl="0">
              <a:lnSpc>
                <a:spcPct val="100000"/>
              </a:lnSpc>
              <a:spcBef>
                <a:spcPts val="1200"/>
              </a:spcBef>
              <a:spcAft>
                <a:spcPts val="0"/>
              </a:spcAft>
              <a:buSzPts val="1100"/>
              <a:buNone/>
            </a:pPr>
            <a:endParaRPr sz="1200" b="1">
              <a:solidFill>
                <a:schemeClr val="dk1"/>
              </a:solidFill>
              <a:latin typeface="Inter"/>
              <a:ea typeface="Inter"/>
              <a:cs typeface="Inter"/>
              <a:sym typeface="Inte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2" name="Google Shape;144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 en Direct </a:t>
            </a:r>
            <a:endParaRPr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b="1">
                <a:solidFill>
                  <a:schemeClr val="dk1"/>
                </a:solidFill>
                <a:latin typeface="Inter"/>
                <a:ea typeface="Inter"/>
                <a:cs typeface="Inter"/>
                <a:sym typeface="Inter"/>
              </a:rPr>
              <a:t>Option Haute Connectivité:</a:t>
            </a:r>
            <a:r>
              <a:rPr lang="en">
                <a:solidFill>
                  <a:schemeClr val="dk1"/>
                </a:solidFill>
                <a:latin typeface="Inter"/>
                <a:ea typeface="Inter"/>
                <a:cs typeface="Inter"/>
                <a:sym typeface="Inter"/>
              </a:rPr>
              <a:t> Essayons une démonstration rapide en utilisant l’IA de Meta pour générer du texte.</a:t>
            </a:r>
            <a:endParaRPr sz="1200" b="1">
              <a:solidFill>
                <a:schemeClr val="dk1"/>
              </a:solidFill>
              <a:latin typeface="Inter"/>
              <a:ea typeface="Inter"/>
              <a:cs typeface="Inter"/>
              <a:sym typeface="Inte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9" name="Google Shape;14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SzPts val="1100"/>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b="1">
                <a:solidFill>
                  <a:schemeClr val="dk1"/>
                </a:solidFill>
                <a:latin typeface="Inter"/>
                <a:ea typeface="Inter"/>
                <a:cs typeface="Inter"/>
                <a:sym typeface="Inter"/>
              </a:rPr>
              <a:t>Démonstration en Direct </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b="1">
                <a:solidFill>
                  <a:schemeClr val="dk1"/>
                </a:solidFill>
                <a:latin typeface="Inter"/>
                <a:ea typeface="Inter"/>
                <a:cs typeface="Inter"/>
                <a:sym typeface="Inter"/>
              </a:rPr>
              <a:t>Option Haute Connectivité:</a:t>
            </a:r>
            <a:r>
              <a:rPr lang="en">
                <a:solidFill>
                  <a:schemeClr val="dk1"/>
                </a:solidFill>
                <a:latin typeface="Inter"/>
                <a:ea typeface="Inter"/>
                <a:cs typeface="Inter"/>
                <a:sym typeface="Inter"/>
              </a:rPr>
              <a:t> Accédez à  l’IA de Meta sur le navigateur de votre ordinateur ou de votre téléphone, ou ouvrez WhatsApp sur votre téléphone et recherchez “Meta AI” dans vos contacts. </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a:solidFill>
                  <a:schemeClr val="dk1"/>
                </a:solidFill>
                <a:latin typeface="Inter"/>
                <a:ea typeface="Inter"/>
                <a:cs typeface="Inter"/>
                <a:sym typeface="Inter"/>
              </a:rPr>
              <a:t>La première étape lorsqu’on travaille avec un outil d’IA est de créer un prompt. Un prompt est l’instruction ou la demande que vous donnez à un système ou outil d’IA pour lui indiquer ce que vous voulez qu’il fasse ou génère. Plus votre prompt est clair et précis, meilleure sera la réponse.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a:solidFill>
                  <a:schemeClr val="dk1"/>
                </a:solidFill>
                <a:latin typeface="Inter"/>
                <a:ea typeface="Inter"/>
                <a:cs typeface="Inter"/>
                <a:sym typeface="Inter"/>
              </a:rPr>
              <a:t>Pour rendre cela concret, utilisons une situation de la vie réelle. Imaginez que vous devez rédiger un message concernant un problème que vous rencontrez — par exemple, pour vous plaindre de la mauvaise qualité du service d'électricité ou demander à votre propriétaire de réparer une clôture endommagée.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b="1">
                <a:solidFill>
                  <a:schemeClr val="dk1"/>
                </a:solidFill>
                <a:latin typeface="Inter"/>
                <a:ea typeface="Inter"/>
                <a:cs typeface="Inter"/>
                <a:sym typeface="Inter"/>
              </a:rPr>
              <a:t>Exemple de Prompt:</a:t>
            </a:r>
            <a:r>
              <a:rPr lang="en">
                <a:solidFill>
                  <a:schemeClr val="dk1"/>
                </a:solidFill>
                <a:latin typeface="Inter"/>
                <a:ea typeface="Inter"/>
                <a:cs typeface="Inter"/>
                <a:sym typeface="Inter"/>
              </a:rPr>
              <a:t> "Aide-moi à rédiger une plainte professionnelle mais ferme à ma compagnie d’électricité concernant les coupures de courant fréquentes qui affectent ma petite entreprise. Rends le message poli et demande une action spécifique."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a:solidFill>
                  <a:schemeClr val="dk1"/>
                </a:solidFill>
                <a:latin typeface="Inter"/>
                <a:ea typeface="Inter"/>
                <a:cs typeface="Inter"/>
                <a:sym typeface="Inter"/>
              </a:rPr>
              <a:t>Une fois le prompt soumis, l’IA de Meta générera un brouillon de message que vous pourrez ensuite modifier, affiner ou envoyer.</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b="1">
                <a:solidFill>
                  <a:schemeClr val="dk1"/>
                </a:solidFill>
                <a:latin typeface="Inter"/>
                <a:ea typeface="Inter"/>
                <a:cs typeface="Inter"/>
                <a:sym typeface="Inter"/>
              </a:rPr>
              <a:t>Alternative en cas de Faible Connectivité</a:t>
            </a:r>
            <a:r>
              <a:rPr lang="en">
                <a:solidFill>
                  <a:schemeClr val="dk1"/>
                </a:solidFill>
                <a:latin typeface="Inter"/>
                <a:ea typeface="Inter"/>
                <a:cs typeface="Inter"/>
                <a:sym typeface="Inter"/>
              </a:rPr>
              <a:t> (5 minutes):</a:t>
            </a:r>
            <a:endParaRPr>
              <a:solidFill>
                <a:srgbClr val="FF0000"/>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Montrer des exemples pré-rédigés de communication assistée par l’IA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Comparer les versions “avant” et “après” </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Discutez de la manière d'améliorer la rédaction générée par l’IA grâce à l’ajout de détails personnels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Entraînez-vous à identifier les parties qui nécessitent une touche humaine</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a:solidFill>
                  <a:schemeClr val="dk1"/>
                </a:solidFill>
                <a:latin typeface="Inter"/>
                <a:ea typeface="Inter"/>
                <a:cs typeface="Inter"/>
                <a:sym typeface="Inter"/>
              </a:rPr>
              <a:t>Cet exercice court montre comment l’IA générative peut soutenir la communication quotidienne, en nous aidant à gagner du temps, à améliorer la qualité de nos écrits et exprimer nos idées plus clairement.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a:solidFill>
                  <a:schemeClr val="dk1"/>
                </a:solidFill>
                <a:latin typeface="Inter"/>
                <a:ea typeface="Inter"/>
                <a:cs typeface="Inter"/>
                <a:sym typeface="Inter"/>
              </a:rPr>
              <a:t>Que vous rédigiez des e-mails, des demandes, des plaintes, des rapports ou même du contenu créatif, des outils d’IA comme l’ia de Meta peuvent agir comme un assistant utile qui transforme des instructions simples en messages bien structurés.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a:solidFill>
                  <a:schemeClr val="dk1"/>
                </a:solidFill>
                <a:latin typeface="Inter"/>
                <a:ea typeface="Inter"/>
                <a:cs typeface="Inter"/>
                <a:sym typeface="Inter"/>
              </a:rPr>
              <a:t>Le message clé est simple: lorsque vous donnez un prompt clair à l’IA, elle peut vous aider à communiquer plus efficacement et résoudre les problèmes quotidiens plus rapidement.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b="1">
                <a:solidFill>
                  <a:schemeClr val="dk1"/>
                </a:solidFill>
                <a:latin typeface="Inter"/>
                <a:ea typeface="Inter"/>
                <a:cs typeface="Inter"/>
                <a:sym typeface="Inter"/>
              </a:rPr>
              <a:t>Points d'Enseignement Clés: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L'IA vous apporte une structure et un langage professionnel</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Vous ajoutez les détails personnels et le contexte culturel</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Lisez et modifiez toujours avant d'envoyer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La relation et le suivi restent des responsabilités humaines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SzPts val="1100"/>
              <a:buNone/>
            </a:pPr>
            <a:r>
              <a:rPr lang="en" b="1">
                <a:solidFill>
                  <a:schemeClr val="dk1"/>
                </a:solidFill>
                <a:latin typeface="Inter"/>
                <a:ea typeface="Inter"/>
                <a:cs typeface="Inter"/>
                <a:sym typeface="Inter"/>
              </a:rPr>
              <a:t>Instructions pour les Animateurs</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Partagez votre écran pendant la démonstration en direct pour montrer le processus de saisie des prompts et d’obtention des résultats. </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3" name="Google Shape;148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Résolution de Problèmes au Quotidien</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Activité de Résolution de Problèmes en Groupe</a:t>
            </a:r>
            <a:r>
              <a:rPr lang="en">
                <a:solidFill>
                  <a:schemeClr val="dk1"/>
                </a:solidFill>
                <a:latin typeface="Inter"/>
                <a:ea typeface="Inter"/>
                <a:cs typeface="Inter"/>
                <a:sym typeface="Inter"/>
              </a:rPr>
              <a:t> (8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«Entraînons-nous à considérer l'IA comme un partenaire de réflexion. Je vais vous donner des situations réelles, et nous allons explorer comment l'IA pourrait aider.»</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Apprentissage basé sur des scénarios: Divisez en groupes de 3-4, attribuez les scénarios</a:t>
            </a:r>
            <a:r>
              <a:rPr lang="en">
                <a:solidFill>
                  <a:schemeClr val="dk1"/>
                </a:solidFill>
                <a:latin typeface="Inter"/>
                <a:ea typeface="Inter"/>
                <a:cs typeface="Inter"/>
                <a:sym typeface="Inter"/>
              </a:rPr>
              <a:t> (4 minutes):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Scénario 1: Organisation de Mariage</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Défi: Planifier un mariage traditionnel pour 100 personnes avec un budget limité</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Applications de l’IA: Comparaison de lieux, planification de menu, idées de décoration, suivi du budget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Éléments humains: Traditions culturelles, dynamiques familiales, relations avec les fournisseurs locaux</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Scénario 2: Apprentissage de Nouvelles Compétences</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Défi: Un adulte souhaite acquérir des compétences informatiques pour de meilleures opportunités d'emploi</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Applications de l’IA: Plan d’apprentissage personnalisé, exercices pratiques, suivi des progrès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Éléments humains: Motivation, pratique concrète, réseautage avec d’autres apprenants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Scénario 3: Marketing d’une Petite Entreprise</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Défi: Une entreprise locale doit attirer plus de clients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Applications de l'IA: Idées de contenu pour les médias sociaux, conception de flyers, communication client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Éléments humains: Compréhension des clients locaux, établissement de la confiance, service personnalisé</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Partage en Groupe</a:t>
            </a:r>
            <a:r>
              <a:rPr lang="en">
                <a:solidFill>
                  <a:schemeClr val="dk1"/>
                </a:solidFill>
                <a:latin typeface="Inter"/>
                <a:ea typeface="Inter"/>
                <a:cs typeface="Inter"/>
                <a:sym typeface="Inter"/>
              </a:rPr>
              <a:t> (4 minutes):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Chaque groupe partage sa meilleure idée d’application de l’IA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Discutez de ce que l'IA n'a pas pu gérer dans chaque scénario</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Mettez l'accent sur le modèle de partenariat IA-humain</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Idée clé:</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«Remarquez comment dans chaque cas, l’IA aide sur l’aspect technique ou créatif, mais vous fournissez la connaissance locale, les relations personnelles et la compréhension culturelle qui font que les solutions fonctionnent réellement.»</a:t>
            </a:r>
            <a:endParaRPr>
              <a:solidFill>
                <a:schemeClr val="dk1"/>
              </a:solidFill>
            </a:endParaRPr>
          </a:p>
          <a:p>
            <a:pPr marL="0" lvl="0" indent="0" algn="l" rtl="0">
              <a:lnSpc>
                <a:spcPct val="100000"/>
              </a:lnSpc>
              <a:spcBef>
                <a:spcPts val="1200"/>
              </a:spcBef>
              <a:spcAft>
                <a:spcPts val="0"/>
              </a:spcAft>
              <a:buSzPts val="1100"/>
              <a:buNone/>
            </a:pPr>
            <a:endParaRPr sz="1200" b="1">
              <a:solidFill>
                <a:schemeClr val="dk1"/>
              </a:solidFill>
              <a:latin typeface="Inter"/>
              <a:ea typeface="Inter"/>
              <a:cs typeface="Inter"/>
              <a:sym typeface="Inte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7" name="Google Shape;152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Projets Créatifs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peut vous aider à structurer et à développer correctement vos idées ou projets créatifs. Cela peut inclure la création de visuels pour des événements, l’obtention d’idées pour des présentations, ou encore la rédaction d'histoires ou de livres.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Nous allons bientôt explorer une autre démonstration, mais il est important de rappeler que l’IA ne comprend pas toujours nos célébrations culturelles spécifiques, nos plats traditionnels ou nos coutumes locales. C’est là que vos propres connaissances rendent les résultats de l’IA réellement utiles et appropriés.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Par exemple, après avoir saisi vos prompts et obtenu des idées: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"L’IA peut suggérer des plats génériques pour une fête, mais vous savez ce que votre communauté aime réellement manger"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"L’IA peut ne pas prendre en compte des protocoles culturels importants pour les invitations ou les annonces"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"L’IA ne comprend pas le calendrier des événements locaux ni les considérations religieuses"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Il est important d'inclure autant que possible le contexte et vos connaissances culturelles appropriés pour vous assurer d'obtenir le meilleur résultat. </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Message d’Encouragement</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a:solidFill>
                  <a:schemeClr val="dk1"/>
                </a:solidFill>
                <a:latin typeface="Inter"/>
                <a:ea typeface="Inter"/>
                <a:cs typeface="Inter"/>
                <a:sym typeface="Inter"/>
              </a:rPr>
              <a:t>"Votre bagage culturel n'est pas une limitation: c'est votre super-pouvoir lorsque vous travaillez avec l'IA."</a:t>
            </a:r>
            <a:endParaRPr sz="1200" b="1">
              <a:solidFill>
                <a:schemeClr val="dk1"/>
              </a:solidFill>
              <a:latin typeface="Inter"/>
              <a:ea typeface="Inter"/>
              <a:cs typeface="Inter"/>
              <a:sym typeface="Inte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7" name="Google Shape;156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 de Génération d’Images</a:t>
            </a:r>
            <a:endParaRPr sz="1200">
              <a:solidFill>
                <a:schemeClr val="dk1"/>
              </a:solidFill>
              <a:latin typeface="Inter"/>
              <a:ea typeface="Inter"/>
              <a:cs typeface="Inter"/>
              <a:sym typeface="Inter"/>
            </a:endParaRPr>
          </a:p>
          <a:p>
            <a:pPr marL="0" lvl="0" indent="0" algn="l" rtl="0">
              <a:lnSpc>
                <a:spcPct val="100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Regardons une autre démonstration rapide, cette fois-ci pour montrer comment l’IA de Meta peut générer des images.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4" name="Google Shape;157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 de Génération d’Images</a:t>
            </a:r>
            <a:endParaRPr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Option Haute Connectivité</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Tout à l'heure, nous avons utilisé l'IA pour créer du texte. Maintenant, nous allons voir comment ce même outil peut créer du contenu visuel à partir d'une simple description.</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Tout comme auparavant, le processus commence par un prompt. Pour la génération d'images, le prompt décrit ce que vous voulez que l'IA crée.</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Pour cet exemple, imaginez que vous vouliez créer rapidement une carte d'anniversaire pour un ami, mais que vous n’avez ni compétences en design, ni logiciel de création. L’IA de Meta peut en générer une pour vous.</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Voici le prompt que nous allons utiliser:</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 de Prompt:</a:t>
            </a:r>
            <a:br>
              <a:rPr lang="en" b="1">
                <a:solidFill>
                  <a:schemeClr val="dk1"/>
                </a:solidFill>
                <a:latin typeface="Inter"/>
                <a:ea typeface="Inter"/>
                <a:cs typeface="Inter"/>
                <a:sym typeface="Inter"/>
              </a:rPr>
            </a:br>
            <a:r>
              <a:rPr lang="en">
                <a:solidFill>
                  <a:schemeClr val="dk1"/>
                </a:solidFill>
                <a:latin typeface="Inter"/>
                <a:ea typeface="Inter"/>
                <a:cs typeface="Inter"/>
                <a:sym typeface="Inter"/>
              </a:rPr>
              <a:t> </a:t>
            </a:r>
            <a:r>
              <a:rPr lang="en" i="1">
                <a:solidFill>
                  <a:schemeClr val="dk1"/>
                </a:solidFill>
                <a:latin typeface="Inter"/>
                <a:ea typeface="Inter"/>
                <a:cs typeface="Inter"/>
                <a:sym typeface="Inter"/>
              </a:rPr>
              <a:t>"Crée une carte d’anniversaire virtuelle pour l’anniversaire à venir d’un ami."</a:t>
            </a:r>
            <a:endParaRPr i="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Voyons maintenant les étapes à suivre.</a:t>
            </a:r>
            <a:endParaRPr>
              <a:solidFill>
                <a:schemeClr val="dk1"/>
              </a:solidFill>
              <a:latin typeface="Inter"/>
              <a:ea typeface="Inter"/>
              <a:cs typeface="Inter"/>
              <a:sym typeface="Inter"/>
            </a:endParaRPr>
          </a:p>
          <a:p>
            <a:pPr marL="457200" lvl="0" indent="-298450" algn="l" rtl="0">
              <a:lnSpc>
                <a:spcPct val="100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Tout d'abord, accédez à l’IA de Meta en utilisant le navigateur de votre téléphone ou de votre ordinateur. Vous pouvez également y accéder via WhatsApp en recherchant “Meta AI” dans vos contacts.</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Ensuite, saisissez le prompt dans l’IA de Meta AI soumettez-le.</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 quelques instants, l'IA générera plusieurs options d'images basées sur votre demande.</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Prenez un moment pour examiner les images générées. Vous pourrez observer différents styles, couleurs ou mises en page.</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Si le résultat ne correspond pas exactement à vos attentes, vous pouvez modifier ou affiner votre prompt. Par exemple, vous pouvez demander un style spécifique, un thème de couleurs ou un message précis à inclure sur la carte.</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Enfin, choisissez la version que vous préférez. Vous pouvez ensuite la télécharger et la partager numériquement. </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Option Faible Connectivité</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Montrez des exemples de contenus créatifs générés par l'IA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Discutez de la manière de les améliorer grâce à vos connaissances personnelles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Entraînez-vous à rédiger des prompts pour une utilisation future</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Cet exemple montre comment l’IA peut aider dans les tâches créatives, même si vous n’avez pas d’expérience en design.</a:t>
            </a:r>
            <a:endParaRPr>
              <a:solidFill>
                <a:schemeClr val="dk1"/>
              </a:solidFill>
              <a:latin typeface="Inter"/>
              <a:ea typeface="Inter"/>
              <a:cs typeface="Inter"/>
              <a:sym typeface="Inter"/>
            </a:endParaRPr>
          </a:p>
          <a:p>
            <a:pPr marL="0" lvl="0" indent="0" algn="l" rtl="0">
              <a:lnSpc>
                <a:spcPct val="100000"/>
              </a:lnSpc>
              <a:spcBef>
                <a:spcPts val="1200"/>
              </a:spcBef>
              <a:spcAft>
                <a:spcPts val="1200"/>
              </a:spcAft>
              <a:buSzPts val="1100"/>
              <a:buNone/>
            </a:pPr>
            <a:r>
              <a:rPr lang="en">
                <a:solidFill>
                  <a:schemeClr val="dk1"/>
                </a:solidFill>
                <a:latin typeface="Inter"/>
                <a:ea typeface="Inter"/>
                <a:cs typeface="Inter"/>
                <a:sym typeface="Inter"/>
              </a:rPr>
              <a:t>Avec une simple description, des outils comme l’IA de Meta peuvent vous aider à générer des visuels, explorer des idées et créer du contenu personnalisé en quelques secondes.</a:t>
            </a:r>
            <a:endParaRPr sz="1200" b="1">
              <a:solidFill>
                <a:schemeClr val="dk1"/>
              </a:solidFill>
              <a:latin typeface="Inter"/>
              <a:ea typeface="Inter"/>
              <a:cs typeface="Inter"/>
              <a:sym typeface="Inte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3" name="Google Shape;161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Démonstration de Génération de Vidéo</a:t>
            </a:r>
            <a:endParaRPr b="1">
              <a:solidFill>
                <a:srgbClr val="092838"/>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Regardons un autre exemple de la manière dont l’IA peut aider à créer du contenu — cette fois en générant des vidéos.</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0" name="Google Shape;162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Démonstration de Génération de Vidéo</a:t>
            </a:r>
            <a:endParaRPr b="1">
              <a:solidFill>
                <a:srgbClr val="092838"/>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Option Haute Connectivité</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Tout comme pour le texte et les images, les outils d’IA peuvent également créer de courtes vidéos à partir d’un simple prompt écrit. Cela signifie qu’au lieu de filmer ou de monter une vidéo vous-même, vous pouvez simplement décrire ce que vous souhaitez voir, et l’IA le générera pour vous.</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Encore une fois, le processus commence par un prompt, qui indique à l’IA quel type de vidéo créer.</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Pour cette démonstration, nous allons utiliser un exemple simple:</a:t>
            </a:r>
            <a:endParaRPr>
              <a:solidFill>
                <a:srgbClr val="092838"/>
              </a:solidFill>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Exemple de Prompt:</a:t>
            </a:r>
            <a:br>
              <a:rPr lang="en" b="1">
                <a:solidFill>
                  <a:srgbClr val="092838"/>
                </a:solidFill>
                <a:latin typeface="Arial"/>
                <a:ea typeface="Arial"/>
                <a:cs typeface="Arial"/>
                <a:sym typeface="Arial"/>
              </a:rPr>
            </a:br>
            <a:r>
              <a:rPr lang="en" i="1">
                <a:solidFill>
                  <a:schemeClr val="dk1"/>
                </a:solidFill>
                <a:latin typeface="Inter"/>
                <a:ea typeface="Inter"/>
                <a:cs typeface="Inter"/>
                <a:sym typeface="Inter"/>
              </a:rPr>
              <a:t> "Génère une vidéo d’un paysage urbain."</a:t>
            </a:r>
            <a:endParaRPr i="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pouvez ajouter des détails supplémentaires, tels que:</a:t>
            </a:r>
            <a:endParaRPr>
              <a:solidFill>
                <a:schemeClr val="dk1"/>
              </a:solidFill>
              <a:latin typeface="Inter"/>
              <a:ea typeface="Inter"/>
              <a:cs typeface="Inter"/>
              <a:sym typeface="Inter"/>
            </a:endParaRPr>
          </a:p>
          <a:p>
            <a:pPr marL="457200" lvl="0" indent="-298450" algn="l" rtl="0">
              <a:lnSpc>
                <a:spcPct val="100000"/>
              </a:lnSpc>
              <a:spcBef>
                <a:spcPts val="1200"/>
              </a:spcBef>
              <a:spcAft>
                <a:spcPts val="0"/>
              </a:spcAft>
              <a:buClr>
                <a:srgbClr val="092838"/>
              </a:buClr>
              <a:buSzPts val="1100"/>
              <a:buFont typeface="Arial"/>
              <a:buChar char="●"/>
            </a:pPr>
            <a:r>
              <a:rPr lang="en">
                <a:solidFill>
                  <a:schemeClr val="dk1"/>
                </a:solidFill>
                <a:latin typeface="Inter"/>
                <a:ea typeface="Inter"/>
                <a:cs typeface="Inter"/>
                <a:sym typeface="Inter"/>
              </a:rPr>
              <a:t>Où cela se situe-t-il? (centre-ville, rue de quartier, ville côtière)</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Le moment de la journée (matin, après-midi, soir)</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Quels éléments sont présents dans la scène ? (gratte-ciel, ponts, routes)</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Quelles actions se déroulent ? (des personnes qui marchent, des voitures et des bus dans les rues)</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Maintenant, suivons les étapes ensemble.</a:t>
            </a:r>
            <a:endParaRPr>
              <a:solidFill>
                <a:schemeClr val="dk1"/>
              </a:solidFill>
              <a:latin typeface="Inter"/>
              <a:ea typeface="Inter"/>
              <a:cs typeface="Inter"/>
              <a:sym typeface="Inter"/>
            </a:endParaRPr>
          </a:p>
          <a:p>
            <a:pPr marL="457200" lvl="0" indent="-298450" algn="l" rtl="0">
              <a:lnSpc>
                <a:spcPct val="100000"/>
              </a:lnSpc>
              <a:spcBef>
                <a:spcPts val="1200"/>
              </a:spcBef>
              <a:spcAft>
                <a:spcPts val="0"/>
              </a:spcAft>
              <a:buClr>
                <a:srgbClr val="092838"/>
              </a:buClr>
              <a:buSzPts val="1100"/>
              <a:buFont typeface="Arial"/>
              <a:buChar char="●"/>
            </a:pPr>
            <a:r>
              <a:rPr lang="en">
                <a:solidFill>
                  <a:schemeClr val="dk1"/>
                </a:solidFill>
                <a:latin typeface="Inter"/>
                <a:ea typeface="Inter"/>
                <a:cs typeface="Inter"/>
                <a:sym typeface="Inter"/>
              </a:rPr>
              <a:t>Tout d'abord, accédez à l’IA de Meta en utilisant le navigateur de votre téléphone ou de votre ordinateur. Vous pouvez également y accéder via WhatsApp en recherchant “Meta AI” dans vos contacts.</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Ensuite, saisissez le prompt dans l’IA de Meta, en incluant les détails, puis soumettez-le.</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L’IA générera alors un ou plusieurs courts clips vidéo basés sur la description que vous avez fournie.</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Prenez un moment pour examiner les vidéos générées et observer comment l’IA a interprété le prompt.</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Si la vidéo ne correspond pas exactement à vos attentes, vous pouvez affiner le prompt. Par exemple, vous pouvez préciser des détails supplémentaires tels que le type de ville ou l'atmosphère, comme: "la silhouette d'une ville moderne au coucher du soleil" ou "une rue commerçante animée de nuit avec des illuminations".</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Enfin, choisissez la version que vous préférez.</a:t>
            </a:r>
            <a:endParaRPr>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rend la création vidéo plus rapide et plus accessible, même pour les personnes sans expérience en production vidéo. Elle permet de visualiser des idées, créer du contenu et expérimenter différents styles.</a:t>
            </a:r>
            <a:endParaRPr>
              <a:solidFill>
                <a:srgbClr val="092838"/>
              </a:solidFill>
              <a:latin typeface="Arial"/>
              <a:ea typeface="Arial"/>
              <a:cs typeface="Arial"/>
              <a:sym typeface="Arial"/>
            </a:endParaRPr>
          </a:p>
          <a:p>
            <a:pPr marL="0" lvl="0" indent="0" algn="l" rtl="0">
              <a:lnSpc>
                <a:spcPct val="120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 supplémentaire pour les participants: </a:t>
            </a:r>
            <a:r>
              <a:rPr lang="en">
                <a:solidFill>
                  <a:schemeClr val="dk1"/>
                </a:solidFill>
                <a:latin typeface="Inter"/>
                <a:ea typeface="Inter"/>
                <a:cs typeface="Inter"/>
                <a:sym typeface="Inter"/>
              </a:rPr>
              <a:t>N’oubliez pas de préciser que tout contenu généré par l’IA, en particulier celui qui ressemble ou représente des personnes réelles, est généré par l’IA lorsqu’il est partagé publiquement.</a:t>
            </a:r>
            <a:endParaRPr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sz="1200" b="1">
              <a:solidFill>
                <a:schemeClr val="dk1"/>
              </a:solidFill>
              <a:latin typeface="Inter"/>
              <a:ea typeface="Inter"/>
              <a:cs typeface="Inter"/>
              <a:sym typeface="Inte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7" name="Google Shape;165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Apprentissage et Information</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Approche de l'apprentissage tout au Long de la Vie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«Beaucoup d’adultes veulent continuer à apprendre mais se sentent intimidés par l’éducation formelle. L’IA peut être comme avoir un tuteur patient disponible 24h/24.»</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Applications Pratiques: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Apprentissage de Langues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Pratiquez des conversations en anglais pour vous préparer à des entretiens d'embauche ou à des opportunités à l'étranger.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Apprenez la différence entre le français formel pour la communication professionnelle et le français informel ou l'argot local utilisé entre amis.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Élargissez votre vocabulaire dans des domaines comme le commerce, le travail numérique ou la fonction publique.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Développement de Compétences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Obtenez des explications de sujets complexes en termes simples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Créez des exercices pratiques personnalisés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Décomposez les sujets accablants en étapes gérables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Recherche d'Informations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Résumez de longs documents ou politiques gouvernementales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Comprenez les termes bancaires ou d'assurance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Faites des recherches avant des achats importants (voitures, appareils électroménagers, logement)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Rappel Critique de Sécurité</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est excellente pour l’apprentissage et la recherche, mais pour des décisions importantes concernant votre argent, votre santé ou des questions juridiques, vérifiez toujours auprès d’experts humains. Utilisez l’IA pour préparer de meilleures questions pour les professionnels, pas pour remplacer les conseils professionnels.»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Transition du Module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a:solidFill>
                  <a:schemeClr val="dk1"/>
                </a:solidFill>
                <a:latin typeface="Inter"/>
                <a:ea typeface="Inter"/>
                <a:cs typeface="Inter"/>
                <a:sym typeface="Inter"/>
              </a:rPr>
              <a:t>«Vous savez maintenant comment l’IA peut vous aider au quotidien. Mais pour l’utiliser en toute sécurité, vous devez savoir comment vous protéger et protéger votre famille…»</a:t>
            </a:r>
            <a:endParaRPr sz="1200" b="1">
              <a:solidFill>
                <a:schemeClr val="dk1"/>
              </a:solidFill>
              <a:latin typeface="Inter"/>
              <a:ea typeface="Inter"/>
              <a:cs typeface="Inter"/>
              <a:sym typeface="Inte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3" name="Google Shape;170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“Nous allons maintenant voir l’une des façons les plus simples d’utiliser l’IA de Meta — directement dans WhatsApp. Cela signifie que vous n’avez pas besoin d’une nouvelle application ni d’un navigateur pour y accéder.”</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4" name="Google Shape;92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L’INTERVENANT:</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Activité de Mise en Situation </a:t>
            </a:r>
            <a:r>
              <a:rPr lang="en" sz="1200">
                <a:solidFill>
                  <a:schemeClr val="dk1"/>
                </a:solidFill>
                <a:latin typeface="Inter"/>
                <a:ea typeface="Inter"/>
                <a:cs typeface="Inter"/>
                <a:sym typeface="Inter"/>
              </a:rPr>
              <a:t>(5 minutes)</a:t>
            </a:r>
            <a:r>
              <a:rPr lang="en" sz="1200" b="1">
                <a:solidFill>
                  <a:schemeClr val="dk1"/>
                </a:solidFill>
                <a:latin typeface="Inter"/>
                <a:ea typeface="Inter"/>
                <a:cs typeface="Inter"/>
                <a:sym typeface="Inter"/>
              </a:rPr>
              <a:t>: Instructions:</a:t>
            </a:r>
            <a:endParaRPr sz="1200" b="1">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«Tournez-vous vers quelqu’un près de vous – de préférence une personne que vous ne connaissez pas bien. Vous avez 3 minutes pour discuter: quelle technologie avez-vous utilisée ce matin depuis votre réveil jusqu’à votre arrivée ici? Ne vous souciez pas de savoir si c’est de l’IA ou non – partagez simplement votre routine technologique matinale.»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Facilitation:</a:t>
            </a:r>
            <a:endParaRPr sz="1200" b="1">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Déplacez-vous et écoutez les conversations.</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Notez les technologies les plus souvent mentionnées (banque mobile, cartes, WhatsApp, etc.)</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Ne corrigez pas et ne guidez pas à ce stade – laissez-les simplement partager</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Partage en Groupe</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«Écoutons quelques binômes. Quelles technologies ont été évoquées dans vos discussions?»</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Au fur et à mesure que les participants partagent, révélez les composantes IA:</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«Les applications de banque mobile utilisent l’IA pour détecter la fraude»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«Google Maps utilise l’IA pour trouver l’itinéraire le plus rapide et prévoir le trafic au Caire, à Beyrouth, à Amman, à Riyad, à Doha ou à Dubaï.»</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«La transcription des messages vocaux sur WhatsApp utilise l’IA»</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«Les fils d’actualité de Facebook/Instagram sont organisés par l’IA»</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Transition vers l'Apprentissage: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«Vous voyez? Vous n’êtes pas des débutants avec l’IA – vous êtes déjà des utilisateurs expérimentés. Aujourd’hui, nous allons vous aider à devenir plus intentionnels et plus prudents dans la manière dont vous l'utilisez.»</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Sensibilité Culturelle:</a:t>
            </a:r>
            <a:endParaRPr sz="120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Certains participants peuvent avoir un accès limité à la technologie – présentez cela de manière positive</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Soulignez que les compétences liées à l’IA sont de plus en plus importantes pour les opportunités économiques à travers le Moyen-Orient</a:t>
            </a:r>
            <a:endParaRPr sz="120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Respectez le fait que certains puissent être sceptiques vis-à-vis de la technologie en raison d’expériences négatives passées</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0" name="Google Shape;171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 Haute Connectivité (2–3 minutes):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 en direct: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Ouvrez WhatsApp et recherchez</a:t>
            </a:r>
            <a:r>
              <a:rPr lang="en" i="1">
                <a:solidFill>
                  <a:schemeClr val="dk1"/>
                </a:solidFill>
                <a:latin typeface="Inter"/>
                <a:ea typeface="Inter"/>
                <a:cs typeface="Inter"/>
                <a:sym typeface="Inter"/>
              </a:rPr>
              <a:t> Meta AI</a:t>
            </a:r>
            <a:r>
              <a:rPr lang="en">
                <a:solidFill>
                  <a:schemeClr val="dk1"/>
                </a:solidFill>
                <a:latin typeface="Inter"/>
                <a:ea typeface="Inter"/>
                <a:cs typeface="Inter"/>
                <a:sym typeface="Inter"/>
              </a:rPr>
              <a:t> dans vos contacts. Une fois la conversation ouverte, vous pouvez commencer à poser des questions immédiatement.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“Considérez cela comme si vous aviez un assistant intelligent dans votre poche — vous pouvez lui demander des idées, obtenir des réponses rapides ou planifier vos activités quotidiennes.”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 de Prompt en Direct: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“Essayons ensemble une question pratique:</a:t>
            </a:r>
            <a:br>
              <a:rPr lang="en">
                <a:solidFill>
                  <a:schemeClr val="dk1"/>
                </a:solidFill>
                <a:latin typeface="Inter"/>
                <a:ea typeface="Inter"/>
                <a:cs typeface="Inter"/>
                <a:sym typeface="Inter"/>
              </a:rPr>
            </a:br>
            <a:r>
              <a:rPr lang="en" i="1">
                <a:solidFill>
                  <a:schemeClr val="dk1"/>
                </a:solidFill>
                <a:latin typeface="Inter"/>
                <a:ea typeface="Inter"/>
                <a:cs typeface="Inter"/>
                <a:sym typeface="Inter"/>
              </a:rPr>
              <a:t>Suggère-moi des activités amusantes à faire avec mes enfants ce week-end à Dubaï.</a:t>
            </a: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Envoyez le prompt à Meta AI dans WhatsApp</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Lisez quelques suggestions à voix haute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Demandez aux participants quelles idées ils préfèrent ou aimeraient essayer</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Relance du Prompt: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“Posons maintenant une question de suivi, comme:</a:t>
            </a: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 </a:t>
            </a:r>
            <a:r>
              <a:rPr lang="en" i="1">
                <a:solidFill>
                  <a:schemeClr val="dk1"/>
                </a:solidFill>
                <a:latin typeface="Inter"/>
                <a:ea typeface="Inter"/>
                <a:cs typeface="Inter"/>
                <a:sym typeface="Inter"/>
              </a:rPr>
              <a:t>Peux-tu suggérer des options gratuites en plein air?</a:t>
            </a:r>
            <a:br>
              <a:rPr lang="en" i="1">
                <a:solidFill>
                  <a:schemeClr val="dk1"/>
                </a:solidFill>
                <a:latin typeface="Inter"/>
                <a:ea typeface="Inter"/>
                <a:cs typeface="Inter"/>
                <a:sym typeface="Inter"/>
              </a:rPr>
            </a:br>
            <a:r>
              <a:rPr lang="en">
                <a:solidFill>
                  <a:schemeClr val="dk1"/>
                </a:solidFill>
                <a:latin typeface="Inter"/>
                <a:ea typeface="Inter"/>
                <a:cs typeface="Inter"/>
                <a:sym typeface="Inter"/>
              </a:rPr>
              <a:t>Remarquez comment Meta AI se souvient du contexte de notre conversation.”</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Message de Conclusion:</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“Meta AI fonctionne mieux lorsque vous l’utilisez comme une conversation. Vous pouvez poser des questions de suivi, affiner votre demande et continuer jusqu’à obtenir une réponse qui correspond à vos besoins.”</a:t>
            </a:r>
            <a:endParaRPr b="1">
              <a:solidFill>
                <a:srgbClr val="092838"/>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Inter"/>
              <a:ea typeface="Inter"/>
              <a:cs typeface="Inter"/>
              <a:sym typeface="Inte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2" name="Google Shape;174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Module: Sécurité et Protection de l'IA (17 minutes)</a:t>
            </a:r>
            <a:endParaRPr b="1">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b="1">
                <a:solidFill>
                  <a:schemeClr val="dk1"/>
                </a:solidFill>
                <a:latin typeface="Inter"/>
                <a:ea typeface="Inter"/>
                <a:cs typeface="Inter"/>
                <a:sym typeface="Inter"/>
              </a:rPr>
              <a:t>Objectif d’apprentissage:</a:t>
            </a:r>
            <a:r>
              <a:rPr lang="en">
                <a:solidFill>
                  <a:schemeClr val="dk1"/>
                </a:solidFill>
                <a:latin typeface="Inter"/>
                <a:ea typeface="Inter"/>
                <a:cs typeface="Inter"/>
                <a:sym typeface="Inter"/>
              </a:rPr>
              <a:t> Les participants peuvent se protéger, protéger leur famille, des risques liés à l’IA en utilisant des stratégies pratiques de vérification et de confidentialité.</a:t>
            </a:r>
            <a:endParaRPr sz="1200" b="1">
              <a:solidFill>
                <a:schemeClr val="dk1"/>
              </a:solidFill>
              <a:latin typeface="Inter"/>
              <a:ea typeface="Inter"/>
              <a:cs typeface="Inter"/>
              <a:sym typeface="Inte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8" name="Google Shape;174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La méthode VÉRIFIER</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Introduction des Mnémoniques </a:t>
            </a:r>
            <a:r>
              <a:rPr lang="en">
                <a:solidFill>
                  <a:schemeClr val="dk1"/>
                </a:solidFill>
                <a:latin typeface="Inter"/>
                <a:ea typeface="Inter"/>
                <a:cs typeface="Inter"/>
                <a:sym typeface="Inter"/>
              </a:rPr>
              <a:t>(2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avez besoin d’un système simple à retenir et à enseigner à votre famille. VÉRIFIER est conçu pour être facile à mémoriser et à utiliser, même lorsque vous êtes occupé ou émotif.»</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Enseignement étape par étape</a:t>
            </a:r>
            <a:r>
              <a:rPr lang="en">
                <a:solidFill>
                  <a:schemeClr val="dk1"/>
                </a:solidFill>
                <a:latin typeface="Inter"/>
                <a:ea typeface="Inter"/>
                <a:cs typeface="Inter"/>
                <a:sym typeface="Inter"/>
              </a:rPr>
              <a:t> (8 minutes):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V - Vérifier la source</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«Avant de croire ou de partager quoi que ce soit, demandez: Qui a créé ceci? Est-ce une organisation ou une personne que vous connaissez et en qui vous avez confiance? Si vous ne pouvez pas identifier la source, soyez très prudent.»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«Si vous voyez des nouvelles concernant des changements aux prestations gouvernementales, vérifiez si elles proviennent de sites web gouvernementaux officiels ou de comptes de médias sociaux vérifiés.»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 - Examiner les Détails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«Regardez attentivement le contenu. Y a-t-il des fautes d’orthographe? Le langage paraît-il naturel? Les photos semblent-elles réalistes? Faites confiance à votre instinct si quelque chose vous paraît ‘bizarre’.»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Astuce Pratique: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«Si quelque chose vous met très en colère ou vous rend très enthousiaste, c’est le moment où vous devez ralentir et l’examiner soigneusement.»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 -  Rechercher Ailleurs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«Ne vous fiez pas à une seule source. Recherchez la même histoire sur Google. Voyez si plusieurs sources fiables rapportent la même chose.»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«Recherchez en utilisant des termes précis tels que : «Annonce de la subvention des carburants du Ministère de [Pays] 2025 » ou « Nom de la Banque + Déclaration Officielle .»</a:t>
            </a: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 -  Investiguer avec des Outils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«Utilisez la recherche d'images inversées pour des photos suspectes. Consultez des sites de vérification des faits (fact-checking). Demandez à des personnes de confiance qui pourraient en savoir plus sur le sujet.»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Démonstration de l'Outil</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Montrez comment effectuer une recherche d'images inversée sur téléphone et ordinateur</a:t>
            </a:r>
            <a:endParaRPr>
              <a:solidFill>
                <a:schemeClr val="dk1"/>
              </a:solidFill>
              <a:latin typeface="Inter"/>
              <a:ea typeface="Inter"/>
              <a:cs typeface="Inter"/>
              <a:sym typeface="Inter"/>
            </a:endParaRPr>
          </a:p>
          <a:p>
            <a:pPr marL="457200" lvl="0" indent="-298450" algn="l" rtl="0">
              <a:lnSpc>
                <a:spcPct val="100000"/>
              </a:lnSpc>
              <a:spcBef>
                <a:spcPts val="0"/>
              </a:spcBef>
              <a:spcAft>
                <a:spcPts val="0"/>
              </a:spcAft>
              <a:buSzPts val="1100"/>
              <a:buChar char="●"/>
            </a:pPr>
            <a:r>
              <a:rPr lang="en"/>
              <a:t>Mentionnez des ressources locales de vérification des faits telles que Fatabyyano, Misbar et le Réseau arabe de vérification des faits (AFCN - Arab Factcheckers Network), si elles sont disponibles.</a:t>
            </a: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F - Focalisez sur l'Impact</a:t>
            </a:r>
            <a:r>
              <a:rPr lang="en">
                <a:solidFill>
                  <a:schemeClr val="dk1"/>
                </a:solidFill>
                <a:latin typeface="Inter"/>
                <a:ea typeface="Inter"/>
                <a:cs typeface="Inter"/>
                <a:sym typeface="Inter"/>
              </a:rPr>
              <a:t> (1 minute):</a:t>
            </a: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«Avant de partager, demandez-vous: cela pourrait-il nuire à quelqu’un si c’est faux? Cela pourrait-il provoquer une panique, nuire à la réputation de quelqu’un ou pousser des gens à prendre de mauvaises décisions?»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Désinformation sanitaire qui pourrait retarder un traitement médical</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Fausses informations commerciales qui pourraient nuire aux moyens de subsistance de quelqu'un</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Fausses informations d'urgence qui pourraient provoquer une panique inutile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 - Interroger des Experts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«Pour les décisions importantes concernant la santé, l’argent, les questions juridiques ou la sécurité, consultez des experts humains. Utilisez l’IA et l’information en ligne pour mieux préparer vos questions, mais obtenez des conseils finaux de professionnels qualifiés.»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 - Évaluer le Contexte</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«Demandez-vous : à qui profite cette information? Pourquoi est-elle partagée? Est-ce pour informer, faire peur, manipuler ou vendre quelque chose? Posez-vous ces questions avant de croire ou de transmettre. Cela vous aidera à repérer les intentions cachées derrière certains messages.»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 - Réfléchir avant de partager</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«Prenez un moment avant de transférer: demandez-vous si l’information est vraiment utile, vraie et nécessaire. Est-ce qu’elle apporte une valeur réelle à la personne qui va la recevoir? Pourrait-elle au contraire créer de la peur, de la confusion ou propager une rumeur? Ce petit temps de réflexion peut éviter la diffusion d’informations trompeuses.»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Application Pratique: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Entraînons-nous avec un exemple simple: si quelqu’un partage un message affirmant que les banques fermeront tous les comptes la semaine prochaine sauf si vous mettez immédiatement à jour vos informations, comment utiliseriez-vous VÉRIFIER?»</a:t>
            </a: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SzPts val="1100"/>
              <a:buNone/>
            </a:pPr>
            <a:r>
              <a:rPr lang="en" b="1">
                <a:solidFill>
                  <a:schemeClr val="dk1"/>
                </a:solidFill>
                <a:latin typeface="Inter"/>
                <a:ea typeface="Inter"/>
                <a:cs typeface="Inter"/>
                <a:sym typeface="Inter"/>
              </a:rPr>
              <a:t>Parcourez chaque étape avec le groupe</a:t>
            </a:r>
            <a:endParaRPr sz="1200" b="1">
              <a:solidFill>
                <a:schemeClr val="dk1"/>
              </a:solidFill>
              <a:latin typeface="Inter"/>
              <a:ea typeface="Inter"/>
              <a:cs typeface="Inter"/>
              <a:sym typeface="Inte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9" name="Google Shape;178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Scénarios de Sécurité du Monde Réel</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Apprentissage par Scénarios</a:t>
            </a:r>
            <a:r>
              <a:rPr lang="en">
                <a:solidFill>
                  <a:schemeClr val="dk1"/>
                </a:solidFill>
                <a:latin typeface="Inter"/>
                <a:ea typeface="Inter"/>
                <a:cs typeface="Inter"/>
                <a:sym typeface="Inter"/>
              </a:rPr>
              <a:t> (7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«Entraînons-nous avec des situations qui pourraient vraiment arriver à vous ou à des membres de votre famille.»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Scénario 1 : Groupe WhatsApp familial </a:t>
            </a:r>
            <a:r>
              <a:rPr lang="en">
                <a:solidFill>
                  <a:schemeClr val="dk1"/>
                </a:solidFill>
                <a:latin typeface="Inter"/>
                <a:ea typeface="Inter"/>
                <a:cs typeface="Inter"/>
                <a:sym typeface="Inter"/>
              </a:rPr>
              <a:t>(2.5 minutes):</a:t>
            </a:r>
            <a:r>
              <a:rPr lang="en" b="1">
                <a:solidFill>
                  <a:schemeClr val="dk1"/>
                </a:solidFill>
                <a:latin typeface="Inter"/>
                <a:ea typeface="Inter"/>
                <a:cs typeface="Inter"/>
                <a:sym typeface="Inter"/>
              </a:rPr>
              <a:t> Mise en Place: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«Votre oncle, en qui vous avez confiance et qui partage généralement des informations fiables, transfère un message dans le groupe familial. Il comporte un logo gouvernemental et affirme qu’il y a une nouvelle politique affectant votre région. Le message demande à tout le monde de le transférer pour avertir les autres. Vous n’êtes pas sûr que ce soit vrai.»</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Processus de Discussion en Groupe:</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Donnez aux participants 1 minute pour discuter en binômes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Demandez-leur leurs applications de la méthode VÉRIFIER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Guidez-les à travers chaque étape s'ils en manquent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Soulignez le défi émotionnel: «C'est difficile parce que vous faites confiance à votre oncle, mais même les personnes de confiance peuvent accidentellement partager de fausses informations.»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Points d’Enseignement: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Source: un logo gouvernemental ne signifie pas que le message a été créé par le gouvernement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Détails: les annonces officielles passent généralement par des canaux officiels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Recherche: vérifiez les sites gouvernementaux et les sources d'information connue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Impact: De fausses informations politiques peuvent provoquer un stress inutile et de mauvaises décisions.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Scénario 2 : Sécurité des Achats en Ligne </a:t>
            </a:r>
            <a:r>
              <a:rPr lang="en">
                <a:solidFill>
                  <a:schemeClr val="dk1"/>
                </a:solidFill>
                <a:latin typeface="Inter"/>
                <a:ea typeface="Inter"/>
                <a:cs typeface="Inter"/>
                <a:sym typeface="Inter"/>
              </a:rPr>
              <a:t>(2.5 minutes)</a:t>
            </a:r>
            <a:r>
              <a:rPr lang="en" b="1">
                <a:solidFill>
                  <a:schemeClr val="dk1"/>
                </a:solidFill>
                <a:latin typeface="Inter"/>
                <a:ea typeface="Inter"/>
                <a:cs typeface="Inter"/>
                <a:sym typeface="Inter"/>
              </a:rPr>
              <a:t>: Mise en Place: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voyez une offre incroyable sur Facebook: des smartphones neufs beaucoup moins chers que les prix en magasin. Le profil du vendeur semble réel, a de bonnes critiques et montre des photos de clients heureux avec leurs achats. Mais les photos des téléphones semblent presque trop parfaites.»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Guide de Discussion:</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Laissez les groupes appliquer la méthode VÉRIFIER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les actions de protection pratiques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Abordez l'élément émotionnel: «Les bonnes affaires sont excitantes, mais les escrocs le savent.»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Points d'Enseignement Clés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Recherche d'images inversée sur les photos de produits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Vérifiez si les avis et les photos des clients semblent authentiques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Vérifiez l’enregistrement de l’entreprise ou une adresse physique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des méthodes de paiement sécurisées qui offrent une protection de l'acheteur</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Scénario 3 : Information de Santé </a:t>
            </a:r>
            <a:r>
              <a:rPr lang="en">
                <a:solidFill>
                  <a:schemeClr val="dk1"/>
                </a:solidFill>
                <a:latin typeface="Inter"/>
                <a:ea typeface="Inter"/>
                <a:cs typeface="Inter"/>
                <a:sym typeface="Inter"/>
              </a:rPr>
              <a:t>(2 minutes)</a:t>
            </a:r>
            <a:r>
              <a:rPr lang="en" b="1">
                <a:solidFill>
                  <a:schemeClr val="dk1"/>
                </a:solidFill>
                <a:latin typeface="Inter"/>
                <a:ea typeface="Inter"/>
                <a:cs typeface="Inter"/>
                <a:sym typeface="Inter"/>
              </a:rPr>
              <a:t>: Mise en Place: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«Un ami partage un article affirmant qu’un remède maison simple et peu coûteux peut guérir un problème de santé grave qui affecte un membre de votre famille. L’article semble professionnel, mentionne des études et contient des témoignages de personnes qui disent que cela a fonctionné.»</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Points d'Enseignement Critiques: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La désinformation sanitaire peut avoir des conséquences graves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Un aspect professionnel ne signifie pas une précision médicale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Consultez toujours des professionnels de santé pour des décisions médicales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la méthode VÉRIFIER, mais priorisez la consultation d'experts</a:t>
            </a:r>
            <a:endParaRPr sz="1200">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1" name="Google Shape;181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Protection de la Confidentialité</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Sensibilisation Pratique sur la Confidentialité</a:t>
            </a:r>
            <a:r>
              <a:rPr lang="en">
                <a:solidFill>
                  <a:schemeClr val="dk1"/>
                </a:solidFill>
                <a:latin typeface="Inter"/>
                <a:ea typeface="Inter"/>
                <a:cs typeface="Inter"/>
                <a:sym typeface="Inter"/>
              </a:rPr>
              <a:t> (4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«La protection de la confidentialité n'est pas une question de paranoïa - mais de sagesse dans l'utilisation de vos informations personnelles.»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Lorsque vous utilisez des outils d’IA</a:t>
            </a:r>
            <a:r>
              <a:rPr lang="en">
                <a:solidFill>
                  <a:schemeClr val="dk1"/>
                </a:solidFill>
                <a:latin typeface="Inter"/>
                <a:ea typeface="Inter"/>
                <a:cs typeface="Inter"/>
                <a:sym typeface="Inter"/>
              </a:rPr>
              <a:t> (2 minutes):</a:t>
            </a:r>
            <a:r>
              <a:rPr lang="en" b="1">
                <a:solidFill>
                  <a:schemeClr val="dk1"/>
                </a:solidFill>
                <a:latin typeface="Inter"/>
                <a:ea typeface="Inter"/>
                <a:cs typeface="Inter"/>
                <a:sym typeface="Inter"/>
              </a:rPr>
              <a:t> Ne partagez PAS: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Les numéros de carte d’identité nationale ou autres pièces d'identité gouvernementales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 informations bancaires ou les codes PIN</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 photos de documents officiels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Votre adresse exacte ou vos habitudes quotidiennes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Informations sûres à partager:</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Votre localisation générale (par exemple : </a:t>
            </a:r>
            <a:r>
              <a:rPr lang="en"/>
              <a:t>Doha ou Dubaï, </a:t>
            </a:r>
            <a:r>
              <a:rPr lang="en">
                <a:solidFill>
                  <a:schemeClr val="dk1"/>
                </a:solidFill>
                <a:latin typeface="Inter"/>
                <a:ea typeface="Inter"/>
                <a:cs typeface="Inter"/>
                <a:sym typeface="Inter"/>
              </a:rPr>
              <a:t>mais pas votre adresse exacte)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 intérêts et préférences généraux</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photos non sensibles et du contenu créatif</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 questions liées à l’apprentissage ou au travail</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Signaux d’Alerte à Surveiller</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«Faites confiance à votre instinct. Si quelque chose vous semble bizarre, c’est probablement le cas.»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Signes d'Avertissement:</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Des applications qui demandent des autorisations dont elles n’ont pas besoin (pourquoi une calculatrice aurait-elle besoin d’accéder à vos contacts?)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Une pression pour télécharger ou s'inscrire immédiatement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offres qui semblent trop belles pour être vraies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demandes d’informations sensibles via des canaux non officiels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Considérations Spécifiques au Contexte du Moyen-Orient: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a:solidFill>
                  <a:schemeClr val="dk1"/>
                </a:solidFill>
                <a:latin typeface="Inter"/>
                <a:ea typeface="Inter"/>
                <a:cs typeface="Inter"/>
                <a:sym typeface="Inter"/>
              </a:rPr>
              <a:t>«Soyez particulièrement vigilants avec les applications ou services qui ne sont pas bien établis en Égypte, au Liban, en Jordanie ou dans les pays du Golfe. Certains services internationaux peuvent ne pas respecter les mêmes normes de confidentialité que celles auxquelles nous nous attendons, et certains pourraient ne pas avoir de support client local en cas de problème.»</a:t>
            </a:r>
            <a:endParaRPr sz="1200" b="1">
              <a:solidFill>
                <a:schemeClr val="dk1"/>
              </a:solidFill>
              <a:latin typeface="Inter"/>
              <a:ea typeface="Inter"/>
              <a:cs typeface="Inter"/>
              <a:sym typeface="Inte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9" name="Google Shape;186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Protéger Votre Famille</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Approche de Responsabilité Communautaire </a:t>
            </a:r>
            <a:r>
              <a:rPr lang="en">
                <a:solidFill>
                  <a:schemeClr val="dk1"/>
                </a:solidFill>
                <a:latin typeface="Inter"/>
                <a:ea typeface="Inter"/>
                <a:cs typeface="Inter"/>
                <a:sym typeface="Inter"/>
              </a:rPr>
              <a:t>(2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«Votre culture numérique en matière d’IA ne vous protège pas seulement vous – elle protège tout votre réseau. Vous devenez une source fiable de sagesse numérique pour votre famille et votre communauté.»</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Enseigner aux Autres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Partagez la méthode VÉRIFIER avec les membres de votre famille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Aidez les proches plus âgés à reconnaître les contenus suspects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Apprenez aux enfants à identifier les contenus générés par l’IA qu’ils peuvent rencontrer en ligne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Soyez patients – souvenez-vous de votre ressenti avant d’acquérir ces compétences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Lorsque vous rencontrez du contenu nuisible</a:t>
            </a:r>
            <a:r>
              <a:rPr lang="en">
                <a:solidFill>
                  <a:schemeClr val="dk1"/>
                </a:solidFill>
                <a:latin typeface="Inter"/>
                <a:ea typeface="Inter"/>
                <a:cs typeface="Inter"/>
                <a:sym typeface="Inter"/>
              </a:rPr>
              <a:t> (1 minute)</a:t>
            </a:r>
            <a:r>
              <a:rPr lang="en" b="1">
                <a:solidFill>
                  <a:schemeClr val="dk1"/>
                </a:solidFill>
                <a:latin typeface="Inter"/>
                <a:ea typeface="Inter"/>
                <a:cs typeface="Inter"/>
                <a:sym typeface="Inter"/>
              </a:rPr>
              <a:t>: Étapes à suivre:</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Ne le partagez pas davantage (même pour avertir les gens – cela peut le propager encore plus)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Signalez-le sur la plateforme en utilisant les outils officiels de signalement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Informez directement les personnes concernées via des messages privés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Contactez les autorités en cas de menace grave ou d’arnaque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Renforcer la Résilience Communautaire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SzPts val="1100"/>
              <a:buNone/>
            </a:pPr>
            <a:r>
              <a:rPr lang="en">
                <a:solidFill>
                  <a:schemeClr val="dk1"/>
                </a:solidFill>
                <a:latin typeface="Inter"/>
                <a:ea typeface="Inter"/>
                <a:cs typeface="Inter"/>
                <a:sym typeface="Inter"/>
              </a:rPr>
              <a:t>«Lorsque vous vérifiez les faits avant de les partager, lorsque vous aidez les autres à vérifier les informations, lorsque vous signalez les contenus nuisibles – vous ne vous protégez pas seulement vous-même. Vous contribuez à construire une communauté numérique plus sûre et plus intelligente pour tous.»</a:t>
            </a:r>
            <a:endParaRPr sz="1200" b="1">
              <a:solidFill>
                <a:schemeClr val="dk1"/>
              </a:solidFill>
              <a:latin typeface="Inter"/>
              <a:ea typeface="Inter"/>
              <a:cs typeface="Inter"/>
              <a:sym typeface="Inte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6" name="Google Shape;191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Objectif d’apprentissage: Les participants se sentiront autonomes pour explorer les opportunités liées à l’IA et se verront comme des créateurs, et non seulement des consommateurs, de technologies d’IA.</a:t>
            </a:r>
            <a:endParaRPr sz="1200">
              <a:solidFill>
                <a:schemeClr val="dk1"/>
              </a:solidFill>
              <a:latin typeface="Inter"/>
              <a:ea typeface="Inter"/>
              <a:cs typeface="Inter"/>
              <a:sym typeface="Inte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2" name="Google Shape;192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r>
              <a:rPr lang="en">
                <a:solidFill>
                  <a:schemeClr val="dk1"/>
                </a:solidFill>
                <a:latin typeface="Inter"/>
                <a:ea typeface="Inter"/>
                <a:cs typeface="Inter"/>
                <a:sym typeface="Inter"/>
              </a:rPr>
              <a:t> </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Mise en contexte (2 minutes):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ne se développe pas seulement à Silicon Valley ou à Pékin — elle crée de véritables opportunités d’emploi ici même, au Moyen-Orient. Et vous n’avez pas besoin d’être un génie de la technologie pour participer à ce secteur en pleine croissance.»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Aperçu des parcours professionnels (5 minutes):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Chercheurs et Spécialistes en IA (1 minute)</a:t>
            </a:r>
            <a:r>
              <a:rPr lang="en">
                <a:solidFill>
                  <a:schemeClr val="dk1"/>
                </a:solidFill>
                <a:latin typeface="Inter"/>
                <a:ea typeface="Inter"/>
                <a:cs typeface="Inter"/>
                <a:sym typeface="Inter"/>
              </a:rPr>
              <a:t> «Des professionnels comme le Dr Latifa Al-Abdulkarim mènent des discussions mondiales pour rendre l’IA équitable et inclusive. Actuellement, des chercheurs à travers le Moyen-Orient travaillent sur des IA capables de comprendre nos langues, de reconnaître nos visages avec précision et de résoudre des problèmes spécifiques aux contextes du Moyen-Orient.»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Scientifiques de Données et  Analystes (1 minute): </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«Des entreprises comme Careem aux Émirats arabes unis, STC Pay en Arabie saoudite et NOON en Égypte emploient des professionnels de la data qui utilisent l’IA pour détecter la fraude, anticiper les besoins des clients et améliorer les services. Ce sont des compétences accessibles : de nombreux scientifiques de données ont commencé dans des domaines comme la comptabilité, les statistiques ou l’analyse commerciale.» </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Applications de l’IA en Entreprise (1 minute):</a:t>
            </a:r>
            <a:r>
              <a:rPr lang="en">
                <a:solidFill>
                  <a:schemeClr val="dk1"/>
                </a:solidFill>
                <a:latin typeface="Inter"/>
                <a:ea typeface="Inter"/>
                <a:cs typeface="Inter"/>
                <a:sym typeface="Inter"/>
              </a:rPr>
              <a:t> «La demande augmente pour des personnes capables d’aider les entreprises </a:t>
            </a:r>
            <a:r>
              <a:rPr lang="en"/>
              <a:t>du Moyen-Orient</a:t>
            </a:r>
            <a:r>
              <a:rPr lang="en">
                <a:solidFill>
                  <a:schemeClr val="dk1"/>
                </a:solidFill>
                <a:latin typeface="Inter"/>
                <a:ea typeface="Inter"/>
                <a:cs typeface="Inter"/>
                <a:sym typeface="Inter"/>
              </a:rPr>
              <a:t> à adopter des outils d’IA - consultants conseillant les banques sur les chatbots, spécialistes aidant les commerçants à optimiser leurs stocks, professionnels formant le personnel aux outils d’IA. Votre expérience en affaires est précieuse ici.»</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Création Artistique avec l’IA (1 minute): </a:t>
            </a:r>
            <a:r>
              <a:rPr lang="en">
                <a:solidFill>
                  <a:schemeClr val="dk1"/>
                </a:solidFill>
                <a:latin typeface="Inter"/>
                <a:ea typeface="Inter"/>
                <a:cs typeface="Inter"/>
                <a:sym typeface="Inter"/>
              </a:rPr>
              <a:t>«Les artistes et créateurs numériques sur le continent utilisent l’IA pour enrichir le contenu médiatique local et soutenir la publicité. Les graphistes, rédacteurs et marketeurs qui maîtrisent les outils d’IA ont un avantage compétitif. Ne restez pas à l’écart!»</a:t>
            </a:r>
            <a:endParaRPr>
              <a:solidFill>
                <a:schemeClr val="dk1"/>
              </a:solidFill>
              <a:latin typeface="Inter"/>
              <a:ea typeface="Inter"/>
              <a:cs typeface="Inter"/>
              <a:sym typeface="Inter"/>
            </a:endParaRPr>
          </a:p>
          <a:p>
            <a:pPr marL="0" marR="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Enseignants et Formateurs en IA (1 minute) </a:t>
            </a:r>
            <a:r>
              <a:rPr lang="en">
                <a:solidFill>
                  <a:schemeClr val="dk1"/>
                </a:solidFill>
                <a:latin typeface="Inter"/>
                <a:ea typeface="Inter"/>
                <a:cs typeface="Inter"/>
                <a:sym typeface="Inter"/>
              </a:rPr>
              <a:t>«</a:t>
            </a:r>
            <a:r>
              <a:rPr lang="en"/>
              <a:t>Avec le développement de l’IA au Moyen-Orient</a:t>
            </a:r>
            <a:r>
              <a:rPr lang="en">
                <a:solidFill>
                  <a:schemeClr val="dk1"/>
                </a:solidFill>
                <a:latin typeface="Inter"/>
                <a:ea typeface="Inter"/>
                <a:cs typeface="Inter"/>
                <a:sym typeface="Inter"/>
              </a:rPr>
              <a:t>, la demande est énorme pour des personnes capables d’enseigner aux autres — non seulement dans les universités, mais aussi dans les entreprises, les centres communautaires et sur les plateformes en ligne. Si vous avez de l’expérience en enseignement ou aimez aider les autres à apprendre, cela peut être votre voie vers l’IA.»</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Entrepreneurs et Innovateurs en IA (1 minute):</a:t>
            </a:r>
            <a:r>
              <a:rPr lang="en">
                <a:solidFill>
                  <a:schemeClr val="dk1"/>
                </a:solidFill>
                <a:latin typeface="Inter"/>
                <a:ea typeface="Inter"/>
                <a:cs typeface="Inter"/>
                <a:sym typeface="Inter"/>
              </a:rPr>
              <a:t> «Des adultes à travers le Moyen-Orient créent des entreprises alimentées par l’IA: des applications aidant les petites entreprises à gérer leur comptabilité, des plateformes mettant en relation les travailleurs informels avec des opportunités, des solutions améliorant l’accès aux soins de santé dans les zones mal desservies. Ils résolvent les problèmes du Moyen-Orient avec des solutions Moyen-Orientales.»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Exercice de Traduction des Compétences (2 minutes):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«Réfléchissons à vos compétences actuelles. Si vous travaillez dans:»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Service client → </a:t>
            </a:r>
            <a:r>
              <a:rPr lang="en">
                <a:solidFill>
                  <a:schemeClr val="dk1"/>
                </a:solidFill>
                <a:latin typeface="Inter"/>
                <a:ea typeface="Inter"/>
                <a:cs typeface="Inter"/>
                <a:sym typeface="Inter"/>
              </a:rPr>
              <a:t>Vous comprenez les besoins des utilisateurs (utile pour former des chatbots 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Ventes ou marketing → </a:t>
            </a:r>
            <a:r>
              <a:rPr lang="en">
                <a:solidFill>
                  <a:schemeClr val="dk1"/>
                </a:solidFill>
                <a:latin typeface="Inter"/>
                <a:ea typeface="Inter"/>
                <a:cs typeface="Inter"/>
                <a:sym typeface="Inter"/>
              </a:rPr>
              <a:t>Vous maîtrisez la communication persuasive (utile pour les outils de contenu 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Administration → </a:t>
            </a:r>
            <a:r>
              <a:rPr lang="en">
                <a:solidFill>
                  <a:schemeClr val="dk1"/>
                </a:solidFill>
                <a:latin typeface="Inter"/>
                <a:ea typeface="Inter"/>
                <a:cs typeface="Inter"/>
                <a:sym typeface="Inter"/>
              </a:rPr>
              <a:t>Vous gérez l’information (utile pour la préparation de données)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Enseignement ou formation → </a:t>
            </a:r>
            <a:r>
              <a:rPr lang="en">
                <a:solidFill>
                  <a:schemeClr val="dk1"/>
                </a:solidFill>
                <a:latin typeface="Inter"/>
                <a:ea typeface="Inter"/>
                <a:cs typeface="Inter"/>
                <a:sym typeface="Inter"/>
              </a:rPr>
              <a:t>Vous expliquez des idées complexes simplement (utile pour les rôles éducatifs en IA)</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Discussion interactive: </a:t>
            </a:r>
            <a:r>
              <a:rPr lang="en">
                <a:solidFill>
                  <a:schemeClr val="dk1"/>
                </a:solidFill>
                <a:latin typeface="Inter"/>
                <a:ea typeface="Inter"/>
                <a:cs typeface="Inter"/>
                <a:sym typeface="Inter"/>
              </a:rPr>
              <a:t>«Quelles compétences de votre travail actuel pourraient être transférées vers des carrières liées à l’IA? Écoutons quelques participants.»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Parcours Pratiques (2 minutes):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Pas besoin de tout recommencer: </a:t>
            </a:r>
            <a:r>
              <a:rPr lang="en">
                <a:solidFill>
                  <a:schemeClr val="dk1"/>
                </a:solidFill>
                <a:latin typeface="Inter"/>
                <a:ea typeface="Inter"/>
                <a:cs typeface="Inter"/>
                <a:sym typeface="Inter"/>
              </a:rPr>
              <a:t>«De nombreuses carrières en IA ne nécessitent pas de devenir programmeur. Vous pouvez:»</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Ajouter des compétences IA à votre rôle actuel (utiliser les outils IA pour travailler plus efficacement)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Faire une transition progressive (apprendre les applications IA dans votre secteur)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Se spécialiser dans la formation ou le support IA (aider les autres à adopter l’IA dans votre entreprise)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Devenir consultant ou freelance (conseiller les petites entreprises sur les outils IA)</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Se lancer dans l’IA:</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Des cours en ligne gratuits pour apprendre les bases de l’IA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certifications professionnelles disponibles en quelques mois, pas en années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 nombreux rôles valorisent votre expérience de vie et votre connaissance locale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Commencez par maîtriser les outils IA pertinents pour votre travail actuel</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Message d’encouragement (1 minute):</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 domaine de l’IA a besoin de personnes qui comprennent le contexte du Moyen-Orient — nos marchés, nos défis, nos cultures. Votre connaissance du fonctionnement réel des choses au Moyen-Orient est précieuse. Vous n’êtes pas en retard — vous êtes exactement la personne dont l’industrie de l'IA au Moyen-Orient a besoin.»</a:t>
            </a: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SzPts val="1100"/>
              <a:buNone/>
            </a:pPr>
            <a:r>
              <a:rPr lang="en" b="1">
                <a:solidFill>
                  <a:schemeClr val="dk1"/>
                </a:solidFill>
                <a:latin typeface="Inter"/>
                <a:ea typeface="Inter"/>
                <a:cs typeface="Inter"/>
                <a:sym typeface="Inter"/>
              </a:rPr>
              <a:t>Réalité: </a:t>
            </a:r>
            <a:r>
              <a:rPr lang="en">
                <a:solidFill>
                  <a:schemeClr val="dk1"/>
                </a:solidFill>
                <a:latin typeface="Inter"/>
                <a:ea typeface="Inter"/>
                <a:cs typeface="Inter"/>
                <a:sym typeface="Inter"/>
              </a:rPr>
              <a:t>«Il ne s’agit pas de réussir du jour au lendemain ni de devenir riche rapidement. Il s’agit de reconnaître que l’IA crée de nouvelles opportunités, et que vos compétences et connaissances existantes peuvent vous aider à y accéder. Commencez là où vous êtes, utilisez ce que vous avez, et apprenez ce dont vous avez besoin.»</a:t>
            </a:r>
            <a:endParaRPr sz="1200" b="1">
              <a:solidFill>
                <a:schemeClr val="dk1"/>
              </a:solidFill>
              <a:latin typeface="Inter"/>
              <a:ea typeface="Inter"/>
              <a:cs typeface="Inter"/>
              <a:sym typeface="Inte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2" name="Google Shape;195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Mise en contexte (1 minute):</a:t>
            </a:r>
            <a:endParaRPr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«Vous n’avez pas besoin de devenir programmeur informatique pour réussir dans un environnement de travail intégrant l’IA. Les compétences les plus précieuses sont souvent celles que vous possédez déjà — il suffit de les appliquer différemment.»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7" name="Google Shape;195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Mise en contexte (1 minute):</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n’avez pas besoin de devenir programmeur informatique pour réussir dans un environnement de travail intégrant l’IA. Les compétences les plus précieuses sont souvent celles que vous possédez déjà — il suffit de les appliquer différemment.»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Aperçu des compétences clés (7 minutes):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Pensée critique et Jugement (2 minutes):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peut traiter l’information rapidement, mais elle ne peut pas appliquer la sagesse, le contexte culturel ou le jugement éthique. Votre capacité à évaluer l’information de manière critique devient donc plus précieuse, et non moins importante.»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Applications Pratiques:</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Évaluer les contenus générés par l’IA avant de les utiliser dans un contexte professionnel</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Remettre en question les hypothèses dans les recommandations de l’IA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Identifier quand les suggestions de l’IA ne correspondent pas à votre contexte spécifique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Reconnaître les biais ou les erreurs dans les résultats produits par l’IA</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 de Contexte du Moyen-Orient:</a:t>
            </a:r>
            <a:r>
              <a:rPr lang="en">
                <a:solidFill>
                  <a:schemeClr val="dk1"/>
                </a:solidFill>
                <a:latin typeface="Inter"/>
                <a:ea typeface="Inter"/>
                <a:cs typeface="Inter"/>
                <a:sym typeface="Inter"/>
              </a:rPr>
              <a:t> «Lorsque l’IA propose des stratégies commerciales ou fournit des analyses de marché pour le Moyen-Orient, votre compréhension des réalités économiques locales, du fonctionnement du secteur informel et des facteurs culturels vous aide à savoir quoi accepter et quoi adapter. L’IA ne comprend pas que de nombreuses transactions sur les marchés du Moyen-Orient reposent sur les relations et la confiance, et pas uniquement sur les données.»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Communication Efficace (1,5 minute):</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peut rédiger des messages, mais les compétences humaines en communication sont plus importantes que jamais. Vous devez savoir quoi demander à l’IA, comment affiner ses réponses et comment communiquer avec empathie et sensibilité culturelle.»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Pourquoi c’est Important:</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Rédiger des instructions (prompts) claires pour obtenir des résultats utiles de l’IA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Modifier le contenu généré par l’IA pour qu’il paraisse authentique et approprié</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Expliquer des idées complexes à des collègues qui ne maîtrisent pas l’IA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Maintenir le lien humain dans des environnements de travail de plus en plus numériques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Exemple Concret:</a:t>
            </a:r>
            <a:r>
              <a:rPr lang="en">
                <a:solidFill>
                  <a:schemeClr val="dk1"/>
                </a:solidFill>
                <a:latin typeface="Inter"/>
                <a:ea typeface="Inter"/>
                <a:cs typeface="Inter"/>
                <a:sym typeface="Inter"/>
              </a:rPr>
              <a:t> «L’IA peut rédiger un e-mail professionnel, mais vous savez s’il faut utiliser un ton formel ou alterner entre plusieurs langues dans un environnement multilingue. Vous savez quand un message WhatsApp est plus approprié qu’un e-mail, et quand un appel vocal permet de créer une relation de confiance plus forte qu’un simple texte.»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Adaptabilité &amp; Apprentissage Continu (1,5 minute):</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outils d’IA évoluent très rapidement. Les professionnels qui réussissent ne sont pas ceux qui savent tout, mais ceux qui apprennent vite et adaptent leurs méthodes de travail en continu.»</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Approche Pratique:</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Restez curieux des nouveaux outils d'IA pertinents pour votre secteur d'activité</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N'ayez pas peur de faire des erreurs en apprenant – tout le monde apprend en même temps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Partagez vos connaissances avec vos collègues – enseigner aux autres renforce votre propre apprentissage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la compréhension des principes, plutôt que sur la mémorisation d'outils spécifiques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Encouragement:</a:t>
            </a:r>
            <a:r>
              <a:rPr lang="en">
                <a:solidFill>
                  <a:schemeClr val="dk1"/>
                </a:solidFill>
                <a:latin typeface="Inter"/>
                <a:ea typeface="Inter"/>
                <a:cs typeface="Inter"/>
                <a:sym typeface="Inter"/>
              </a:rPr>
              <a:t> «Si vous avez appris à utiliser un smartphone, le mobile money ou les réseaux sociaux, vous avez déjà prouvé votre capacité d’adaptation. Les outils d’IA ne sont que la prochaine étape de votre parcours numérique.»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Connaissances Culturelles et Locales (1,5 minute):</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«Votre compréhension des contextes, des langues, des marchés et des dynamiques sociales au Moyen-Orient est extrêmement précieuse. L’IA a besoin d’experts humains capables de l’orienter pour qu’elle fonctionne efficacement dans les divers environnements du Moyen-Orient.»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Pourquoi c'est Votre Avantage:</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L'IA, principalement entraînée sur des données occidentales, passe souvent à côté des nuances du Moyen-Orient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Vous comprenez quelles solutions fonctionnent réellement dans votre communauté</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Vous connaissez les considérations culturelles que l'IA doit respecter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Vous êtes capable d'identifier quand les suggestions de l'IA sont inappropriées aux contextes locaux</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Valeur Réelle:</a:t>
            </a:r>
            <a:r>
              <a:rPr lang="en">
                <a:solidFill>
                  <a:schemeClr val="dk1"/>
                </a:solidFill>
                <a:latin typeface="Inter"/>
                <a:ea typeface="Inter"/>
                <a:cs typeface="Inter"/>
                <a:sym typeface="Inter"/>
              </a:rPr>
              <a:t> «Les entreprises qui étendent leurs services d’IA au Moyen-Orient ont besoin de personnes qui comprennent: Comment les marchés informels fonctionnent-ils réellement? Quels sont les protocoles de renforcement de la confiance dans les différentes communautés? Comment les familles multilingues communiquent-elles? Quels sont les véritables obstacles auxquels les gens sont confrontés pour accéder à la technologie? Cette connaissance fait de vous une personne inestimable.»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Sensibilisation Éthique (0,5 minute) :</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«Comprendre les implications éthiques de l’IA — la vie privée, l’équité et la transparence — vous aide à utiliser l’IA de manière responsable et de promouvoir un usage approprié dans votre milieu de travail.»</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Questions à Garder à l'Esprit :</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Cette application d’IA respecte-t-elle la vie privée des personnes?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Pourrait-elle désavantager certains groupes?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Sommes-nous transparents sur l’utilisation de l’IA?</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Quelles sont les conséquences si l’IA se trompe?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Réflexion Interactive - «Mon inventaire de compétences» (2 minutes):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Activité individuelle (1,5 minute):</a:t>
            </a:r>
            <a:r>
              <a:rPr lang="en">
                <a:solidFill>
                  <a:schemeClr val="dk1"/>
                </a:solidFill>
                <a:latin typeface="Inter"/>
                <a:ea typeface="Inter"/>
                <a:cs typeface="Inter"/>
                <a:sym typeface="Inter"/>
              </a:rPr>
              <a:t> «Prenez un moment pour réfléchir — ou noter si vous avez du papier:»</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Quelle est une compétence de pensée critique que vous utilisez régulièrement dans votre travail ou votre vie quotidienne?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Quelle connaissance locale possédez-vous que l’IA ne pourrait pas facilement apprendre?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Quelle est la nouvelle compétence que vous avez apprise avec succès au cours des cinq dernières années?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Comment ces forces actuelles pourraient-elles vous aider à travailler efficacement avec l'IA?</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Partage en groupe (0,5 minute): </a:t>
            </a:r>
            <a:r>
              <a:rPr lang="en">
                <a:solidFill>
                  <a:schemeClr val="dk1"/>
                </a:solidFill>
                <a:latin typeface="Inter"/>
                <a:ea typeface="Inter"/>
                <a:cs typeface="Inter"/>
                <a:sym typeface="Inter"/>
              </a:rPr>
              <a:t>«Quelqu’un souhaite partager une force qu’il/elle a identifiée ? Écoutons 2-3 participants.»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Message d'Autonomisation (1 minute): </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L'essentiel à retenir:</a:t>
            </a:r>
            <a:r>
              <a:rPr lang="en">
                <a:solidFill>
                  <a:schemeClr val="dk1"/>
                </a:solidFill>
                <a:latin typeface="Inter"/>
                <a:ea typeface="Inter"/>
                <a:cs typeface="Inter"/>
                <a:sym typeface="Inter"/>
              </a:rPr>
              <a:t> «Les compétences qui vous rendent performant avec l’IA ne sont pas techniques — elles sont humaines. Votre jugement, votre connaissance culturelle, vos capacités de communication et votre aptitude à apprendre sont ce qui compte le plus.»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Perspective réaliste: </a:t>
            </a:r>
            <a:r>
              <a:rPr lang="en">
                <a:solidFill>
                  <a:schemeClr val="dk1"/>
                </a:solidFill>
                <a:latin typeface="Inter"/>
                <a:ea typeface="Inter"/>
                <a:cs typeface="Inter"/>
                <a:sym typeface="Inter"/>
              </a:rPr>
              <a:t>«Vous ne partez pas de zéro. Vous vous appuyez sur votre expérience de vie, vos connaissances professionnelles et votre compréhension culturelle. L'IA est un outil puissant, mais c'est vous qui apportez la sagesse, le contexte et le sens à son utilisation.»</a:t>
            </a: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SzPts val="1100"/>
              <a:buNone/>
            </a:pPr>
            <a:r>
              <a:rPr lang="en" b="1">
                <a:solidFill>
                  <a:schemeClr val="dk1"/>
                </a:solidFill>
                <a:latin typeface="Inter"/>
                <a:ea typeface="Inter"/>
                <a:cs typeface="Inter"/>
                <a:sym typeface="Inter"/>
              </a:rPr>
              <a:t>Transition vers la section suivante: </a:t>
            </a:r>
            <a:r>
              <a:rPr lang="en">
                <a:solidFill>
                  <a:schemeClr val="dk1"/>
                </a:solidFill>
                <a:latin typeface="Inter"/>
                <a:ea typeface="Inter"/>
                <a:cs typeface="Inter"/>
                <a:sym typeface="Inter"/>
              </a:rPr>
              <a:t>«Maintenant que vous comprenez quelles compétences comptent, voyons des moyens pratiques de commencer à développer vos capacités en IA, directement depuis votre situation actuelle.»</a:t>
            </a:r>
            <a:endParaRPr sz="1200" b="1">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4" name="Google Shape;94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L’INTERVENANT:</a:t>
            </a:r>
            <a:endParaRPr sz="1200" b="1">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Interagir avec l’IA</a:t>
            </a:r>
            <a:endParaRPr sz="1200" b="1">
              <a:solidFill>
                <a:schemeClr val="dk1"/>
              </a:solidFill>
              <a:latin typeface="Inter"/>
              <a:ea typeface="Inter"/>
              <a:cs typeface="Inter"/>
              <a:sym typeface="Inte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0" name="Google Shape;1980;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Vérification des Connaissances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Évaluation de renforcement de la confiance</a:t>
            </a:r>
            <a:r>
              <a:rPr lang="en">
                <a:solidFill>
                  <a:schemeClr val="dk1"/>
                </a:solidFill>
                <a:latin typeface="Inter"/>
                <a:ea typeface="Inter"/>
                <a:cs typeface="Inter"/>
                <a:sym typeface="Inter"/>
              </a:rPr>
              <a:t> (5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«Voyons combien vous avez appris. Ce n'est pas un examen – c’est un moyen de consolider vos acquis.»</a:t>
            </a: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b="1">
                <a:solidFill>
                  <a:schemeClr val="dk1"/>
                </a:solidFill>
                <a:latin typeface="Inter"/>
                <a:ea typeface="Inter"/>
                <a:cs typeface="Inter"/>
                <a:sym typeface="Inter"/>
              </a:rPr>
              <a:t>Évaluation Vrai/Faux</a:t>
            </a:r>
            <a:r>
              <a:rPr lang="en">
                <a:solidFill>
                  <a:schemeClr val="dk1"/>
                </a:solidFill>
                <a:latin typeface="Inter"/>
                <a:ea typeface="Inter"/>
                <a:cs typeface="Inter"/>
                <a:sym typeface="Inter"/>
              </a:rPr>
              <a:t> (3 minutes)</a:t>
            </a:r>
            <a:r>
              <a:rPr lang="en" b="1">
                <a:solidFill>
                  <a:schemeClr val="dk1"/>
                </a:solidFill>
                <a:latin typeface="Inter"/>
                <a:ea typeface="Inter"/>
                <a:cs typeface="Inter"/>
                <a:sym typeface="Inter"/>
              </a:rPr>
              <a:t>: Instructions: </a:t>
            </a:r>
            <a:r>
              <a:rPr lang="en">
                <a:solidFill>
                  <a:schemeClr val="dk1"/>
                </a:solidFill>
                <a:latin typeface="Inter"/>
                <a:ea typeface="Inter"/>
                <a:cs typeface="Inter"/>
                <a:sym typeface="Inter"/>
              </a:rPr>
              <a:t>«Montrez le pouce levé pour vrai, le pouce baissé pour faux, le pouce horizontal si vous n’êtes pas sûr(e).»</a:t>
            </a:r>
            <a:endParaRPr sz="1200" b="1">
              <a:solidFill>
                <a:schemeClr val="dk1"/>
              </a:solidFill>
              <a:latin typeface="Inter"/>
              <a:ea typeface="Inter"/>
              <a:cs typeface="Inter"/>
              <a:sym typeface="Inte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6" name="Google Shape;198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Question 1: «Le contenu généré par l'IA est toujours évidemment faux.» – FAUX</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«C'est pourquoi nous avons besoin de la méthode VÉRIFIER – l'IA devient très sophistiquée.»</a:t>
            </a:r>
            <a:endParaRPr sz="1200" b="1">
              <a:solidFill>
                <a:schemeClr val="dk1"/>
              </a:solidFill>
              <a:latin typeface="Inter"/>
              <a:ea typeface="Inter"/>
              <a:cs typeface="Inter"/>
              <a:sym typeface="Inte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4" name="Google Shape;2014;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Question 2: «Je dois vérifier les informations importantes avant de les partager, surtout dans les groupes familiaux.» – VRAI</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«Même lorsque des membres de la famille de confiance partagent l’information – ils pourraient partager, sans le savoir, de fausses informations.»</a:t>
            </a:r>
            <a:endParaRPr sz="1200" b="1">
              <a:solidFill>
                <a:schemeClr val="dk1"/>
              </a:solidFill>
              <a:latin typeface="Inter"/>
              <a:ea typeface="Inter"/>
              <a:cs typeface="Inter"/>
              <a:sym typeface="Inte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2" name="Google Shape;2042;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Question 3: «L'IA peut m'aider à rédiger des courriels professionnels, mais je devrais toujours les relire et les personnaliser.» – VRAI</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«L’IA vous donne la structure, vous apportez le cœur et le contexte culturel.»</a:t>
            </a:r>
            <a:endParaRPr sz="1200" b="1">
              <a:solidFill>
                <a:schemeClr val="dk1"/>
              </a:solidFill>
              <a:latin typeface="Inter"/>
              <a:ea typeface="Inter"/>
              <a:cs typeface="Inter"/>
              <a:sym typeface="Inte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0" name="Google Shape;207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Question 4: «Les outils d'IA gratuits sont toujours sûrs à utiliser avec des informations personnelles.» – FAUX</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«Rappelez-vous nos consignes de confidentialité – soyez sélectif quant à ce que vous partagez.»</a:t>
            </a:r>
            <a:endParaRPr sz="1200" b="1">
              <a:solidFill>
                <a:schemeClr val="dk1"/>
              </a:solidFill>
              <a:latin typeface="Inter"/>
              <a:ea typeface="Inter"/>
              <a:cs typeface="Inter"/>
              <a:sym typeface="Inte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8" name="Google Shape;209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Question 5: «L'IA n'est qu'un outil – la sagesse et le jugement viennent de moi.» – VRAI</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«C'est le point le plus important – vous restez aux commandes.»</a:t>
            </a:r>
            <a:endParaRPr sz="1200" b="1">
              <a:solidFill>
                <a:schemeClr val="dk1"/>
              </a:solidFill>
              <a:latin typeface="Inter"/>
              <a:ea typeface="Inter"/>
              <a:cs typeface="Inter"/>
              <a:sym typeface="Inte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6" name="Google Shape;212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Vérifiez si les participants ont répondu correctement à toutes les questions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Donnez l'occasion de poser des questions</a:t>
            </a:r>
            <a:endParaRPr sz="1200">
              <a:solidFill>
                <a:schemeClr val="dk1"/>
              </a:solidFill>
              <a:latin typeface="Inter"/>
              <a:ea typeface="Inter"/>
              <a:cs typeface="Inter"/>
              <a:sym typeface="Inte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4" name="Google Shape;215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Vérification Rapide de Scénario</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«Scénario rapide: Quelqu’un partage une nouvelle excitante dans votre groupe WhatsApp familial concernant de prestations gouvernementales gratuites dans votre pays. Quelle est la première chose que vous faites?»</a:t>
            </a: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b="1">
                <a:solidFill>
                  <a:schemeClr val="dk1"/>
                </a:solidFill>
                <a:latin typeface="Inter"/>
                <a:ea typeface="Inter"/>
                <a:cs typeface="Inter"/>
                <a:sym typeface="Inter"/>
              </a:rPr>
              <a:t>Réponse attendue:</a:t>
            </a:r>
            <a:r>
              <a:rPr lang="en">
                <a:solidFill>
                  <a:schemeClr val="dk1"/>
                </a:solidFill>
                <a:latin typeface="Inter"/>
                <a:ea typeface="Inter"/>
                <a:cs typeface="Inter"/>
                <a:sym typeface="Inter"/>
              </a:rPr>
              <a:t> Utiliser la méthode VÉRIFIER, en commençant par vérifier la source </a:t>
            </a:r>
            <a:r>
              <a:rPr lang="en" b="1">
                <a:solidFill>
                  <a:schemeClr val="dk1"/>
                </a:solidFill>
                <a:latin typeface="Inter"/>
                <a:ea typeface="Inter"/>
                <a:cs typeface="Inter"/>
                <a:sym typeface="Inter"/>
              </a:rPr>
              <a:t>Si la réponse est incorrecte</a:t>
            </a:r>
            <a:r>
              <a:rPr lang="en">
                <a:solidFill>
                  <a:schemeClr val="dk1"/>
                </a:solidFill>
                <a:latin typeface="Inter"/>
                <a:ea typeface="Inter"/>
                <a:cs typeface="Inter"/>
                <a:sym typeface="Inter"/>
              </a:rPr>
              <a:t>: Guidez doucement vers la méthode VÉRIFIER sans mettre qui que ce soit mal à l'aise.</a:t>
            </a:r>
            <a:endParaRPr sz="1200" b="1">
              <a:solidFill>
                <a:schemeClr val="dk1"/>
              </a:solidFill>
              <a:latin typeface="Inter"/>
              <a:ea typeface="Inter"/>
              <a:cs typeface="Inter"/>
              <a:sym typeface="Inte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8" name="Google Shape;216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Prochaines étapes concrètes</a:t>
            </a:r>
            <a:r>
              <a:rPr lang="en">
                <a:solidFill>
                  <a:schemeClr val="dk1"/>
                </a:solidFill>
                <a:latin typeface="Inter"/>
                <a:ea typeface="Inter"/>
                <a:cs typeface="Inter"/>
                <a:sym typeface="Inter"/>
              </a:rPr>
              <a:t> (5 minutes):</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«L’apprentissage ne s’arrête pas ici. Voici comment continuer à développer votre culture en matière d’IA:»</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Cette Semaine – Actions Immédiates</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latin typeface="Inter"/>
                <a:ea typeface="Inter"/>
                <a:cs typeface="Inter"/>
                <a:sym typeface="Inter"/>
              </a:rPr>
              <a:t>Pratiquez VÉRIFIER: </a:t>
            </a:r>
            <a:r>
              <a:rPr lang="en">
                <a:solidFill>
                  <a:schemeClr val="dk1"/>
                </a:solidFill>
                <a:latin typeface="Inter"/>
                <a:ea typeface="Inter"/>
                <a:cs typeface="Inter"/>
                <a:sym typeface="Inter"/>
              </a:rPr>
              <a:t>«Choisissez un élément de contenu que vous voyez en ligne cette semaine et appliquez-y la méthode VÉRIFIER. Cela peut être une nouvelle, une publication sur les réseaux sociaux ou des messages dans vos groupes familiaux.»</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Essayez un outil d'IA: </a:t>
            </a:r>
            <a:r>
              <a:rPr lang="en">
                <a:solidFill>
                  <a:schemeClr val="dk1"/>
                </a:solidFill>
                <a:latin typeface="Inter"/>
                <a:ea typeface="Inter"/>
                <a:cs typeface="Inter"/>
                <a:sym typeface="Inter"/>
              </a:rPr>
              <a:t>«Sélectionnez une application pratique dont nous avons discuté – peut-être rédiger un courriel professionnel ou faire des recherches sur un sujet qui vous intéresse. Commencez petit et en toute sécurité.»</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Partagez les connaissances: </a:t>
            </a:r>
            <a:r>
              <a:rPr lang="en">
                <a:solidFill>
                  <a:schemeClr val="dk1"/>
                </a:solidFill>
                <a:latin typeface="Inter"/>
                <a:ea typeface="Inter"/>
                <a:cs typeface="Inter"/>
                <a:sym typeface="Inter"/>
              </a:rPr>
              <a:t>«Enseignez une chose que vous avez apprise aujourd'hui à quelqu'un de votre famille. Peut-être la méthode VÉRIFIER ou comment repérer le contenu généré par l'IA.»</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Ce Mois - Établir des Habitudes</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latin typeface="Inter"/>
                <a:ea typeface="Inter"/>
                <a:cs typeface="Inter"/>
                <a:sym typeface="Inter"/>
              </a:rPr>
              <a:t>Devenez un vérificateur de faits: </a:t>
            </a:r>
            <a:r>
              <a:rPr lang="en">
                <a:solidFill>
                  <a:schemeClr val="dk1"/>
                </a:solidFill>
                <a:latin typeface="Inter"/>
                <a:ea typeface="Inter"/>
                <a:cs typeface="Inter"/>
                <a:sym typeface="Inter"/>
              </a:rPr>
              <a:t>«Commencez à être la personne dans vos groupes sur les réseaux sociaux qui demande gentiment: ‘Quelqu'un a-t-il vérifié cela?’ avant que l'information ne soit largement partagée.»</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Explorez progressivement: </a:t>
            </a:r>
            <a:r>
              <a:rPr lang="en">
                <a:solidFill>
                  <a:schemeClr val="dk1"/>
                </a:solidFill>
                <a:latin typeface="Inter"/>
                <a:ea typeface="Inter"/>
                <a:cs typeface="Inter"/>
                <a:sym typeface="Inter"/>
              </a:rPr>
              <a:t>«Essayez un nouvel outil d'IA chaque semaine, en gardant toujours à l'esprit nos directives de confidentialité.»</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Aidez les autres: </a:t>
            </a:r>
            <a:r>
              <a:rPr lang="en">
                <a:solidFill>
                  <a:schemeClr val="dk1"/>
                </a:solidFill>
                <a:latin typeface="Inter"/>
                <a:ea typeface="Inter"/>
                <a:cs typeface="Inter"/>
                <a:sym typeface="Inter"/>
              </a:rPr>
              <a:t>«Cherchez des occasions d'aider les membres de votre famille ou vos amis à utiliser l'IA en toute sécurité. Votre savoir peut protéger toute votre communauté.»</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À Long Terme – Apprentissage Continu </a:t>
            </a:r>
            <a:r>
              <a:rPr lang="en">
                <a:solidFill>
                  <a:schemeClr val="dk1"/>
                </a:solidFill>
                <a:latin typeface="Inter"/>
                <a:ea typeface="Inter"/>
                <a:cs typeface="Inter"/>
                <a:sym typeface="Inter"/>
              </a:rPr>
              <a:t>(1 minute):</a:t>
            </a:r>
            <a:endParaRPr>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latin typeface="Inter"/>
                <a:ea typeface="Inter"/>
                <a:cs typeface="Inter"/>
                <a:sym typeface="Inter"/>
              </a:rPr>
              <a:t>Restez curieux: </a:t>
            </a:r>
            <a:r>
              <a:rPr lang="en">
                <a:solidFill>
                  <a:schemeClr val="dk1"/>
                </a:solidFill>
                <a:latin typeface="Inter"/>
                <a:ea typeface="Inter"/>
                <a:cs typeface="Inter"/>
                <a:sym typeface="Inter"/>
              </a:rPr>
              <a:t>«La technologie de l’IA évolue rapidement. Continuez d'apprendre, mais appliquez toujours les principes de sécurité que nous avons abordés aujourd'hui.»</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Faites-vous confiance: </a:t>
            </a:r>
            <a:r>
              <a:rPr lang="en">
                <a:solidFill>
                  <a:schemeClr val="dk1"/>
                </a:solidFill>
                <a:latin typeface="Inter"/>
                <a:ea typeface="Inter"/>
                <a:cs typeface="Inter"/>
                <a:sym typeface="Inter"/>
              </a:rPr>
              <a:t>«Vous avez maintenant les outils nécessaires pour être des citoyens numériques éclairés. Faites confiance à votre jugement et ne laissez pas la technologie vous intimider.»</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Créez une communauté: </a:t>
            </a:r>
            <a:r>
              <a:rPr lang="en">
                <a:solidFill>
                  <a:schemeClr val="dk1"/>
                </a:solidFill>
                <a:latin typeface="Inter"/>
                <a:ea typeface="Inter"/>
                <a:cs typeface="Inter"/>
                <a:sym typeface="Inter"/>
              </a:rPr>
              <a:t>«Connectez-vous avec d'autres personnes qui s’intéressent aussi à l'IA. Partagez vos expériences et apprenez les uns des autres.»</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Message Final d’Encouragement</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êtes venus ici aujourd’hui en tant que personnes qui utilisent la technologie. Vous repartez en tant que personnes qui comprennent l’IA, peuvent l’utiliser intelligemment et peuvent protéger leurs familles et leurs communautés. Ce n’est pas seulement une croissance personnelle - c’est une contribution à l’avenir numérique du Moyen-Orient.»</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Clôture: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«Merci pour votre engagement et vos questions pertinentes. Rappelez-vous: l’IA n’est pas quelque chose qui vous arrive - c’est quelque chose que vous pouvez comprendre, utiliser avec sagesse et contribuer à façonner pour votre communauté.»</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p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8" name="Google Shape;221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Guide de Dépannage pour les Intervenants </a:t>
            </a:r>
            <a:endParaRPr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Si les Participants Semblent Submergés:</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Ralentissez le rythme et concentrez-vous sur une seule application pratique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Rappelez-leur qu'ils utilisent déjà l'IA avec succès au quotidien</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Insistez sur le fait que l’objectif n’est pas la perfection - mais l’amélioration progressive.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Partagez vos propres expériences d'apprentissage avec la technologie</a:t>
            </a:r>
            <a:endParaRPr>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Si les participants sont sceptiques vis-à-vis de l’IA:</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Reconnaissez leurs préoccupations comme légitimes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Mettez l’accent sur les stratégies de sécurité et de protection</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Soulignez que le contrôle et le jugement restent humains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Montrez comment l'IA peut résoudre des problèmes réels auxquels ils sont déjà confrontés</a:t>
            </a:r>
            <a:endParaRPr>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Si la Technologie Fait Défaut Pendant la Session:</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Passez immédiatement à des alternatives basées sur la discussion</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des supports imprimés et encouragez l’apprentissage entre pairs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les concepts, plutôt que sur les démonstrations techniques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Transformez la panne technique en un moment d'enseignement sur les plans de secours</a:t>
            </a:r>
            <a:endParaRPr>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Si les participants ont des niveaux de compétences numériques très variés:</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Utilisez l’enseignement par binômes: associez les participants plus expérimentés avec ceux qui le sont moins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des concepts qui s'appliquent quels que soient les outils spécifiques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Reconnaissez les différents points de départ sans jugement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Fournissez plusieurs exemples pour différents niveaux de confort</a:t>
            </a:r>
            <a:endParaRPr>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Si des Sujets Sensibles Surviennent:</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Reconnaissez les préoccupations sans les rejeter</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Redirigez vers des stratégies de sécurité pratiques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Proposez de discuter de situations spécifiques en privé après la session</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Mettez l’accent sur l’autonomisation plutôt que sur la peur</a:t>
            </a:r>
            <a:endParaRPr>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Conseils de Gestion du Temps:</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Chaque module contient des points de pause naturels pour les questions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Ordre de priorité: Détection de l'IA, Sécurité, Compréhension, Outils Pratiques.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La section d’évaluation peut être raccourcie si nécessaire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Terminez toujours par un message d'autonomisation, même si les autres contenus sont condensés</a:t>
            </a:r>
            <a:endParaRPr>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Rappels de Sensibilité Culturelle:</a:t>
            </a:r>
            <a:endParaRPr b="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Respectez les différents niveaux d’accès et d’expérience technologique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des exemples qui reflètent des milieux économiques divers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Soyez conscient des préférences linguistiques et des niveaux de littératie </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Reconnaissez que certains participants peuvent faire face à des obstacles supplémentaires à l'accès à la technologie</a:t>
            </a:r>
            <a:endParaRPr sz="1200" b="1">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0" name="Google Shape;95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L'INTERVENANT:</a:t>
            </a:r>
            <a:endParaRPr sz="1200"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Inter"/>
              <a:ea typeface="Inter"/>
              <a:cs typeface="Inter"/>
              <a:sym typeface="Inter"/>
            </a:endParaRPr>
          </a:p>
          <a:p>
            <a:pPr marL="0" lvl="0" indent="0" algn="l" rtl="0">
              <a:lnSpc>
                <a:spcPct val="100000"/>
              </a:lnSpc>
              <a:spcBef>
                <a:spcPts val="0"/>
              </a:spcBef>
              <a:spcAft>
                <a:spcPts val="0"/>
              </a:spcAft>
              <a:buSzPts val="1100"/>
              <a:buNone/>
            </a:pPr>
            <a:r>
              <a:rPr lang="en" sz="1200">
                <a:latin typeface="Inter"/>
                <a:ea typeface="Inter"/>
                <a:cs typeface="Inter"/>
                <a:sym typeface="Inter"/>
              </a:rPr>
              <a:t>L’intelligence artificielle a évolué au cours des dernières décennies. Dans la diapositive suivante, nous explorerons un bref historique ou une chronologie de l’IA.</a:t>
            </a:r>
            <a:endParaRPr sz="1200">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5" name="Google Shape;95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Voici une frise chronologique du développement de l’Intelligence Artificielle.</a:t>
            </a:r>
            <a:endParaRPr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«Années 1950: Certaines personnes brillantes ont commencé à se demander: peut-on apprendre aux machines à penser comme les humains? Un homme nommé Alan Turing a posé une question célèbre: «Une machine peut-elle penser?» C’est là que le rêve de l’IA a commencé!»</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««Années 1956–1970s: Lors d’une réunion en 1956, le mot «Intelligence Artificielle» est né.</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Les scientifiques ont commencé à créer de simples programmes informatiques capables de jouer à des jeux comme les échecs ou de résoudre des problèmes mathématiques.»</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«Années 1980–1990: On pensait que l’IA progresserait rapidement, mais apprendre aux machines s’est révélé beaucoup plus difficile que prévu. Il fallait plus de données, des ordinateurs plus rapides et de meilleures idées.»</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«Années 2000–2010: Avec la croissance d’Internet, les ordinateurs ont eu accès à d’énormes quantités de données. Des ordinateurs plus rapides ont permis à l’IA de progresser à nouveau! Elle pouvait désormais reconnaître des visages, traduire des langues, et même battre des champions du monde à des jeux comme le Go!»</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«Aujourd’hui: L’IA est partout! Elle aide avec les assistants vocaux, les voitures autonomes, les modèles d’IA open-source de Meta  et même  les systèmes de recommandation avancés de Facebook et Instagram! Mais nous devons aussi l’utiliser de manière sûre et bienveillante.»</a:t>
            </a:r>
            <a:endParaRPr>
              <a:solidFill>
                <a:schemeClr val="dk1"/>
              </a:solidFill>
              <a:latin typeface="Inter"/>
              <a:ea typeface="Inter"/>
              <a:cs typeface="Inter"/>
              <a:sym typeface="Inter"/>
            </a:endParaRPr>
          </a:p>
          <a:p>
            <a:pPr marL="0" lvl="0" indent="0" algn="l" rtl="0">
              <a:lnSpc>
                <a:spcPct val="100000"/>
              </a:lnSpc>
              <a:spcBef>
                <a:spcPts val="0"/>
              </a:spcBef>
              <a:spcAft>
                <a:spcPts val="0"/>
              </a:spcAft>
              <a:buSzPts val="1100"/>
              <a:buNone/>
            </a:pPr>
            <a:endParaRPr sz="1200" b="1">
              <a:solidFill>
                <a:schemeClr val="dk1"/>
              </a:solidFill>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5" name="Google Shape;98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38100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Inter"/>
                <a:ea typeface="Inter"/>
                <a:cs typeface="Inter"/>
                <a:sym typeface="Inter"/>
              </a:rPr>
              <a:t>NOTES DE L'INTERVENANT :</a:t>
            </a:r>
            <a:endParaRPr sz="1200" b="1">
              <a:solidFill>
                <a:schemeClr val="dk1"/>
              </a:solidFill>
              <a:latin typeface="Inter"/>
              <a:ea typeface="Inter"/>
              <a:cs typeface="Inter"/>
              <a:sym typeface="Inter"/>
            </a:endParaRPr>
          </a:p>
          <a:p>
            <a:pPr marL="0" marR="381000" lvl="0" indent="0" algn="l" rtl="0">
              <a:lnSpc>
                <a:spcPct val="115000"/>
              </a:lnSpc>
              <a:spcBef>
                <a:spcPts val="0"/>
              </a:spcBef>
              <a:spcAft>
                <a:spcPts val="0"/>
              </a:spcAft>
              <a:buClr>
                <a:schemeClr val="dk1"/>
              </a:buClr>
              <a:buSzPts val="1100"/>
              <a:buFont typeface="Arial"/>
              <a:buNone/>
            </a:pPr>
            <a:endParaRPr sz="1200" b="1">
              <a:solidFill>
                <a:schemeClr val="dk1"/>
              </a:solidFill>
              <a:latin typeface="Inter"/>
              <a:ea typeface="Inter"/>
              <a:cs typeface="Inter"/>
              <a:sym typeface="Inter"/>
            </a:endParaRPr>
          </a:p>
          <a:p>
            <a:pPr marL="0" marR="38100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Cette section définit l'intelligence artificielle et explique son fonctionnement. </a:t>
            </a:r>
            <a:endParaRPr sz="1200" b="1">
              <a:solidFill>
                <a:schemeClr val="dk1"/>
              </a:solidFill>
              <a:latin typeface="Inter"/>
              <a:ea typeface="Inter"/>
              <a:cs typeface="Inter"/>
              <a:sym typeface="Inte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Avant de continuer, qu'est-ce que l'IA ou l'Intelligence Artificielle?</a:t>
            </a:r>
            <a:endParaRPr>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ou Intelligence Artificielle, c’est quand des ordinateurs ou des machines sont conçus pour penser et apprendre comme des humains. Ils peuvent répondre à des questions, vous aider à trouver des choses, ou même vous parler — un peu comme un ami robot très intelligent!» </a:t>
            </a:r>
            <a:endParaRPr sz="1200" b="1">
              <a:solidFill>
                <a:schemeClr val="dk1"/>
              </a:solidFill>
              <a:latin typeface="Inter"/>
              <a:ea typeface="Inter"/>
              <a:cs typeface="Inter"/>
              <a:sym typeface="Inte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8"/>
        <p:cNvGrpSpPr/>
        <p:nvPr/>
      </p:nvGrpSpPr>
      <p:grpSpPr>
        <a:xfrm>
          <a:off x="0" y="0"/>
          <a:ext cx="0" cy="0"/>
          <a:chOff x="0" y="0"/>
          <a:chExt cx="0" cy="0"/>
        </a:xfrm>
      </p:grpSpPr>
      <p:pic>
        <p:nvPicPr>
          <p:cNvPr id="9" name="Google Shape;9;p61"/>
          <p:cNvPicPr preferRelativeResize="0"/>
          <p:nvPr/>
        </p:nvPicPr>
        <p:blipFill rotWithShape="1">
          <a:blip r:embed="rId2">
            <a:alphaModFix/>
          </a:blip>
          <a:srcRect/>
          <a:stretch/>
        </p:blipFill>
        <p:spPr>
          <a:xfrm>
            <a:off x="15429662" y="8815400"/>
            <a:ext cx="2439250" cy="1050499"/>
          </a:xfrm>
          <a:prstGeom prst="rect">
            <a:avLst/>
          </a:prstGeom>
          <a:noFill/>
          <a:ln>
            <a:noFill/>
          </a:ln>
        </p:spPr>
      </p:pic>
      <p:sp>
        <p:nvSpPr>
          <p:cNvPr id="10" name="Google Shape;10;p61"/>
          <p:cNvSpPr txBox="1">
            <a:spLocks noGrp="1"/>
          </p:cNvSpPr>
          <p:nvPr>
            <p:ph type="subTitle" idx="1"/>
          </p:nvPr>
        </p:nvSpPr>
        <p:spPr>
          <a:xfrm>
            <a:off x="79056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 name="Google Shape;11;p61"/>
          <p:cNvSpPr txBox="1">
            <a:spLocks noGrp="1"/>
          </p:cNvSpPr>
          <p:nvPr>
            <p:ph type="subTitle" idx="2"/>
          </p:nvPr>
        </p:nvSpPr>
        <p:spPr>
          <a:xfrm>
            <a:off x="431720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 name="Google Shape;12;p61"/>
          <p:cNvSpPr txBox="1">
            <a:spLocks noGrp="1"/>
          </p:cNvSpPr>
          <p:nvPr>
            <p:ph type="subTitle" idx="3"/>
          </p:nvPr>
        </p:nvSpPr>
        <p:spPr>
          <a:xfrm>
            <a:off x="784384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 name="Google Shape;13;p61"/>
          <p:cNvSpPr txBox="1">
            <a:spLocks noGrp="1"/>
          </p:cNvSpPr>
          <p:nvPr>
            <p:ph type="ctrTitle"/>
          </p:nvPr>
        </p:nvSpPr>
        <p:spPr>
          <a:xfrm>
            <a:off x="79056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 name="Google Shape;14;p61"/>
          <p:cNvSpPr txBox="1">
            <a:spLocks noGrp="1"/>
          </p:cNvSpPr>
          <p:nvPr>
            <p:ph type="subTitle" idx="4"/>
          </p:nvPr>
        </p:nvSpPr>
        <p:spPr>
          <a:xfrm>
            <a:off x="79056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7_Text (Third)">
  <p:cSld name="TITLE_AND_BODY_2_1">
    <p:spTree>
      <p:nvGrpSpPr>
        <p:cNvPr id="1" name="Shape 108"/>
        <p:cNvGrpSpPr/>
        <p:nvPr/>
      </p:nvGrpSpPr>
      <p:grpSpPr>
        <a:xfrm>
          <a:off x="0" y="0"/>
          <a:ext cx="0" cy="0"/>
          <a:chOff x="0" y="0"/>
          <a:chExt cx="0" cy="0"/>
        </a:xfrm>
      </p:grpSpPr>
      <p:sp>
        <p:nvSpPr>
          <p:cNvPr id="109" name="Google Shape;109;p70"/>
          <p:cNvSpPr txBox="1">
            <a:spLocks noGrp="1"/>
          </p:cNvSpPr>
          <p:nvPr>
            <p:ph type="title"/>
          </p:nvPr>
        </p:nvSpPr>
        <p:spPr>
          <a:xfrm>
            <a:off x="777240" y="2532888"/>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0" name="Google Shape;110;p70"/>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11" name="Google Shape;111;p70"/>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2" name="Google Shape;112;p7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13" name="Google Shape;113;p70"/>
          <p:cNvGrpSpPr/>
          <p:nvPr/>
        </p:nvGrpSpPr>
        <p:grpSpPr>
          <a:xfrm>
            <a:off x="744554" y="9667704"/>
            <a:ext cx="757005" cy="151663"/>
            <a:chOff x="3610015" y="6016276"/>
            <a:chExt cx="1701900" cy="341200"/>
          </a:xfrm>
        </p:grpSpPr>
        <p:grpSp>
          <p:nvGrpSpPr>
            <p:cNvPr id="114" name="Google Shape;114;p70"/>
            <p:cNvGrpSpPr/>
            <p:nvPr/>
          </p:nvGrpSpPr>
          <p:grpSpPr>
            <a:xfrm>
              <a:off x="4234632" y="6027258"/>
              <a:ext cx="1077283" cy="330123"/>
              <a:chOff x="4234632" y="6027258"/>
              <a:chExt cx="1077283" cy="330123"/>
            </a:xfrm>
          </p:grpSpPr>
          <p:sp>
            <p:nvSpPr>
              <p:cNvPr id="115" name="Google Shape;115;p7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16" name="Google Shape;116;p7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17" name="Google Shape;117;p7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18" name="Google Shape;118;p7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19" name="Google Shape;119;p7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20" name="Google Shape;120;p70"/>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6_Meta Gray">
  <p:cSld name="SECTION_HEADER_2_1_1">
    <p:bg>
      <p:bgPr>
        <a:solidFill>
          <a:schemeClr val="dk1"/>
        </a:solidFill>
        <a:effectLst/>
      </p:bgPr>
    </p:bg>
    <p:spTree>
      <p:nvGrpSpPr>
        <p:cNvPr id="1" name="Shape 12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7_Agenda">
  <p:cSld name="SECTION_HEADER_2_2">
    <p:spTree>
      <p:nvGrpSpPr>
        <p:cNvPr id="1" name="Shape 122"/>
        <p:cNvGrpSpPr/>
        <p:nvPr/>
      </p:nvGrpSpPr>
      <p:grpSpPr>
        <a:xfrm>
          <a:off x="0" y="0"/>
          <a:ext cx="0" cy="0"/>
          <a:chOff x="0" y="0"/>
          <a:chExt cx="0" cy="0"/>
        </a:xfrm>
      </p:grpSpPr>
      <p:sp>
        <p:nvSpPr>
          <p:cNvPr id="123" name="Google Shape;123;p72"/>
          <p:cNvSpPr txBox="1">
            <a:spLocks noGrp="1"/>
          </p:cNvSpPr>
          <p:nvPr>
            <p:ph type="body" idx="1"/>
          </p:nvPr>
        </p:nvSpPr>
        <p:spPr>
          <a:xfrm>
            <a:off x="9372603" y="1873800"/>
            <a:ext cx="6792000" cy="68442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124" name="Google Shape;124;p72"/>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25" name="Google Shape;125;p7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26" name="Google Shape;126;p72"/>
          <p:cNvGrpSpPr/>
          <p:nvPr/>
        </p:nvGrpSpPr>
        <p:grpSpPr>
          <a:xfrm>
            <a:off x="744554" y="9667704"/>
            <a:ext cx="757005" cy="151663"/>
            <a:chOff x="3610015" y="6016276"/>
            <a:chExt cx="1701900" cy="341200"/>
          </a:xfrm>
        </p:grpSpPr>
        <p:grpSp>
          <p:nvGrpSpPr>
            <p:cNvPr id="127" name="Google Shape;127;p72"/>
            <p:cNvGrpSpPr/>
            <p:nvPr/>
          </p:nvGrpSpPr>
          <p:grpSpPr>
            <a:xfrm>
              <a:off x="4234632" y="6027258"/>
              <a:ext cx="1077283" cy="330123"/>
              <a:chOff x="4234632" y="6027258"/>
              <a:chExt cx="1077283" cy="330123"/>
            </a:xfrm>
          </p:grpSpPr>
          <p:sp>
            <p:nvSpPr>
              <p:cNvPr id="128" name="Google Shape;128;p7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29" name="Google Shape;129;p7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30" name="Google Shape;130;p7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31" name="Google Shape;131;p7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32" name="Google Shape;132;p7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33" name="Google Shape;133;p72"/>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3_Schedule">
  <p:cSld name="SECTION_HEADER_2_2_1">
    <p:spTree>
      <p:nvGrpSpPr>
        <p:cNvPr id="1" name="Shape 134"/>
        <p:cNvGrpSpPr/>
        <p:nvPr/>
      </p:nvGrpSpPr>
      <p:grpSpPr>
        <a:xfrm>
          <a:off x="0" y="0"/>
          <a:ext cx="0" cy="0"/>
          <a:chOff x="0" y="0"/>
          <a:chExt cx="0" cy="0"/>
        </a:xfrm>
      </p:grpSpPr>
      <p:sp>
        <p:nvSpPr>
          <p:cNvPr id="135" name="Google Shape;135;p73"/>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36" name="Google Shape;136;p73"/>
          <p:cNvSpPr txBox="1">
            <a:spLocks noGrp="1"/>
          </p:cNvSpPr>
          <p:nvPr>
            <p:ph type="subTitle" idx="1"/>
          </p:nvPr>
        </p:nvSpPr>
        <p:spPr>
          <a:xfrm>
            <a:off x="8586216" y="2394239"/>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37" name="Google Shape;137;p73"/>
          <p:cNvSpPr txBox="1">
            <a:spLocks noGrp="1"/>
          </p:cNvSpPr>
          <p:nvPr>
            <p:ph type="subTitle" idx="2"/>
          </p:nvPr>
        </p:nvSpPr>
        <p:spPr>
          <a:xfrm>
            <a:off x="13405104" y="2394240"/>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38" name="Google Shape;138;p73"/>
          <p:cNvSpPr txBox="1">
            <a:spLocks noGrp="1"/>
          </p:cNvSpPr>
          <p:nvPr>
            <p:ph type="subTitle" idx="3"/>
          </p:nvPr>
        </p:nvSpPr>
        <p:spPr>
          <a:xfrm>
            <a:off x="8586216" y="202848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39" name="Google Shape;139;p73"/>
          <p:cNvSpPr txBox="1">
            <a:spLocks noGrp="1"/>
          </p:cNvSpPr>
          <p:nvPr>
            <p:ph type="subTitle" idx="4"/>
          </p:nvPr>
        </p:nvSpPr>
        <p:spPr>
          <a:xfrm>
            <a:off x="13405104" y="202848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0" name="Google Shape;140;p73"/>
          <p:cNvSpPr txBox="1">
            <a:spLocks noGrp="1"/>
          </p:cNvSpPr>
          <p:nvPr>
            <p:ph type="subTitle" idx="5"/>
          </p:nvPr>
        </p:nvSpPr>
        <p:spPr>
          <a:xfrm>
            <a:off x="8586216" y="4131608"/>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1" name="Google Shape;141;p73"/>
          <p:cNvSpPr txBox="1">
            <a:spLocks noGrp="1"/>
          </p:cNvSpPr>
          <p:nvPr>
            <p:ph type="subTitle" idx="6"/>
          </p:nvPr>
        </p:nvSpPr>
        <p:spPr>
          <a:xfrm>
            <a:off x="13405104" y="413160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2" name="Google Shape;142;p73"/>
          <p:cNvSpPr txBox="1">
            <a:spLocks noGrp="1"/>
          </p:cNvSpPr>
          <p:nvPr>
            <p:ph type="subTitle" idx="7"/>
          </p:nvPr>
        </p:nvSpPr>
        <p:spPr>
          <a:xfrm>
            <a:off x="8586216" y="376584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3" name="Google Shape;143;p73"/>
          <p:cNvSpPr txBox="1">
            <a:spLocks noGrp="1"/>
          </p:cNvSpPr>
          <p:nvPr>
            <p:ph type="subTitle" idx="8"/>
          </p:nvPr>
        </p:nvSpPr>
        <p:spPr>
          <a:xfrm>
            <a:off x="13405104" y="376584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4" name="Google Shape;144;p73"/>
          <p:cNvSpPr txBox="1">
            <a:spLocks noGrp="1"/>
          </p:cNvSpPr>
          <p:nvPr>
            <p:ph type="subTitle" idx="9"/>
          </p:nvPr>
        </p:nvSpPr>
        <p:spPr>
          <a:xfrm>
            <a:off x="8586216" y="586896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5" name="Google Shape;145;p73"/>
          <p:cNvSpPr txBox="1">
            <a:spLocks noGrp="1"/>
          </p:cNvSpPr>
          <p:nvPr>
            <p:ph type="subTitle" idx="13"/>
          </p:nvPr>
        </p:nvSpPr>
        <p:spPr>
          <a:xfrm>
            <a:off x="13405104" y="586896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6" name="Google Shape;146;p73"/>
          <p:cNvSpPr txBox="1">
            <a:spLocks noGrp="1"/>
          </p:cNvSpPr>
          <p:nvPr>
            <p:ph type="subTitle" idx="14"/>
          </p:nvPr>
        </p:nvSpPr>
        <p:spPr>
          <a:xfrm>
            <a:off x="8586216" y="550320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7" name="Google Shape;147;p73"/>
          <p:cNvSpPr txBox="1">
            <a:spLocks noGrp="1"/>
          </p:cNvSpPr>
          <p:nvPr>
            <p:ph type="subTitle" idx="15"/>
          </p:nvPr>
        </p:nvSpPr>
        <p:spPr>
          <a:xfrm>
            <a:off x="13405104" y="550320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48" name="Google Shape;148;p73"/>
          <p:cNvSpPr txBox="1">
            <a:spLocks noGrp="1"/>
          </p:cNvSpPr>
          <p:nvPr>
            <p:ph type="subTitle" idx="16"/>
          </p:nvPr>
        </p:nvSpPr>
        <p:spPr>
          <a:xfrm>
            <a:off x="8586216" y="7606330"/>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49" name="Google Shape;149;p73"/>
          <p:cNvSpPr txBox="1">
            <a:spLocks noGrp="1"/>
          </p:cNvSpPr>
          <p:nvPr>
            <p:ph type="subTitle" idx="17"/>
          </p:nvPr>
        </p:nvSpPr>
        <p:spPr>
          <a:xfrm>
            <a:off x="13405104" y="7606330"/>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50" name="Google Shape;150;p73"/>
          <p:cNvSpPr txBox="1">
            <a:spLocks noGrp="1"/>
          </p:cNvSpPr>
          <p:nvPr>
            <p:ph type="subTitle" idx="18"/>
          </p:nvPr>
        </p:nvSpPr>
        <p:spPr>
          <a:xfrm>
            <a:off x="8586216" y="724056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 name="Google Shape;151;p73"/>
          <p:cNvSpPr txBox="1">
            <a:spLocks noGrp="1"/>
          </p:cNvSpPr>
          <p:nvPr>
            <p:ph type="subTitle" idx="19"/>
          </p:nvPr>
        </p:nvSpPr>
        <p:spPr>
          <a:xfrm>
            <a:off x="13405104" y="724056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2" name="Google Shape;152;p73"/>
          <p:cNvSpPr txBox="1">
            <a:spLocks noGrp="1"/>
          </p:cNvSpPr>
          <p:nvPr>
            <p:ph type="subTitle" idx="20"/>
          </p:nvPr>
        </p:nvSpPr>
        <p:spPr>
          <a:xfrm>
            <a:off x="8586216" y="285144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3" name="Google Shape;153;p73"/>
          <p:cNvSpPr txBox="1">
            <a:spLocks noGrp="1"/>
          </p:cNvSpPr>
          <p:nvPr>
            <p:ph type="subTitle" idx="21"/>
          </p:nvPr>
        </p:nvSpPr>
        <p:spPr>
          <a:xfrm>
            <a:off x="13405104" y="285144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4" name="Google Shape;154;p73"/>
          <p:cNvSpPr txBox="1">
            <a:spLocks noGrp="1"/>
          </p:cNvSpPr>
          <p:nvPr>
            <p:ph type="subTitle" idx="22"/>
          </p:nvPr>
        </p:nvSpPr>
        <p:spPr>
          <a:xfrm>
            <a:off x="8586216" y="458880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5" name="Google Shape;155;p73"/>
          <p:cNvSpPr txBox="1">
            <a:spLocks noGrp="1"/>
          </p:cNvSpPr>
          <p:nvPr>
            <p:ph type="subTitle" idx="23"/>
          </p:nvPr>
        </p:nvSpPr>
        <p:spPr>
          <a:xfrm>
            <a:off x="13405104" y="458880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6" name="Google Shape;156;p73"/>
          <p:cNvSpPr txBox="1">
            <a:spLocks noGrp="1"/>
          </p:cNvSpPr>
          <p:nvPr>
            <p:ph type="subTitle" idx="24"/>
          </p:nvPr>
        </p:nvSpPr>
        <p:spPr>
          <a:xfrm>
            <a:off x="8586216" y="632616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7" name="Google Shape;157;p73"/>
          <p:cNvSpPr txBox="1">
            <a:spLocks noGrp="1"/>
          </p:cNvSpPr>
          <p:nvPr>
            <p:ph type="subTitle" idx="25"/>
          </p:nvPr>
        </p:nvSpPr>
        <p:spPr>
          <a:xfrm>
            <a:off x="13405104" y="632616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8" name="Google Shape;158;p73"/>
          <p:cNvSpPr txBox="1">
            <a:spLocks noGrp="1"/>
          </p:cNvSpPr>
          <p:nvPr>
            <p:ph type="subTitle" idx="26"/>
          </p:nvPr>
        </p:nvSpPr>
        <p:spPr>
          <a:xfrm>
            <a:off x="8586216" y="806352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9" name="Google Shape;159;p73"/>
          <p:cNvSpPr txBox="1">
            <a:spLocks noGrp="1"/>
          </p:cNvSpPr>
          <p:nvPr>
            <p:ph type="subTitle" idx="27"/>
          </p:nvPr>
        </p:nvSpPr>
        <p:spPr>
          <a:xfrm>
            <a:off x="13405104" y="806352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60" name="Google Shape;160;p7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61" name="Google Shape;161;p73"/>
          <p:cNvGrpSpPr/>
          <p:nvPr/>
        </p:nvGrpSpPr>
        <p:grpSpPr>
          <a:xfrm>
            <a:off x="744554" y="9667704"/>
            <a:ext cx="757005" cy="151663"/>
            <a:chOff x="3610015" y="6016276"/>
            <a:chExt cx="1701900" cy="341200"/>
          </a:xfrm>
        </p:grpSpPr>
        <p:grpSp>
          <p:nvGrpSpPr>
            <p:cNvPr id="162" name="Google Shape;162;p73"/>
            <p:cNvGrpSpPr/>
            <p:nvPr/>
          </p:nvGrpSpPr>
          <p:grpSpPr>
            <a:xfrm>
              <a:off x="4234632" y="6027258"/>
              <a:ext cx="1077283" cy="330123"/>
              <a:chOff x="4234632" y="6027258"/>
              <a:chExt cx="1077283" cy="330123"/>
            </a:xfrm>
          </p:grpSpPr>
          <p:sp>
            <p:nvSpPr>
              <p:cNvPr id="163" name="Google Shape;163;p7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64" name="Google Shape;164;p7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65" name="Google Shape;165;p7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66" name="Google Shape;166;p7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67" name="Google Shape;167;p7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68" name="Google Shape;168;p73"/>
          <p:cNvSpPr txBox="1">
            <a:spLocks noGrp="1"/>
          </p:cNvSpPr>
          <p:nvPr>
            <p:ph type="subTitle" idx="28"/>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Mission">
  <p:cSld name="SECTION_HEADER_2_1_2_1">
    <p:spTree>
      <p:nvGrpSpPr>
        <p:cNvPr id="1" name="Shape 169"/>
        <p:cNvGrpSpPr/>
        <p:nvPr/>
      </p:nvGrpSpPr>
      <p:grpSpPr>
        <a:xfrm>
          <a:off x="0" y="0"/>
          <a:ext cx="0" cy="0"/>
          <a:chOff x="0" y="0"/>
          <a:chExt cx="0" cy="0"/>
        </a:xfrm>
      </p:grpSpPr>
      <p:sp>
        <p:nvSpPr>
          <p:cNvPr id="170" name="Google Shape;170;p74"/>
          <p:cNvSpPr txBox="1">
            <a:spLocks noGrp="1"/>
          </p:cNvSpPr>
          <p:nvPr>
            <p:ph type="title"/>
          </p:nvPr>
        </p:nvSpPr>
        <p:spPr>
          <a:xfrm>
            <a:off x="1527048" y="3822192"/>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71" name="Google Shape;171;p74"/>
          <p:cNvSpPr txBox="1">
            <a:spLocks noGrp="1"/>
          </p:cNvSpPr>
          <p:nvPr>
            <p:ph type="subTitle" idx="1"/>
          </p:nvPr>
        </p:nvSpPr>
        <p:spPr>
          <a:xfrm>
            <a:off x="1527048" y="2999232"/>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72" name="Google Shape;172;p7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73" name="Google Shape;173;p74"/>
          <p:cNvGrpSpPr/>
          <p:nvPr/>
        </p:nvGrpSpPr>
        <p:grpSpPr>
          <a:xfrm>
            <a:off x="744554" y="9667704"/>
            <a:ext cx="757005" cy="151663"/>
            <a:chOff x="3610015" y="6016276"/>
            <a:chExt cx="1701900" cy="341200"/>
          </a:xfrm>
        </p:grpSpPr>
        <p:grpSp>
          <p:nvGrpSpPr>
            <p:cNvPr id="174" name="Google Shape;174;p74"/>
            <p:cNvGrpSpPr/>
            <p:nvPr/>
          </p:nvGrpSpPr>
          <p:grpSpPr>
            <a:xfrm>
              <a:off x="4234632" y="6027258"/>
              <a:ext cx="1077283" cy="330123"/>
              <a:chOff x="4234632" y="6027258"/>
              <a:chExt cx="1077283" cy="330123"/>
            </a:xfrm>
          </p:grpSpPr>
          <p:sp>
            <p:nvSpPr>
              <p:cNvPr id="175" name="Google Shape;175;p7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76" name="Google Shape;176;p7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77" name="Google Shape;177;p7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78" name="Google Shape;178;p7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79" name="Google Shape;179;p7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80" name="Google Shape;180;p74"/>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9_Quote">
  <p:cSld name="SECTION_HEADER_2_1_2_2">
    <p:spTree>
      <p:nvGrpSpPr>
        <p:cNvPr id="1" name="Shape 181"/>
        <p:cNvGrpSpPr/>
        <p:nvPr/>
      </p:nvGrpSpPr>
      <p:grpSpPr>
        <a:xfrm>
          <a:off x="0" y="0"/>
          <a:ext cx="0" cy="0"/>
          <a:chOff x="0" y="0"/>
          <a:chExt cx="0" cy="0"/>
        </a:xfrm>
      </p:grpSpPr>
      <p:sp>
        <p:nvSpPr>
          <p:cNvPr id="182" name="Google Shape;182;p75"/>
          <p:cNvSpPr txBox="1">
            <a:spLocks noGrp="1"/>
          </p:cNvSpPr>
          <p:nvPr>
            <p:ph type="title"/>
          </p:nvPr>
        </p:nvSpPr>
        <p:spPr>
          <a:xfrm>
            <a:off x="1527048" y="2788920"/>
            <a:ext cx="13377600" cy="4114800"/>
          </a:xfrm>
          <a:prstGeom prst="rect">
            <a:avLst/>
          </a:prstGeom>
          <a:noFill/>
          <a:ln>
            <a:noFill/>
          </a:ln>
        </p:spPr>
        <p:txBody>
          <a:bodyPr spcFirstLastPara="1" wrap="square" lIns="0" tIns="0" rIns="0" bIns="0" anchor="b"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83" name="Google Shape;183;p75"/>
          <p:cNvSpPr txBox="1">
            <a:spLocks noGrp="1"/>
          </p:cNvSpPr>
          <p:nvPr>
            <p:ph type="subTitle" idx="1"/>
          </p:nvPr>
        </p:nvSpPr>
        <p:spPr>
          <a:xfrm>
            <a:off x="1527048" y="75438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84" name="Google Shape;184;p7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85" name="Google Shape;185;p75"/>
          <p:cNvGrpSpPr/>
          <p:nvPr/>
        </p:nvGrpSpPr>
        <p:grpSpPr>
          <a:xfrm>
            <a:off x="744554" y="9667704"/>
            <a:ext cx="757005" cy="151663"/>
            <a:chOff x="3610015" y="6016276"/>
            <a:chExt cx="1701900" cy="341200"/>
          </a:xfrm>
        </p:grpSpPr>
        <p:grpSp>
          <p:nvGrpSpPr>
            <p:cNvPr id="186" name="Google Shape;186;p75"/>
            <p:cNvGrpSpPr/>
            <p:nvPr/>
          </p:nvGrpSpPr>
          <p:grpSpPr>
            <a:xfrm>
              <a:off x="4234632" y="6027258"/>
              <a:ext cx="1077283" cy="330123"/>
              <a:chOff x="4234632" y="6027258"/>
              <a:chExt cx="1077283" cy="330123"/>
            </a:xfrm>
          </p:grpSpPr>
          <p:sp>
            <p:nvSpPr>
              <p:cNvPr id="187" name="Google Shape;187;p7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88" name="Google Shape;188;p7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89" name="Google Shape;189;p7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90" name="Google Shape;190;p7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91" name="Google Shape;191;p7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92" name="Google Shape;192;p75"/>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2_Section">
  <p:cSld name="SECTION_HEADER_2_3">
    <p:spTree>
      <p:nvGrpSpPr>
        <p:cNvPr id="1" name="Shape 193"/>
        <p:cNvGrpSpPr/>
        <p:nvPr/>
      </p:nvGrpSpPr>
      <p:grpSpPr>
        <a:xfrm>
          <a:off x="0" y="0"/>
          <a:ext cx="0" cy="0"/>
          <a:chOff x="0" y="0"/>
          <a:chExt cx="0" cy="0"/>
        </a:xfrm>
      </p:grpSpPr>
      <p:sp>
        <p:nvSpPr>
          <p:cNvPr id="194" name="Google Shape;194;p76"/>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5" name="Google Shape;195;p7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96" name="Google Shape;196;p76"/>
          <p:cNvGrpSpPr/>
          <p:nvPr/>
        </p:nvGrpSpPr>
        <p:grpSpPr>
          <a:xfrm>
            <a:off x="744554" y="9667704"/>
            <a:ext cx="757005" cy="151663"/>
            <a:chOff x="3610015" y="6016276"/>
            <a:chExt cx="1701900" cy="341200"/>
          </a:xfrm>
        </p:grpSpPr>
        <p:grpSp>
          <p:nvGrpSpPr>
            <p:cNvPr id="197" name="Google Shape;197;p76"/>
            <p:cNvGrpSpPr/>
            <p:nvPr/>
          </p:nvGrpSpPr>
          <p:grpSpPr>
            <a:xfrm>
              <a:off x="4234632" y="6027258"/>
              <a:ext cx="1077283" cy="330123"/>
              <a:chOff x="4234632" y="6027258"/>
              <a:chExt cx="1077283" cy="330123"/>
            </a:xfrm>
          </p:grpSpPr>
          <p:sp>
            <p:nvSpPr>
              <p:cNvPr id="198" name="Google Shape;198;p7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99" name="Google Shape;199;p7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00" name="Google Shape;200;p7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01" name="Google Shape;201;p7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02" name="Google Shape;202;p7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03" name="Google Shape;203;p76"/>
          <p:cNvSpPr txBox="1">
            <a:spLocks noGrp="1"/>
          </p:cNvSpPr>
          <p:nvPr>
            <p:ph type="subTitle" idx="1"/>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8_Text">
  <p:cSld name="TITLE_AND_BODY_1">
    <p:spTree>
      <p:nvGrpSpPr>
        <p:cNvPr id="1" name="Shape 204"/>
        <p:cNvGrpSpPr/>
        <p:nvPr/>
      </p:nvGrpSpPr>
      <p:grpSpPr>
        <a:xfrm>
          <a:off x="0" y="0"/>
          <a:ext cx="0" cy="0"/>
          <a:chOff x="0" y="0"/>
          <a:chExt cx="0" cy="0"/>
        </a:xfrm>
      </p:grpSpPr>
      <p:sp>
        <p:nvSpPr>
          <p:cNvPr id="205" name="Google Shape;205;p77"/>
          <p:cNvSpPr txBox="1">
            <a:spLocks noGrp="1"/>
          </p:cNvSpPr>
          <p:nvPr>
            <p:ph type="title"/>
          </p:nvPr>
        </p:nvSpPr>
        <p:spPr>
          <a:xfrm>
            <a:off x="1527048" y="2532888"/>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06" name="Google Shape;206;p77"/>
          <p:cNvSpPr txBox="1">
            <a:spLocks noGrp="1"/>
          </p:cNvSpPr>
          <p:nvPr>
            <p:ph type="body" idx="1"/>
          </p:nvPr>
        </p:nvSpPr>
        <p:spPr>
          <a:xfrm>
            <a:off x="1527048" y="4014216"/>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07" name="Google Shape;207;p77"/>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b="0">
                <a:latin typeface="Arial"/>
                <a:ea typeface="Arial"/>
                <a:cs typeface="Arial"/>
                <a:sym typeface="Arial"/>
              </a:defRPr>
            </a:lvl2pPr>
            <a:lvl3pPr lvl="2" algn="l">
              <a:lnSpc>
                <a:spcPct val="120000"/>
              </a:lnSpc>
              <a:spcBef>
                <a:spcPts val="0"/>
              </a:spcBef>
              <a:spcAft>
                <a:spcPts val="0"/>
              </a:spcAft>
              <a:buSzPts val="1800"/>
              <a:buNone/>
              <a:defRPr sz="1800" b="0">
                <a:latin typeface="Arial"/>
                <a:ea typeface="Arial"/>
                <a:cs typeface="Arial"/>
                <a:sym typeface="Arial"/>
              </a:defRPr>
            </a:lvl3pPr>
            <a:lvl4pPr lvl="3" algn="l">
              <a:lnSpc>
                <a:spcPct val="120000"/>
              </a:lnSpc>
              <a:spcBef>
                <a:spcPts val="0"/>
              </a:spcBef>
              <a:spcAft>
                <a:spcPts val="0"/>
              </a:spcAft>
              <a:buSzPts val="1800"/>
              <a:buNone/>
              <a:defRPr sz="1800" b="0">
                <a:latin typeface="Arial"/>
                <a:ea typeface="Arial"/>
                <a:cs typeface="Arial"/>
                <a:sym typeface="Arial"/>
              </a:defRPr>
            </a:lvl4pPr>
            <a:lvl5pPr lvl="4" algn="l">
              <a:lnSpc>
                <a:spcPct val="120000"/>
              </a:lnSpc>
              <a:spcBef>
                <a:spcPts val="0"/>
              </a:spcBef>
              <a:spcAft>
                <a:spcPts val="0"/>
              </a:spcAft>
              <a:buSzPts val="1800"/>
              <a:buNone/>
              <a:defRPr sz="1800" b="0">
                <a:latin typeface="Arial"/>
                <a:ea typeface="Arial"/>
                <a:cs typeface="Arial"/>
                <a:sym typeface="Arial"/>
              </a:defRPr>
            </a:lvl5pPr>
            <a:lvl6pPr lvl="5" algn="l">
              <a:lnSpc>
                <a:spcPct val="120000"/>
              </a:lnSpc>
              <a:spcBef>
                <a:spcPts val="0"/>
              </a:spcBef>
              <a:spcAft>
                <a:spcPts val="0"/>
              </a:spcAft>
              <a:buSzPts val="1800"/>
              <a:buNone/>
              <a:defRPr sz="1800" b="0">
                <a:latin typeface="Arial"/>
                <a:ea typeface="Arial"/>
                <a:cs typeface="Arial"/>
                <a:sym typeface="Arial"/>
              </a:defRPr>
            </a:lvl6pPr>
            <a:lvl7pPr lvl="6" algn="l">
              <a:lnSpc>
                <a:spcPct val="120000"/>
              </a:lnSpc>
              <a:spcBef>
                <a:spcPts val="0"/>
              </a:spcBef>
              <a:spcAft>
                <a:spcPts val="0"/>
              </a:spcAft>
              <a:buSzPts val="1800"/>
              <a:buNone/>
              <a:defRPr sz="1800" b="0">
                <a:latin typeface="Arial"/>
                <a:ea typeface="Arial"/>
                <a:cs typeface="Arial"/>
                <a:sym typeface="Arial"/>
              </a:defRPr>
            </a:lvl7pPr>
            <a:lvl8pPr lvl="7" algn="l">
              <a:lnSpc>
                <a:spcPct val="120000"/>
              </a:lnSpc>
              <a:spcBef>
                <a:spcPts val="0"/>
              </a:spcBef>
              <a:spcAft>
                <a:spcPts val="0"/>
              </a:spcAft>
              <a:buSzPts val="1800"/>
              <a:buNone/>
              <a:defRPr sz="1800" b="0">
                <a:latin typeface="Arial"/>
                <a:ea typeface="Arial"/>
                <a:cs typeface="Arial"/>
                <a:sym typeface="Arial"/>
              </a:defRPr>
            </a:lvl8pPr>
            <a:lvl9pPr lvl="8" algn="l">
              <a:lnSpc>
                <a:spcPct val="120000"/>
              </a:lnSpc>
              <a:spcBef>
                <a:spcPts val="0"/>
              </a:spcBef>
              <a:spcAft>
                <a:spcPts val="0"/>
              </a:spcAft>
              <a:buSzPts val="1800"/>
              <a:buNone/>
              <a:defRPr sz="1800" b="0">
                <a:latin typeface="Arial"/>
                <a:ea typeface="Arial"/>
                <a:cs typeface="Arial"/>
                <a:sym typeface="Arial"/>
              </a:defRPr>
            </a:lvl9pPr>
          </a:lstStyle>
          <a:p>
            <a:endParaRPr/>
          </a:p>
        </p:txBody>
      </p:sp>
      <p:sp>
        <p:nvSpPr>
          <p:cNvPr id="208" name="Google Shape;208;p7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09" name="Google Shape;209;p77"/>
          <p:cNvGrpSpPr/>
          <p:nvPr/>
        </p:nvGrpSpPr>
        <p:grpSpPr>
          <a:xfrm>
            <a:off x="744554" y="9667704"/>
            <a:ext cx="757005" cy="151663"/>
            <a:chOff x="3610015" y="6016276"/>
            <a:chExt cx="1701900" cy="341200"/>
          </a:xfrm>
        </p:grpSpPr>
        <p:grpSp>
          <p:nvGrpSpPr>
            <p:cNvPr id="210" name="Google Shape;210;p77"/>
            <p:cNvGrpSpPr/>
            <p:nvPr/>
          </p:nvGrpSpPr>
          <p:grpSpPr>
            <a:xfrm>
              <a:off x="4234632" y="6027258"/>
              <a:ext cx="1077283" cy="330123"/>
              <a:chOff x="4234632" y="6027258"/>
              <a:chExt cx="1077283" cy="330123"/>
            </a:xfrm>
          </p:grpSpPr>
          <p:sp>
            <p:nvSpPr>
              <p:cNvPr id="211" name="Google Shape;211;p7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12" name="Google Shape;212;p7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13" name="Google Shape;213;p7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14" name="Google Shape;214;p7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15" name="Google Shape;215;p7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16" name="Google Shape;216;p7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1_Text (Two-Thirds)">
  <p:cSld name="TITLE_AND_BODY_1_1">
    <p:spTree>
      <p:nvGrpSpPr>
        <p:cNvPr id="1" name="Shape 217"/>
        <p:cNvGrpSpPr/>
        <p:nvPr/>
      </p:nvGrpSpPr>
      <p:grpSpPr>
        <a:xfrm>
          <a:off x="0" y="0"/>
          <a:ext cx="0" cy="0"/>
          <a:chOff x="0" y="0"/>
          <a:chExt cx="0" cy="0"/>
        </a:xfrm>
      </p:grpSpPr>
      <p:sp>
        <p:nvSpPr>
          <p:cNvPr id="218" name="Google Shape;218;p78"/>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b="0">
                <a:latin typeface="Arial"/>
                <a:ea typeface="Arial"/>
                <a:cs typeface="Arial"/>
                <a:sym typeface="Arial"/>
              </a:defRPr>
            </a:lvl2pPr>
            <a:lvl3pPr lvl="2" algn="l">
              <a:lnSpc>
                <a:spcPct val="120000"/>
              </a:lnSpc>
              <a:spcBef>
                <a:spcPts val="0"/>
              </a:spcBef>
              <a:spcAft>
                <a:spcPts val="0"/>
              </a:spcAft>
              <a:buSzPts val="1800"/>
              <a:buNone/>
              <a:defRPr sz="1800" b="0">
                <a:latin typeface="Arial"/>
                <a:ea typeface="Arial"/>
                <a:cs typeface="Arial"/>
                <a:sym typeface="Arial"/>
              </a:defRPr>
            </a:lvl3pPr>
            <a:lvl4pPr lvl="3" algn="l">
              <a:lnSpc>
                <a:spcPct val="120000"/>
              </a:lnSpc>
              <a:spcBef>
                <a:spcPts val="0"/>
              </a:spcBef>
              <a:spcAft>
                <a:spcPts val="0"/>
              </a:spcAft>
              <a:buSzPts val="1800"/>
              <a:buNone/>
              <a:defRPr sz="1800" b="0">
                <a:latin typeface="Arial"/>
                <a:ea typeface="Arial"/>
                <a:cs typeface="Arial"/>
                <a:sym typeface="Arial"/>
              </a:defRPr>
            </a:lvl4pPr>
            <a:lvl5pPr lvl="4" algn="l">
              <a:lnSpc>
                <a:spcPct val="120000"/>
              </a:lnSpc>
              <a:spcBef>
                <a:spcPts val="0"/>
              </a:spcBef>
              <a:spcAft>
                <a:spcPts val="0"/>
              </a:spcAft>
              <a:buSzPts val="1800"/>
              <a:buNone/>
              <a:defRPr sz="1800" b="0">
                <a:latin typeface="Arial"/>
                <a:ea typeface="Arial"/>
                <a:cs typeface="Arial"/>
                <a:sym typeface="Arial"/>
              </a:defRPr>
            </a:lvl5pPr>
            <a:lvl6pPr lvl="5" algn="l">
              <a:lnSpc>
                <a:spcPct val="120000"/>
              </a:lnSpc>
              <a:spcBef>
                <a:spcPts val="0"/>
              </a:spcBef>
              <a:spcAft>
                <a:spcPts val="0"/>
              </a:spcAft>
              <a:buSzPts val="1800"/>
              <a:buNone/>
              <a:defRPr sz="1800" b="0">
                <a:latin typeface="Arial"/>
                <a:ea typeface="Arial"/>
                <a:cs typeface="Arial"/>
                <a:sym typeface="Arial"/>
              </a:defRPr>
            </a:lvl6pPr>
            <a:lvl7pPr lvl="6" algn="l">
              <a:lnSpc>
                <a:spcPct val="120000"/>
              </a:lnSpc>
              <a:spcBef>
                <a:spcPts val="0"/>
              </a:spcBef>
              <a:spcAft>
                <a:spcPts val="0"/>
              </a:spcAft>
              <a:buSzPts val="1800"/>
              <a:buNone/>
              <a:defRPr sz="1800" b="0">
                <a:latin typeface="Arial"/>
                <a:ea typeface="Arial"/>
                <a:cs typeface="Arial"/>
                <a:sym typeface="Arial"/>
              </a:defRPr>
            </a:lvl7pPr>
            <a:lvl8pPr lvl="7" algn="l">
              <a:lnSpc>
                <a:spcPct val="120000"/>
              </a:lnSpc>
              <a:spcBef>
                <a:spcPts val="0"/>
              </a:spcBef>
              <a:spcAft>
                <a:spcPts val="0"/>
              </a:spcAft>
              <a:buSzPts val="1800"/>
              <a:buNone/>
              <a:defRPr sz="1800" b="0">
                <a:latin typeface="Arial"/>
                <a:ea typeface="Arial"/>
                <a:cs typeface="Arial"/>
                <a:sym typeface="Arial"/>
              </a:defRPr>
            </a:lvl8pPr>
            <a:lvl9pPr lvl="8" algn="l">
              <a:lnSpc>
                <a:spcPct val="120000"/>
              </a:lnSpc>
              <a:spcBef>
                <a:spcPts val="0"/>
              </a:spcBef>
              <a:spcAft>
                <a:spcPts val="0"/>
              </a:spcAft>
              <a:buSzPts val="1800"/>
              <a:buNone/>
              <a:defRPr sz="1800" b="0">
                <a:latin typeface="Arial"/>
                <a:ea typeface="Arial"/>
                <a:cs typeface="Arial"/>
                <a:sym typeface="Arial"/>
              </a:defRPr>
            </a:lvl9pPr>
          </a:lstStyle>
          <a:p>
            <a:endParaRPr/>
          </a:p>
        </p:txBody>
      </p:sp>
      <p:sp>
        <p:nvSpPr>
          <p:cNvPr id="219" name="Google Shape;219;p78"/>
          <p:cNvSpPr txBox="1">
            <a:spLocks noGrp="1"/>
          </p:cNvSpPr>
          <p:nvPr>
            <p:ph type="title"/>
          </p:nvPr>
        </p:nvSpPr>
        <p:spPr>
          <a:xfrm>
            <a:off x="1527048" y="2532888"/>
            <a:ext cx="89058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20" name="Google Shape;220;p78"/>
          <p:cNvSpPr txBox="1">
            <a:spLocks noGrp="1"/>
          </p:cNvSpPr>
          <p:nvPr>
            <p:ph type="body" idx="2"/>
          </p:nvPr>
        </p:nvSpPr>
        <p:spPr>
          <a:xfrm>
            <a:off x="1527048" y="4864603"/>
            <a:ext cx="890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21" name="Google Shape;221;p7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22" name="Google Shape;222;p78"/>
          <p:cNvGrpSpPr/>
          <p:nvPr/>
        </p:nvGrpSpPr>
        <p:grpSpPr>
          <a:xfrm>
            <a:off x="744554" y="9667704"/>
            <a:ext cx="757005" cy="151663"/>
            <a:chOff x="3610015" y="6016276"/>
            <a:chExt cx="1701900" cy="341200"/>
          </a:xfrm>
        </p:grpSpPr>
        <p:grpSp>
          <p:nvGrpSpPr>
            <p:cNvPr id="223" name="Google Shape;223;p78"/>
            <p:cNvGrpSpPr/>
            <p:nvPr/>
          </p:nvGrpSpPr>
          <p:grpSpPr>
            <a:xfrm>
              <a:off x="4234632" y="6027258"/>
              <a:ext cx="1077283" cy="330123"/>
              <a:chOff x="4234632" y="6027258"/>
              <a:chExt cx="1077283" cy="330123"/>
            </a:xfrm>
          </p:grpSpPr>
          <p:sp>
            <p:nvSpPr>
              <p:cNvPr id="224" name="Google Shape;224;p7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25" name="Google Shape;225;p7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26" name="Google Shape;226;p7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27" name="Google Shape;227;p7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28" name="Google Shape;228;p7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29" name="Google Shape;229;p7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0_Columns (Two)">
  <p:cSld name="TITLE_AND_BODY_2_2">
    <p:spTree>
      <p:nvGrpSpPr>
        <p:cNvPr id="1" name="Shape 230"/>
        <p:cNvGrpSpPr/>
        <p:nvPr/>
      </p:nvGrpSpPr>
      <p:grpSpPr>
        <a:xfrm>
          <a:off x="0" y="0"/>
          <a:ext cx="0" cy="0"/>
          <a:chOff x="0" y="0"/>
          <a:chExt cx="0" cy="0"/>
        </a:xfrm>
      </p:grpSpPr>
      <p:sp>
        <p:nvSpPr>
          <p:cNvPr id="231" name="Google Shape;231;p79"/>
          <p:cNvSpPr txBox="1">
            <a:spLocks noGrp="1"/>
          </p:cNvSpPr>
          <p:nvPr>
            <p:ph type="title"/>
          </p:nvPr>
        </p:nvSpPr>
        <p:spPr>
          <a:xfrm>
            <a:off x="1527048"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32" name="Google Shape;232;p79"/>
          <p:cNvSpPr txBox="1">
            <a:spLocks noGrp="1"/>
          </p:cNvSpPr>
          <p:nvPr>
            <p:ph type="body" idx="1"/>
          </p:nvPr>
        </p:nvSpPr>
        <p:spPr>
          <a:xfrm>
            <a:off x="1527048"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33" name="Google Shape;233;p79"/>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34" name="Google Shape;234;p79"/>
          <p:cNvSpPr txBox="1">
            <a:spLocks noGrp="1"/>
          </p:cNvSpPr>
          <p:nvPr>
            <p:ph type="title" idx="3"/>
          </p:nvPr>
        </p:nvSpPr>
        <p:spPr>
          <a:xfrm>
            <a:off x="10433304"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35" name="Google Shape;235;p79"/>
          <p:cNvSpPr txBox="1">
            <a:spLocks noGrp="1"/>
          </p:cNvSpPr>
          <p:nvPr>
            <p:ph type="body" idx="4"/>
          </p:nvPr>
        </p:nvSpPr>
        <p:spPr>
          <a:xfrm>
            <a:off x="10433304"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36" name="Google Shape;236;p7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37" name="Google Shape;237;p79"/>
          <p:cNvGrpSpPr/>
          <p:nvPr/>
        </p:nvGrpSpPr>
        <p:grpSpPr>
          <a:xfrm>
            <a:off x="744554" y="9667704"/>
            <a:ext cx="757005" cy="151663"/>
            <a:chOff x="3610015" y="6016276"/>
            <a:chExt cx="1701900" cy="341200"/>
          </a:xfrm>
        </p:grpSpPr>
        <p:grpSp>
          <p:nvGrpSpPr>
            <p:cNvPr id="238" name="Google Shape;238;p79"/>
            <p:cNvGrpSpPr/>
            <p:nvPr/>
          </p:nvGrpSpPr>
          <p:grpSpPr>
            <a:xfrm>
              <a:off x="4234632" y="6027258"/>
              <a:ext cx="1077283" cy="330123"/>
              <a:chOff x="4234632" y="6027258"/>
              <a:chExt cx="1077283" cy="330123"/>
            </a:xfrm>
          </p:grpSpPr>
          <p:sp>
            <p:nvSpPr>
              <p:cNvPr id="239" name="Google Shape;239;p7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40" name="Google Shape;240;p7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41" name="Google Shape;241;p7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42" name="Google Shape;242;p7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43" name="Google Shape;243;p7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44" name="Google Shape;244;p79"/>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9_Agenda">
  <p:cSld name="SECTION_HEADER_2_2_3">
    <p:bg>
      <p:bgPr>
        <a:solidFill>
          <a:schemeClr val="accent3"/>
        </a:solidFill>
        <a:effectLst/>
      </p:bgPr>
    </p:bg>
    <p:spTree>
      <p:nvGrpSpPr>
        <p:cNvPr id="1" name="Shape 15"/>
        <p:cNvGrpSpPr/>
        <p:nvPr/>
      </p:nvGrpSpPr>
      <p:grpSpPr>
        <a:xfrm>
          <a:off x="0" y="0"/>
          <a:ext cx="0" cy="0"/>
          <a:chOff x="0" y="0"/>
          <a:chExt cx="0" cy="0"/>
        </a:xfrm>
      </p:grpSpPr>
      <p:sp>
        <p:nvSpPr>
          <p:cNvPr id="16" name="Google Shape;16;p62"/>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17" name="Google Shape;17;p62"/>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8" name="Google Shape;18;p6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9" name="Google Shape;19;p62"/>
          <p:cNvGrpSpPr/>
          <p:nvPr/>
        </p:nvGrpSpPr>
        <p:grpSpPr>
          <a:xfrm>
            <a:off x="744554" y="9667704"/>
            <a:ext cx="757005" cy="151663"/>
            <a:chOff x="3610015" y="6016276"/>
            <a:chExt cx="1701900" cy="341200"/>
          </a:xfrm>
        </p:grpSpPr>
        <p:grpSp>
          <p:nvGrpSpPr>
            <p:cNvPr id="20" name="Google Shape;20;p62"/>
            <p:cNvGrpSpPr/>
            <p:nvPr/>
          </p:nvGrpSpPr>
          <p:grpSpPr>
            <a:xfrm>
              <a:off x="4234632" y="6027258"/>
              <a:ext cx="1077283" cy="330123"/>
              <a:chOff x="4234632" y="6027258"/>
              <a:chExt cx="1077283" cy="330123"/>
            </a:xfrm>
          </p:grpSpPr>
          <p:sp>
            <p:nvSpPr>
              <p:cNvPr id="21" name="Google Shape;21;p6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2" name="Google Shape;22;p6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3" name="Google Shape;23;p6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4" name="Google Shape;24;p6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5" name="Google Shape;25;p6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6" name="Google Shape;26;p62"/>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3_Columns (Three)">
  <p:cSld name="TITLE_AND_BODY_2_2_1">
    <p:spTree>
      <p:nvGrpSpPr>
        <p:cNvPr id="1" name="Shape 245"/>
        <p:cNvGrpSpPr/>
        <p:nvPr/>
      </p:nvGrpSpPr>
      <p:grpSpPr>
        <a:xfrm>
          <a:off x="0" y="0"/>
          <a:ext cx="0" cy="0"/>
          <a:chOff x="0" y="0"/>
          <a:chExt cx="0" cy="0"/>
        </a:xfrm>
      </p:grpSpPr>
      <p:sp>
        <p:nvSpPr>
          <p:cNvPr id="246" name="Google Shape;246;p80"/>
          <p:cNvSpPr txBox="1">
            <a:spLocks noGrp="1"/>
          </p:cNvSpPr>
          <p:nvPr>
            <p:ph type="title"/>
          </p:nvPr>
        </p:nvSpPr>
        <p:spPr>
          <a:xfrm>
            <a:off x="1161288"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47" name="Google Shape;247;p80"/>
          <p:cNvSpPr txBox="1">
            <a:spLocks noGrp="1"/>
          </p:cNvSpPr>
          <p:nvPr>
            <p:ph type="body" idx="1"/>
          </p:nvPr>
        </p:nvSpPr>
        <p:spPr>
          <a:xfrm>
            <a:off x="1161288"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48" name="Google Shape;248;p80"/>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49" name="Google Shape;249;p80"/>
          <p:cNvSpPr txBox="1">
            <a:spLocks noGrp="1"/>
          </p:cNvSpPr>
          <p:nvPr>
            <p:ph type="title" idx="3"/>
          </p:nvPr>
        </p:nvSpPr>
        <p:spPr>
          <a:xfrm>
            <a:off x="70957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50" name="Google Shape;250;p80"/>
          <p:cNvSpPr txBox="1">
            <a:spLocks noGrp="1"/>
          </p:cNvSpPr>
          <p:nvPr>
            <p:ph type="body" idx="4"/>
          </p:nvPr>
        </p:nvSpPr>
        <p:spPr>
          <a:xfrm>
            <a:off x="70957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51" name="Google Shape;251;p80"/>
          <p:cNvSpPr txBox="1">
            <a:spLocks noGrp="1"/>
          </p:cNvSpPr>
          <p:nvPr>
            <p:ph type="title" idx="5"/>
          </p:nvPr>
        </p:nvSpPr>
        <p:spPr>
          <a:xfrm>
            <a:off x="130393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52" name="Google Shape;252;p80"/>
          <p:cNvSpPr txBox="1">
            <a:spLocks noGrp="1"/>
          </p:cNvSpPr>
          <p:nvPr>
            <p:ph type="body" idx="6"/>
          </p:nvPr>
        </p:nvSpPr>
        <p:spPr>
          <a:xfrm>
            <a:off x="130393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53" name="Google Shape;253;p8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54" name="Google Shape;254;p80"/>
          <p:cNvGrpSpPr/>
          <p:nvPr/>
        </p:nvGrpSpPr>
        <p:grpSpPr>
          <a:xfrm>
            <a:off x="744554" y="9667704"/>
            <a:ext cx="757005" cy="151663"/>
            <a:chOff x="3610015" y="6016276"/>
            <a:chExt cx="1701900" cy="341200"/>
          </a:xfrm>
        </p:grpSpPr>
        <p:grpSp>
          <p:nvGrpSpPr>
            <p:cNvPr id="255" name="Google Shape;255;p80"/>
            <p:cNvGrpSpPr/>
            <p:nvPr/>
          </p:nvGrpSpPr>
          <p:grpSpPr>
            <a:xfrm>
              <a:off x="4234632" y="6027258"/>
              <a:ext cx="1077283" cy="330123"/>
              <a:chOff x="4234632" y="6027258"/>
              <a:chExt cx="1077283" cy="330123"/>
            </a:xfrm>
          </p:grpSpPr>
          <p:sp>
            <p:nvSpPr>
              <p:cNvPr id="256" name="Google Shape;256;p8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57" name="Google Shape;257;p8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58" name="Google Shape;258;p8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259" name="Google Shape;259;p8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60" name="Google Shape;260;p8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261" name="Google Shape;261;p80"/>
          <p:cNvSpPr txBox="1">
            <a:spLocks noGrp="1"/>
          </p:cNvSpPr>
          <p:nvPr>
            <p:ph type="subTitle" idx="7"/>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9_Points (Two)">
  <p:cSld name="TITLE_AND_BODY_2_2_1_2_2">
    <p:spTree>
      <p:nvGrpSpPr>
        <p:cNvPr id="1" name="Shape 262"/>
        <p:cNvGrpSpPr/>
        <p:nvPr/>
      </p:nvGrpSpPr>
      <p:grpSpPr>
        <a:xfrm>
          <a:off x="0" y="0"/>
          <a:ext cx="0" cy="0"/>
          <a:chOff x="0" y="0"/>
          <a:chExt cx="0" cy="0"/>
        </a:xfrm>
      </p:grpSpPr>
      <p:sp>
        <p:nvSpPr>
          <p:cNvPr id="263" name="Google Shape;263;p81"/>
          <p:cNvSpPr txBox="1">
            <a:spLocks noGrp="1"/>
          </p:cNvSpPr>
          <p:nvPr>
            <p:ph type="title"/>
          </p:nvPr>
        </p:nvSpPr>
        <p:spPr>
          <a:xfrm>
            <a:off x="15179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64" name="Google Shape;264;p81"/>
          <p:cNvSpPr txBox="1">
            <a:spLocks noGrp="1"/>
          </p:cNvSpPr>
          <p:nvPr>
            <p:ph type="body" idx="1"/>
          </p:nvPr>
        </p:nvSpPr>
        <p:spPr>
          <a:xfrm>
            <a:off x="1517904" y="7845553"/>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65" name="Google Shape;265;p81"/>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66" name="Google Shape;266;p81"/>
          <p:cNvSpPr txBox="1">
            <a:spLocks noGrp="1"/>
          </p:cNvSpPr>
          <p:nvPr>
            <p:ph type="title" idx="3"/>
          </p:nvPr>
        </p:nvSpPr>
        <p:spPr>
          <a:xfrm>
            <a:off x="104333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267" name="Google Shape;267;p81"/>
          <p:cNvSpPr txBox="1">
            <a:spLocks noGrp="1"/>
          </p:cNvSpPr>
          <p:nvPr>
            <p:ph type="body" idx="4"/>
          </p:nvPr>
        </p:nvSpPr>
        <p:spPr>
          <a:xfrm>
            <a:off x="10433304" y="7845552"/>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Points (Three)">
  <p:cSld name="TITLE_AND_BODY_2_2_1_2">
    <p:spTree>
      <p:nvGrpSpPr>
        <p:cNvPr id="1" name="Shape 268"/>
        <p:cNvGrpSpPr/>
        <p:nvPr/>
      </p:nvGrpSpPr>
      <p:grpSpPr>
        <a:xfrm>
          <a:off x="0" y="0"/>
          <a:ext cx="0" cy="0"/>
          <a:chOff x="0" y="0"/>
          <a:chExt cx="0" cy="0"/>
        </a:xfrm>
      </p:grpSpPr>
      <p:sp>
        <p:nvSpPr>
          <p:cNvPr id="269" name="Google Shape;269;p82"/>
          <p:cNvSpPr txBox="1">
            <a:spLocks noGrp="1"/>
          </p:cNvSpPr>
          <p:nvPr>
            <p:ph type="title"/>
          </p:nvPr>
        </p:nvSpPr>
        <p:spPr>
          <a:xfrm>
            <a:off x="1161288"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70" name="Google Shape;270;p82"/>
          <p:cNvSpPr txBox="1">
            <a:spLocks noGrp="1"/>
          </p:cNvSpPr>
          <p:nvPr>
            <p:ph type="body" idx="1"/>
          </p:nvPr>
        </p:nvSpPr>
        <p:spPr>
          <a:xfrm>
            <a:off x="1161288"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71" name="Google Shape;271;p82"/>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72" name="Google Shape;272;p82"/>
          <p:cNvSpPr txBox="1">
            <a:spLocks noGrp="1"/>
          </p:cNvSpPr>
          <p:nvPr>
            <p:ph type="title" idx="3"/>
          </p:nvPr>
        </p:nvSpPr>
        <p:spPr>
          <a:xfrm>
            <a:off x="6729038"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73" name="Google Shape;273;p82"/>
          <p:cNvSpPr txBox="1">
            <a:spLocks noGrp="1"/>
          </p:cNvSpPr>
          <p:nvPr>
            <p:ph type="body" idx="4"/>
          </p:nvPr>
        </p:nvSpPr>
        <p:spPr>
          <a:xfrm>
            <a:off x="6729038" y="7086600"/>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74" name="Google Shape;274;p82"/>
          <p:cNvSpPr txBox="1">
            <a:spLocks noGrp="1"/>
          </p:cNvSpPr>
          <p:nvPr>
            <p:ph type="title" idx="5"/>
          </p:nvPr>
        </p:nvSpPr>
        <p:spPr>
          <a:xfrm>
            <a:off x="12296771"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75" name="Google Shape;275;p82"/>
          <p:cNvSpPr txBox="1">
            <a:spLocks noGrp="1"/>
          </p:cNvSpPr>
          <p:nvPr>
            <p:ph type="body" idx="6"/>
          </p:nvPr>
        </p:nvSpPr>
        <p:spPr>
          <a:xfrm>
            <a:off x="12296771"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5_Points (Four)">
  <p:cSld name="TITLE_AND_BODY_2_2_1_2_1">
    <p:spTree>
      <p:nvGrpSpPr>
        <p:cNvPr id="1" name="Shape 276"/>
        <p:cNvGrpSpPr/>
        <p:nvPr/>
      </p:nvGrpSpPr>
      <p:grpSpPr>
        <a:xfrm>
          <a:off x="0" y="0"/>
          <a:ext cx="0" cy="0"/>
          <a:chOff x="0" y="0"/>
          <a:chExt cx="0" cy="0"/>
        </a:xfrm>
      </p:grpSpPr>
      <p:sp>
        <p:nvSpPr>
          <p:cNvPr id="277" name="Google Shape;277;p83"/>
          <p:cNvSpPr txBox="1">
            <a:spLocks noGrp="1"/>
          </p:cNvSpPr>
          <p:nvPr>
            <p:ph type="title"/>
          </p:nvPr>
        </p:nvSpPr>
        <p:spPr>
          <a:xfrm>
            <a:off x="116128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78" name="Google Shape;278;p83"/>
          <p:cNvSpPr txBox="1">
            <a:spLocks noGrp="1"/>
          </p:cNvSpPr>
          <p:nvPr>
            <p:ph type="body" idx="1"/>
          </p:nvPr>
        </p:nvSpPr>
        <p:spPr>
          <a:xfrm>
            <a:off x="116128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79" name="Google Shape;279;p83"/>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80" name="Google Shape;280;p83"/>
          <p:cNvSpPr txBox="1">
            <a:spLocks noGrp="1"/>
          </p:cNvSpPr>
          <p:nvPr>
            <p:ph type="title" idx="3"/>
          </p:nvPr>
        </p:nvSpPr>
        <p:spPr>
          <a:xfrm>
            <a:off x="536752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81" name="Google Shape;281;p83"/>
          <p:cNvSpPr txBox="1">
            <a:spLocks noGrp="1"/>
          </p:cNvSpPr>
          <p:nvPr>
            <p:ph type="body" idx="4"/>
          </p:nvPr>
        </p:nvSpPr>
        <p:spPr>
          <a:xfrm>
            <a:off x="536752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82" name="Google Shape;282;p83"/>
          <p:cNvSpPr txBox="1">
            <a:spLocks noGrp="1"/>
          </p:cNvSpPr>
          <p:nvPr>
            <p:ph type="title" idx="5"/>
          </p:nvPr>
        </p:nvSpPr>
        <p:spPr>
          <a:xfrm>
            <a:off x="957376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83" name="Google Shape;283;p83"/>
          <p:cNvSpPr txBox="1">
            <a:spLocks noGrp="1"/>
          </p:cNvSpPr>
          <p:nvPr>
            <p:ph type="body" idx="6"/>
          </p:nvPr>
        </p:nvSpPr>
        <p:spPr>
          <a:xfrm>
            <a:off x="957376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84" name="Google Shape;284;p83"/>
          <p:cNvSpPr txBox="1">
            <a:spLocks noGrp="1"/>
          </p:cNvSpPr>
          <p:nvPr>
            <p:ph type="title" idx="7"/>
          </p:nvPr>
        </p:nvSpPr>
        <p:spPr>
          <a:xfrm>
            <a:off x="1378000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285" name="Google Shape;285;p83"/>
          <p:cNvSpPr txBox="1">
            <a:spLocks noGrp="1"/>
          </p:cNvSpPr>
          <p:nvPr>
            <p:ph type="body" idx="8"/>
          </p:nvPr>
        </p:nvSpPr>
        <p:spPr>
          <a:xfrm>
            <a:off x="1378000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8_Big Stat">
  <p:cSld name="TITLE_1">
    <p:spTree>
      <p:nvGrpSpPr>
        <p:cNvPr id="1" name="Shape 286"/>
        <p:cNvGrpSpPr/>
        <p:nvPr/>
      </p:nvGrpSpPr>
      <p:grpSpPr>
        <a:xfrm>
          <a:off x="0" y="0"/>
          <a:ext cx="0" cy="0"/>
          <a:chOff x="0" y="0"/>
          <a:chExt cx="0" cy="0"/>
        </a:xfrm>
      </p:grpSpPr>
      <p:sp>
        <p:nvSpPr>
          <p:cNvPr id="287" name="Google Shape;287;p84"/>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88" name="Google Shape;288;p84"/>
          <p:cNvSpPr txBox="1">
            <a:spLocks noGrp="1"/>
          </p:cNvSpPr>
          <p:nvPr>
            <p:ph type="ctrTitle"/>
          </p:nvPr>
        </p:nvSpPr>
        <p:spPr>
          <a:xfrm>
            <a:off x="1527050" y="3383275"/>
            <a:ext cx="15222600" cy="22038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None/>
              <a:defRPr sz="14600"/>
            </a:lvl2pPr>
            <a:lvl3pPr lvl="2" algn="ctr">
              <a:lnSpc>
                <a:spcPct val="100000"/>
              </a:lnSpc>
              <a:spcBef>
                <a:spcPts val="0"/>
              </a:spcBef>
              <a:spcAft>
                <a:spcPts val="0"/>
              </a:spcAft>
              <a:buSzPts val="14600"/>
              <a:buNone/>
              <a:defRPr sz="14600"/>
            </a:lvl3pPr>
            <a:lvl4pPr lvl="3" algn="ctr">
              <a:lnSpc>
                <a:spcPct val="100000"/>
              </a:lnSpc>
              <a:spcBef>
                <a:spcPts val="0"/>
              </a:spcBef>
              <a:spcAft>
                <a:spcPts val="0"/>
              </a:spcAft>
              <a:buSzPts val="14600"/>
              <a:buNone/>
              <a:defRPr sz="14600"/>
            </a:lvl4pPr>
            <a:lvl5pPr lvl="4" algn="ctr">
              <a:lnSpc>
                <a:spcPct val="100000"/>
              </a:lnSpc>
              <a:spcBef>
                <a:spcPts val="0"/>
              </a:spcBef>
              <a:spcAft>
                <a:spcPts val="0"/>
              </a:spcAft>
              <a:buSzPts val="14600"/>
              <a:buNone/>
              <a:defRPr sz="14600"/>
            </a:lvl5pPr>
            <a:lvl6pPr lvl="5" algn="ctr">
              <a:lnSpc>
                <a:spcPct val="100000"/>
              </a:lnSpc>
              <a:spcBef>
                <a:spcPts val="0"/>
              </a:spcBef>
              <a:spcAft>
                <a:spcPts val="0"/>
              </a:spcAft>
              <a:buSzPts val="14600"/>
              <a:buNone/>
              <a:defRPr sz="14600"/>
            </a:lvl6pPr>
            <a:lvl7pPr lvl="6" algn="ctr">
              <a:lnSpc>
                <a:spcPct val="100000"/>
              </a:lnSpc>
              <a:spcBef>
                <a:spcPts val="0"/>
              </a:spcBef>
              <a:spcAft>
                <a:spcPts val="0"/>
              </a:spcAft>
              <a:buSzPts val="14600"/>
              <a:buNone/>
              <a:defRPr sz="14600"/>
            </a:lvl7pPr>
            <a:lvl8pPr lvl="7" algn="ctr">
              <a:lnSpc>
                <a:spcPct val="100000"/>
              </a:lnSpc>
              <a:spcBef>
                <a:spcPts val="0"/>
              </a:spcBef>
              <a:spcAft>
                <a:spcPts val="0"/>
              </a:spcAft>
              <a:buSzPts val="14600"/>
              <a:buNone/>
              <a:defRPr sz="14600"/>
            </a:lvl8pPr>
            <a:lvl9pPr lvl="8" algn="ctr">
              <a:lnSpc>
                <a:spcPct val="100000"/>
              </a:lnSpc>
              <a:spcBef>
                <a:spcPts val="0"/>
              </a:spcBef>
              <a:spcAft>
                <a:spcPts val="0"/>
              </a:spcAft>
              <a:buSzPts val="14600"/>
              <a:buNone/>
              <a:defRPr sz="14600"/>
            </a:lvl9pPr>
          </a:lstStyle>
          <a:p>
            <a:endParaRPr/>
          </a:p>
        </p:txBody>
      </p:sp>
      <p:sp>
        <p:nvSpPr>
          <p:cNvPr id="289" name="Google Shape;289;p84"/>
          <p:cNvSpPr txBox="1">
            <a:spLocks noGrp="1"/>
          </p:cNvSpPr>
          <p:nvPr>
            <p:ph type="subTitle" idx="2"/>
          </p:nvPr>
        </p:nvSpPr>
        <p:spPr>
          <a:xfrm>
            <a:off x="1527158" y="5458973"/>
            <a:ext cx="15222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290" name="Google Shape;290;p84"/>
          <p:cNvSpPr txBox="1">
            <a:spLocks noGrp="1"/>
          </p:cNvSpPr>
          <p:nvPr>
            <p:ph type="subTitle" idx="3"/>
          </p:nvPr>
        </p:nvSpPr>
        <p:spPr>
          <a:xfrm>
            <a:off x="429768"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1_Stats (Two)">
  <p:cSld name="TITLE_1_1">
    <p:spTree>
      <p:nvGrpSpPr>
        <p:cNvPr id="1" name="Shape 291"/>
        <p:cNvGrpSpPr/>
        <p:nvPr/>
      </p:nvGrpSpPr>
      <p:grpSpPr>
        <a:xfrm>
          <a:off x="0" y="0"/>
          <a:ext cx="0" cy="0"/>
          <a:chOff x="0" y="0"/>
          <a:chExt cx="0" cy="0"/>
        </a:xfrm>
      </p:grpSpPr>
      <p:sp>
        <p:nvSpPr>
          <p:cNvPr id="292" name="Google Shape;292;p85"/>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93" name="Google Shape;293;p85"/>
          <p:cNvSpPr txBox="1">
            <a:spLocks noGrp="1"/>
          </p:cNvSpPr>
          <p:nvPr>
            <p:ph type="ctrTitle"/>
          </p:nvPr>
        </p:nvSpPr>
        <p:spPr>
          <a:xfrm>
            <a:off x="1403550" y="3383280"/>
            <a:ext cx="6336900" cy="22038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94" name="Google Shape;294;p85"/>
          <p:cNvSpPr txBox="1">
            <a:spLocks noGrp="1"/>
          </p:cNvSpPr>
          <p:nvPr>
            <p:ph type="subTitle" idx="2"/>
          </p:nvPr>
        </p:nvSpPr>
        <p:spPr>
          <a:xfrm>
            <a:off x="1403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295" name="Google Shape;295;p85"/>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96" name="Google Shape;296;p85"/>
          <p:cNvSpPr txBox="1">
            <a:spLocks noGrp="1"/>
          </p:cNvSpPr>
          <p:nvPr>
            <p:ph type="ctrTitle" idx="4"/>
          </p:nvPr>
        </p:nvSpPr>
        <p:spPr>
          <a:xfrm>
            <a:off x="10547550" y="3383280"/>
            <a:ext cx="6336900" cy="22038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97" name="Google Shape;297;p85"/>
          <p:cNvSpPr txBox="1">
            <a:spLocks noGrp="1"/>
          </p:cNvSpPr>
          <p:nvPr>
            <p:ph type="subTitle" idx="5"/>
          </p:nvPr>
        </p:nvSpPr>
        <p:spPr>
          <a:xfrm>
            <a:off x="10547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4_Stats (Three)">
  <p:cSld name="TITLE_1_1_1">
    <p:spTree>
      <p:nvGrpSpPr>
        <p:cNvPr id="1" name="Shape 298"/>
        <p:cNvGrpSpPr/>
        <p:nvPr/>
      </p:nvGrpSpPr>
      <p:grpSpPr>
        <a:xfrm>
          <a:off x="0" y="0"/>
          <a:ext cx="0" cy="0"/>
          <a:chOff x="0" y="0"/>
          <a:chExt cx="0" cy="0"/>
        </a:xfrm>
      </p:grpSpPr>
      <p:sp>
        <p:nvSpPr>
          <p:cNvPr id="299" name="Google Shape;299;p86"/>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0" name="Google Shape;300;p86"/>
          <p:cNvSpPr txBox="1">
            <a:spLocks noGrp="1"/>
          </p:cNvSpPr>
          <p:nvPr>
            <p:ph type="ctrTitle"/>
          </p:nvPr>
        </p:nvSpPr>
        <p:spPr>
          <a:xfrm>
            <a:off x="1527048" y="3950475"/>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1" name="Google Shape;301;p86"/>
          <p:cNvSpPr txBox="1">
            <a:spLocks noGrp="1"/>
          </p:cNvSpPr>
          <p:nvPr>
            <p:ph type="subTitle" idx="2"/>
          </p:nvPr>
        </p:nvSpPr>
        <p:spPr>
          <a:xfrm>
            <a:off x="1527148"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302" name="Google Shape;302;p86"/>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03" name="Google Shape;303;p86"/>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4" name="Google Shape;304;p86"/>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305" name="Google Shape;305;p86"/>
          <p:cNvSpPr txBox="1">
            <a:spLocks noGrp="1"/>
          </p:cNvSpPr>
          <p:nvPr>
            <p:ph type="ctrTitle" idx="6"/>
          </p:nvPr>
        </p:nvSpPr>
        <p:spPr>
          <a:xfrm>
            <a:off x="12536424"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6" name="Google Shape;306;p86"/>
          <p:cNvSpPr txBox="1">
            <a:spLocks noGrp="1"/>
          </p:cNvSpPr>
          <p:nvPr>
            <p:ph type="subTitle" idx="7"/>
          </p:nvPr>
        </p:nvSpPr>
        <p:spPr>
          <a:xfrm>
            <a:off x="12536524"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7_Stat (Half)">
  <p:cSld name="TITLE_1_2_2">
    <p:spTree>
      <p:nvGrpSpPr>
        <p:cNvPr id="1" name="Shape 307"/>
        <p:cNvGrpSpPr/>
        <p:nvPr/>
      </p:nvGrpSpPr>
      <p:grpSpPr>
        <a:xfrm>
          <a:off x="0" y="0"/>
          <a:ext cx="0" cy="0"/>
          <a:chOff x="0" y="0"/>
          <a:chExt cx="0" cy="0"/>
        </a:xfrm>
      </p:grpSpPr>
      <p:sp>
        <p:nvSpPr>
          <p:cNvPr id="308" name="Google Shape;308;p87"/>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9" name="Google Shape;309;p87"/>
          <p:cNvSpPr txBox="1">
            <a:spLocks noGrp="1"/>
          </p:cNvSpPr>
          <p:nvPr>
            <p:ph type="ctrTitle"/>
          </p:nvPr>
        </p:nvSpPr>
        <p:spPr>
          <a:xfrm>
            <a:off x="1527048" y="3383275"/>
            <a:ext cx="7041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10" name="Google Shape;310;p87"/>
          <p:cNvSpPr txBox="1">
            <a:spLocks noGrp="1"/>
          </p:cNvSpPr>
          <p:nvPr>
            <p:ph type="subTitle" idx="2"/>
          </p:nvPr>
        </p:nvSpPr>
        <p:spPr>
          <a:xfrm>
            <a:off x="1527098"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1" name="Google Shape;311;p87"/>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0_Stats (Half)">
  <p:cSld name="TITLE_1_2">
    <p:spTree>
      <p:nvGrpSpPr>
        <p:cNvPr id="1" name="Shape 312"/>
        <p:cNvGrpSpPr/>
        <p:nvPr/>
      </p:nvGrpSpPr>
      <p:grpSpPr>
        <a:xfrm>
          <a:off x="0" y="0"/>
          <a:ext cx="0" cy="0"/>
          <a:chOff x="0" y="0"/>
          <a:chExt cx="0" cy="0"/>
        </a:xfrm>
      </p:grpSpPr>
      <p:sp>
        <p:nvSpPr>
          <p:cNvPr id="313" name="Google Shape;313;p88"/>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14" name="Google Shape;314;p88"/>
          <p:cNvSpPr txBox="1">
            <a:spLocks noGrp="1"/>
          </p:cNvSpPr>
          <p:nvPr>
            <p:ph type="ctrTitle"/>
          </p:nvPr>
        </p:nvSpPr>
        <p:spPr>
          <a:xfrm>
            <a:off x="1527048" y="2468875"/>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5" name="Google Shape;315;p88"/>
          <p:cNvSpPr txBox="1">
            <a:spLocks noGrp="1"/>
          </p:cNvSpPr>
          <p:nvPr>
            <p:ph type="subTitle" idx="2"/>
          </p:nvPr>
        </p:nvSpPr>
        <p:spPr>
          <a:xfrm>
            <a:off x="1527098" y="3970971"/>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6" name="Google Shape;316;p88"/>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17" name="Google Shape;317;p88"/>
          <p:cNvSpPr txBox="1">
            <a:spLocks noGrp="1"/>
          </p:cNvSpPr>
          <p:nvPr>
            <p:ph type="ctrTitle" idx="4"/>
          </p:nvPr>
        </p:nvSpPr>
        <p:spPr>
          <a:xfrm>
            <a:off x="1527048" y="5361701"/>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8" name="Google Shape;318;p88"/>
          <p:cNvSpPr txBox="1">
            <a:spLocks noGrp="1"/>
          </p:cNvSpPr>
          <p:nvPr>
            <p:ph type="subTitle" idx="5"/>
          </p:nvPr>
        </p:nvSpPr>
        <p:spPr>
          <a:xfrm>
            <a:off x="1527098"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3_Stat (Third)">
  <p:cSld name="TITLE_1_2_2_1">
    <p:spTree>
      <p:nvGrpSpPr>
        <p:cNvPr id="1" name="Shape 319"/>
        <p:cNvGrpSpPr/>
        <p:nvPr/>
      </p:nvGrpSpPr>
      <p:grpSpPr>
        <a:xfrm>
          <a:off x="0" y="0"/>
          <a:ext cx="0" cy="0"/>
          <a:chOff x="0" y="0"/>
          <a:chExt cx="0" cy="0"/>
        </a:xfrm>
      </p:grpSpPr>
      <p:sp>
        <p:nvSpPr>
          <p:cNvPr id="320" name="Google Shape;320;p89"/>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21" name="Google Shape;321;p89"/>
          <p:cNvSpPr txBox="1">
            <a:spLocks noGrp="1"/>
          </p:cNvSpPr>
          <p:nvPr>
            <p:ph type="ctrTitle"/>
          </p:nvPr>
        </p:nvSpPr>
        <p:spPr>
          <a:xfrm>
            <a:off x="77724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22" name="Google Shape;322;p89"/>
          <p:cNvSpPr txBox="1">
            <a:spLocks noGrp="1"/>
          </p:cNvSpPr>
          <p:nvPr>
            <p:ph type="subTitle" idx="2"/>
          </p:nvPr>
        </p:nvSpPr>
        <p:spPr>
          <a:xfrm>
            <a:off x="77727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23" name="Google Shape;323;p89"/>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6_Section_Gradient_Light">
  <p:cSld name="SECTION_HEADER_2_3_1_1_1_1_1">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3"/>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76_Stats (Third)">
  <p:cSld name="TITLE_1_2_3">
    <p:spTree>
      <p:nvGrpSpPr>
        <p:cNvPr id="1" name="Shape 324"/>
        <p:cNvGrpSpPr/>
        <p:nvPr/>
      </p:nvGrpSpPr>
      <p:grpSpPr>
        <a:xfrm>
          <a:off x="0" y="0"/>
          <a:ext cx="0" cy="0"/>
          <a:chOff x="0" y="0"/>
          <a:chExt cx="0" cy="0"/>
        </a:xfrm>
      </p:grpSpPr>
      <p:sp>
        <p:nvSpPr>
          <p:cNvPr id="325" name="Google Shape;325;p90"/>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26" name="Google Shape;326;p90"/>
          <p:cNvSpPr txBox="1">
            <a:spLocks noGrp="1"/>
          </p:cNvSpPr>
          <p:nvPr>
            <p:ph type="ctrTitle"/>
          </p:nvPr>
        </p:nvSpPr>
        <p:spPr>
          <a:xfrm>
            <a:off x="77724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27" name="Google Shape;327;p90"/>
          <p:cNvSpPr txBox="1">
            <a:spLocks noGrp="1"/>
          </p:cNvSpPr>
          <p:nvPr>
            <p:ph type="subTitle" idx="2"/>
          </p:nvPr>
        </p:nvSpPr>
        <p:spPr>
          <a:xfrm>
            <a:off x="77727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28" name="Google Shape;328;p90"/>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29" name="Google Shape;329;p90"/>
          <p:cNvSpPr txBox="1">
            <a:spLocks noGrp="1"/>
          </p:cNvSpPr>
          <p:nvPr>
            <p:ph type="ctrTitle" idx="4"/>
          </p:nvPr>
        </p:nvSpPr>
        <p:spPr>
          <a:xfrm>
            <a:off x="77724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30" name="Google Shape;330;p90"/>
          <p:cNvSpPr txBox="1">
            <a:spLocks noGrp="1"/>
          </p:cNvSpPr>
          <p:nvPr>
            <p:ph type="subTitle" idx="5"/>
          </p:nvPr>
        </p:nvSpPr>
        <p:spPr>
          <a:xfrm>
            <a:off x="77727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9_End Card_White">
  <p:cSld name="SECTION_HEADER_2_1_2_3_1">
    <p:spTree>
      <p:nvGrpSpPr>
        <p:cNvPr id="1" name="Shape 331"/>
        <p:cNvGrpSpPr/>
        <p:nvPr/>
      </p:nvGrpSpPr>
      <p:grpSpPr>
        <a:xfrm>
          <a:off x="0" y="0"/>
          <a:ext cx="0" cy="0"/>
          <a:chOff x="0" y="0"/>
          <a:chExt cx="0" cy="0"/>
        </a:xfrm>
      </p:grpSpPr>
      <p:pic>
        <p:nvPicPr>
          <p:cNvPr id="332" name="Google Shape;332;p91"/>
          <p:cNvPicPr preferRelativeResize="0"/>
          <p:nvPr/>
        </p:nvPicPr>
        <p:blipFill rotWithShape="1">
          <a:blip r:embed="rId2">
            <a:alphaModFix/>
          </a:blip>
          <a:srcRect/>
          <a:stretch/>
        </p:blipFill>
        <p:spPr>
          <a:xfrm>
            <a:off x="5541350" y="3591975"/>
            <a:ext cx="7205299" cy="3103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9_End Card_Grey">
  <p:cSld name="SECTION_HEADER_2_1_2_3_1_4">
    <p:bg>
      <p:bgPr>
        <a:solidFill>
          <a:schemeClr val="accent3"/>
        </a:solidFill>
        <a:effectLst/>
      </p:bgPr>
    </p:bg>
    <p:spTree>
      <p:nvGrpSpPr>
        <p:cNvPr id="1" name="Shape 333"/>
        <p:cNvGrpSpPr/>
        <p:nvPr/>
      </p:nvGrpSpPr>
      <p:grpSpPr>
        <a:xfrm>
          <a:off x="0" y="0"/>
          <a:ext cx="0" cy="0"/>
          <a:chOff x="0" y="0"/>
          <a:chExt cx="0" cy="0"/>
        </a:xfrm>
      </p:grpSpPr>
      <p:pic>
        <p:nvPicPr>
          <p:cNvPr id="334" name="Google Shape;334;p92"/>
          <p:cNvPicPr preferRelativeResize="0"/>
          <p:nvPr/>
        </p:nvPicPr>
        <p:blipFill rotWithShape="1">
          <a:blip r:embed="rId2">
            <a:alphaModFix/>
          </a:blip>
          <a:srcRect/>
          <a:stretch/>
        </p:blipFill>
        <p:spPr>
          <a:xfrm>
            <a:off x="5541350" y="3591975"/>
            <a:ext cx="7205299" cy="31030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2_End Card_Black">
  <p:cSld name="SECTION_HEADER_2_1_2_3_1_3">
    <p:bg>
      <p:bgPr>
        <a:solidFill>
          <a:schemeClr val="dk1"/>
        </a:solidFill>
        <a:effectLst/>
      </p:bgPr>
    </p:bg>
    <p:spTree>
      <p:nvGrpSpPr>
        <p:cNvPr id="1" name="Shape 335"/>
        <p:cNvGrpSpPr/>
        <p:nvPr/>
      </p:nvGrpSpPr>
      <p:grpSpPr>
        <a:xfrm>
          <a:off x="0" y="0"/>
          <a:ext cx="0" cy="0"/>
          <a:chOff x="0" y="0"/>
          <a:chExt cx="0" cy="0"/>
        </a:xfrm>
      </p:grpSpPr>
      <p:pic>
        <p:nvPicPr>
          <p:cNvPr id="336" name="Google Shape;336;p93"/>
          <p:cNvPicPr preferRelativeResize="0"/>
          <p:nvPr/>
        </p:nvPicPr>
        <p:blipFill rotWithShape="1">
          <a:blip r:embed="rId2">
            <a:alphaModFix/>
          </a:blip>
          <a:srcRect/>
          <a:stretch/>
        </p:blipFill>
        <p:spPr>
          <a:xfrm>
            <a:off x="5541263" y="3586925"/>
            <a:ext cx="7205473" cy="311313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2_End Card_Gradient_Dark">
  <p:cSld name="SECTION_HEADER_2_1_2_3_1_3_2">
    <p:bg>
      <p:bgPr>
        <a:blipFill>
          <a:blip r:embed="rId2">
            <a:alphaModFix/>
          </a:blip>
          <a:stretch>
            <a:fillRect/>
          </a:stretch>
        </a:blipFill>
        <a:effectLst/>
      </p:bgPr>
    </p:bg>
    <p:spTree>
      <p:nvGrpSpPr>
        <p:cNvPr id="1" name="Shape 337"/>
        <p:cNvGrpSpPr/>
        <p:nvPr/>
      </p:nvGrpSpPr>
      <p:grpSpPr>
        <a:xfrm>
          <a:off x="0" y="0"/>
          <a:ext cx="0" cy="0"/>
          <a:chOff x="0" y="0"/>
          <a:chExt cx="0" cy="0"/>
        </a:xfrm>
      </p:grpSpPr>
      <p:pic>
        <p:nvPicPr>
          <p:cNvPr id="338" name="Google Shape;338;p94"/>
          <p:cNvPicPr preferRelativeResize="0"/>
          <p:nvPr/>
        </p:nvPicPr>
        <p:blipFill rotWithShape="1">
          <a:blip r:embed="rId3">
            <a:alphaModFix/>
          </a:blip>
          <a:srcRect/>
          <a:stretch/>
        </p:blipFill>
        <p:spPr>
          <a:xfrm>
            <a:off x="5541263" y="3586925"/>
            <a:ext cx="7205473" cy="311313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2_End Card_Gradient_Dark_Saturated">
  <p:cSld name="SECTION_HEADER_2_1_2_3_1_3_2_1">
    <p:bg>
      <p:bgPr>
        <a:blipFill>
          <a:blip r:embed="rId2">
            <a:alphaModFix/>
          </a:blip>
          <a:stretch>
            <a:fillRect/>
          </a:stretch>
        </a:blipFill>
        <a:effectLst/>
      </p:bgPr>
    </p:bg>
    <p:spTree>
      <p:nvGrpSpPr>
        <p:cNvPr id="1" name="Shape 339"/>
        <p:cNvGrpSpPr/>
        <p:nvPr/>
      </p:nvGrpSpPr>
      <p:grpSpPr>
        <a:xfrm>
          <a:off x="0" y="0"/>
          <a:ext cx="0" cy="0"/>
          <a:chOff x="0" y="0"/>
          <a:chExt cx="0" cy="0"/>
        </a:xfrm>
      </p:grpSpPr>
      <p:pic>
        <p:nvPicPr>
          <p:cNvPr id="340" name="Google Shape;340;p95"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82_End Card_Gradient_Light_Saturated">
  <p:cSld name="SECTION_HEADER_2_1_2_3_1_3_2_1_1">
    <p:bg>
      <p:bgPr>
        <a:blipFill>
          <a:blip r:embed="rId2">
            <a:alphaModFix/>
          </a:blip>
          <a:stretch>
            <a:fillRect/>
          </a:stretch>
        </a:blipFill>
        <a:effectLst/>
      </p:bgPr>
    </p:bg>
    <p:spTree>
      <p:nvGrpSpPr>
        <p:cNvPr id="1" name="Shape 341"/>
        <p:cNvGrpSpPr/>
        <p:nvPr/>
      </p:nvGrpSpPr>
      <p:grpSpPr>
        <a:xfrm>
          <a:off x="0" y="0"/>
          <a:ext cx="0" cy="0"/>
          <a:chOff x="0" y="0"/>
          <a:chExt cx="0" cy="0"/>
        </a:xfrm>
      </p:grpSpPr>
      <p:pic>
        <p:nvPicPr>
          <p:cNvPr id="342" name="Google Shape;342;p96"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2_End Card_Gradient_Light">
  <p:cSld name="SECTION_HEADER_2_1_2_3_1_3_1">
    <p:bg>
      <p:bgPr>
        <a:blipFill>
          <a:blip r:embed="rId2">
            <a:alphaModFix/>
          </a:blip>
          <a:stretch>
            <a:fillRect/>
          </a:stretch>
        </a:blipFill>
        <a:effectLst/>
      </p:bgPr>
    </p:bg>
    <p:spTree>
      <p:nvGrpSpPr>
        <p:cNvPr id="1" name="Shape 343"/>
        <p:cNvGrpSpPr/>
        <p:nvPr/>
      </p:nvGrpSpPr>
      <p:grpSpPr>
        <a:xfrm>
          <a:off x="0" y="0"/>
          <a:ext cx="0" cy="0"/>
          <a:chOff x="0" y="0"/>
          <a:chExt cx="0" cy="0"/>
        </a:xfrm>
      </p:grpSpPr>
      <p:pic>
        <p:nvPicPr>
          <p:cNvPr id="344" name="Google Shape;344;p97"/>
          <p:cNvPicPr preferRelativeResize="0"/>
          <p:nvPr/>
        </p:nvPicPr>
        <p:blipFill rotWithShape="1">
          <a:blip r:embed="rId3">
            <a:alphaModFix/>
          </a:blip>
          <a:srcRect/>
          <a:stretch/>
        </p:blipFill>
        <p:spPr>
          <a:xfrm>
            <a:off x="5541350" y="3591975"/>
            <a:ext cx="7205299" cy="3103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Grey">
  <p:cSld name="CUSTOM_2">
    <p:bg>
      <p:bgPr>
        <a:solidFill>
          <a:schemeClr val="accent3"/>
        </a:solidFill>
        <a:effectLst/>
      </p:bgPr>
    </p:bg>
    <p:spTree>
      <p:nvGrpSpPr>
        <p:cNvPr id="1" name="Shape 345"/>
        <p:cNvGrpSpPr/>
        <p:nvPr/>
      </p:nvGrpSpPr>
      <p:grpSpPr>
        <a:xfrm>
          <a:off x="0" y="0"/>
          <a:ext cx="0" cy="0"/>
          <a:chOff x="0" y="0"/>
          <a:chExt cx="0" cy="0"/>
        </a:xfrm>
      </p:grpSpPr>
      <p:pic>
        <p:nvPicPr>
          <p:cNvPr id="346" name="Google Shape;346;p98"/>
          <p:cNvPicPr preferRelativeResize="0"/>
          <p:nvPr/>
        </p:nvPicPr>
        <p:blipFill rotWithShape="1">
          <a:blip r:embed="rId2">
            <a:alphaModFix/>
          </a:blip>
          <a:srcRect/>
          <a:stretch/>
        </p:blipFill>
        <p:spPr>
          <a:xfrm>
            <a:off x="15429662" y="8815400"/>
            <a:ext cx="2439250" cy="1050499"/>
          </a:xfrm>
          <a:prstGeom prst="rect">
            <a:avLst/>
          </a:prstGeom>
          <a:noFill/>
          <a:ln>
            <a:noFill/>
          </a:ln>
        </p:spPr>
      </p:pic>
      <p:sp>
        <p:nvSpPr>
          <p:cNvPr id="347" name="Google Shape;347;p98"/>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8" name="Google Shape;348;p98"/>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9" name="Google Shape;349;p98"/>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50" name="Google Shape;350;p98"/>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51" name="Google Shape;351;p98"/>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2_Title 1_Black">
  <p:cSld name="TITLE_2_2">
    <p:bg>
      <p:bgPr>
        <a:solidFill>
          <a:schemeClr val="dk1"/>
        </a:solidFill>
        <a:effectLst/>
      </p:bgPr>
    </p:bg>
    <p:spTree>
      <p:nvGrpSpPr>
        <p:cNvPr id="1" name="Shape 352"/>
        <p:cNvGrpSpPr/>
        <p:nvPr/>
      </p:nvGrpSpPr>
      <p:grpSpPr>
        <a:xfrm>
          <a:off x="0" y="0"/>
          <a:ext cx="0" cy="0"/>
          <a:chOff x="0" y="0"/>
          <a:chExt cx="0" cy="0"/>
        </a:xfrm>
      </p:grpSpPr>
      <p:pic>
        <p:nvPicPr>
          <p:cNvPr id="353" name="Google Shape;353;p99"/>
          <p:cNvPicPr preferRelativeResize="0"/>
          <p:nvPr/>
        </p:nvPicPr>
        <p:blipFill rotWithShape="1">
          <a:blip r:embed="rId2">
            <a:alphaModFix/>
          </a:blip>
          <a:srcRect/>
          <a:stretch/>
        </p:blipFill>
        <p:spPr>
          <a:xfrm>
            <a:off x="15425928" y="8814816"/>
            <a:ext cx="2441446" cy="1049823"/>
          </a:xfrm>
          <a:prstGeom prst="rect">
            <a:avLst/>
          </a:prstGeom>
          <a:noFill/>
          <a:ln>
            <a:noFill/>
          </a:ln>
        </p:spPr>
      </p:pic>
      <p:sp>
        <p:nvSpPr>
          <p:cNvPr id="354" name="Google Shape;354;p99"/>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55" name="Google Shape;355;p99"/>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56" name="Google Shape;356;p99"/>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57" name="Google Shape;357;p99"/>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58" name="Google Shape;358;p99"/>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9_Text (Third)">
  <p:cSld name="TITLE_AND_BODY_2_1_3">
    <p:bg>
      <p:bgPr>
        <a:solidFill>
          <a:schemeClr val="accent3"/>
        </a:solidFill>
        <a:effectLst/>
      </p:bgPr>
    </p:bg>
    <p:spTree>
      <p:nvGrpSpPr>
        <p:cNvPr id="1" name="Shape 29"/>
        <p:cNvGrpSpPr/>
        <p:nvPr/>
      </p:nvGrpSpPr>
      <p:grpSpPr>
        <a:xfrm>
          <a:off x="0" y="0"/>
          <a:ext cx="0" cy="0"/>
          <a:chOff x="0" y="0"/>
          <a:chExt cx="0" cy="0"/>
        </a:xfrm>
      </p:grpSpPr>
      <p:sp>
        <p:nvSpPr>
          <p:cNvPr id="30" name="Google Shape;30;p64"/>
          <p:cNvSpPr txBox="1">
            <a:spLocks noGrp="1"/>
          </p:cNvSpPr>
          <p:nvPr>
            <p:ph type="title"/>
          </p:nvPr>
        </p:nvSpPr>
        <p:spPr>
          <a:xfrm>
            <a:off x="777240" y="2532888"/>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1" name="Google Shape;31;p64"/>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2" name="Google Shape;32;p64"/>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 name="Google Shape;33;p6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34" name="Google Shape;34;p64"/>
          <p:cNvGrpSpPr/>
          <p:nvPr/>
        </p:nvGrpSpPr>
        <p:grpSpPr>
          <a:xfrm>
            <a:off x="744554" y="9667704"/>
            <a:ext cx="757005" cy="151663"/>
            <a:chOff x="3610015" y="6016276"/>
            <a:chExt cx="1701900" cy="341200"/>
          </a:xfrm>
        </p:grpSpPr>
        <p:grpSp>
          <p:nvGrpSpPr>
            <p:cNvPr id="35" name="Google Shape;35;p64"/>
            <p:cNvGrpSpPr/>
            <p:nvPr/>
          </p:nvGrpSpPr>
          <p:grpSpPr>
            <a:xfrm>
              <a:off x="4234632" y="6027258"/>
              <a:ext cx="1077283" cy="330123"/>
              <a:chOff x="4234632" y="6027258"/>
              <a:chExt cx="1077283" cy="330123"/>
            </a:xfrm>
          </p:grpSpPr>
          <p:sp>
            <p:nvSpPr>
              <p:cNvPr id="36" name="Google Shape;36;p6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37" name="Google Shape;37;p6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38" name="Google Shape;38;p6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39" name="Google Shape;39;p6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0" name="Google Shape;40;p6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1" name="Google Shape;41;p64"/>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5_Title_Gradient_Dark">
  <p:cSld name="TITLE_2_1">
    <p:bg>
      <p:bgPr>
        <a:blipFill>
          <a:blip r:embed="rId2">
            <a:alphaModFix/>
          </a:blip>
          <a:stretch>
            <a:fillRect/>
          </a:stretch>
        </a:blipFill>
        <a:effectLst/>
      </p:bgPr>
    </p:bg>
    <p:spTree>
      <p:nvGrpSpPr>
        <p:cNvPr id="1" name="Shape 359"/>
        <p:cNvGrpSpPr/>
        <p:nvPr/>
      </p:nvGrpSpPr>
      <p:grpSpPr>
        <a:xfrm>
          <a:off x="0" y="0"/>
          <a:ext cx="0" cy="0"/>
          <a:chOff x="0" y="0"/>
          <a:chExt cx="0" cy="0"/>
        </a:xfrm>
      </p:grpSpPr>
      <p:sp>
        <p:nvSpPr>
          <p:cNvPr id="360" name="Google Shape;360;p100"/>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61" name="Google Shape;361;p100"/>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62" name="Google Shape;362;p100"/>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63" name="Google Shape;363;p100"/>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64" name="Google Shape;364;p100"/>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pic>
        <p:nvPicPr>
          <p:cNvPr id="365" name="Google Shape;365;p100"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5_Title_Gradient_Dark_Saturated">
  <p:cSld name="TITLE_2_1_1">
    <p:bg>
      <p:bgPr>
        <a:blipFill>
          <a:blip r:embed="rId2">
            <a:alphaModFix/>
          </a:blip>
          <a:stretch>
            <a:fillRect/>
          </a:stretch>
        </a:blipFill>
        <a:effectLst/>
      </p:bgPr>
    </p:bg>
    <p:spTree>
      <p:nvGrpSpPr>
        <p:cNvPr id="1" name="Shape 366"/>
        <p:cNvGrpSpPr/>
        <p:nvPr/>
      </p:nvGrpSpPr>
      <p:grpSpPr>
        <a:xfrm>
          <a:off x="0" y="0"/>
          <a:ext cx="0" cy="0"/>
          <a:chOff x="0" y="0"/>
          <a:chExt cx="0" cy="0"/>
        </a:xfrm>
      </p:grpSpPr>
      <p:pic>
        <p:nvPicPr>
          <p:cNvPr id="367" name="Google Shape;367;p101"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68" name="Google Shape;368;p101"/>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69" name="Google Shape;369;p101"/>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0" name="Google Shape;370;p101"/>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1" name="Google Shape;371;p101"/>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72" name="Google Shape;372;p101"/>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5_Title_Gradient_Light_Saturated">
  <p:cSld name="TITLE_2_1_1_1">
    <p:bg>
      <p:bgPr>
        <a:blipFill>
          <a:blip r:embed="rId2">
            <a:alphaModFix/>
          </a:blip>
          <a:stretch>
            <a:fillRect/>
          </a:stretch>
        </a:blipFill>
        <a:effectLst/>
      </p:bgPr>
    </p:bg>
    <p:spTree>
      <p:nvGrpSpPr>
        <p:cNvPr id="1" name="Shape 373"/>
        <p:cNvGrpSpPr/>
        <p:nvPr/>
      </p:nvGrpSpPr>
      <p:grpSpPr>
        <a:xfrm>
          <a:off x="0" y="0"/>
          <a:ext cx="0" cy="0"/>
          <a:chOff x="0" y="0"/>
          <a:chExt cx="0" cy="0"/>
        </a:xfrm>
      </p:grpSpPr>
      <p:pic>
        <p:nvPicPr>
          <p:cNvPr id="374" name="Google Shape;374;p102"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75" name="Google Shape;375;p102"/>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6" name="Google Shape;376;p102"/>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7" name="Google Shape;377;p102"/>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78" name="Google Shape;378;p102"/>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79" name="Google Shape;379;p102"/>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5_Title_Gradient_Light">
  <p:cSld name="TITLE_2_1_1_1_1">
    <p:bg>
      <p:bgPr>
        <a:blipFill>
          <a:blip r:embed="rId2">
            <a:alphaModFix/>
          </a:blip>
          <a:stretch>
            <a:fillRect/>
          </a:stretch>
        </a:blipFill>
        <a:effectLst/>
      </p:bgPr>
    </p:bg>
    <p:spTree>
      <p:nvGrpSpPr>
        <p:cNvPr id="1" name="Shape 380"/>
        <p:cNvGrpSpPr/>
        <p:nvPr/>
      </p:nvGrpSpPr>
      <p:grpSpPr>
        <a:xfrm>
          <a:off x="0" y="0"/>
          <a:ext cx="0" cy="0"/>
          <a:chOff x="0" y="0"/>
          <a:chExt cx="0" cy="0"/>
        </a:xfrm>
      </p:grpSpPr>
      <p:sp>
        <p:nvSpPr>
          <p:cNvPr id="381" name="Google Shape;381;p103"/>
          <p:cNvSpPr txBox="1">
            <a:spLocks noGrp="1"/>
          </p:cNvSpPr>
          <p:nvPr>
            <p:ph type="subTitle" idx="1"/>
          </p:nvPr>
        </p:nvSpPr>
        <p:spPr>
          <a:xfrm>
            <a:off x="7905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82" name="Google Shape;382;p103"/>
          <p:cNvSpPr txBox="1">
            <a:spLocks noGrp="1"/>
          </p:cNvSpPr>
          <p:nvPr>
            <p:ph type="subTitle" idx="2"/>
          </p:nvPr>
        </p:nvSpPr>
        <p:spPr>
          <a:xfrm>
            <a:off x="4317213"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83" name="Google Shape;383;p103"/>
          <p:cNvSpPr txBox="1">
            <a:spLocks noGrp="1"/>
          </p:cNvSpPr>
          <p:nvPr>
            <p:ph type="subTitle" idx="3"/>
          </p:nvPr>
        </p:nvSpPr>
        <p:spPr>
          <a:xfrm>
            <a:off x="78438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84" name="Google Shape;384;p103"/>
          <p:cNvSpPr txBox="1">
            <a:spLocks noGrp="1"/>
          </p:cNvSpPr>
          <p:nvPr>
            <p:ph type="ctrTitle"/>
          </p:nvPr>
        </p:nvSpPr>
        <p:spPr>
          <a:xfrm>
            <a:off x="79057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85" name="Google Shape;385;p103"/>
          <p:cNvSpPr txBox="1">
            <a:spLocks noGrp="1"/>
          </p:cNvSpPr>
          <p:nvPr>
            <p:ph type="subTitle" idx="4"/>
          </p:nvPr>
        </p:nvSpPr>
        <p:spPr>
          <a:xfrm>
            <a:off x="79057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pic>
        <p:nvPicPr>
          <p:cNvPr id="386" name="Google Shape;386;p103"/>
          <p:cNvPicPr preferRelativeResize="0"/>
          <p:nvPr/>
        </p:nvPicPr>
        <p:blipFill rotWithShape="1">
          <a:blip r:embed="rId3">
            <a:alphaModFix/>
          </a:blip>
          <a:srcRect/>
          <a:stretch/>
        </p:blipFill>
        <p:spPr>
          <a:xfrm>
            <a:off x="15429662" y="8815400"/>
            <a:ext cx="2439250" cy="10504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8_Agenda_Black">
  <p:cSld name="SECTION_HEADER_2_2_2">
    <p:bg>
      <p:bgPr>
        <a:solidFill>
          <a:schemeClr val="dk1"/>
        </a:solidFill>
        <a:effectLst/>
      </p:bgPr>
    </p:bg>
    <p:spTree>
      <p:nvGrpSpPr>
        <p:cNvPr id="1" name="Shape 387"/>
        <p:cNvGrpSpPr/>
        <p:nvPr/>
      </p:nvGrpSpPr>
      <p:grpSpPr>
        <a:xfrm>
          <a:off x="0" y="0"/>
          <a:ext cx="0" cy="0"/>
          <a:chOff x="0" y="0"/>
          <a:chExt cx="0" cy="0"/>
        </a:xfrm>
      </p:grpSpPr>
      <p:sp>
        <p:nvSpPr>
          <p:cNvPr id="388" name="Google Shape;388;p104"/>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89" name="Google Shape;389;p104"/>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1_Agenda_Gradient_Dark">
  <p:cSld name="SECTION_HEADER_2_2_2_1">
    <p:bg>
      <p:bgPr>
        <a:blipFill>
          <a:blip r:embed="rId2">
            <a:alphaModFix/>
          </a:blip>
          <a:stretch>
            <a:fillRect/>
          </a:stretch>
        </a:blipFill>
        <a:effectLst/>
      </p:bgPr>
    </p:bg>
    <p:spTree>
      <p:nvGrpSpPr>
        <p:cNvPr id="1" name="Shape 390"/>
        <p:cNvGrpSpPr/>
        <p:nvPr/>
      </p:nvGrpSpPr>
      <p:grpSpPr>
        <a:xfrm>
          <a:off x="0" y="0"/>
          <a:ext cx="0" cy="0"/>
          <a:chOff x="0" y="0"/>
          <a:chExt cx="0" cy="0"/>
        </a:xfrm>
      </p:grpSpPr>
      <p:sp>
        <p:nvSpPr>
          <p:cNvPr id="391" name="Google Shape;391;p105"/>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92" name="Google Shape;392;p105"/>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1_Agenda_Gradient_Dark_Saturated">
  <p:cSld name="SECTION_HEADER_2_2_2_1_1">
    <p:bg>
      <p:bgPr>
        <a:blipFill>
          <a:blip r:embed="rId2">
            <a:alphaModFix/>
          </a:blip>
          <a:stretch>
            <a:fillRect/>
          </a:stretch>
        </a:blipFill>
        <a:effectLst/>
      </p:bgPr>
    </p:bg>
    <p:spTree>
      <p:nvGrpSpPr>
        <p:cNvPr id="1" name="Shape 393"/>
        <p:cNvGrpSpPr/>
        <p:nvPr/>
      </p:nvGrpSpPr>
      <p:grpSpPr>
        <a:xfrm>
          <a:off x="0" y="0"/>
          <a:ext cx="0" cy="0"/>
          <a:chOff x="0" y="0"/>
          <a:chExt cx="0" cy="0"/>
        </a:xfrm>
      </p:grpSpPr>
      <p:sp>
        <p:nvSpPr>
          <p:cNvPr id="394" name="Google Shape;394;p106"/>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95" name="Google Shape;395;p106"/>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1_Agenda_Gradient_Light_Saturated">
  <p:cSld name="SECTION_HEADER_2_2_2_1_1_1">
    <p:bg>
      <p:bgPr>
        <a:blipFill>
          <a:blip r:embed="rId2">
            <a:alphaModFix/>
          </a:blip>
          <a:stretch>
            <a:fillRect/>
          </a:stretch>
        </a:blipFill>
        <a:effectLst/>
      </p:bgPr>
    </p:bg>
    <p:spTree>
      <p:nvGrpSpPr>
        <p:cNvPr id="1" name="Shape 396"/>
        <p:cNvGrpSpPr/>
        <p:nvPr/>
      </p:nvGrpSpPr>
      <p:grpSpPr>
        <a:xfrm>
          <a:off x="0" y="0"/>
          <a:ext cx="0" cy="0"/>
          <a:chOff x="0" y="0"/>
          <a:chExt cx="0" cy="0"/>
        </a:xfrm>
      </p:grpSpPr>
      <p:sp>
        <p:nvSpPr>
          <p:cNvPr id="397" name="Google Shape;397;p107"/>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98" name="Google Shape;398;p107"/>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1_Agenda_Gradient_Light">
  <p:cSld name="SECTION_HEADER_2_2_2_1_1_1_1">
    <p:bg>
      <p:bgPr>
        <a:blipFill>
          <a:blip r:embed="rId2">
            <a:alphaModFix/>
          </a:blip>
          <a:stretch>
            <a:fillRect/>
          </a:stretch>
        </a:blipFill>
        <a:effectLst/>
      </p:bgPr>
    </p:bg>
    <p:spTree>
      <p:nvGrpSpPr>
        <p:cNvPr id="1" name="Shape 399"/>
        <p:cNvGrpSpPr/>
        <p:nvPr/>
      </p:nvGrpSpPr>
      <p:grpSpPr>
        <a:xfrm>
          <a:off x="0" y="0"/>
          <a:ext cx="0" cy="0"/>
          <a:chOff x="0" y="0"/>
          <a:chExt cx="0" cy="0"/>
        </a:xfrm>
      </p:grpSpPr>
      <p:sp>
        <p:nvSpPr>
          <p:cNvPr id="400" name="Google Shape;400;p108"/>
          <p:cNvSpPr txBox="1">
            <a:spLocks noGrp="1"/>
          </p:cNvSpPr>
          <p:nvPr>
            <p:ph type="body" idx="1"/>
          </p:nvPr>
        </p:nvSpPr>
        <p:spPr>
          <a:xfrm>
            <a:off x="9372600" y="1828050"/>
            <a:ext cx="7163400" cy="693570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401" name="Google Shape;401;p108"/>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4_Schedule">
  <p:cSld name="SECTION_HEADER_2_2_1_1">
    <p:bg>
      <p:bgPr>
        <a:solidFill>
          <a:schemeClr val="dk1"/>
        </a:solidFill>
        <a:effectLst/>
      </p:bgPr>
    </p:bg>
    <p:spTree>
      <p:nvGrpSpPr>
        <p:cNvPr id="1" name="Shape 402"/>
        <p:cNvGrpSpPr/>
        <p:nvPr/>
      </p:nvGrpSpPr>
      <p:grpSpPr>
        <a:xfrm>
          <a:off x="0" y="0"/>
          <a:ext cx="0" cy="0"/>
          <a:chOff x="0" y="0"/>
          <a:chExt cx="0" cy="0"/>
        </a:xfrm>
      </p:grpSpPr>
      <p:sp>
        <p:nvSpPr>
          <p:cNvPr id="403" name="Google Shape;403;p109"/>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04" name="Google Shape;404;p109"/>
          <p:cNvSpPr txBox="1">
            <a:spLocks noGrp="1"/>
          </p:cNvSpPr>
          <p:nvPr>
            <p:ph type="subTitle" idx="1"/>
          </p:nvPr>
        </p:nvSpPr>
        <p:spPr>
          <a:xfrm>
            <a:off x="8586216" y="238509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05" name="Google Shape;405;p109"/>
          <p:cNvSpPr txBox="1">
            <a:spLocks noGrp="1"/>
          </p:cNvSpPr>
          <p:nvPr>
            <p:ph type="subTitle" idx="2"/>
          </p:nvPr>
        </p:nvSpPr>
        <p:spPr>
          <a:xfrm>
            <a:off x="13405104" y="238509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06" name="Google Shape;406;p109"/>
          <p:cNvSpPr txBox="1">
            <a:spLocks noGrp="1"/>
          </p:cNvSpPr>
          <p:nvPr>
            <p:ph type="subTitle" idx="3"/>
          </p:nvPr>
        </p:nvSpPr>
        <p:spPr>
          <a:xfrm>
            <a:off x="8586216" y="201933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07" name="Google Shape;407;p109"/>
          <p:cNvSpPr txBox="1">
            <a:spLocks noGrp="1"/>
          </p:cNvSpPr>
          <p:nvPr>
            <p:ph type="subTitle" idx="4"/>
          </p:nvPr>
        </p:nvSpPr>
        <p:spPr>
          <a:xfrm>
            <a:off x="13405104" y="201933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08" name="Google Shape;408;p109"/>
          <p:cNvSpPr txBox="1">
            <a:spLocks noGrp="1"/>
          </p:cNvSpPr>
          <p:nvPr>
            <p:ph type="subTitle" idx="5"/>
          </p:nvPr>
        </p:nvSpPr>
        <p:spPr>
          <a:xfrm>
            <a:off x="8586216" y="412245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09" name="Google Shape;409;p109"/>
          <p:cNvSpPr txBox="1">
            <a:spLocks noGrp="1"/>
          </p:cNvSpPr>
          <p:nvPr>
            <p:ph type="subTitle" idx="6"/>
          </p:nvPr>
        </p:nvSpPr>
        <p:spPr>
          <a:xfrm>
            <a:off x="13405104" y="412245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0" name="Google Shape;410;p109"/>
          <p:cNvSpPr txBox="1">
            <a:spLocks noGrp="1"/>
          </p:cNvSpPr>
          <p:nvPr>
            <p:ph type="subTitle" idx="7"/>
          </p:nvPr>
        </p:nvSpPr>
        <p:spPr>
          <a:xfrm>
            <a:off x="8586216" y="37566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1" name="Google Shape;411;p109"/>
          <p:cNvSpPr txBox="1">
            <a:spLocks noGrp="1"/>
          </p:cNvSpPr>
          <p:nvPr>
            <p:ph type="subTitle" idx="8"/>
          </p:nvPr>
        </p:nvSpPr>
        <p:spPr>
          <a:xfrm>
            <a:off x="13405104" y="37566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2" name="Google Shape;412;p109"/>
          <p:cNvSpPr txBox="1">
            <a:spLocks noGrp="1"/>
          </p:cNvSpPr>
          <p:nvPr>
            <p:ph type="subTitle" idx="9"/>
          </p:nvPr>
        </p:nvSpPr>
        <p:spPr>
          <a:xfrm>
            <a:off x="8586216" y="585981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3" name="Google Shape;413;p109"/>
          <p:cNvSpPr txBox="1">
            <a:spLocks noGrp="1"/>
          </p:cNvSpPr>
          <p:nvPr>
            <p:ph type="subTitle" idx="13"/>
          </p:nvPr>
        </p:nvSpPr>
        <p:spPr>
          <a:xfrm>
            <a:off x="13405104" y="585981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4" name="Google Shape;414;p109"/>
          <p:cNvSpPr txBox="1">
            <a:spLocks noGrp="1"/>
          </p:cNvSpPr>
          <p:nvPr>
            <p:ph type="subTitle" idx="14"/>
          </p:nvPr>
        </p:nvSpPr>
        <p:spPr>
          <a:xfrm>
            <a:off x="8586216" y="54940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5" name="Google Shape;415;p109"/>
          <p:cNvSpPr txBox="1">
            <a:spLocks noGrp="1"/>
          </p:cNvSpPr>
          <p:nvPr>
            <p:ph type="subTitle" idx="15"/>
          </p:nvPr>
        </p:nvSpPr>
        <p:spPr>
          <a:xfrm>
            <a:off x="13405104" y="54940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6" name="Google Shape;416;p109"/>
          <p:cNvSpPr txBox="1">
            <a:spLocks noGrp="1"/>
          </p:cNvSpPr>
          <p:nvPr>
            <p:ph type="subTitle" idx="16"/>
          </p:nvPr>
        </p:nvSpPr>
        <p:spPr>
          <a:xfrm>
            <a:off x="8586216" y="759717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7" name="Google Shape;417;p109"/>
          <p:cNvSpPr txBox="1">
            <a:spLocks noGrp="1"/>
          </p:cNvSpPr>
          <p:nvPr>
            <p:ph type="subTitle" idx="17"/>
          </p:nvPr>
        </p:nvSpPr>
        <p:spPr>
          <a:xfrm>
            <a:off x="13405104" y="759717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418" name="Google Shape;418;p109"/>
          <p:cNvSpPr txBox="1">
            <a:spLocks noGrp="1"/>
          </p:cNvSpPr>
          <p:nvPr>
            <p:ph type="subTitle" idx="18"/>
          </p:nvPr>
        </p:nvSpPr>
        <p:spPr>
          <a:xfrm>
            <a:off x="8586216" y="72314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19" name="Google Shape;419;p109"/>
          <p:cNvSpPr txBox="1">
            <a:spLocks noGrp="1"/>
          </p:cNvSpPr>
          <p:nvPr>
            <p:ph type="subTitle" idx="19"/>
          </p:nvPr>
        </p:nvSpPr>
        <p:spPr>
          <a:xfrm>
            <a:off x="13405104" y="72314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0" name="Google Shape;420;p109"/>
          <p:cNvSpPr txBox="1">
            <a:spLocks noGrp="1"/>
          </p:cNvSpPr>
          <p:nvPr>
            <p:ph type="subTitle" idx="20"/>
          </p:nvPr>
        </p:nvSpPr>
        <p:spPr>
          <a:xfrm>
            <a:off x="8586216" y="28422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1" name="Google Shape;421;p109"/>
          <p:cNvSpPr txBox="1">
            <a:spLocks noGrp="1"/>
          </p:cNvSpPr>
          <p:nvPr>
            <p:ph type="subTitle" idx="21"/>
          </p:nvPr>
        </p:nvSpPr>
        <p:spPr>
          <a:xfrm>
            <a:off x="13405104" y="28422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2" name="Google Shape;422;p109"/>
          <p:cNvSpPr txBox="1">
            <a:spLocks noGrp="1"/>
          </p:cNvSpPr>
          <p:nvPr>
            <p:ph type="subTitle" idx="22"/>
          </p:nvPr>
        </p:nvSpPr>
        <p:spPr>
          <a:xfrm>
            <a:off x="8586216" y="45796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3" name="Google Shape;423;p109"/>
          <p:cNvSpPr txBox="1">
            <a:spLocks noGrp="1"/>
          </p:cNvSpPr>
          <p:nvPr>
            <p:ph type="subTitle" idx="23"/>
          </p:nvPr>
        </p:nvSpPr>
        <p:spPr>
          <a:xfrm>
            <a:off x="13405104" y="45796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4" name="Google Shape;424;p109"/>
          <p:cNvSpPr txBox="1">
            <a:spLocks noGrp="1"/>
          </p:cNvSpPr>
          <p:nvPr>
            <p:ph type="subTitle" idx="24"/>
          </p:nvPr>
        </p:nvSpPr>
        <p:spPr>
          <a:xfrm>
            <a:off x="8586216" y="63170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5" name="Google Shape;425;p109"/>
          <p:cNvSpPr txBox="1">
            <a:spLocks noGrp="1"/>
          </p:cNvSpPr>
          <p:nvPr>
            <p:ph type="subTitle" idx="25"/>
          </p:nvPr>
        </p:nvSpPr>
        <p:spPr>
          <a:xfrm>
            <a:off x="13405104" y="63170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6" name="Google Shape;426;p109"/>
          <p:cNvSpPr txBox="1">
            <a:spLocks noGrp="1"/>
          </p:cNvSpPr>
          <p:nvPr>
            <p:ph type="subTitle" idx="26"/>
          </p:nvPr>
        </p:nvSpPr>
        <p:spPr>
          <a:xfrm>
            <a:off x="8586216" y="805437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427" name="Google Shape;427;p109"/>
          <p:cNvSpPr txBox="1">
            <a:spLocks noGrp="1"/>
          </p:cNvSpPr>
          <p:nvPr>
            <p:ph type="subTitle" idx="27"/>
          </p:nvPr>
        </p:nvSpPr>
        <p:spPr>
          <a:xfrm>
            <a:off x="13405104" y="805437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3_Section">
  <p:cSld name="SECTION_HEADER_2_3_1">
    <p:bg>
      <p:bgPr>
        <a:solidFill>
          <a:schemeClr val="dk1"/>
        </a:solidFill>
        <a:effectLst/>
      </p:bgPr>
    </p:bg>
    <p:spTree>
      <p:nvGrpSpPr>
        <p:cNvPr id="1" name="Shape 42"/>
        <p:cNvGrpSpPr/>
        <p:nvPr/>
      </p:nvGrpSpPr>
      <p:grpSpPr>
        <a:xfrm>
          <a:off x="0" y="0"/>
          <a:ext cx="0" cy="0"/>
          <a:chOff x="0" y="0"/>
          <a:chExt cx="0" cy="0"/>
        </a:xfrm>
      </p:grpSpPr>
      <p:sp>
        <p:nvSpPr>
          <p:cNvPr id="43" name="Google Shape;43;p65"/>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7_Mission">
  <p:cSld name="SECTION_HEADER_2_1_2_1_1">
    <p:bg>
      <p:bgPr>
        <a:solidFill>
          <a:schemeClr val="dk1"/>
        </a:solidFill>
        <a:effectLst/>
      </p:bgPr>
    </p:bg>
    <p:spTree>
      <p:nvGrpSpPr>
        <p:cNvPr id="1" name="Shape 428"/>
        <p:cNvGrpSpPr/>
        <p:nvPr/>
      </p:nvGrpSpPr>
      <p:grpSpPr>
        <a:xfrm>
          <a:off x="0" y="0"/>
          <a:ext cx="0" cy="0"/>
          <a:chOff x="0" y="0"/>
          <a:chExt cx="0" cy="0"/>
        </a:xfrm>
      </p:grpSpPr>
      <p:sp>
        <p:nvSpPr>
          <p:cNvPr id="429" name="Google Shape;429;p110"/>
          <p:cNvSpPr txBox="1">
            <a:spLocks noGrp="1"/>
          </p:cNvSpPr>
          <p:nvPr>
            <p:ph type="title"/>
          </p:nvPr>
        </p:nvSpPr>
        <p:spPr>
          <a:xfrm>
            <a:off x="1527048" y="3822192"/>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30" name="Google Shape;430;p110"/>
          <p:cNvSpPr txBox="1">
            <a:spLocks noGrp="1"/>
          </p:cNvSpPr>
          <p:nvPr>
            <p:ph type="subTitle" idx="1"/>
          </p:nvPr>
        </p:nvSpPr>
        <p:spPr>
          <a:xfrm>
            <a:off x="1527048" y="2999232"/>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431" name="Google Shape;431;p11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32" name="Google Shape;432;p110"/>
          <p:cNvGrpSpPr/>
          <p:nvPr/>
        </p:nvGrpSpPr>
        <p:grpSpPr>
          <a:xfrm>
            <a:off x="744554" y="9667704"/>
            <a:ext cx="757005" cy="151663"/>
            <a:chOff x="3610015" y="6016276"/>
            <a:chExt cx="1701900" cy="341200"/>
          </a:xfrm>
        </p:grpSpPr>
        <p:grpSp>
          <p:nvGrpSpPr>
            <p:cNvPr id="433" name="Google Shape;433;p110"/>
            <p:cNvGrpSpPr/>
            <p:nvPr/>
          </p:nvGrpSpPr>
          <p:grpSpPr>
            <a:xfrm>
              <a:off x="4234632" y="6027258"/>
              <a:ext cx="1077283" cy="330123"/>
              <a:chOff x="4234632" y="6027258"/>
              <a:chExt cx="1077283" cy="330123"/>
            </a:xfrm>
          </p:grpSpPr>
          <p:sp>
            <p:nvSpPr>
              <p:cNvPr id="434" name="Google Shape;434;p11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35" name="Google Shape;435;p11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36" name="Google Shape;436;p11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37" name="Google Shape;437;p11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38" name="Google Shape;438;p11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39" name="Google Shape;439;p110"/>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0_Quote">
  <p:cSld name="SECTION_HEADER_2_1_2_2_1">
    <p:bg>
      <p:bgPr>
        <a:solidFill>
          <a:schemeClr val="dk1"/>
        </a:solidFill>
        <a:effectLst/>
      </p:bgPr>
    </p:bg>
    <p:spTree>
      <p:nvGrpSpPr>
        <p:cNvPr id="1" name="Shape 440"/>
        <p:cNvGrpSpPr/>
        <p:nvPr/>
      </p:nvGrpSpPr>
      <p:grpSpPr>
        <a:xfrm>
          <a:off x="0" y="0"/>
          <a:ext cx="0" cy="0"/>
          <a:chOff x="0" y="0"/>
          <a:chExt cx="0" cy="0"/>
        </a:xfrm>
      </p:grpSpPr>
      <p:sp>
        <p:nvSpPr>
          <p:cNvPr id="441" name="Google Shape;441;p111"/>
          <p:cNvSpPr txBox="1">
            <a:spLocks noGrp="1"/>
          </p:cNvSpPr>
          <p:nvPr>
            <p:ph type="title"/>
          </p:nvPr>
        </p:nvSpPr>
        <p:spPr>
          <a:xfrm>
            <a:off x="1527048" y="2788920"/>
            <a:ext cx="13377600" cy="4114800"/>
          </a:xfrm>
          <a:prstGeom prst="rect">
            <a:avLst/>
          </a:prstGeom>
          <a:noFill/>
          <a:ln>
            <a:noFill/>
          </a:ln>
        </p:spPr>
        <p:txBody>
          <a:bodyPr spcFirstLastPara="1" wrap="square" lIns="0" tIns="0" rIns="0" bIns="0" anchor="b"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42" name="Google Shape;442;p111"/>
          <p:cNvSpPr txBox="1">
            <a:spLocks noGrp="1"/>
          </p:cNvSpPr>
          <p:nvPr>
            <p:ph type="subTitle" idx="1"/>
          </p:nvPr>
        </p:nvSpPr>
        <p:spPr>
          <a:xfrm>
            <a:off x="1527048" y="75438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443" name="Google Shape;443;p11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44" name="Google Shape;444;p111"/>
          <p:cNvGrpSpPr/>
          <p:nvPr/>
        </p:nvGrpSpPr>
        <p:grpSpPr>
          <a:xfrm>
            <a:off x="744554" y="9667704"/>
            <a:ext cx="757005" cy="151663"/>
            <a:chOff x="3610015" y="6016276"/>
            <a:chExt cx="1701900" cy="341200"/>
          </a:xfrm>
        </p:grpSpPr>
        <p:grpSp>
          <p:nvGrpSpPr>
            <p:cNvPr id="445" name="Google Shape;445;p111"/>
            <p:cNvGrpSpPr/>
            <p:nvPr/>
          </p:nvGrpSpPr>
          <p:grpSpPr>
            <a:xfrm>
              <a:off x="4234632" y="6027258"/>
              <a:ext cx="1077283" cy="330123"/>
              <a:chOff x="4234632" y="6027258"/>
              <a:chExt cx="1077283" cy="330123"/>
            </a:xfrm>
          </p:grpSpPr>
          <p:sp>
            <p:nvSpPr>
              <p:cNvPr id="446" name="Google Shape;446;p11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47" name="Google Shape;447;p11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48" name="Google Shape;448;p11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49" name="Google Shape;449;p11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50" name="Google Shape;450;p11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51" name="Google Shape;451;p111"/>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6_Section_Gradient_Dark">
  <p:cSld name="SECTION_HEADER_2_3_1_1">
    <p:bg>
      <p:bgPr>
        <a:blipFill>
          <a:blip r:embed="rId2">
            <a:alphaModFix/>
          </a:blip>
          <a:stretch>
            <a:fillRect/>
          </a:stretch>
        </a:blipFill>
        <a:effectLst/>
      </p:bgPr>
    </p:bg>
    <p:spTree>
      <p:nvGrpSpPr>
        <p:cNvPr id="1" name="Shape 452"/>
        <p:cNvGrpSpPr/>
        <p:nvPr/>
      </p:nvGrpSpPr>
      <p:grpSpPr>
        <a:xfrm>
          <a:off x="0" y="0"/>
          <a:ext cx="0" cy="0"/>
          <a:chOff x="0" y="0"/>
          <a:chExt cx="0" cy="0"/>
        </a:xfrm>
      </p:grpSpPr>
      <p:sp>
        <p:nvSpPr>
          <p:cNvPr id="453" name="Google Shape;453;p112"/>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6_Section_Gradient_Dark_Saturated">
  <p:cSld name="SECTION_HEADER_2_3_1_1_1">
    <p:bg>
      <p:bgPr>
        <a:blipFill>
          <a:blip r:embed="rId2">
            <a:alphaModFix/>
          </a:blip>
          <a:stretch>
            <a:fillRect/>
          </a:stretch>
        </a:blipFill>
        <a:effectLst/>
      </p:bgPr>
    </p:bg>
    <p:spTree>
      <p:nvGrpSpPr>
        <p:cNvPr id="1" name="Shape 454"/>
        <p:cNvGrpSpPr/>
        <p:nvPr/>
      </p:nvGrpSpPr>
      <p:grpSpPr>
        <a:xfrm>
          <a:off x="0" y="0"/>
          <a:ext cx="0" cy="0"/>
          <a:chOff x="0" y="0"/>
          <a:chExt cx="0" cy="0"/>
        </a:xfrm>
      </p:grpSpPr>
      <p:sp>
        <p:nvSpPr>
          <p:cNvPr id="455" name="Google Shape;455;p113"/>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6_Section_Gradient_Light_Saturated">
  <p:cSld name="SECTION_HEADER_2_3_1_1_1_1">
    <p:bg>
      <p:bgPr>
        <a:blipFill>
          <a:blip r:embed="rId2">
            <a:alphaModFix/>
          </a:blip>
          <a:stretch>
            <a:fillRect/>
          </a:stretch>
        </a:blipFill>
        <a:effectLst/>
      </p:bgPr>
    </p:bg>
    <p:spTree>
      <p:nvGrpSpPr>
        <p:cNvPr id="1" name="Shape 456"/>
        <p:cNvGrpSpPr/>
        <p:nvPr/>
      </p:nvGrpSpPr>
      <p:grpSpPr>
        <a:xfrm>
          <a:off x="0" y="0"/>
          <a:ext cx="0" cy="0"/>
          <a:chOff x="0" y="0"/>
          <a:chExt cx="0" cy="0"/>
        </a:xfrm>
      </p:grpSpPr>
      <p:sp>
        <p:nvSpPr>
          <p:cNvPr id="457" name="Google Shape;457;p114"/>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9_Text">
  <p:cSld name="TITLE_AND_BODY_1_2">
    <p:bg>
      <p:bgPr>
        <a:solidFill>
          <a:schemeClr val="dk1"/>
        </a:solidFill>
        <a:effectLst/>
      </p:bgPr>
    </p:bg>
    <p:spTree>
      <p:nvGrpSpPr>
        <p:cNvPr id="1" name="Shape 458"/>
        <p:cNvGrpSpPr/>
        <p:nvPr/>
      </p:nvGrpSpPr>
      <p:grpSpPr>
        <a:xfrm>
          <a:off x="0" y="0"/>
          <a:ext cx="0" cy="0"/>
          <a:chOff x="0" y="0"/>
          <a:chExt cx="0" cy="0"/>
        </a:xfrm>
      </p:grpSpPr>
      <p:sp>
        <p:nvSpPr>
          <p:cNvPr id="459" name="Google Shape;459;p115"/>
          <p:cNvSpPr txBox="1">
            <a:spLocks noGrp="1"/>
          </p:cNvSpPr>
          <p:nvPr>
            <p:ph type="title"/>
          </p:nvPr>
        </p:nvSpPr>
        <p:spPr>
          <a:xfrm>
            <a:off x="1527048" y="2532888"/>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60" name="Google Shape;460;p115"/>
          <p:cNvSpPr txBox="1">
            <a:spLocks noGrp="1"/>
          </p:cNvSpPr>
          <p:nvPr>
            <p:ph type="body" idx="1"/>
          </p:nvPr>
        </p:nvSpPr>
        <p:spPr>
          <a:xfrm>
            <a:off x="1527048" y="4014216"/>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461" name="Google Shape;461;p115"/>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62" name="Google Shape;462;p11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63" name="Google Shape;463;p115"/>
          <p:cNvGrpSpPr/>
          <p:nvPr/>
        </p:nvGrpSpPr>
        <p:grpSpPr>
          <a:xfrm>
            <a:off x="744554" y="9667704"/>
            <a:ext cx="757005" cy="151663"/>
            <a:chOff x="3610015" y="6016276"/>
            <a:chExt cx="1701900" cy="341200"/>
          </a:xfrm>
        </p:grpSpPr>
        <p:grpSp>
          <p:nvGrpSpPr>
            <p:cNvPr id="464" name="Google Shape;464;p115"/>
            <p:cNvGrpSpPr/>
            <p:nvPr/>
          </p:nvGrpSpPr>
          <p:grpSpPr>
            <a:xfrm>
              <a:off x="4234632" y="6027258"/>
              <a:ext cx="1077283" cy="330123"/>
              <a:chOff x="4234632" y="6027258"/>
              <a:chExt cx="1077283" cy="330123"/>
            </a:xfrm>
          </p:grpSpPr>
          <p:sp>
            <p:nvSpPr>
              <p:cNvPr id="465" name="Google Shape;465;p11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66" name="Google Shape;466;p11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67" name="Google Shape;467;p11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68" name="Google Shape;468;p11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69" name="Google Shape;469;p11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70" name="Google Shape;470;p11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2_Text (Two-Thirds)">
  <p:cSld name="TITLE_AND_BODY_1_1_2">
    <p:bg>
      <p:bgPr>
        <a:solidFill>
          <a:schemeClr val="dk1"/>
        </a:solidFill>
        <a:effectLst/>
      </p:bgPr>
    </p:bg>
    <p:spTree>
      <p:nvGrpSpPr>
        <p:cNvPr id="1" name="Shape 471"/>
        <p:cNvGrpSpPr/>
        <p:nvPr/>
      </p:nvGrpSpPr>
      <p:grpSpPr>
        <a:xfrm>
          <a:off x="0" y="0"/>
          <a:ext cx="0" cy="0"/>
          <a:chOff x="0" y="0"/>
          <a:chExt cx="0" cy="0"/>
        </a:xfrm>
      </p:grpSpPr>
      <p:sp>
        <p:nvSpPr>
          <p:cNvPr id="472" name="Google Shape;472;p116"/>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73" name="Google Shape;473;p116"/>
          <p:cNvSpPr txBox="1">
            <a:spLocks noGrp="1"/>
          </p:cNvSpPr>
          <p:nvPr>
            <p:ph type="title"/>
          </p:nvPr>
        </p:nvSpPr>
        <p:spPr>
          <a:xfrm>
            <a:off x="1527050" y="2532888"/>
            <a:ext cx="8912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74" name="Google Shape;474;p116"/>
          <p:cNvSpPr txBox="1">
            <a:spLocks noGrp="1"/>
          </p:cNvSpPr>
          <p:nvPr>
            <p:ph type="body" idx="2"/>
          </p:nvPr>
        </p:nvSpPr>
        <p:spPr>
          <a:xfrm>
            <a:off x="1527050" y="4864606"/>
            <a:ext cx="8912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475" name="Google Shape;475;p11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76" name="Google Shape;476;p116"/>
          <p:cNvGrpSpPr/>
          <p:nvPr/>
        </p:nvGrpSpPr>
        <p:grpSpPr>
          <a:xfrm>
            <a:off x="744554" y="9667704"/>
            <a:ext cx="757005" cy="151663"/>
            <a:chOff x="3610015" y="6016276"/>
            <a:chExt cx="1701900" cy="341200"/>
          </a:xfrm>
        </p:grpSpPr>
        <p:grpSp>
          <p:nvGrpSpPr>
            <p:cNvPr id="477" name="Google Shape;477;p116"/>
            <p:cNvGrpSpPr/>
            <p:nvPr/>
          </p:nvGrpSpPr>
          <p:grpSpPr>
            <a:xfrm>
              <a:off x="4234632" y="6027258"/>
              <a:ext cx="1077283" cy="330123"/>
              <a:chOff x="4234632" y="6027258"/>
              <a:chExt cx="1077283" cy="330123"/>
            </a:xfrm>
          </p:grpSpPr>
          <p:sp>
            <p:nvSpPr>
              <p:cNvPr id="478" name="Google Shape;478;p11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79" name="Google Shape;479;p11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80" name="Google Shape;480;p11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81" name="Google Shape;481;p11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82" name="Google Shape;482;p11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83" name="Google Shape;483;p116"/>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5_Text (Half)">
  <p:cSld name="TITLE_AND_BODY_2_4">
    <p:bg>
      <p:bgPr>
        <a:solidFill>
          <a:schemeClr val="dk1"/>
        </a:solidFill>
        <a:effectLst/>
      </p:bgPr>
    </p:bg>
    <p:spTree>
      <p:nvGrpSpPr>
        <p:cNvPr id="1" name="Shape 484"/>
        <p:cNvGrpSpPr/>
        <p:nvPr/>
      </p:nvGrpSpPr>
      <p:grpSpPr>
        <a:xfrm>
          <a:off x="0" y="0"/>
          <a:ext cx="0" cy="0"/>
          <a:chOff x="0" y="0"/>
          <a:chExt cx="0" cy="0"/>
        </a:xfrm>
      </p:grpSpPr>
      <p:sp>
        <p:nvSpPr>
          <p:cNvPr id="485" name="Google Shape;485;p117"/>
          <p:cNvSpPr txBox="1">
            <a:spLocks noGrp="1"/>
          </p:cNvSpPr>
          <p:nvPr>
            <p:ph type="title"/>
          </p:nvPr>
        </p:nvSpPr>
        <p:spPr>
          <a:xfrm>
            <a:off x="777240" y="2532888"/>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86" name="Google Shape;486;p117"/>
          <p:cNvSpPr txBox="1">
            <a:spLocks noGrp="1"/>
          </p:cNvSpPr>
          <p:nvPr>
            <p:ph type="body" idx="1"/>
          </p:nvPr>
        </p:nvSpPr>
        <p:spPr>
          <a:xfrm>
            <a:off x="777240" y="4864608"/>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487" name="Google Shape;487;p117"/>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88" name="Google Shape;488;p11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89" name="Google Shape;489;p117"/>
          <p:cNvGrpSpPr/>
          <p:nvPr/>
        </p:nvGrpSpPr>
        <p:grpSpPr>
          <a:xfrm>
            <a:off x="744554" y="9667704"/>
            <a:ext cx="757005" cy="151663"/>
            <a:chOff x="3610015" y="6016276"/>
            <a:chExt cx="1701900" cy="341200"/>
          </a:xfrm>
        </p:grpSpPr>
        <p:grpSp>
          <p:nvGrpSpPr>
            <p:cNvPr id="490" name="Google Shape;490;p117"/>
            <p:cNvGrpSpPr/>
            <p:nvPr/>
          </p:nvGrpSpPr>
          <p:grpSpPr>
            <a:xfrm>
              <a:off x="4234632" y="6027258"/>
              <a:ext cx="1077283" cy="330123"/>
              <a:chOff x="4234632" y="6027258"/>
              <a:chExt cx="1077283" cy="330123"/>
            </a:xfrm>
          </p:grpSpPr>
          <p:sp>
            <p:nvSpPr>
              <p:cNvPr id="491" name="Google Shape;491;p11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92" name="Google Shape;492;p11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93" name="Google Shape;493;p11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494" name="Google Shape;494;p11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95" name="Google Shape;495;p11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496" name="Google Shape;496;p11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1_Columns (Two)">
  <p:cSld name="TITLE_AND_BODY_2_2_2">
    <p:bg>
      <p:bgPr>
        <a:solidFill>
          <a:schemeClr val="dk1"/>
        </a:solidFill>
        <a:effectLst/>
      </p:bgPr>
    </p:bg>
    <p:spTree>
      <p:nvGrpSpPr>
        <p:cNvPr id="1" name="Shape 497"/>
        <p:cNvGrpSpPr/>
        <p:nvPr/>
      </p:nvGrpSpPr>
      <p:grpSpPr>
        <a:xfrm>
          <a:off x="0" y="0"/>
          <a:ext cx="0" cy="0"/>
          <a:chOff x="0" y="0"/>
          <a:chExt cx="0" cy="0"/>
        </a:xfrm>
      </p:grpSpPr>
      <p:sp>
        <p:nvSpPr>
          <p:cNvPr id="498" name="Google Shape;498;p118"/>
          <p:cNvSpPr txBox="1">
            <a:spLocks noGrp="1"/>
          </p:cNvSpPr>
          <p:nvPr>
            <p:ph type="title"/>
          </p:nvPr>
        </p:nvSpPr>
        <p:spPr>
          <a:xfrm>
            <a:off x="1527048"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499" name="Google Shape;499;p118"/>
          <p:cNvSpPr txBox="1">
            <a:spLocks noGrp="1"/>
          </p:cNvSpPr>
          <p:nvPr>
            <p:ph type="body" idx="1"/>
          </p:nvPr>
        </p:nvSpPr>
        <p:spPr>
          <a:xfrm>
            <a:off x="1527048"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00" name="Google Shape;500;p118"/>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01" name="Google Shape;501;p118"/>
          <p:cNvSpPr txBox="1">
            <a:spLocks noGrp="1"/>
          </p:cNvSpPr>
          <p:nvPr>
            <p:ph type="title" idx="3"/>
          </p:nvPr>
        </p:nvSpPr>
        <p:spPr>
          <a:xfrm>
            <a:off x="10433304"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502" name="Google Shape;502;p118"/>
          <p:cNvSpPr txBox="1">
            <a:spLocks noGrp="1"/>
          </p:cNvSpPr>
          <p:nvPr>
            <p:ph type="body" idx="4"/>
          </p:nvPr>
        </p:nvSpPr>
        <p:spPr>
          <a:xfrm>
            <a:off x="10433304"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03" name="Google Shape;503;p11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04" name="Google Shape;504;p118"/>
          <p:cNvGrpSpPr/>
          <p:nvPr/>
        </p:nvGrpSpPr>
        <p:grpSpPr>
          <a:xfrm>
            <a:off x="744554" y="9667704"/>
            <a:ext cx="757005" cy="151663"/>
            <a:chOff x="3610015" y="6016276"/>
            <a:chExt cx="1701900" cy="341200"/>
          </a:xfrm>
        </p:grpSpPr>
        <p:grpSp>
          <p:nvGrpSpPr>
            <p:cNvPr id="505" name="Google Shape;505;p118"/>
            <p:cNvGrpSpPr/>
            <p:nvPr/>
          </p:nvGrpSpPr>
          <p:grpSpPr>
            <a:xfrm>
              <a:off x="4234632" y="6027258"/>
              <a:ext cx="1077283" cy="330123"/>
              <a:chOff x="4234632" y="6027258"/>
              <a:chExt cx="1077283" cy="330123"/>
            </a:xfrm>
          </p:grpSpPr>
          <p:sp>
            <p:nvSpPr>
              <p:cNvPr id="506" name="Google Shape;506;p11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07" name="Google Shape;507;p11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08" name="Google Shape;508;p11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09" name="Google Shape;509;p11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10" name="Google Shape;510;p11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11" name="Google Shape;511;p118"/>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4_Columns (Three)">
  <p:cSld name="TITLE_AND_BODY_2_2_1_3">
    <p:bg>
      <p:bgPr>
        <a:solidFill>
          <a:schemeClr val="dk1"/>
        </a:solidFill>
        <a:effectLst/>
      </p:bgPr>
    </p:bg>
    <p:spTree>
      <p:nvGrpSpPr>
        <p:cNvPr id="1" name="Shape 512"/>
        <p:cNvGrpSpPr/>
        <p:nvPr/>
      </p:nvGrpSpPr>
      <p:grpSpPr>
        <a:xfrm>
          <a:off x="0" y="0"/>
          <a:ext cx="0" cy="0"/>
          <a:chOff x="0" y="0"/>
          <a:chExt cx="0" cy="0"/>
        </a:xfrm>
      </p:grpSpPr>
      <p:sp>
        <p:nvSpPr>
          <p:cNvPr id="513" name="Google Shape;513;p119"/>
          <p:cNvSpPr txBox="1">
            <a:spLocks noGrp="1"/>
          </p:cNvSpPr>
          <p:nvPr>
            <p:ph type="title"/>
          </p:nvPr>
        </p:nvSpPr>
        <p:spPr>
          <a:xfrm>
            <a:off x="1161288"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4" name="Google Shape;514;p119"/>
          <p:cNvSpPr txBox="1">
            <a:spLocks noGrp="1"/>
          </p:cNvSpPr>
          <p:nvPr>
            <p:ph type="body" idx="1"/>
          </p:nvPr>
        </p:nvSpPr>
        <p:spPr>
          <a:xfrm>
            <a:off x="1161288"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15" name="Google Shape;515;p119"/>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16" name="Google Shape;516;p119"/>
          <p:cNvSpPr txBox="1">
            <a:spLocks noGrp="1"/>
          </p:cNvSpPr>
          <p:nvPr>
            <p:ph type="title" idx="3"/>
          </p:nvPr>
        </p:nvSpPr>
        <p:spPr>
          <a:xfrm>
            <a:off x="70957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7" name="Google Shape;517;p119"/>
          <p:cNvSpPr txBox="1">
            <a:spLocks noGrp="1"/>
          </p:cNvSpPr>
          <p:nvPr>
            <p:ph type="body" idx="4"/>
          </p:nvPr>
        </p:nvSpPr>
        <p:spPr>
          <a:xfrm>
            <a:off x="70957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18" name="Google Shape;518;p119"/>
          <p:cNvSpPr txBox="1">
            <a:spLocks noGrp="1"/>
          </p:cNvSpPr>
          <p:nvPr>
            <p:ph type="title" idx="5"/>
          </p:nvPr>
        </p:nvSpPr>
        <p:spPr>
          <a:xfrm>
            <a:off x="130393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9" name="Google Shape;519;p119"/>
          <p:cNvSpPr txBox="1">
            <a:spLocks noGrp="1"/>
          </p:cNvSpPr>
          <p:nvPr>
            <p:ph type="body" idx="6"/>
          </p:nvPr>
        </p:nvSpPr>
        <p:spPr>
          <a:xfrm>
            <a:off x="130393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20" name="Google Shape;520;p11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21" name="Google Shape;521;p119"/>
          <p:cNvGrpSpPr/>
          <p:nvPr/>
        </p:nvGrpSpPr>
        <p:grpSpPr>
          <a:xfrm>
            <a:off x="744554" y="9667704"/>
            <a:ext cx="757005" cy="151663"/>
            <a:chOff x="3610015" y="6016276"/>
            <a:chExt cx="1701900" cy="341200"/>
          </a:xfrm>
        </p:grpSpPr>
        <p:grpSp>
          <p:nvGrpSpPr>
            <p:cNvPr id="522" name="Google Shape;522;p119"/>
            <p:cNvGrpSpPr/>
            <p:nvPr/>
          </p:nvGrpSpPr>
          <p:grpSpPr>
            <a:xfrm>
              <a:off x="4234632" y="6027258"/>
              <a:ext cx="1077283" cy="330123"/>
              <a:chOff x="4234632" y="6027258"/>
              <a:chExt cx="1077283" cy="330123"/>
            </a:xfrm>
          </p:grpSpPr>
          <p:sp>
            <p:nvSpPr>
              <p:cNvPr id="523" name="Google Shape;523;p11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24" name="Google Shape;524;p11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25" name="Google Shape;525;p11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26" name="Google Shape;526;p11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27" name="Google Shape;527;p11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28" name="Google Shape;528;p119"/>
          <p:cNvSpPr txBox="1">
            <a:spLocks noGrp="1"/>
          </p:cNvSpPr>
          <p:nvPr>
            <p:ph type="subTitle" idx="7"/>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6_Columns (Four)">
  <p:cSld name="TITLE_AND_BODY_2_2_1_1">
    <p:spTree>
      <p:nvGrpSpPr>
        <p:cNvPr id="1" name="Shape 44"/>
        <p:cNvGrpSpPr/>
        <p:nvPr/>
      </p:nvGrpSpPr>
      <p:grpSpPr>
        <a:xfrm>
          <a:off x="0" y="0"/>
          <a:ext cx="0" cy="0"/>
          <a:chOff x="0" y="0"/>
          <a:chExt cx="0" cy="0"/>
        </a:xfrm>
      </p:grpSpPr>
      <p:sp>
        <p:nvSpPr>
          <p:cNvPr id="45" name="Google Shape;45;p66"/>
          <p:cNvSpPr txBox="1">
            <a:spLocks noGrp="1"/>
          </p:cNvSpPr>
          <p:nvPr>
            <p:ph type="title"/>
          </p:nvPr>
        </p:nvSpPr>
        <p:spPr>
          <a:xfrm>
            <a:off x="1161288" y="2487168"/>
            <a:ext cx="33375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46" name="Google Shape;46;p66"/>
          <p:cNvSpPr txBox="1">
            <a:spLocks noGrp="1"/>
          </p:cNvSpPr>
          <p:nvPr>
            <p:ph type="body" idx="1"/>
          </p:nvPr>
        </p:nvSpPr>
        <p:spPr>
          <a:xfrm>
            <a:off x="1161288" y="4782312"/>
            <a:ext cx="33375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47" name="Google Shape;47;p66"/>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48" name="Google Shape;48;p66"/>
          <p:cNvSpPr txBox="1">
            <a:spLocks noGrp="1"/>
          </p:cNvSpPr>
          <p:nvPr>
            <p:ph type="title" idx="3"/>
          </p:nvPr>
        </p:nvSpPr>
        <p:spPr>
          <a:xfrm>
            <a:off x="5367528" y="2487168"/>
            <a:ext cx="33375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49" name="Google Shape;49;p66"/>
          <p:cNvSpPr txBox="1">
            <a:spLocks noGrp="1"/>
          </p:cNvSpPr>
          <p:nvPr>
            <p:ph type="body" idx="4"/>
          </p:nvPr>
        </p:nvSpPr>
        <p:spPr>
          <a:xfrm>
            <a:off x="5367528" y="4782312"/>
            <a:ext cx="33375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0" name="Google Shape;50;p66"/>
          <p:cNvSpPr txBox="1">
            <a:spLocks noGrp="1"/>
          </p:cNvSpPr>
          <p:nvPr>
            <p:ph type="title" idx="5"/>
          </p:nvPr>
        </p:nvSpPr>
        <p:spPr>
          <a:xfrm>
            <a:off x="9573768" y="2487168"/>
            <a:ext cx="33375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1" name="Google Shape;51;p66"/>
          <p:cNvSpPr txBox="1">
            <a:spLocks noGrp="1"/>
          </p:cNvSpPr>
          <p:nvPr>
            <p:ph type="body" idx="6"/>
          </p:nvPr>
        </p:nvSpPr>
        <p:spPr>
          <a:xfrm>
            <a:off x="9573768" y="4782312"/>
            <a:ext cx="33375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2" name="Google Shape;52;p66"/>
          <p:cNvSpPr txBox="1">
            <a:spLocks noGrp="1"/>
          </p:cNvSpPr>
          <p:nvPr>
            <p:ph type="title" idx="7"/>
          </p:nvPr>
        </p:nvSpPr>
        <p:spPr>
          <a:xfrm>
            <a:off x="13780008" y="2487168"/>
            <a:ext cx="33375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3" name="Google Shape;53;p66"/>
          <p:cNvSpPr txBox="1">
            <a:spLocks noGrp="1"/>
          </p:cNvSpPr>
          <p:nvPr>
            <p:ph type="body" idx="8"/>
          </p:nvPr>
        </p:nvSpPr>
        <p:spPr>
          <a:xfrm>
            <a:off x="13780008" y="4782312"/>
            <a:ext cx="33375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 name="Google Shape;54;p6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55" name="Google Shape;55;p66"/>
          <p:cNvGrpSpPr/>
          <p:nvPr/>
        </p:nvGrpSpPr>
        <p:grpSpPr>
          <a:xfrm>
            <a:off x="744554" y="9667704"/>
            <a:ext cx="757005" cy="151663"/>
            <a:chOff x="3610015" y="6016276"/>
            <a:chExt cx="1701900" cy="341200"/>
          </a:xfrm>
        </p:grpSpPr>
        <p:grpSp>
          <p:nvGrpSpPr>
            <p:cNvPr id="56" name="Google Shape;56;p66"/>
            <p:cNvGrpSpPr/>
            <p:nvPr/>
          </p:nvGrpSpPr>
          <p:grpSpPr>
            <a:xfrm>
              <a:off x="4234632" y="6027258"/>
              <a:ext cx="1077283" cy="330123"/>
              <a:chOff x="4234632" y="6027258"/>
              <a:chExt cx="1077283" cy="330123"/>
            </a:xfrm>
          </p:grpSpPr>
          <p:sp>
            <p:nvSpPr>
              <p:cNvPr id="57" name="Google Shape;57;p6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8" name="Google Shape;58;p6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9" name="Google Shape;59;p6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0" name="Google Shape;60;p6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1" name="Google Shape;61;p6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2" name="Google Shape;62;p66"/>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7_Columns (Four)">
  <p:cSld name="TITLE_AND_BODY_2_2_1_1_1">
    <p:bg>
      <p:bgPr>
        <a:solidFill>
          <a:schemeClr val="dk1"/>
        </a:solidFill>
        <a:effectLst/>
      </p:bgPr>
    </p:bg>
    <p:spTree>
      <p:nvGrpSpPr>
        <p:cNvPr id="1" name="Shape 529"/>
        <p:cNvGrpSpPr/>
        <p:nvPr/>
      </p:nvGrpSpPr>
      <p:grpSpPr>
        <a:xfrm>
          <a:off x="0" y="0"/>
          <a:ext cx="0" cy="0"/>
          <a:chOff x="0" y="0"/>
          <a:chExt cx="0" cy="0"/>
        </a:xfrm>
      </p:grpSpPr>
      <p:sp>
        <p:nvSpPr>
          <p:cNvPr id="530" name="Google Shape;530;p120"/>
          <p:cNvSpPr txBox="1">
            <a:spLocks noGrp="1"/>
          </p:cNvSpPr>
          <p:nvPr>
            <p:ph type="title"/>
          </p:nvPr>
        </p:nvSpPr>
        <p:spPr>
          <a:xfrm>
            <a:off x="116128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1" name="Google Shape;531;p120"/>
          <p:cNvSpPr txBox="1">
            <a:spLocks noGrp="1"/>
          </p:cNvSpPr>
          <p:nvPr>
            <p:ph type="body" idx="1"/>
          </p:nvPr>
        </p:nvSpPr>
        <p:spPr>
          <a:xfrm>
            <a:off x="116128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32" name="Google Shape;532;p120"/>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33" name="Google Shape;533;p120"/>
          <p:cNvSpPr txBox="1">
            <a:spLocks noGrp="1"/>
          </p:cNvSpPr>
          <p:nvPr>
            <p:ph type="title" idx="3"/>
          </p:nvPr>
        </p:nvSpPr>
        <p:spPr>
          <a:xfrm>
            <a:off x="536752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4" name="Google Shape;534;p120"/>
          <p:cNvSpPr txBox="1">
            <a:spLocks noGrp="1"/>
          </p:cNvSpPr>
          <p:nvPr>
            <p:ph type="body" idx="4"/>
          </p:nvPr>
        </p:nvSpPr>
        <p:spPr>
          <a:xfrm>
            <a:off x="536752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35" name="Google Shape;535;p120"/>
          <p:cNvSpPr txBox="1">
            <a:spLocks noGrp="1"/>
          </p:cNvSpPr>
          <p:nvPr>
            <p:ph type="title" idx="5"/>
          </p:nvPr>
        </p:nvSpPr>
        <p:spPr>
          <a:xfrm>
            <a:off x="957376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6" name="Google Shape;536;p120"/>
          <p:cNvSpPr txBox="1">
            <a:spLocks noGrp="1"/>
          </p:cNvSpPr>
          <p:nvPr>
            <p:ph type="body" idx="6"/>
          </p:nvPr>
        </p:nvSpPr>
        <p:spPr>
          <a:xfrm>
            <a:off x="957376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37" name="Google Shape;537;p120"/>
          <p:cNvSpPr txBox="1">
            <a:spLocks noGrp="1"/>
          </p:cNvSpPr>
          <p:nvPr>
            <p:ph type="title" idx="7"/>
          </p:nvPr>
        </p:nvSpPr>
        <p:spPr>
          <a:xfrm>
            <a:off x="1378000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8" name="Google Shape;538;p120"/>
          <p:cNvSpPr txBox="1">
            <a:spLocks noGrp="1"/>
          </p:cNvSpPr>
          <p:nvPr>
            <p:ph type="body" idx="8"/>
          </p:nvPr>
        </p:nvSpPr>
        <p:spPr>
          <a:xfrm>
            <a:off x="1378000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39" name="Google Shape;539;p12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40" name="Google Shape;540;p120"/>
          <p:cNvGrpSpPr/>
          <p:nvPr/>
        </p:nvGrpSpPr>
        <p:grpSpPr>
          <a:xfrm>
            <a:off x="744554" y="9667704"/>
            <a:ext cx="757005" cy="151663"/>
            <a:chOff x="3610015" y="6016276"/>
            <a:chExt cx="1701900" cy="341200"/>
          </a:xfrm>
        </p:grpSpPr>
        <p:grpSp>
          <p:nvGrpSpPr>
            <p:cNvPr id="541" name="Google Shape;541;p120"/>
            <p:cNvGrpSpPr/>
            <p:nvPr/>
          </p:nvGrpSpPr>
          <p:grpSpPr>
            <a:xfrm>
              <a:off x="4234632" y="6027258"/>
              <a:ext cx="1077283" cy="330123"/>
              <a:chOff x="4234632" y="6027258"/>
              <a:chExt cx="1077283" cy="330123"/>
            </a:xfrm>
          </p:grpSpPr>
          <p:sp>
            <p:nvSpPr>
              <p:cNvPr id="542" name="Google Shape;542;p12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43" name="Google Shape;543;p12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44" name="Google Shape;544;p12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45" name="Google Shape;545;p12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46" name="Google Shape;546;p12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47" name="Google Shape;547;p120"/>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0_Points (Two)">
  <p:cSld name="TITLE_AND_BODY_2_2_1_2_2_1">
    <p:bg>
      <p:bgPr>
        <a:solidFill>
          <a:schemeClr val="dk1"/>
        </a:solidFill>
        <a:effectLst/>
      </p:bgPr>
    </p:bg>
    <p:spTree>
      <p:nvGrpSpPr>
        <p:cNvPr id="1" name="Shape 548"/>
        <p:cNvGrpSpPr/>
        <p:nvPr/>
      </p:nvGrpSpPr>
      <p:grpSpPr>
        <a:xfrm>
          <a:off x="0" y="0"/>
          <a:ext cx="0" cy="0"/>
          <a:chOff x="0" y="0"/>
          <a:chExt cx="0" cy="0"/>
        </a:xfrm>
      </p:grpSpPr>
      <p:sp>
        <p:nvSpPr>
          <p:cNvPr id="549" name="Google Shape;549;p121"/>
          <p:cNvSpPr txBox="1">
            <a:spLocks noGrp="1"/>
          </p:cNvSpPr>
          <p:nvPr>
            <p:ph type="title"/>
          </p:nvPr>
        </p:nvSpPr>
        <p:spPr>
          <a:xfrm>
            <a:off x="15179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0" name="Google Shape;550;p121"/>
          <p:cNvSpPr txBox="1">
            <a:spLocks noGrp="1"/>
          </p:cNvSpPr>
          <p:nvPr>
            <p:ph type="body" idx="1"/>
          </p:nvPr>
        </p:nvSpPr>
        <p:spPr>
          <a:xfrm>
            <a:off x="1517904" y="7845553"/>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51" name="Google Shape;551;p121"/>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52" name="Google Shape;552;p121"/>
          <p:cNvSpPr txBox="1">
            <a:spLocks noGrp="1"/>
          </p:cNvSpPr>
          <p:nvPr>
            <p:ph type="title" idx="3"/>
          </p:nvPr>
        </p:nvSpPr>
        <p:spPr>
          <a:xfrm>
            <a:off x="104333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3" name="Google Shape;553;p121"/>
          <p:cNvSpPr txBox="1">
            <a:spLocks noGrp="1"/>
          </p:cNvSpPr>
          <p:nvPr>
            <p:ph type="body" idx="4"/>
          </p:nvPr>
        </p:nvSpPr>
        <p:spPr>
          <a:xfrm>
            <a:off x="10433304" y="7845552"/>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54" name="Google Shape;554;p12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55" name="Google Shape;555;p121"/>
          <p:cNvGrpSpPr/>
          <p:nvPr/>
        </p:nvGrpSpPr>
        <p:grpSpPr>
          <a:xfrm>
            <a:off x="744554" y="9667704"/>
            <a:ext cx="757005" cy="151663"/>
            <a:chOff x="3610015" y="6016276"/>
            <a:chExt cx="1701900" cy="341200"/>
          </a:xfrm>
        </p:grpSpPr>
        <p:grpSp>
          <p:nvGrpSpPr>
            <p:cNvPr id="556" name="Google Shape;556;p121"/>
            <p:cNvGrpSpPr/>
            <p:nvPr/>
          </p:nvGrpSpPr>
          <p:grpSpPr>
            <a:xfrm>
              <a:off x="4234632" y="6027258"/>
              <a:ext cx="1077283" cy="330123"/>
              <a:chOff x="4234632" y="6027258"/>
              <a:chExt cx="1077283" cy="330123"/>
            </a:xfrm>
          </p:grpSpPr>
          <p:sp>
            <p:nvSpPr>
              <p:cNvPr id="557" name="Google Shape;557;p12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58" name="Google Shape;558;p12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59" name="Google Shape;559;p12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60" name="Google Shape;560;p12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61" name="Google Shape;561;p12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62" name="Google Shape;562;p121"/>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3_Points (Three)">
  <p:cSld name="TITLE_AND_BODY_2_2_1_2_3">
    <p:bg>
      <p:bgPr>
        <a:solidFill>
          <a:schemeClr val="dk1"/>
        </a:solidFill>
        <a:effectLst/>
      </p:bgPr>
    </p:bg>
    <p:spTree>
      <p:nvGrpSpPr>
        <p:cNvPr id="1" name="Shape 563"/>
        <p:cNvGrpSpPr/>
        <p:nvPr/>
      </p:nvGrpSpPr>
      <p:grpSpPr>
        <a:xfrm>
          <a:off x="0" y="0"/>
          <a:ext cx="0" cy="0"/>
          <a:chOff x="0" y="0"/>
          <a:chExt cx="0" cy="0"/>
        </a:xfrm>
      </p:grpSpPr>
      <p:sp>
        <p:nvSpPr>
          <p:cNvPr id="564" name="Google Shape;564;p122"/>
          <p:cNvSpPr txBox="1">
            <a:spLocks noGrp="1"/>
          </p:cNvSpPr>
          <p:nvPr>
            <p:ph type="title"/>
          </p:nvPr>
        </p:nvSpPr>
        <p:spPr>
          <a:xfrm>
            <a:off x="1161288"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5" name="Google Shape;565;p122"/>
          <p:cNvSpPr txBox="1">
            <a:spLocks noGrp="1"/>
          </p:cNvSpPr>
          <p:nvPr>
            <p:ph type="body" idx="1"/>
          </p:nvPr>
        </p:nvSpPr>
        <p:spPr>
          <a:xfrm>
            <a:off x="1161288"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66" name="Google Shape;566;p122"/>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67" name="Google Shape;567;p122"/>
          <p:cNvSpPr txBox="1">
            <a:spLocks noGrp="1"/>
          </p:cNvSpPr>
          <p:nvPr>
            <p:ph type="title" idx="3"/>
          </p:nvPr>
        </p:nvSpPr>
        <p:spPr>
          <a:xfrm>
            <a:off x="6729984"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8" name="Google Shape;568;p122"/>
          <p:cNvSpPr txBox="1">
            <a:spLocks noGrp="1"/>
          </p:cNvSpPr>
          <p:nvPr>
            <p:ph type="body" idx="4"/>
          </p:nvPr>
        </p:nvSpPr>
        <p:spPr>
          <a:xfrm>
            <a:off x="6729984" y="7086600"/>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69" name="Google Shape;569;p122"/>
          <p:cNvSpPr txBox="1">
            <a:spLocks noGrp="1"/>
          </p:cNvSpPr>
          <p:nvPr>
            <p:ph type="title" idx="5"/>
          </p:nvPr>
        </p:nvSpPr>
        <p:spPr>
          <a:xfrm>
            <a:off x="12298680"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70" name="Google Shape;570;p122"/>
          <p:cNvSpPr txBox="1">
            <a:spLocks noGrp="1"/>
          </p:cNvSpPr>
          <p:nvPr>
            <p:ph type="body" idx="6"/>
          </p:nvPr>
        </p:nvSpPr>
        <p:spPr>
          <a:xfrm>
            <a:off x="12298680"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71" name="Google Shape;571;p12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72" name="Google Shape;572;p122"/>
          <p:cNvGrpSpPr/>
          <p:nvPr/>
        </p:nvGrpSpPr>
        <p:grpSpPr>
          <a:xfrm>
            <a:off x="744554" y="9667704"/>
            <a:ext cx="757005" cy="151663"/>
            <a:chOff x="3610015" y="6016276"/>
            <a:chExt cx="1701900" cy="341200"/>
          </a:xfrm>
        </p:grpSpPr>
        <p:grpSp>
          <p:nvGrpSpPr>
            <p:cNvPr id="573" name="Google Shape;573;p122"/>
            <p:cNvGrpSpPr/>
            <p:nvPr/>
          </p:nvGrpSpPr>
          <p:grpSpPr>
            <a:xfrm>
              <a:off x="4234632" y="6027258"/>
              <a:ext cx="1077283" cy="330123"/>
              <a:chOff x="4234632" y="6027258"/>
              <a:chExt cx="1077283" cy="330123"/>
            </a:xfrm>
          </p:grpSpPr>
          <p:sp>
            <p:nvSpPr>
              <p:cNvPr id="574" name="Google Shape;574;p12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75" name="Google Shape;575;p12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76" name="Google Shape;576;p12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577" name="Google Shape;577;p12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78" name="Google Shape;578;p12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579" name="Google Shape;579;p122"/>
          <p:cNvSpPr txBox="1">
            <a:spLocks noGrp="1"/>
          </p:cNvSpPr>
          <p:nvPr>
            <p:ph type="subTitle" idx="7"/>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6_Points (Four)">
  <p:cSld name="TITLE_AND_BODY_2_2_1_2_1_2">
    <p:bg>
      <p:bgPr>
        <a:solidFill>
          <a:schemeClr val="dk1"/>
        </a:solidFill>
        <a:effectLst/>
      </p:bgPr>
    </p:bg>
    <p:spTree>
      <p:nvGrpSpPr>
        <p:cNvPr id="1" name="Shape 580"/>
        <p:cNvGrpSpPr/>
        <p:nvPr/>
      </p:nvGrpSpPr>
      <p:grpSpPr>
        <a:xfrm>
          <a:off x="0" y="0"/>
          <a:ext cx="0" cy="0"/>
          <a:chOff x="0" y="0"/>
          <a:chExt cx="0" cy="0"/>
        </a:xfrm>
      </p:grpSpPr>
      <p:sp>
        <p:nvSpPr>
          <p:cNvPr id="581" name="Google Shape;581;p123"/>
          <p:cNvSpPr txBox="1">
            <a:spLocks noGrp="1"/>
          </p:cNvSpPr>
          <p:nvPr>
            <p:ph type="title"/>
          </p:nvPr>
        </p:nvSpPr>
        <p:spPr>
          <a:xfrm>
            <a:off x="116128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2" name="Google Shape;582;p123"/>
          <p:cNvSpPr txBox="1">
            <a:spLocks noGrp="1"/>
          </p:cNvSpPr>
          <p:nvPr>
            <p:ph type="body" idx="1"/>
          </p:nvPr>
        </p:nvSpPr>
        <p:spPr>
          <a:xfrm>
            <a:off x="116128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83" name="Google Shape;583;p123"/>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84" name="Google Shape;584;p123"/>
          <p:cNvSpPr txBox="1">
            <a:spLocks noGrp="1"/>
          </p:cNvSpPr>
          <p:nvPr>
            <p:ph type="title" idx="3"/>
          </p:nvPr>
        </p:nvSpPr>
        <p:spPr>
          <a:xfrm>
            <a:off x="536752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5" name="Google Shape;585;p123"/>
          <p:cNvSpPr txBox="1">
            <a:spLocks noGrp="1"/>
          </p:cNvSpPr>
          <p:nvPr>
            <p:ph type="body" idx="4"/>
          </p:nvPr>
        </p:nvSpPr>
        <p:spPr>
          <a:xfrm>
            <a:off x="536752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86" name="Google Shape;586;p123"/>
          <p:cNvSpPr txBox="1">
            <a:spLocks noGrp="1"/>
          </p:cNvSpPr>
          <p:nvPr>
            <p:ph type="title" idx="5"/>
          </p:nvPr>
        </p:nvSpPr>
        <p:spPr>
          <a:xfrm>
            <a:off x="957376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7" name="Google Shape;587;p123"/>
          <p:cNvSpPr txBox="1">
            <a:spLocks noGrp="1"/>
          </p:cNvSpPr>
          <p:nvPr>
            <p:ph type="body" idx="6"/>
          </p:nvPr>
        </p:nvSpPr>
        <p:spPr>
          <a:xfrm>
            <a:off x="957376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588" name="Google Shape;588;p123"/>
          <p:cNvSpPr txBox="1">
            <a:spLocks noGrp="1"/>
          </p:cNvSpPr>
          <p:nvPr>
            <p:ph type="title" idx="7"/>
          </p:nvPr>
        </p:nvSpPr>
        <p:spPr>
          <a:xfrm>
            <a:off x="1378000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9" name="Google Shape;589;p123"/>
          <p:cNvSpPr txBox="1">
            <a:spLocks noGrp="1"/>
          </p:cNvSpPr>
          <p:nvPr>
            <p:ph type="body" idx="8"/>
          </p:nvPr>
        </p:nvSpPr>
        <p:spPr>
          <a:xfrm>
            <a:off x="1378000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9_Big Stat">
  <p:cSld name="TITLE_1_3">
    <p:bg>
      <p:bgPr>
        <a:solidFill>
          <a:schemeClr val="dk1"/>
        </a:solidFill>
        <a:effectLst/>
      </p:bgPr>
    </p:bg>
    <p:spTree>
      <p:nvGrpSpPr>
        <p:cNvPr id="1" name="Shape 590"/>
        <p:cNvGrpSpPr/>
        <p:nvPr/>
      </p:nvGrpSpPr>
      <p:grpSpPr>
        <a:xfrm>
          <a:off x="0" y="0"/>
          <a:ext cx="0" cy="0"/>
          <a:chOff x="0" y="0"/>
          <a:chExt cx="0" cy="0"/>
        </a:xfrm>
      </p:grpSpPr>
      <p:sp>
        <p:nvSpPr>
          <p:cNvPr id="591" name="Google Shape;591;p124"/>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92" name="Google Shape;592;p124"/>
          <p:cNvSpPr txBox="1">
            <a:spLocks noGrp="1"/>
          </p:cNvSpPr>
          <p:nvPr>
            <p:ph type="ctrTitle"/>
          </p:nvPr>
        </p:nvSpPr>
        <p:spPr>
          <a:xfrm>
            <a:off x="1527050" y="3383275"/>
            <a:ext cx="152226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14600"/>
              <a:buNone/>
              <a:defRPr sz="14600" b="1">
                <a:solidFill>
                  <a:schemeClr val="accent4"/>
                </a:solidFill>
              </a:defRPr>
            </a:lvl1pPr>
            <a:lvl2pPr lvl="1"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593" name="Google Shape;593;p124"/>
          <p:cNvSpPr txBox="1">
            <a:spLocks noGrp="1"/>
          </p:cNvSpPr>
          <p:nvPr>
            <p:ph type="subTitle" idx="2"/>
          </p:nvPr>
        </p:nvSpPr>
        <p:spPr>
          <a:xfrm>
            <a:off x="1527158" y="5458973"/>
            <a:ext cx="15222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
        <p:nvSpPr>
          <p:cNvPr id="594" name="Google Shape;594;p124"/>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62_Stats (Two)">
  <p:cSld name="TITLE_1_1_2">
    <p:bg>
      <p:bgPr>
        <a:solidFill>
          <a:schemeClr val="dk1"/>
        </a:solidFill>
        <a:effectLst/>
      </p:bgPr>
    </p:bg>
    <p:spTree>
      <p:nvGrpSpPr>
        <p:cNvPr id="1" name="Shape 595"/>
        <p:cNvGrpSpPr/>
        <p:nvPr/>
      </p:nvGrpSpPr>
      <p:grpSpPr>
        <a:xfrm>
          <a:off x="0" y="0"/>
          <a:ext cx="0" cy="0"/>
          <a:chOff x="0" y="0"/>
          <a:chExt cx="0" cy="0"/>
        </a:xfrm>
      </p:grpSpPr>
      <p:sp>
        <p:nvSpPr>
          <p:cNvPr id="596" name="Google Shape;596;p125"/>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597" name="Google Shape;597;p125"/>
          <p:cNvSpPr txBox="1">
            <a:spLocks noGrp="1"/>
          </p:cNvSpPr>
          <p:nvPr>
            <p:ph type="ctrTitle"/>
          </p:nvPr>
        </p:nvSpPr>
        <p:spPr>
          <a:xfrm>
            <a:off x="1403550" y="3383275"/>
            <a:ext cx="63369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598" name="Google Shape;598;p125"/>
          <p:cNvSpPr txBox="1">
            <a:spLocks noGrp="1"/>
          </p:cNvSpPr>
          <p:nvPr>
            <p:ph type="subTitle" idx="2"/>
          </p:nvPr>
        </p:nvSpPr>
        <p:spPr>
          <a:xfrm>
            <a:off x="1403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
        <p:nvSpPr>
          <p:cNvPr id="599" name="Google Shape;599;p125"/>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600" name="Google Shape;600;p125"/>
          <p:cNvSpPr txBox="1">
            <a:spLocks noGrp="1"/>
          </p:cNvSpPr>
          <p:nvPr>
            <p:ph type="ctrTitle" idx="4"/>
          </p:nvPr>
        </p:nvSpPr>
        <p:spPr>
          <a:xfrm>
            <a:off x="10547550" y="3383275"/>
            <a:ext cx="63369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601" name="Google Shape;601;p125"/>
          <p:cNvSpPr txBox="1">
            <a:spLocks noGrp="1"/>
          </p:cNvSpPr>
          <p:nvPr>
            <p:ph type="subTitle" idx="5"/>
          </p:nvPr>
        </p:nvSpPr>
        <p:spPr>
          <a:xfrm>
            <a:off x="10547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65_Stats (Three)">
  <p:cSld name="TITLE_1_1_1_1">
    <p:bg>
      <p:bgPr>
        <a:solidFill>
          <a:schemeClr val="dk1"/>
        </a:solidFill>
        <a:effectLst/>
      </p:bgPr>
    </p:bg>
    <p:spTree>
      <p:nvGrpSpPr>
        <p:cNvPr id="1" name="Shape 602"/>
        <p:cNvGrpSpPr/>
        <p:nvPr/>
      </p:nvGrpSpPr>
      <p:grpSpPr>
        <a:xfrm>
          <a:off x="0" y="0"/>
          <a:ext cx="0" cy="0"/>
          <a:chOff x="0" y="0"/>
          <a:chExt cx="0" cy="0"/>
        </a:xfrm>
      </p:grpSpPr>
      <p:sp>
        <p:nvSpPr>
          <p:cNvPr id="603" name="Google Shape;603;p126"/>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04" name="Google Shape;604;p126"/>
          <p:cNvSpPr txBox="1">
            <a:spLocks noGrp="1"/>
          </p:cNvSpPr>
          <p:nvPr>
            <p:ph type="ctrTitle"/>
          </p:nvPr>
        </p:nvSpPr>
        <p:spPr>
          <a:xfrm>
            <a:off x="1527048" y="3950475"/>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05" name="Google Shape;605;p126"/>
          <p:cNvSpPr txBox="1">
            <a:spLocks noGrp="1"/>
          </p:cNvSpPr>
          <p:nvPr>
            <p:ph type="subTitle" idx="2"/>
          </p:nvPr>
        </p:nvSpPr>
        <p:spPr>
          <a:xfrm>
            <a:off x="1527148"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
        <p:nvSpPr>
          <p:cNvPr id="606" name="Google Shape;606;p126"/>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607" name="Google Shape;607;p126"/>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08" name="Google Shape;608;p126"/>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
        <p:nvSpPr>
          <p:cNvPr id="609" name="Google Shape;609;p126"/>
          <p:cNvSpPr txBox="1">
            <a:spLocks noGrp="1"/>
          </p:cNvSpPr>
          <p:nvPr>
            <p:ph type="ctrTitle" idx="6"/>
          </p:nvPr>
        </p:nvSpPr>
        <p:spPr>
          <a:xfrm>
            <a:off x="12536424"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10" name="Google Shape;610;p126"/>
          <p:cNvSpPr txBox="1">
            <a:spLocks noGrp="1"/>
          </p:cNvSpPr>
          <p:nvPr>
            <p:ph type="subTitle" idx="7"/>
          </p:nvPr>
        </p:nvSpPr>
        <p:spPr>
          <a:xfrm>
            <a:off x="12536524"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solidFill>
                  <a:schemeClr val="accent4"/>
                </a:solidFill>
              </a:defRPr>
            </a:lvl1pPr>
            <a:lvl2pPr lvl="1" algn="ctr">
              <a:lnSpc>
                <a:spcPct val="125000"/>
              </a:lnSpc>
              <a:spcBef>
                <a:spcPts val="0"/>
              </a:spcBef>
              <a:spcAft>
                <a:spcPts val="0"/>
              </a:spcAft>
              <a:buSzPts val="1800"/>
              <a:buNone/>
              <a:defRPr sz="1800" b="0">
                <a:solidFill>
                  <a:schemeClr val="accent4"/>
                </a:solidFill>
              </a:defRPr>
            </a:lvl2pPr>
            <a:lvl3pPr lvl="2" algn="ctr">
              <a:lnSpc>
                <a:spcPct val="125000"/>
              </a:lnSpc>
              <a:spcBef>
                <a:spcPts val="0"/>
              </a:spcBef>
              <a:spcAft>
                <a:spcPts val="0"/>
              </a:spcAft>
              <a:buSzPts val="1800"/>
              <a:buNone/>
              <a:defRPr sz="1800" b="0">
                <a:solidFill>
                  <a:schemeClr val="accent4"/>
                </a:solidFill>
              </a:defRPr>
            </a:lvl3pPr>
            <a:lvl4pPr lvl="3" algn="ctr">
              <a:lnSpc>
                <a:spcPct val="125000"/>
              </a:lnSpc>
              <a:spcBef>
                <a:spcPts val="0"/>
              </a:spcBef>
              <a:spcAft>
                <a:spcPts val="0"/>
              </a:spcAft>
              <a:buSzPts val="1800"/>
              <a:buNone/>
              <a:defRPr sz="1800" b="0">
                <a:solidFill>
                  <a:schemeClr val="accent4"/>
                </a:solidFill>
              </a:defRPr>
            </a:lvl4pPr>
            <a:lvl5pPr lvl="4" algn="ctr">
              <a:lnSpc>
                <a:spcPct val="125000"/>
              </a:lnSpc>
              <a:spcBef>
                <a:spcPts val="0"/>
              </a:spcBef>
              <a:spcAft>
                <a:spcPts val="0"/>
              </a:spcAft>
              <a:buSzPts val="1800"/>
              <a:buNone/>
              <a:defRPr sz="1800" b="0">
                <a:solidFill>
                  <a:schemeClr val="accent4"/>
                </a:solidFill>
              </a:defRPr>
            </a:lvl5pPr>
            <a:lvl6pPr lvl="5" algn="ctr">
              <a:lnSpc>
                <a:spcPct val="125000"/>
              </a:lnSpc>
              <a:spcBef>
                <a:spcPts val="0"/>
              </a:spcBef>
              <a:spcAft>
                <a:spcPts val="0"/>
              </a:spcAft>
              <a:buSzPts val="1800"/>
              <a:buNone/>
              <a:defRPr sz="1800" b="0">
                <a:solidFill>
                  <a:schemeClr val="accent4"/>
                </a:solidFill>
              </a:defRPr>
            </a:lvl6pPr>
            <a:lvl7pPr lvl="6" algn="ctr">
              <a:lnSpc>
                <a:spcPct val="125000"/>
              </a:lnSpc>
              <a:spcBef>
                <a:spcPts val="0"/>
              </a:spcBef>
              <a:spcAft>
                <a:spcPts val="0"/>
              </a:spcAft>
              <a:buSzPts val="1800"/>
              <a:buNone/>
              <a:defRPr sz="1800" b="0">
                <a:solidFill>
                  <a:schemeClr val="accent4"/>
                </a:solidFill>
              </a:defRPr>
            </a:lvl7pPr>
            <a:lvl8pPr lvl="7" algn="ctr">
              <a:lnSpc>
                <a:spcPct val="125000"/>
              </a:lnSpc>
              <a:spcBef>
                <a:spcPts val="0"/>
              </a:spcBef>
              <a:spcAft>
                <a:spcPts val="0"/>
              </a:spcAft>
              <a:buSzPts val="1800"/>
              <a:buNone/>
              <a:defRPr sz="1800" b="0">
                <a:solidFill>
                  <a:schemeClr val="accent4"/>
                </a:solidFill>
              </a:defRPr>
            </a:lvl8pPr>
            <a:lvl9pPr lvl="8" algn="ctr">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8_Stat (Half)">
  <p:cSld name="TITLE_1_2_2_4">
    <p:bg>
      <p:bgPr>
        <a:solidFill>
          <a:schemeClr val="dk1"/>
        </a:solidFill>
        <a:effectLst/>
      </p:bgPr>
    </p:bg>
    <p:spTree>
      <p:nvGrpSpPr>
        <p:cNvPr id="1" name="Shape 611"/>
        <p:cNvGrpSpPr/>
        <p:nvPr/>
      </p:nvGrpSpPr>
      <p:grpSpPr>
        <a:xfrm>
          <a:off x="0" y="0"/>
          <a:ext cx="0" cy="0"/>
          <a:chOff x="0" y="0"/>
          <a:chExt cx="0" cy="0"/>
        </a:xfrm>
      </p:grpSpPr>
      <p:sp>
        <p:nvSpPr>
          <p:cNvPr id="612" name="Google Shape;612;p127"/>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13" name="Google Shape;613;p127"/>
          <p:cNvSpPr txBox="1">
            <a:spLocks noGrp="1"/>
          </p:cNvSpPr>
          <p:nvPr>
            <p:ph type="ctrTitle"/>
          </p:nvPr>
        </p:nvSpPr>
        <p:spPr>
          <a:xfrm>
            <a:off x="1527048"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614" name="Google Shape;614;p127"/>
          <p:cNvSpPr txBox="1">
            <a:spLocks noGrp="1"/>
          </p:cNvSpPr>
          <p:nvPr>
            <p:ph type="subTitle" idx="2"/>
          </p:nvPr>
        </p:nvSpPr>
        <p:spPr>
          <a:xfrm>
            <a:off x="1527103"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615" name="Google Shape;615;p127"/>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71_Stats (Half)">
  <p:cSld name="TITLE_1_2_6">
    <p:bg>
      <p:bgPr>
        <a:solidFill>
          <a:schemeClr val="dk1"/>
        </a:solidFill>
        <a:effectLst/>
      </p:bgPr>
    </p:bg>
    <p:spTree>
      <p:nvGrpSpPr>
        <p:cNvPr id="1" name="Shape 616"/>
        <p:cNvGrpSpPr/>
        <p:nvPr/>
      </p:nvGrpSpPr>
      <p:grpSpPr>
        <a:xfrm>
          <a:off x="0" y="0"/>
          <a:ext cx="0" cy="0"/>
          <a:chOff x="0" y="0"/>
          <a:chExt cx="0" cy="0"/>
        </a:xfrm>
      </p:grpSpPr>
      <p:sp>
        <p:nvSpPr>
          <p:cNvPr id="617" name="Google Shape;617;p128"/>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18" name="Google Shape;618;p128"/>
          <p:cNvSpPr txBox="1">
            <a:spLocks noGrp="1"/>
          </p:cNvSpPr>
          <p:nvPr>
            <p:ph type="ctrTitle"/>
          </p:nvPr>
        </p:nvSpPr>
        <p:spPr>
          <a:xfrm>
            <a:off x="1527048"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19" name="Google Shape;619;p128"/>
          <p:cNvSpPr txBox="1">
            <a:spLocks noGrp="1"/>
          </p:cNvSpPr>
          <p:nvPr>
            <p:ph type="subTitle" idx="2"/>
          </p:nvPr>
        </p:nvSpPr>
        <p:spPr>
          <a:xfrm>
            <a:off x="1527103"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620" name="Google Shape;620;p128"/>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621" name="Google Shape;621;p128"/>
          <p:cNvSpPr txBox="1">
            <a:spLocks noGrp="1"/>
          </p:cNvSpPr>
          <p:nvPr>
            <p:ph type="ctrTitle" idx="4"/>
          </p:nvPr>
        </p:nvSpPr>
        <p:spPr>
          <a:xfrm>
            <a:off x="1527048"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22" name="Google Shape;622;p128"/>
          <p:cNvSpPr txBox="1">
            <a:spLocks noGrp="1"/>
          </p:cNvSpPr>
          <p:nvPr>
            <p:ph type="subTitle" idx="5"/>
          </p:nvPr>
        </p:nvSpPr>
        <p:spPr>
          <a:xfrm>
            <a:off x="1527103"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74_Stat (Third)">
  <p:cSld name="TITLE_1_2_2_1_2">
    <p:bg>
      <p:bgPr>
        <a:solidFill>
          <a:schemeClr val="dk1"/>
        </a:solidFill>
        <a:effectLst/>
      </p:bgPr>
    </p:bg>
    <p:spTree>
      <p:nvGrpSpPr>
        <p:cNvPr id="1" name="Shape 623"/>
        <p:cNvGrpSpPr/>
        <p:nvPr/>
      </p:nvGrpSpPr>
      <p:grpSpPr>
        <a:xfrm>
          <a:off x="0" y="0"/>
          <a:ext cx="0" cy="0"/>
          <a:chOff x="0" y="0"/>
          <a:chExt cx="0" cy="0"/>
        </a:xfrm>
      </p:grpSpPr>
      <p:sp>
        <p:nvSpPr>
          <p:cNvPr id="624" name="Google Shape;624;p129"/>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25" name="Google Shape;625;p129"/>
          <p:cNvSpPr txBox="1">
            <a:spLocks noGrp="1"/>
          </p:cNvSpPr>
          <p:nvPr>
            <p:ph type="ctrTitle"/>
          </p:nvPr>
        </p:nvSpPr>
        <p:spPr>
          <a:xfrm>
            <a:off x="77724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26" name="Google Shape;626;p129"/>
          <p:cNvSpPr txBox="1">
            <a:spLocks noGrp="1"/>
          </p:cNvSpPr>
          <p:nvPr>
            <p:ph type="subTitle" idx="2"/>
          </p:nvPr>
        </p:nvSpPr>
        <p:spPr>
          <a:xfrm>
            <a:off x="77727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627" name="Google Shape;627;p129"/>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4_Text (Half)">
  <p:cSld name="TITLE_AND_BODY_2">
    <p:spTree>
      <p:nvGrpSpPr>
        <p:cNvPr id="1" name="Shape 63"/>
        <p:cNvGrpSpPr/>
        <p:nvPr/>
      </p:nvGrpSpPr>
      <p:grpSpPr>
        <a:xfrm>
          <a:off x="0" y="0"/>
          <a:ext cx="0" cy="0"/>
          <a:chOff x="0" y="0"/>
          <a:chExt cx="0" cy="0"/>
        </a:xfrm>
      </p:grpSpPr>
      <p:sp>
        <p:nvSpPr>
          <p:cNvPr id="64" name="Google Shape;64;p67"/>
          <p:cNvSpPr txBox="1">
            <a:spLocks noGrp="1"/>
          </p:cNvSpPr>
          <p:nvPr>
            <p:ph type="title"/>
          </p:nvPr>
        </p:nvSpPr>
        <p:spPr>
          <a:xfrm>
            <a:off x="777240" y="2532888"/>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5" name="Google Shape;65;p67"/>
          <p:cNvSpPr txBox="1">
            <a:spLocks noGrp="1"/>
          </p:cNvSpPr>
          <p:nvPr>
            <p:ph type="body" idx="1"/>
          </p:nvPr>
        </p:nvSpPr>
        <p:spPr>
          <a:xfrm>
            <a:off x="777240" y="4864608"/>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66" name="Google Shape;66;p67"/>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b="0">
                <a:latin typeface="Arial"/>
                <a:ea typeface="Arial"/>
                <a:cs typeface="Arial"/>
                <a:sym typeface="Arial"/>
              </a:defRPr>
            </a:lvl2pPr>
            <a:lvl3pPr lvl="2" algn="l">
              <a:lnSpc>
                <a:spcPct val="120000"/>
              </a:lnSpc>
              <a:spcBef>
                <a:spcPts val="0"/>
              </a:spcBef>
              <a:spcAft>
                <a:spcPts val="0"/>
              </a:spcAft>
              <a:buSzPts val="1800"/>
              <a:buNone/>
              <a:defRPr sz="1800" b="0">
                <a:latin typeface="Arial"/>
                <a:ea typeface="Arial"/>
                <a:cs typeface="Arial"/>
                <a:sym typeface="Arial"/>
              </a:defRPr>
            </a:lvl3pPr>
            <a:lvl4pPr lvl="3" algn="l">
              <a:lnSpc>
                <a:spcPct val="120000"/>
              </a:lnSpc>
              <a:spcBef>
                <a:spcPts val="0"/>
              </a:spcBef>
              <a:spcAft>
                <a:spcPts val="0"/>
              </a:spcAft>
              <a:buSzPts val="1800"/>
              <a:buNone/>
              <a:defRPr sz="1800" b="0">
                <a:latin typeface="Arial"/>
                <a:ea typeface="Arial"/>
                <a:cs typeface="Arial"/>
                <a:sym typeface="Arial"/>
              </a:defRPr>
            </a:lvl4pPr>
            <a:lvl5pPr lvl="4" algn="l">
              <a:lnSpc>
                <a:spcPct val="120000"/>
              </a:lnSpc>
              <a:spcBef>
                <a:spcPts val="0"/>
              </a:spcBef>
              <a:spcAft>
                <a:spcPts val="0"/>
              </a:spcAft>
              <a:buSzPts val="1800"/>
              <a:buNone/>
              <a:defRPr sz="1800" b="0">
                <a:latin typeface="Arial"/>
                <a:ea typeface="Arial"/>
                <a:cs typeface="Arial"/>
                <a:sym typeface="Arial"/>
              </a:defRPr>
            </a:lvl5pPr>
            <a:lvl6pPr lvl="5" algn="l">
              <a:lnSpc>
                <a:spcPct val="120000"/>
              </a:lnSpc>
              <a:spcBef>
                <a:spcPts val="0"/>
              </a:spcBef>
              <a:spcAft>
                <a:spcPts val="0"/>
              </a:spcAft>
              <a:buSzPts val="1800"/>
              <a:buNone/>
              <a:defRPr sz="1800" b="0">
                <a:latin typeface="Arial"/>
                <a:ea typeface="Arial"/>
                <a:cs typeface="Arial"/>
                <a:sym typeface="Arial"/>
              </a:defRPr>
            </a:lvl6pPr>
            <a:lvl7pPr lvl="6" algn="l">
              <a:lnSpc>
                <a:spcPct val="120000"/>
              </a:lnSpc>
              <a:spcBef>
                <a:spcPts val="0"/>
              </a:spcBef>
              <a:spcAft>
                <a:spcPts val="0"/>
              </a:spcAft>
              <a:buSzPts val="1800"/>
              <a:buNone/>
              <a:defRPr sz="1800" b="0">
                <a:latin typeface="Arial"/>
                <a:ea typeface="Arial"/>
                <a:cs typeface="Arial"/>
                <a:sym typeface="Arial"/>
              </a:defRPr>
            </a:lvl7pPr>
            <a:lvl8pPr lvl="7" algn="l">
              <a:lnSpc>
                <a:spcPct val="120000"/>
              </a:lnSpc>
              <a:spcBef>
                <a:spcPts val="0"/>
              </a:spcBef>
              <a:spcAft>
                <a:spcPts val="0"/>
              </a:spcAft>
              <a:buSzPts val="1800"/>
              <a:buNone/>
              <a:defRPr sz="1800" b="0">
                <a:latin typeface="Arial"/>
                <a:ea typeface="Arial"/>
                <a:cs typeface="Arial"/>
                <a:sym typeface="Arial"/>
              </a:defRPr>
            </a:lvl8pPr>
            <a:lvl9pPr lvl="8" algn="l">
              <a:lnSpc>
                <a:spcPct val="120000"/>
              </a:lnSpc>
              <a:spcBef>
                <a:spcPts val="0"/>
              </a:spcBef>
              <a:spcAft>
                <a:spcPts val="0"/>
              </a:spcAft>
              <a:buSzPts val="1800"/>
              <a:buNone/>
              <a:defRPr sz="1800" b="0">
                <a:latin typeface="Arial"/>
                <a:ea typeface="Arial"/>
                <a:cs typeface="Arial"/>
                <a:sym typeface="Arial"/>
              </a:defRPr>
            </a:lvl9pPr>
          </a:lstStyle>
          <a:p>
            <a:endParaRPr/>
          </a:p>
        </p:txBody>
      </p:sp>
      <p:sp>
        <p:nvSpPr>
          <p:cNvPr id="67" name="Google Shape;67;p6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8" name="Google Shape;68;p67"/>
          <p:cNvGrpSpPr/>
          <p:nvPr/>
        </p:nvGrpSpPr>
        <p:grpSpPr>
          <a:xfrm>
            <a:off x="744554" y="9667704"/>
            <a:ext cx="757005" cy="151663"/>
            <a:chOff x="3610015" y="6016276"/>
            <a:chExt cx="1701900" cy="341200"/>
          </a:xfrm>
        </p:grpSpPr>
        <p:grpSp>
          <p:nvGrpSpPr>
            <p:cNvPr id="69" name="Google Shape;69;p67"/>
            <p:cNvGrpSpPr/>
            <p:nvPr/>
          </p:nvGrpSpPr>
          <p:grpSpPr>
            <a:xfrm>
              <a:off x="4234632" y="6027258"/>
              <a:ext cx="1077283" cy="330123"/>
              <a:chOff x="4234632" y="6027258"/>
              <a:chExt cx="1077283" cy="330123"/>
            </a:xfrm>
          </p:grpSpPr>
          <p:sp>
            <p:nvSpPr>
              <p:cNvPr id="70" name="Google Shape;70;p6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1" name="Google Shape;71;p6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2" name="Google Shape;72;p6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3" name="Google Shape;73;p6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4" name="Google Shape;74;p6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5" name="Google Shape;75;p6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77_Stats (Third)">
  <p:cSld name="TITLE_1_2_3_2">
    <p:bg>
      <p:bgPr>
        <a:solidFill>
          <a:schemeClr val="dk1"/>
        </a:solidFill>
        <a:effectLst/>
      </p:bgPr>
    </p:bg>
    <p:spTree>
      <p:nvGrpSpPr>
        <p:cNvPr id="1" name="Shape 628"/>
        <p:cNvGrpSpPr/>
        <p:nvPr/>
      </p:nvGrpSpPr>
      <p:grpSpPr>
        <a:xfrm>
          <a:off x="0" y="0"/>
          <a:ext cx="0" cy="0"/>
          <a:chOff x="0" y="0"/>
          <a:chExt cx="0" cy="0"/>
        </a:xfrm>
      </p:grpSpPr>
      <p:sp>
        <p:nvSpPr>
          <p:cNvPr id="629" name="Google Shape;629;p130"/>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630" name="Google Shape;630;p130"/>
          <p:cNvSpPr txBox="1">
            <a:spLocks noGrp="1"/>
          </p:cNvSpPr>
          <p:nvPr>
            <p:ph type="ctrTitle"/>
          </p:nvPr>
        </p:nvSpPr>
        <p:spPr>
          <a:xfrm>
            <a:off x="77724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31" name="Google Shape;631;p130"/>
          <p:cNvSpPr txBox="1">
            <a:spLocks noGrp="1"/>
          </p:cNvSpPr>
          <p:nvPr>
            <p:ph type="subTitle" idx="2"/>
          </p:nvPr>
        </p:nvSpPr>
        <p:spPr>
          <a:xfrm>
            <a:off x="77727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632" name="Google Shape;632;p130"/>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633" name="Google Shape;633;p130"/>
          <p:cNvSpPr txBox="1">
            <a:spLocks noGrp="1"/>
          </p:cNvSpPr>
          <p:nvPr>
            <p:ph type="ctrTitle" idx="4"/>
          </p:nvPr>
        </p:nvSpPr>
        <p:spPr>
          <a:xfrm>
            <a:off x="77724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634" name="Google Shape;634;p130"/>
          <p:cNvSpPr txBox="1">
            <a:spLocks noGrp="1"/>
          </p:cNvSpPr>
          <p:nvPr>
            <p:ph type="subTitle" idx="5"/>
          </p:nvPr>
        </p:nvSpPr>
        <p:spPr>
          <a:xfrm>
            <a:off x="77727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5_Schedule">
  <p:cSld name="SECTION_HEADER_2_2_1_2">
    <p:bg>
      <p:bgPr>
        <a:solidFill>
          <a:schemeClr val="accent3"/>
        </a:solidFill>
        <a:effectLst/>
      </p:bgPr>
    </p:bg>
    <p:spTree>
      <p:nvGrpSpPr>
        <p:cNvPr id="1" name="Shape 635"/>
        <p:cNvGrpSpPr/>
        <p:nvPr/>
      </p:nvGrpSpPr>
      <p:grpSpPr>
        <a:xfrm>
          <a:off x="0" y="0"/>
          <a:ext cx="0" cy="0"/>
          <a:chOff x="0" y="0"/>
          <a:chExt cx="0" cy="0"/>
        </a:xfrm>
      </p:grpSpPr>
      <p:sp>
        <p:nvSpPr>
          <p:cNvPr id="636" name="Google Shape;636;p131"/>
          <p:cNvSpPr txBox="1">
            <a:spLocks noGrp="1"/>
          </p:cNvSpPr>
          <p:nvPr>
            <p:ph type="title"/>
          </p:nvPr>
        </p:nvSpPr>
        <p:spPr>
          <a:xfrm>
            <a:off x="1527048" y="4301688"/>
            <a:ext cx="4224600" cy="16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637" name="Google Shape;637;p131"/>
          <p:cNvSpPr txBox="1">
            <a:spLocks noGrp="1"/>
          </p:cNvSpPr>
          <p:nvPr>
            <p:ph type="subTitle" idx="1"/>
          </p:nvPr>
        </p:nvSpPr>
        <p:spPr>
          <a:xfrm>
            <a:off x="8586216" y="238509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38" name="Google Shape;638;p131"/>
          <p:cNvSpPr txBox="1">
            <a:spLocks noGrp="1"/>
          </p:cNvSpPr>
          <p:nvPr>
            <p:ph type="subTitle" idx="2"/>
          </p:nvPr>
        </p:nvSpPr>
        <p:spPr>
          <a:xfrm>
            <a:off x="13405104" y="238509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39" name="Google Shape;639;p131"/>
          <p:cNvSpPr txBox="1">
            <a:spLocks noGrp="1"/>
          </p:cNvSpPr>
          <p:nvPr>
            <p:ph type="subTitle" idx="3"/>
          </p:nvPr>
        </p:nvSpPr>
        <p:spPr>
          <a:xfrm>
            <a:off x="8586216" y="201933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0" name="Google Shape;640;p131"/>
          <p:cNvSpPr txBox="1">
            <a:spLocks noGrp="1"/>
          </p:cNvSpPr>
          <p:nvPr>
            <p:ph type="subTitle" idx="4"/>
          </p:nvPr>
        </p:nvSpPr>
        <p:spPr>
          <a:xfrm>
            <a:off x="13405104" y="201933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1" name="Google Shape;641;p131"/>
          <p:cNvSpPr txBox="1">
            <a:spLocks noGrp="1"/>
          </p:cNvSpPr>
          <p:nvPr>
            <p:ph type="subTitle" idx="5"/>
          </p:nvPr>
        </p:nvSpPr>
        <p:spPr>
          <a:xfrm>
            <a:off x="8586216" y="412245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42" name="Google Shape;642;p131"/>
          <p:cNvSpPr txBox="1">
            <a:spLocks noGrp="1"/>
          </p:cNvSpPr>
          <p:nvPr>
            <p:ph type="subTitle" idx="6"/>
          </p:nvPr>
        </p:nvSpPr>
        <p:spPr>
          <a:xfrm>
            <a:off x="13405104" y="412245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43" name="Google Shape;643;p131"/>
          <p:cNvSpPr txBox="1">
            <a:spLocks noGrp="1"/>
          </p:cNvSpPr>
          <p:nvPr>
            <p:ph type="subTitle" idx="7"/>
          </p:nvPr>
        </p:nvSpPr>
        <p:spPr>
          <a:xfrm>
            <a:off x="8586216" y="37566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4" name="Google Shape;644;p131"/>
          <p:cNvSpPr txBox="1">
            <a:spLocks noGrp="1"/>
          </p:cNvSpPr>
          <p:nvPr>
            <p:ph type="subTitle" idx="8"/>
          </p:nvPr>
        </p:nvSpPr>
        <p:spPr>
          <a:xfrm>
            <a:off x="13405104" y="37566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5" name="Google Shape;645;p131"/>
          <p:cNvSpPr txBox="1">
            <a:spLocks noGrp="1"/>
          </p:cNvSpPr>
          <p:nvPr>
            <p:ph type="subTitle" idx="9"/>
          </p:nvPr>
        </p:nvSpPr>
        <p:spPr>
          <a:xfrm>
            <a:off x="8586216" y="585981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46" name="Google Shape;646;p131"/>
          <p:cNvSpPr txBox="1">
            <a:spLocks noGrp="1"/>
          </p:cNvSpPr>
          <p:nvPr>
            <p:ph type="subTitle" idx="13"/>
          </p:nvPr>
        </p:nvSpPr>
        <p:spPr>
          <a:xfrm>
            <a:off x="13405104" y="585981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47" name="Google Shape;647;p131"/>
          <p:cNvSpPr txBox="1">
            <a:spLocks noGrp="1"/>
          </p:cNvSpPr>
          <p:nvPr>
            <p:ph type="subTitle" idx="14"/>
          </p:nvPr>
        </p:nvSpPr>
        <p:spPr>
          <a:xfrm>
            <a:off x="8586216" y="54940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8" name="Google Shape;648;p131"/>
          <p:cNvSpPr txBox="1">
            <a:spLocks noGrp="1"/>
          </p:cNvSpPr>
          <p:nvPr>
            <p:ph type="subTitle" idx="15"/>
          </p:nvPr>
        </p:nvSpPr>
        <p:spPr>
          <a:xfrm>
            <a:off x="13405104" y="54940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49" name="Google Shape;649;p131"/>
          <p:cNvSpPr txBox="1">
            <a:spLocks noGrp="1"/>
          </p:cNvSpPr>
          <p:nvPr>
            <p:ph type="subTitle" idx="16"/>
          </p:nvPr>
        </p:nvSpPr>
        <p:spPr>
          <a:xfrm>
            <a:off x="8586216" y="759717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50" name="Google Shape;650;p131"/>
          <p:cNvSpPr txBox="1">
            <a:spLocks noGrp="1"/>
          </p:cNvSpPr>
          <p:nvPr>
            <p:ph type="subTitle" idx="17"/>
          </p:nvPr>
        </p:nvSpPr>
        <p:spPr>
          <a:xfrm>
            <a:off x="13405104" y="7597175"/>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651" name="Google Shape;651;p131"/>
          <p:cNvSpPr txBox="1">
            <a:spLocks noGrp="1"/>
          </p:cNvSpPr>
          <p:nvPr>
            <p:ph type="subTitle" idx="18"/>
          </p:nvPr>
        </p:nvSpPr>
        <p:spPr>
          <a:xfrm>
            <a:off x="8586216" y="72314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2" name="Google Shape;652;p131"/>
          <p:cNvSpPr txBox="1">
            <a:spLocks noGrp="1"/>
          </p:cNvSpPr>
          <p:nvPr>
            <p:ph type="subTitle" idx="19"/>
          </p:nvPr>
        </p:nvSpPr>
        <p:spPr>
          <a:xfrm>
            <a:off x="13405104" y="72314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3" name="Google Shape;653;p131"/>
          <p:cNvSpPr txBox="1">
            <a:spLocks noGrp="1"/>
          </p:cNvSpPr>
          <p:nvPr>
            <p:ph type="subTitle" idx="20"/>
          </p:nvPr>
        </p:nvSpPr>
        <p:spPr>
          <a:xfrm>
            <a:off x="8586216" y="28422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4" name="Google Shape;654;p131"/>
          <p:cNvSpPr txBox="1">
            <a:spLocks noGrp="1"/>
          </p:cNvSpPr>
          <p:nvPr>
            <p:ph type="subTitle" idx="21"/>
          </p:nvPr>
        </p:nvSpPr>
        <p:spPr>
          <a:xfrm>
            <a:off x="13405104" y="284229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5" name="Google Shape;655;p131"/>
          <p:cNvSpPr txBox="1">
            <a:spLocks noGrp="1"/>
          </p:cNvSpPr>
          <p:nvPr>
            <p:ph type="subTitle" idx="22"/>
          </p:nvPr>
        </p:nvSpPr>
        <p:spPr>
          <a:xfrm>
            <a:off x="8586216" y="45796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6" name="Google Shape;656;p131"/>
          <p:cNvSpPr txBox="1">
            <a:spLocks noGrp="1"/>
          </p:cNvSpPr>
          <p:nvPr>
            <p:ph type="subTitle" idx="23"/>
          </p:nvPr>
        </p:nvSpPr>
        <p:spPr>
          <a:xfrm>
            <a:off x="13405104" y="457965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7" name="Google Shape;657;p131"/>
          <p:cNvSpPr txBox="1">
            <a:spLocks noGrp="1"/>
          </p:cNvSpPr>
          <p:nvPr>
            <p:ph type="subTitle" idx="24"/>
          </p:nvPr>
        </p:nvSpPr>
        <p:spPr>
          <a:xfrm>
            <a:off x="8586216" y="63170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8" name="Google Shape;658;p131"/>
          <p:cNvSpPr txBox="1">
            <a:spLocks noGrp="1"/>
          </p:cNvSpPr>
          <p:nvPr>
            <p:ph type="subTitle" idx="25"/>
          </p:nvPr>
        </p:nvSpPr>
        <p:spPr>
          <a:xfrm>
            <a:off x="13405104" y="631701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59" name="Google Shape;659;p131"/>
          <p:cNvSpPr txBox="1">
            <a:spLocks noGrp="1"/>
          </p:cNvSpPr>
          <p:nvPr>
            <p:ph type="subTitle" idx="26"/>
          </p:nvPr>
        </p:nvSpPr>
        <p:spPr>
          <a:xfrm>
            <a:off x="8586216" y="805437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60" name="Google Shape;660;p131"/>
          <p:cNvSpPr txBox="1">
            <a:spLocks noGrp="1"/>
          </p:cNvSpPr>
          <p:nvPr>
            <p:ph type="subTitle" idx="27"/>
          </p:nvPr>
        </p:nvSpPr>
        <p:spPr>
          <a:xfrm>
            <a:off x="13405104" y="8054375"/>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661" name="Google Shape;661;p13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62" name="Google Shape;662;p131"/>
          <p:cNvGrpSpPr/>
          <p:nvPr/>
        </p:nvGrpSpPr>
        <p:grpSpPr>
          <a:xfrm>
            <a:off x="744554" y="9667704"/>
            <a:ext cx="757005" cy="151663"/>
            <a:chOff x="3610015" y="6016276"/>
            <a:chExt cx="1701900" cy="341200"/>
          </a:xfrm>
        </p:grpSpPr>
        <p:grpSp>
          <p:nvGrpSpPr>
            <p:cNvPr id="663" name="Google Shape;663;p131"/>
            <p:cNvGrpSpPr/>
            <p:nvPr/>
          </p:nvGrpSpPr>
          <p:grpSpPr>
            <a:xfrm>
              <a:off x="4234632" y="6027258"/>
              <a:ext cx="1077283" cy="330123"/>
              <a:chOff x="4234632" y="6027258"/>
              <a:chExt cx="1077283" cy="330123"/>
            </a:xfrm>
          </p:grpSpPr>
          <p:sp>
            <p:nvSpPr>
              <p:cNvPr id="664" name="Google Shape;664;p13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65" name="Google Shape;665;p13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66" name="Google Shape;666;p13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67" name="Google Shape;667;p13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68" name="Google Shape;668;p13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69" name="Google Shape;669;p131"/>
          <p:cNvSpPr txBox="1">
            <a:spLocks noGrp="1"/>
          </p:cNvSpPr>
          <p:nvPr>
            <p:ph type="subTitle" idx="28"/>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8_Mission">
  <p:cSld name="SECTION_HEADER_2_1_2_1_2">
    <p:bg>
      <p:bgPr>
        <a:solidFill>
          <a:schemeClr val="accent3"/>
        </a:solidFill>
        <a:effectLst/>
      </p:bgPr>
    </p:bg>
    <p:spTree>
      <p:nvGrpSpPr>
        <p:cNvPr id="1" name="Shape 670"/>
        <p:cNvGrpSpPr/>
        <p:nvPr/>
      </p:nvGrpSpPr>
      <p:grpSpPr>
        <a:xfrm>
          <a:off x="0" y="0"/>
          <a:ext cx="0" cy="0"/>
          <a:chOff x="0" y="0"/>
          <a:chExt cx="0" cy="0"/>
        </a:xfrm>
      </p:grpSpPr>
      <p:sp>
        <p:nvSpPr>
          <p:cNvPr id="671" name="Google Shape;671;p132"/>
          <p:cNvSpPr txBox="1">
            <a:spLocks noGrp="1"/>
          </p:cNvSpPr>
          <p:nvPr>
            <p:ph type="title"/>
          </p:nvPr>
        </p:nvSpPr>
        <p:spPr>
          <a:xfrm>
            <a:off x="1527048" y="3822192"/>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72" name="Google Shape;672;p132"/>
          <p:cNvSpPr txBox="1">
            <a:spLocks noGrp="1"/>
          </p:cNvSpPr>
          <p:nvPr>
            <p:ph type="subTitle" idx="1"/>
          </p:nvPr>
        </p:nvSpPr>
        <p:spPr>
          <a:xfrm>
            <a:off x="1527048" y="2999232"/>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673" name="Google Shape;673;p13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74" name="Google Shape;674;p132"/>
          <p:cNvGrpSpPr/>
          <p:nvPr/>
        </p:nvGrpSpPr>
        <p:grpSpPr>
          <a:xfrm>
            <a:off x="744554" y="9667704"/>
            <a:ext cx="757005" cy="151663"/>
            <a:chOff x="3610015" y="6016276"/>
            <a:chExt cx="1701900" cy="341200"/>
          </a:xfrm>
        </p:grpSpPr>
        <p:grpSp>
          <p:nvGrpSpPr>
            <p:cNvPr id="675" name="Google Shape;675;p132"/>
            <p:cNvGrpSpPr/>
            <p:nvPr/>
          </p:nvGrpSpPr>
          <p:grpSpPr>
            <a:xfrm>
              <a:off x="4234632" y="6027258"/>
              <a:ext cx="1077283" cy="330123"/>
              <a:chOff x="4234632" y="6027258"/>
              <a:chExt cx="1077283" cy="330123"/>
            </a:xfrm>
          </p:grpSpPr>
          <p:sp>
            <p:nvSpPr>
              <p:cNvPr id="676" name="Google Shape;676;p13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77" name="Google Shape;677;p13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78" name="Google Shape;678;p13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79" name="Google Shape;679;p13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80" name="Google Shape;680;p13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81" name="Google Shape;681;p132"/>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1_Quote">
  <p:cSld name="SECTION_HEADER_2_1_2_2_2">
    <p:bg>
      <p:bgPr>
        <a:solidFill>
          <a:schemeClr val="accent3"/>
        </a:solidFill>
        <a:effectLst/>
      </p:bgPr>
    </p:bg>
    <p:spTree>
      <p:nvGrpSpPr>
        <p:cNvPr id="1" name="Shape 682"/>
        <p:cNvGrpSpPr/>
        <p:nvPr/>
      </p:nvGrpSpPr>
      <p:grpSpPr>
        <a:xfrm>
          <a:off x="0" y="0"/>
          <a:ext cx="0" cy="0"/>
          <a:chOff x="0" y="0"/>
          <a:chExt cx="0" cy="0"/>
        </a:xfrm>
      </p:grpSpPr>
      <p:sp>
        <p:nvSpPr>
          <p:cNvPr id="683" name="Google Shape;683;p133"/>
          <p:cNvSpPr txBox="1">
            <a:spLocks noGrp="1"/>
          </p:cNvSpPr>
          <p:nvPr>
            <p:ph type="title"/>
          </p:nvPr>
        </p:nvSpPr>
        <p:spPr>
          <a:xfrm>
            <a:off x="1527048" y="2788920"/>
            <a:ext cx="13377600" cy="4114800"/>
          </a:xfrm>
          <a:prstGeom prst="rect">
            <a:avLst/>
          </a:prstGeom>
          <a:noFill/>
          <a:ln>
            <a:noFill/>
          </a:ln>
        </p:spPr>
        <p:txBody>
          <a:bodyPr spcFirstLastPara="1" wrap="square" lIns="0" tIns="0" rIns="0" bIns="0" anchor="b"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84" name="Google Shape;684;p133"/>
          <p:cNvSpPr txBox="1">
            <a:spLocks noGrp="1"/>
          </p:cNvSpPr>
          <p:nvPr>
            <p:ph type="subTitle" idx="1"/>
          </p:nvPr>
        </p:nvSpPr>
        <p:spPr>
          <a:xfrm>
            <a:off x="1527048" y="75438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685" name="Google Shape;685;p13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86" name="Google Shape;686;p133"/>
          <p:cNvGrpSpPr/>
          <p:nvPr/>
        </p:nvGrpSpPr>
        <p:grpSpPr>
          <a:xfrm>
            <a:off x="744554" y="9667704"/>
            <a:ext cx="757005" cy="151663"/>
            <a:chOff x="3610015" y="6016276"/>
            <a:chExt cx="1701900" cy="341200"/>
          </a:xfrm>
        </p:grpSpPr>
        <p:grpSp>
          <p:nvGrpSpPr>
            <p:cNvPr id="687" name="Google Shape;687;p133"/>
            <p:cNvGrpSpPr/>
            <p:nvPr/>
          </p:nvGrpSpPr>
          <p:grpSpPr>
            <a:xfrm>
              <a:off x="4234632" y="6027258"/>
              <a:ext cx="1077283" cy="330123"/>
              <a:chOff x="4234632" y="6027258"/>
              <a:chExt cx="1077283" cy="330123"/>
            </a:xfrm>
          </p:grpSpPr>
          <p:sp>
            <p:nvSpPr>
              <p:cNvPr id="688" name="Google Shape;688;p13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89" name="Google Shape;689;p13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90" name="Google Shape;690;p13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691" name="Google Shape;691;p13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92" name="Google Shape;692;p13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693" name="Google Shape;693;p133"/>
          <p:cNvSpPr txBox="1">
            <a:spLocks noGrp="1"/>
          </p:cNvSpPr>
          <p:nvPr>
            <p:ph type="subTitle" idx="2"/>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4_Section">
  <p:cSld name="SECTION_HEADER_2_3_2">
    <p:bg>
      <p:bgPr>
        <a:solidFill>
          <a:schemeClr val="accent3"/>
        </a:solidFill>
        <a:effectLst/>
      </p:bgPr>
    </p:bg>
    <p:spTree>
      <p:nvGrpSpPr>
        <p:cNvPr id="1" name="Shape 694"/>
        <p:cNvGrpSpPr/>
        <p:nvPr/>
      </p:nvGrpSpPr>
      <p:grpSpPr>
        <a:xfrm>
          <a:off x="0" y="0"/>
          <a:ext cx="0" cy="0"/>
          <a:chOff x="0" y="0"/>
          <a:chExt cx="0" cy="0"/>
        </a:xfrm>
      </p:grpSpPr>
      <p:sp>
        <p:nvSpPr>
          <p:cNvPr id="695" name="Google Shape;695;p134"/>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96" name="Google Shape;696;p13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97" name="Google Shape;697;p134"/>
          <p:cNvGrpSpPr/>
          <p:nvPr/>
        </p:nvGrpSpPr>
        <p:grpSpPr>
          <a:xfrm>
            <a:off x="744554" y="9667704"/>
            <a:ext cx="757005" cy="151663"/>
            <a:chOff x="3610015" y="6016276"/>
            <a:chExt cx="1701900" cy="341200"/>
          </a:xfrm>
        </p:grpSpPr>
        <p:grpSp>
          <p:nvGrpSpPr>
            <p:cNvPr id="698" name="Google Shape;698;p134"/>
            <p:cNvGrpSpPr/>
            <p:nvPr/>
          </p:nvGrpSpPr>
          <p:grpSpPr>
            <a:xfrm>
              <a:off x="4234632" y="6027258"/>
              <a:ext cx="1077283" cy="330123"/>
              <a:chOff x="4234632" y="6027258"/>
              <a:chExt cx="1077283" cy="330123"/>
            </a:xfrm>
          </p:grpSpPr>
          <p:sp>
            <p:nvSpPr>
              <p:cNvPr id="699" name="Google Shape;699;p13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00" name="Google Shape;700;p13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01" name="Google Shape;701;p13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02" name="Google Shape;702;p13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03" name="Google Shape;703;p13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04" name="Google Shape;704;p134"/>
          <p:cNvSpPr txBox="1">
            <a:spLocks noGrp="1"/>
          </p:cNvSpPr>
          <p:nvPr>
            <p:ph type="subTitle" idx="1"/>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0_Text">
  <p:cSld name="TITLE_AND_BODY_1_3">
    <p:bg>
      <p:bgPr>
        <a:solidFill>
          <a:schemeClr val="accent3"/>
        </a:solidFill>
        <a:effectLst/>
      </p:bgPr>
    </p:bg>
    <p:spTree>
      <p:nvGrpSpPr>
        <p:cNvPr id="1" name="Shape 705"/>
        <p:cNvGrpSpPr/>
        <p:nvPr/>
      </p:nvGrpSpPr>
      <p:grpSpPr>
        <a:xfrm>
          <a:off x="0" y="0"/>
          <a:ext cx="0" cy="0"/>
          <a:chOff x="0" y="0"/>
          <a:chExt cx="0" cy="0"/>
        </a:xfrm>
      </p:grpSpPr>
      <p:sp>
        <p:nvSpPr>
          <p:cNvPr id="706" name="Google Shape;706;p135"/>
          <p:cNvSpPr txBox="1">
            <a:spLocks noGrp="1"/>
          </p:cNvSpPr>
          <p:nvPr>
            <p:ph type="title"/>
          </p:nvPr>
        </p:nvSpPr>
        <p:spPr>
          <a:xfrm>
            <a:off x="1527048" y="2532888"/>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07" name="Google Shape;707;p135"/>
          <p:cNvSpPr txBox="1">
            <a:spLocks noGrp="1"/>
          </p:cNvSpPr>
          <p:nvPr>
            <p:ph type="body" idx="1"/>
          </p:nvPr>
        </p:nvSpPr>
        <p:spPr>
          <a:xfrm>
            <a:off x="1527048" y="4014216"/>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08" name="Google Shape;708;p135"/>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09" name="Google Shape;709;p13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10" name="Google Shape;710;p135"/>
          <p:cNvGrpSpPr/>
          <p:nvPr/>
        </p:nvGrpSpPr>
        <p:grpSpPr>
          <a:xfrm>
            <a:off x="744554" y="9667704"/>
            <a:ext cx="757005" cy="151663"/>
            <a:chOff x="3610015" y="6016276"/>
            <a:chExt cx="1701900" cy="341200"/>
          </a:xfrm>
        </p:grpSpPr>
        <p:grpSp>
          <p:nvGrpSpPr>
            <p:cNvPr id="711" name="Google Shape;711;p135"/>
            <p:cNvGrpSpPr/>
            <p:nvPr/>
          </p:nvGrpSpPr>
          <p:grpSpPr>
            <a:xfrm>
              <a:off x="4234632" y="6027258"/>
              <a:ext cx="1077283" cy="330123"/>
              <a:chOff x="4234632" y="6027258"/>
              <a:chExt cx="1077283" cy="330123"/>
            </a:xfrm>
          </p:grpSpPr>
          <p:sp>
            <p:nvSpPr>
              <p:cNvPr id="712" name="Google Shape;712;p13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13" name="Google Shape;713;p13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14" name="Google Shape;714;p13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15" name="Google Shape;715;p13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16" name="Google Shape;716;p13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17" name="Google Shape;717;p13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3_Text (Two-Thirds)">
  <p:cSld name="TITLE_AND_BODY_1_1_3">
    <p:bg>
      <p:bgPr>
        <a:solidFill>
          <a:schemeClr val="accent3"/>
        </a:solidFill>
        <a:effectLst/>
      </p:bgPr>
    </p:bg>
    <p:spTree>
      <p:nvGrpSpPr>
        <p:cNvPr id="1" name="Shape 718"/>
        <p:cNvGrpSpPr/>
        <p:nvPr/>
      </p:nvGrpSpPr>
      <p:grpSpPr>
        <a:xfrm>
          <a:off x="0" y="0"/>
          <a:ext cx="0" cy="0"/>
          <a:chOff x="0" y="0"/>
          <a:chExt cx="0" cy="0"/>
        </a:xfrm>
      </p:grpSpPr>
      <p:sp>
        <p:nvSpPr>
          <p:cNvPr id="719" name="Google Shape;719;p136"/>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20" name="Google Shape;720;p136"/>
          <p:cNvSpPr txBox="1">
            <a:spLocks noGrp="1"/>
          </p:cNvSpPr>
          <p:nvPr>
            <p:ph type="title"/>
          </p:nvPr>
        </p:nvSpPr>
        <p:spPr>
          <a:xfrm>
            <a:off x="1527050" y="2532888"/>
            <a:ext cx="8912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21" name="Google Shape;721;p136"/>
          <p:cNvSpPr txBox="1">
            <a:spLocks noGrp="1"/>
          </p:cNvSpPr>
          <p:nvPr>
            <p:ph type="body" idx="2"/>
          </p:nvPr>
        </p:nvSpPr>
        <p:spPr>
          <a:xfrm>
            <a:off x="1527050" y="4864606"/>
            <a:ext cx="8912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22" name="Google Shape;722;p13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23" name="Google Shape;723;p136"/>
          <p:cNvGrpSpPr/>
          <p:nvPr/>
        </p:nvGrpSpPr>
        <p:grpSpPr>
          <a:xfrm>
            <a:off x="744554" y="9667704"/>
            <a:ext cx="757005" cy="151663"/>
            <a:chOff x="3610015" y="6016276"/>
            <a:chExt cx="1701900" cy="341200"/>
          </a:xfrm>
        </p:grpSpPr>
        <p:grpSp>
          <p:nvGrpSpPr>
            <p:cNvPr id="724" name="Google Shape;724;p136"/>
            <p:cNvGrpSpPr/>
            <p:nvPr/>
          </p:nvGrpSpPr>
          <p:grpSpPr>
            <a:xfrm>
              <a:off x="4234632" y="6027258"/>
              <a:ext cx="1077283" cy="330123"/>
              <a:chOff x="4234632" y="6027258"/>
              <a:chExt cx="1077283" cy="330123"/>
            </a:xfrm>
          </p:grpSpPr>
          <p:sp>
            <p:nvSpPr>
              <p:cNvPr id="725" name="Google Shape;725;p13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26" name="Google Shape;726;p13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27" name="Google Shape;727;p13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28" name="Google Shape;728;p13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29" name="Google Shape;729;p13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30" name="Google Shape;730;p136"/>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6_Text (Half)">
  <p:cSld name="TITLE_AND_BODY_2_5">
    <p:bg>
      <p:bgPr>
        <a:solidFill>
          <a:schemeClr val="accent3"/>
        </a:solidFill>
        <a:effectLst/>
      </p:bgPr>
    </p:bg>
    <p:spTree>
      <p:nvGrpSpPr>
        <p:cNvPr id="1" name="Shape 731"/>
        <p:cNvGrpSpPr/>
        <p:nvPr/>
      </p:nvGrpSpPr>
      <p:grpSpPr>
        <a:xfrm>
          <a:off x="0" y="0"/>
          <a:ext cx="0" cy="0"/>
          <a:chOff x="0" y="0"/>
          <a:chExt cx="0" cy="0"/>
        </a:xfrm>
      </p:grpSpPr>
      <p:sp>
        <p:nvSpPr>
          <p:cNvPr id="732" name="Google Shape;732;p137"/>
          <p:cNvSpPr txBox="1">
            <a:spLocks noGrp="1"/>
          </p:cNvSpPr>
          <p:nvPr>
            <p:ph type="title"/>
          </p:nvPr>
        </p:nvSpPr>
        <p:spPr>
          <a:xfrm>
            <a:off x="777240" y="2532888"/>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33" name="Google Shape;733;p137"/>
          <p:cNvSpPr txBox="1">
            <a:spLocks noGrp="1"/>
          </p:cNvSpPr>
          <p:nvPr>
            <p:ph type="body" idx="1"/>
          </p:nvPr>
        </p:nvSpPr>
        <p:spPr>
          <a:xfrm>
            <a:off x="777240" y="4864608"/>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34" name="Google Shape;734;p137"/>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35" name="Google Shape;735;p13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36" name="Google Shape;736;p137"/>
          <p:cNvGrpSpPr/>
          <p:nvPr/>
        </p:nvGrpSpPr>
        <p:grpSpPr>
          <a:xfrm>
            <a:off x="744554" y="9667704"/>
            <a:ext cx="757005" cy="151663"/>
            <a:chOff x="3610015" y="6016276"/>
            <a:chExt cx="1701900" cy="341200"/>
          </a:xfrm>
        </p:grpSpPr>
        <p:grpSp>
          <p:nvGrpSpPr>
            <p:cNvPr id="737" name="Google Shape;737;p137"/>
            <p:cNvGrpSpPr/>
            <p:nvPr/>
          </p:nvGrpSpPr>
          <p:grpSpPr>
            <a:xfrm>
              <a:off x="4234632" y="6027258"/>
              <a:ext cx="1077283" cy="330123"/>
              <a:chOff x="4234632" y="6027258"/>
              <a:chExt cx="1077283" cy="330123"/>
            </a:xfrm>
          </p:grpSpPr>
          <p:sp>
            <p:nvSpPr>
              <p:cNvPr id="738" name="Google Shape;738;p13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39" name="Google Shape;739;p13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40" name="Google Shape;740;p13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41" name="Google Shape;741;p13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42" name="Google Shape;742;p13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43" name="Google Shape;743;p13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42_Columns (Two)">
  <p:cSld name="TITLE_AND_BODY_2_2_3">
    <p:bg>
      <p:bgPr>
        <a:solidFill>
          <a:schemeClr val="accent3"/>
        </a:solidFill>
        <a:effectLst/>
      </p:bgPr>
    </p:bg>
    <p:spTree>
      <p:nvGrpSpPr>
        <p:cNvPr id="1" name="Shape 744"/>
        <p:cNvGrpSpPr/>
        <p:nvPr/>
      </p:nvGrpSpPr>
      <p:grpSpPr>
        <a:xfrm>
          <a:off x="0" y="0"/>
          <a:ext cx="0" cy="0"/>
          <a:chOff x="0" y="0"/>
          <a:chExt cx="0" cy="0"/>
        </a:xfrm>
      </p:grpSpPr>
      <p:sp>
        <p:nvSpPr>
          <p:cNvPr id="745" name="Google Shape;745;p138"/>
          <p:cNvSpPr txBox="1">
            <a:spLocks noGrp="1"/>
          </p:cNvSpPr>
          <p:nvPr>
            <p:ph type="title"/>
          </p:nvPr>
        </p:nvSpPr>
        <p:spPr>
          <a:xfrm>
            <a:off x="1527048"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46" name="Google Shape;746;p138"/>
          <p:cNvSpPr txBox="1">
            <a:spLocks noGrp="1"/>
          </p:cNvSpPr>
          <p:nvPr>
            <p:ph type="body" idx="1"/>
          </p:nvPr>
        </p:nvSpPr>
        <p:spPr>
          <a:xfrm>
            <a:off x="1527048"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47" name="Google Shape;747;p138"/>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48" name="Google Shape;748;p138"/>
          <p:cNvSpPr txBox="1">
            <a:spLocks noGrp="1"/>
          </p:cNvSpPr>
          <p:nvPr>
            <p:ph type="title" idx="3"/>
          </p:nvPr>
        </p:nvSpPr>
        <p:spPr>
          <a:xfrm>
            <a:off x="10433304" y="2532888"/>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49" name="Google Shape;749;p138"/>
          <p:cNvSpPr txBox="1">
            <a:spLocks noGrp="1"/>
          </p:cNvSpPr>
          <p:nvPr>
            <p:ph type="body" idx="4"/>
          </p:nvPr>
        </p:nvSpPr>
        <p:spPr>
          <a:xfrm>
            <a:off x="10433304" y="5751576"/>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50" name="Google Shape;750;p13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51" name="Google Shape;751;p138"/>
          <p:cNvGrpSpPr/>
          <p:nvPr/>
        </p:nvGrpSpPr>
        <p:grpSpPr>
          <a:xfrm>
            <a:off x="744554" y="9667704"/>
            <a:ext cx="757005" cy="151663"/>
            <a:chOff x="3610015" y="6016276"/>
            <a:chExt cx="1701900" cy="341200"/>
          </a:xfrm>
        </p:grpSpPr>
        <p:grpSp>
          <p:nvGrpSpPr>
            <p:cNvPr id="752" name="Google Shape;752;p138"/>
            <p:cNvGrpSpPr/>
            <p:nvPr/>
          </p:nvGrpSpPr>
          <p:grpSpPr>
            <a:xfrm>
              <a:off x="4234632" y="6027258"/>
              <a:ext cx="1077283" cy="330123"/>
              <a:chOff x="4234632" y="6027258"/>
              <a:chExt cx="1077283" cy="330123"/>
            </a:xfrm>
          </p:grpSpPr>
          <p:sp>
            <p:nvSpPr>
              <p:cNvPr id="753" name="Google Shape;753;p13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54" name="Google Shape;754;p13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55" name="Google Shape;755;p13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56" name="Google Shape;756;p13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57" name="Google Shape;757;p13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58" name="Google Shape;758;p138"/>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5_Columns (Three)">
  <p:cSld name="TITLE_AND_BODY_2_2_1_4">
    <p:bg>
      <p:bgPr>
        <a:solidFill>
          <a:schemeClr val="accent3"/>
        </a:solidFill>
        <a:effectLst/>
      </p:bgPr>
    </p:bg>
    <p:spTree>
      <p:nvGrpSpPr>
        <p:cNvPr id="1" name="Shape 759"/>
        <p:cNvGrpSpPr/>
        <p:nvPr/>
      </p:nvGrpSpPr>
      <p:grpSpPr>
        <a:xfrm>
          <a:off x="0" y="0"/>
          <a:ext cx="0" cy="0"/>
          <a:chOff x="0" y="0"/>
          <a:chExt cx="0" cy="0"/>
        </a:xfrm>
      </p:grpSpPr>
      <p:sp>
        <p:nvSpPr>
          <p:cNvPr id="760" name="Google Shape;760;p139"/>
          <p:cNvSpPr txBox="1">
            <a:spLocks noGrp="1"/>
          </p:cNvSpPr>
          <p:nvPr>
            <p:ph type="title"/>
          </p:nvPr>
        </p:nvSpPr>
        <p:spPr>
          <a:xfrm>
            <a:off x="1161288"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61" name="Google Shape;761;p139"/>
          <p:cNvSpPr txBox="1">
            <a:spLocks noGrp="1"/>
          </p:cNvSpPr>
          <p:nvPr>
            <p:ph type="body" idx="1"/>
          </p:nvPr>
        </p:nvSpPr>
        <p:spPr>
          <a:xfrm>
            <a:off x="1161288"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62" name="Google Shape;762;p139"/>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63" name="Google Shape;763;p139"/>
          <p:cNvSpPr txBox="1">
            <a:spLocks noGrp="1"/>
          </p:cNvSpPr>
          <p:nvPr>
            <p:ph type="title" idx="3"/>
          </p:nvPr>
        </p:nvSpPr>
        <p:spPr>
          <a:xfrm>
            <a:off x="70957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64" name="Google Shape;764;p139"/>
          <p:cNvSpPr txBox="1">
            <a:spLocks noGrp="1"/>
          </p:cNvSpPr>
          <p:nvPr>
            <p:ph type="body" idx="4"/>
          </p:nvPr>
        </p:nvSpPr>
        <p:spPr>
          <a:xfrm>
            <a:off x="70957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65" name="Google Shape;765;p139"/>
          <p:cNvSpPr txBox="1">
            <a:spLocks noGrp="1"/>
          </p:cNvSpPr>
          <p:nvPr>
            <p:ph type="title" idx="5"/>
          </p:nvPr>
        </p:nvSpPr>
        <p:spPr>
          <a:xfrm>
            <a:off x="13039344" y="2505456"/>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66" name="Google Shape;766;p139"/>
          <p:cNvSpPr txBox="1">
            <a:spLocks noGrp="1"/>
          </p:cNvSpPr>
          <p:nvPr>
            <p:ph type="body" idx="6"/>
          </p:nvPr>
        </p:nvSpPr>
        <p:spPr>
          <a:xfrm>
            <a:off x="13039344" y="4956048"/>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67" name="Google Shape;767;p13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68" name="Google Shape;768;p139"/>
          <p:cNvGrpSpPr/>
          <p:nvPr/>
        </p:nvGrpSpPr>
        <p:grpSpPr>
          <a:xfrm>
            <a:off x="744554" y="9667704"/>
            <a:ext cx="757005" cy="151663"/>
            <a:chOff x="3610015" y="6016276"/>
            <a:chExt cx="1701900" cy="341200"/>
          </a:xfrm>
        </p:grpSpPr>
        <p:grpSp>
          <p:nvGrpSpPr>
            <p:cNvPr id="769" name="Google Shape;769;p139"/>
            <p:cNvGrpSpPr/>
            <p:nvPr/>
          </p:nvGrpSpPr>
          <p:grpSpPr>
            <a:xfrm>
              <a:off x="4234632" y="6027258"/>
              <a:ext cx="1077283" cy="330123"/>
              <a:chOff x="4234632" y="6027258"/>
              <a:chExt cx="1077283" cy="330123"/>
            </a:xfrm>
          </p:grpSpPr>
          <p:sp>
            <p:nvSpPr>
              <p:cNvPr id="770" name="Google Shape;770;p13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71" name="Google Shape;771;p13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72" name="Google Shape;772;p13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73" name="Google Shape;773;p13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74" name="Google Shape;774;p13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75" name="Google Shape;775;p139"/>
          <p:cNvSpPr txBox="1">
            <a:spLocks noGrp="1"/>
          </p:cNvSpPr>
          <p:nvPr>
            <p:ph type="subTitle" idx="7"/>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8_Columns (Four)">
  <p:cSld name="TITLE_AND_BODY_2_2_1_1_2">
    <p:bg>
      <p:bgPr>
        <a:solidFill>
          <a:schemeClr val="accent3"/>
        </a:solidFill>
        <a:effectLst/>
      </p:bgPr>
    </p:bg>
    <p:spTree>
      <p:nvGrpSpPr>
        <p:cNvPr id="1" name="Shape 76"/>
        <p:cNvGrpSpPr/>
        <p:nvPr/>
      </p:nvGrpSpPr>
      <p:grpSpPr>
        <a:xfrm>
          <a:off x="0" y="0"/>
          <a:ext cx="0" cy="0"/>
          <a:chOff x="0" y="0"/>
          <a:chExt cx="0" cy="0"/>
        </a:xfrm>
      </p:grpSpPr>
      <p:sp>
        <p:nvSpPr>
          <p:cNvPr id="77" name="Google Shape;77;p68"/>
          <p:cNvSpPr txBox="1">
            <a:spLocks noGrp="1"/>
          </p:cNvSpPr>
          <p:nvPr>
            <p:ph type="title"/>
          </p:nvPr>
        </p:nvSpPr>
        <p:spPr>
          <a:xfrm>
            <a:off x="116128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8" name="Google Shape;78;p68"/>
          <p:cNvSpPr txBox="1">
            <a:spLocks noGrp="1"/>
          </p:cNvSpPr>
          <p:nvPr>
            <p:ph type="body" idx="1"/>
          </p:nvPr>
        </p:nvSpPr>
        <p:spPr>
          <a:xfrm>
            <a:off x="116128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9" name="Google Shape;79;p68"/>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0" name="Google Shape;80;p68"/>
          <p:cNvSpPr txBox="1">
            <a:spLocks noGrp="1"/>
          </p:cNvSpPr>
          <p:nvPr>
            <p:ph type="title" idx="3"/>
          </p:nvPr>
        </p:nvSpPr>
        <p:spPr>
          <a:xfrm>
            <a:off x="536752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1" name="Google Shape;81;p68"/>
          <p:cNvSpPr txBox="1">
            <a:spLocks noGrp="1"/>
          </p:cNvSpPr>
          <p:nvPr>
            <p:ph type="body" idx="4"/>
          </p:nvPr>
        </p:nvSpPr>
        <p:spPr>
          <a:xfrm>
            <a:off x="536752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2" name="Google Shape;82;p68"/>
          <p:cNvSpPr txBox="1">
            <a:spLocks noGrp="1"/>
          </p:cNvSpPr>
          <p:nvPr>
            <p:ph type="title" idx="5"/>
          </p:nvPr>
        </p:nvSpPr>
        <p:spPr>
          <a:xfrm>
            <a:off x="957376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3" name="Google Shape;83;p68"/>
          <p:cNvSpPr txBox="1">
            <a:spLocks noGrp="1"/>
          </p:cNvSpPr>
          <p:nvPr>
            <p:ph type="body" idx="6"/>
          </p:nvPr>
        </p:nvSpPr>
        <p:spPr>
          <a:xfrm>
            <a:off x="957376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4" name="Google Shape;84;p68"/>
          <p:cNvSpPr txBox="1">
            <a:spLocks noGrp="1"/>
          </p:cNvSpPr>
          <p:nvPr>
            <p:ph type="title" idx="7"/>
          </p:nvPr>
        </p:nvSpPr>
        <p:spPr>
          <a:xfrm>
            <a:off x="13780008" y="2487168"/>
            <a:ext cx="34290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5" name="Google Shape;85;p68"/>
          <p:cNvSpPr txBox="1">
            <a:spLocks noGrp="1"/>
          </p:cNvSpPr>
          <p:nvPr>
            <p:ph type="body" idx="8"/>
          </p:nvPr>
        </p:nvSpPr>
        <p:spPr>
          <a:xfrm>
            <a:off x="13780008" y="4782312"/>
            <a:ext cx="34290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6" name="Google Shape;86;p6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7" name="Google Shape;87;p68"/>
          <p:cNvGrpSpPr/>
          <p:nvPr/>
        </p:nvGrpSpPr>
        <p:grpSpPr>
          <a:xfrm>
            <a:off x="744554" y="9667704"/>
            <a:ext cx="757005" cy="151663"/>
            <a:chOff x="3610015" y="6016276"/>
            <a:chExt cx="1701900" cy="341200"/>
          </a:xfrm>
        </p:grpSpPr>
        <p:grpSp>
          <p:nvGrpSpPr>
            <p:cNvPr id="88" name="Google Shape;88;p68"/>
            <p:cNvGrpSpPr/>
            <p:nvPr/>
          </p:nvGrpSpPr>
          <p:grpSpPr>
            <a:xfrm>
              <a:off x="4234632" y="6027258"/>
              <a:ext cx="1077283" cy="330123"/>
              <a:chOff x="4234632" y="6027258"/>
              <a:chExt cx="1077283" cy="330123"/>
            </a:xfrm>
          </p:grpSpPr>
          <p:sp>
            <p:nvSpPr>
              <p:cNvPr id="89" name="Google Shape;89;p6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90" name="Google Shape;90;p6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91" name="Google Shape;91;p6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92" name="Google Shape;92;p6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93" name="Google Shape;93;p6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94" name="Google Shape;94;p68"/>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1_Points (Two)">
  <p:cSld name="TITLE_AND_BODY_2_2_1_2_2_2">
    <p:bg>
      <p:bgPr>
        <a:solidFill>
          <a:schemeClr val="accent3"/>
        </a:solidFill>
        <a:effectLst/>
      </p:bgPr>
    </p:bg>
    <p:spTree>
      <p:nvGrpSpPr>
        <p:cNvPr id="1" name="Shape 776"/>
        <p:cNvGrpSpPr/>
        <p:nvPr/>
      </p:nvGrpSpPr>
      <p:grpSpPr>
        <a:xfrm>
          <a:off x="0" y="0"/>
          <a:ext cx="0" cy="0"/>
          <a:chOff x="0" y="0"/>
          <a:chExt cx="0" cy="0"/>
        </a:xfrm>
      </p:grpSpPr>
      <p:sp>
        <p:nvSpPr>
          <p:cNvPr id="777" name="Google Shape;777;p140"/>
          <p:cNvSpPr txBox="1">
            <a:spLocks noGrp="1"/>
          </p:cNvSpPr>
          <p:nvPr>
            <p:ph type="title"/>
          </p:nvPr>
        </p:nvSpPr>
        <p:spPr>
          <a:xfrm>
            <a:off x="15179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78" name="Google Shape;778;p140"/>
          <p:cNvSpPr txBox="1">
            <a:spLocks noGrp="1"/>
          </p:cNvSpPr>
          <p:nvPr>
            <p:ph type="body" idx="1"/>
          </p:nvPr>
        </p:nvSpPr>
        <p:spPr>
          <a:xfrm>
            <a:off x="1517904" y="7845553"/>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79" name="Google Shape;779;p140"/>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80" name="Google Shape;780;p140"/>
          <p:cNvSpPr txBox="1">
            <a:spLocks noGrp="1"/>
          </p:cNvSpPr>
          <p:nvPr>
            <p:ph type="title" idx="3"/>
          </p:nvPr>
        </p:nvSpPr>
        <p:spPr>
          <a:xfrm>
            <a:off x="10433304" y="636422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781" name="Google Shape;781;p140"/>
          <p:cNvSpPr txBox="1">
            <a:spLocks noGrp="1"/>
          </p:cNvSpPr>
          <p:nvPr>
            <p:ph type="body" idx="4"/>
          </p:nvPr>
        </p:nvSpPr>
        <p:spPr>
          <a:xfrm>
            <a:off x="10433304" y="7845552"/>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82" name="Google Shape;782;p14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83" name="Google Shape;783;p140"/>
          <p:cNvGrpSpPr/>
          <p:nvPr/>
        </p:nvGrpSpPr>
        <p:grpSpPr>
          <a:xfrm>
            <a:off x="744554" y="9667704"/>
            <a:ext cx="757005" cy="151663"/>
            <a:chOff x="3610015" y="6016276"/>
            <a:chExt cx="1701900" cy="341200"/>
          </a:xfrm>
        </p:grpSpPr>
        <p:grpSp>
          <p:nvGrpSpPr>
            <p:cNvPr id="784" name="Google Shape;784;p140"/>
            <p:cNvGrpSpPr/>
            <p:nvPr/>
          </p:nvGrpSpPr>
          <p:grpSpPr>
            <a:xfrm>
              <a:off x="4234632" y="6027258"/>
              <a:ext cx="1077283" cy="330123"/>
              <a:chOff x="4234632" y="6027258"/>
              <a:chExt cx="1077283" cy="330123"/>
            </a:xfrm>
          </p:grpSpPr>
          <p:sp>
            <p:nvSpPr>
              <p:cNvPr id="785" name="Google Shape;785;p14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86" name="Google Shape;786;p14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87" name="Google Shape;787;p14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788" name="Google Shape;788;p14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89" name="Google Shape;789;p14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790" name="Google Shape;790;p140"/>
          <p:cNvSpPr txBox="1">
            <a:spLocks noGrp="1"/>
          </p:cNvSpPr>
          <p:nvPr>
            <p:ph type="subTitle" idx="5"/>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4_Points (Three)">
  <p:cSld name="TITLE_AND_BODY_2_2_1_2_4">
    <p:bg>
      <p:bgPr>
        <a:solidFill>
          <a:schemeClr val="accent3"/>
        </a:solidFill>
        <a:effectLst/>
      </p:bgPr>
    </p:bg>
    <p:spTree>
      <p:nvGrpSpPr>
        <p:cNvPr id="1" name="Shape 791"/>
        <p:cNvGrpSpPr/>
        <p:nvPr/>
      </p:nvGrpSpPr>
      <p:grpSpPr>
        <a:xfrm>
          <a:off x="0" y="0"/>
          <a:ext cx="0" cy="0"/>
          <a:chOff x="0" y="0"/>
          <a:chExt cx="0" cy="0"/>
        </a:xfrm>
      </p:grpSpPr>
      <p:sp>
        <p:nvSpPr>
          <p:cNvPr id="792" name="Google Shape;792;p141"/>
          <p:cNvSpPr txBox="1">
            <a:spLocks noGrp="1"/>
          </p:cNvSpPr>
          <p:nvPr>
            <p:ph type="title"/>
          </p:nvPr>
        </p:nvSpPr>
        <p:spPr>
          <a:xfrm>
            <a:off x="1161288"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793" name="Google Shape;793;p141"/>
          <p:cNvSpPr txBox="1">
            <a:spLocks noGrp="1"/>
          </p:cNvSpPr>
          <p:nvPr>
            <p:ph type="body" idx="1"/>
          </p:nvPr>
        </p:nvSpPr>
        <p:spPr>
          <a:xfrm>
            <a:off x="1161288"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94" name="Google Shape;794;p141"/>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95" name="Google Shape;795;p141"/>
          <p:cNvSpPr txBox="1">
            <a:spLocks noGrp="1"/>
          </p:cNvSpPr>
          <p:nvPr>
            <p:ph type="title" idx="3"/>
          </p:nvPr>
        </p:nvSpPr>
        <p:spPr>
          <a:xfrm>
            <a:off x="6729984"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796" name="Google Shape;796;p141"/>
          <p:cNvSpPr txBox="1">
            <a:spLocks noGrp="1"/>
          </p:cNvSpPr>
          <p:nvPr>
            <p:ph type="body" idx="4"/>
          </p:nvPr>
        </p:nvSpPr>
        <p:spPr>
          <a:xfrm>
            <a:off x="6729984" y="7086600"/>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97" name="Google Shape;797;p141"/>
          <p:cNvSpPr txBox="1">
            <a:spLocks noGrp="1"/>
          </p:cNvSpPr>
          <p:nvPr>
            <p:ph type="title" idx="5"/>
          </p:nvPr>
        </p:nvSpPr>
        <p:spPr>
          <a:xfrm>
            <a:off x="12298680" y="5897880"/>
            <a:ext cx="48279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798" name="Google Shape;798;p141"/>
          <p:cNvSpPr txBox="1">
            <a:spLocks noGrp="1"/>
          </p:cNvSpPr>
          <p:nvPr>
            <p:ph type="body" idx="6"/>
          </p:nvPr>
        </p:nvSpPr>
        <p:spPr>
          <a:xfrm>
            <a:off x="12298680" y="7086601"/>
            <a:ext cx="48279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7_Points (Four)">
  <p:cSld name="TITLE_AND_BODY_2_2_1_2_1_3">
    <p:bg>
      <p:bgPr>
        <a:solidFill>
          <a:schemeClr val="accent3"/>
        </a:solidFill>
        <a:effectLst/>
      </p:bgPr>
    </p:bg>
    <p:spTree>
      <p:nvGrpSpPr>
        <p:cNvPr id="1" name="Shape 799"/>
        <p:cNvGrpSpPr/>
        <p:nvPr/>
      </p:nvGrpSpPr>
      <p:grpSpPr>
        <a:xfrm>
          <a:off x="0" y="0"/>
          <a:ext cx="0" cy="0"/>
          <a:chOff x="0" y="0"/>
          <a:chExt cx="0" cy="0"/>
        </a:xfrm>
      </p:grpSpPr>
      <p:sp>
        <p:nvSpPr>
          <p:cNvPr id="800" name="Google Shape;800;p142"/>
          <p:cNvSpPr txBox="1">
            <a:spLocks noGrp="1"/>
          </p:cNvSpPr>
          <p:nvPr>
            <p:ph type="title"/>
          </p:nvPr>
        </p:nvSpPr>
        <p:spPr>
          <a:xfrm>
            <a:off x="116128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01" name="Google Shape;801;p142"/>
          <p:cNvSpPr txBox="1">
            <a:spLocks noGrp="1"/>
          </p:cNvSpPr>
          <p:nvPr>
            <p:ph type="body" idx="1"/>
          </p:nvPr>
        </p:nvSpPr>
        <p:spPr>
          <a:xfrm>
            <a:off x="116128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02" name="Google Shape;802;p142"/>
          <p:cNvSpPr txBox="1">
            <a:spLocks noGrp="1"/>
          </p:cNvSpPr>
          <p:nvPr>
            <p:ph type="subTitle" idx="2"/>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03" name="Google Shape;803;p142"/>
          <p:cNvSpPr txBox="1">
            <a:spLocks noGrp="1"/>
          </p:cNvSpPr>
          <p:nvPr>
            <p:ph type="title" idx="3"/>
          </p:nvPr>
        </p:nvSpPr>
        <p:spPr>
          <a:xfrm>
            <a:off x="536752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04" name="Google Shape;804;p142"/>
          <p:cNvSpPr txBox="1">
            <a:spLocks noGrp="1"/>
          </p:cNvSpPr>
          <p:nvPr>
            <p:ph type="body" idx="4"/>
          </p:nvPr>
        </p:nvSpPr>
        <p:spPr>
          <a:xfrm>
            <a:off x="536752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05" name="Google Shape;805;p142"/>
          <p:cNvSpPr txBox="1">
            <a:spLocks noGrp="1"/>
          </p:cNvSpPr>
          <p:nvPr>
            <p:ph type="title" idx="5"/>
          </p:nvPr>
        </p:nvSpPr>
        <p:spPr>
          <a:xfrm>
            <a:off x="957376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06" name="Google Shape;806;p142"/>
          <p:cNvSpPr txBox="1">
            <a:spLocks noGrp="1"/>
          </p:cNvSpPr>
          <p:nvPr>
            <p:ph type="body" idx="6"/>
          </p:nvPr>
        </p:nvSpPr>
        <p:spPr>
          <a:xfrm>
            <a:off x="957376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07" name="Google Shape;807;p142"/>
          <p:cNvSpPr txBox="1">
            <a:spLocks noGrp="1"/>
          </p:cNvSpPr>
          <p:nvPr>
            <p:ph type="title" idx="7"/>
          </p:nvPr>
        </p:nvSpPr>
        <p:spPr>
          <a:xfrm>
            <a:off x="13780008" y="5897880"/>
            <a:ext cx="34290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08" name="Google Shape;808;p142"/>
          <p:cNvSpPr txBox="1">
            <a:spLocks noGrp="1"/>
          </p:cNvSpPr>
          <p:nvPr>
            <p:ph type="body" idx="8"/>
          </p:nvPr>
        </p:nvSpPr>
        <p:spPr>
          <a:xfrm>
            <a:off x="13780008" y="7086600"/>
            <a:ext cx="34290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0_Big Stat">
  <p:cSld name="TITLE_1_4">
    <p:bg>
      <p:bgPr>
        <a:solidFill>
          <a:schemeClr val="accent3"/>
        </a:solidFill>
        <a:effectLst/>
      </p:bgPr>
    </p:bg>
    <p:spTree>
      <p:nvGrpSpPr>
        <p:cNvPr id="1" name="Shape 809"/>
        <p:cNvGrpSpPr/>
        <p:nvPr/>
      </p:nvGrpSpPr>
      <p:grpSpPr>
        <a:xfrm>
          <a:off x="0" y="0"/>
          <a:ext cx="0" cy="0"/>
          <a:chOff x="0" y="0"/>
          <a:chExt cx="0" cy="0"/>
        </a:xfrm>
      </p:grpSpPr>
      <p:sp>
        <p:nvSpPr>
          <p:cNvPr id="810" name="Google Shape;810;p143"/>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11" name="Google Shape;811;p143"/>
          <p:cNvSpPr txBox="1">
            <a:spLocks noGrp="1"/>
          </p:cNvSpPr>
          <p:nvPr>
            <p:ph type="ctrTitle"/>
          </p:nvPr>
        </p:nvSpPr>
        <p:spPr>
          <a:xfrm>
            <a:off x="1527050" y="3383275"/>
            <a:ext cx="152226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12" name="Google Shape;812;p143"/>
          <p:cNvSpPr txBox="1">
            <a:spLocks noGrp="1"/>
          </p:cNvSpPr>
          <p:nvPr>
            <p:ph type="subTitle" idx="2"/>
          </p:nvPr>
        </p:nvSpPr>
        <p:spPr>
          <a:xfrm>
            <a:off x="1527050" y="5458973"/>
            <a:ext cx="15222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813" name="Google Shape;813;p143"/>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3_Stats (Two)">
  <p:cSld name="TITLE_1_1_3">
    <p:bg>
      <p:bgPr>
        <a:solidFill>
          <a:schemeClr val="accent3"/>
        </a:solidFill>
        <a:effectLst/>
      </p:bgPr>
    </p:bg>
    <p:spTree>
      <p:nvGrpSpPr>
        <p:cNvPr id="1" name="Shape 814"/>
        <p:cNvGrpSpPr/>
        <p:nvPr/>
      </p:nvGrpSpPr>
      <p:grpSpPr>
        <a:xfrm>
          <a:off x="0" y="0"/>
          <a:ext cx="0" cy="0"/>
          <a:chOff x="0" y="0"/>
          <a:chExt cx="0" cy="0"/>
        </a:xfrm>
      </p:grpSpPr>
      <p:sp>
        <p:nvSpPr>
          <p:cNvPr id="815" name="Google Shape;815;p144"/>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16" name="Google Shape;816;p144"/>
          <p:cNvSpPr txBox="1">
            <a:spLocks noGrp="1"/>
          </p:cNvSpPr>
          <p:nvPr>
            <p:ph type="ctrTitle"/>
          </p:nvPr>
        </p:nvSpPr>
        <p:spPr>
          <a:xfrm>
            <a:off x="1403550" y="3383275"/>
            <a:ext cx="63369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17" name="Google Shape;817;p144"/>
          <p:cNvSpPr txBox="1">
            <a:spLocks noGrp="1"/>
          </p:cNvSpPr>
          <p:nvPr>
            <p:ph type="subTitle" idx="2"/>
          </p:nvPr>
        </p:nvSpPr>
        <p:spPr>
          <a:xfrm>
            <a:off x="1403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818" name="Google Shape;818;p144"/>
          <p:cNvSpPr txBox="1">
            <a:spLocks noGrp="1"/>
          </p:cNvSpPr>
          <p:nvPr>
            <p:ph type="subTitle" idx="3"/>
          </p:nvPr>
        </p:nvSpPr>
        <p:spPr>
          <a:xfrm>
            <a:off x="4297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819" name="Google Shape;819;p144"/>
          <p:cNvSpPr txBox="1">
            <a:spLocks noGrp="1"/>
          </p:cNvSpPr>
          <p:nvPr>
            <p:ph type="ctrTitle" idx="4"/>
          </p:nvPr>
        </p:nvSpPr>
        <p:spPr>
          <a:xfrm>
            <a:off x="10547550" y="3383275"/>
            <a:ext cx="6336900" cy="22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600"/>
              <a:buFont typeface="Arial"/>
              <a:buNone/>
              <a:defRPr sz="14600" b="1">
                <a:latin typeface="Arial"/>
                <a:ea typeface="Arial"/>
                <a:cs typeface="Arial"/>
                <a:sym typeface="Arial"/>
              </a:defRPr>
            </a:lvl1pPr>
            <a:lvl2pPr lvl="1" algn="ctr">
              <a:lnSpc>
                <a:spcPct val="100000"/>
              </a:lnSpc>
              <a:spcBef>
                <a:spcPts val="0"/>
              </a:spcBef>
              <a:spcAft>
                <a:spcPts val="0"/>
              </a:spcAft>
              <a:buSzPts val="14600"/>
              <a:buFont typeface="Arial"/>
              <a:buNone/>
              <a:defRPr sz="14600" b="1">
                <a:latin typeface="Arial"/>
                <a:ea typeface="Arial"/>
                <a:cs typeface="Arial"/>
                <a:sym typeface="Arial"/>
              </a:defRPr>
            </a:lvl2pPr>
            <a:lvl3pPr lvl="2" algn="ctr">
              <a:lnSpc>
                <a:spcPct val="100000"/>
              </a:lnSpc>
              <a:spcBef>
                <a:spcPts val="0"/>
              </a:spcBef>
              <a:spcAft>
                <a:spcPts val="0"/>
              </a:spcAft>
              <a:buSzPts val="14600"/>
              <a:buFont typeface="Arial"/>
              <a:buNone/>
              <a:defRPr sz="14600" b="1">
                <a:latin typeface="Arial"/>
                <a:ea typeface="Arial"/>
                <a:cs typeface="Arial"/>
                <a:sym typeface="Arial"/>
              </a:defRPr>
            </a:lvl3pPr>
            <a:lvl4pPr lvl="3" algn="ctr">
              <a:lnSpc>
                <a:spcPct val="100000"/>
              </a:lnSpc>
              <a:spcBef>
                <a:spcPts val="0"/>
              </a:spcBef>
              <a:spcAft>
                <a:spcPts val="0"/>
              </a:spcAft>
              <a:buSzPts val="14600"/>
              <a:buFont typeface="Arial"/>
              <a:buNone/>
              <a:defRPr sz="14600" b="1">
                <a:latin typeface="Arial"/>
                <a:ea typeface="Arial"/>
                <a:cs typeface="Arial"/>
                <a:sym typeface="Arial"/>
              </a:defRPr>
            </a:lvl4pPr>
            <a:lvl5pPr lvl="4" algn="ctr">
              <a:lnSpc>
                <a:spcPct val="100000"/>
              </a:lnSpc>
              <a:spcBef>
                <a:spcPts val="0"/>
              </a:spcBef>
              <a:spcAft>
                <a:spcPts val="0"/>
              </a:spcAft>
              <a:buSzPts val="14600"/>
              <a:buFont typeface="Arial"/>
              <a:buNone/>
              <a:defRPr sz="14600" b="1">
                <a:latin typeface="Arial"/>
                <a:ea typeface="Arial"/>
                <a:cs typeface="Arial"/>
                <a:sym typeface="Arial"/>
              </a:defRPr>
            </a:lvl5pPr>
            <a:lvl6pPr lvl="5" algn="ctr">
              <a:lnSpc>
                <a:spcPct val="100000"/>
              </a:lnSpc>
              <a:spcBef>
                <a:spcPts val="0"/>
              </a:spcBef>
              <a:spcAft>
                <a:spcPts val="0"/>
              </a:spcAft>
              <a:buSzPts val="14600"/>
              <a:buFont typeface="Arial"/>
              <a:buNone/>
              <a:defRPr sz="14600" b="1">
                <a:latin typeface="Arial"/>
                <a:ea typeface="Arial"/>
                <a:cs typeface="Arial"/>
                <a:sym typeface="Arial"/>
              </a:defRPr>
            </a:lvl6pPr>
            <a:lvl7pPr lvl="6" algn="ctr">
              <a:lnSpc>
                <a:spcPct val="100000"/>
              </a:lnSpc>
              <a:spcBef>
                <a:spcPts val="0"/>
              </a:spcBef>
              <a:spcAft>
                <a:spcPts val="0"/>
              </a:spcAft>
              <a:buSzPts val="14600"/>
              <a:buFont typeface="Arial"/>
              <a:buNone/>
              <a:defRPr sz="14600" b="1">
                <a:latin typeface="Arial"/>
                <a:ea typeface="Arial"/>
                <a:cs typeface="Arial"/>
                <a:sym typeface="Arial"/>
              </a:defRPr>
            </a:lvl7pPr>
            <a:lvl8pPr lvl="7" algn="ctr">
              <a:lnSpc>
                <a:spcPct val="100000"/>
              </a:lnSpc>
              <a:spcBef>
                <a:spcPts val="0"/>
              </a:spcBef>
              <a:spcAft>
                <a:spcPts val="0"/>
              </a:spcAft>
              <a:buSzPts val="14600"/>
              <a:buFont typeface="Arial"/>
              <a:buNone/>
              <a:defRPr sz="14600" b="1">
                <a:latin typeface="Arial"/>
                <a:ea typeface="Arial"/>
                <a:cs typeface="Arial"/>
                <a:sym typeface="Arial"/>
              </a:defRPr>
            </a:lvl8pPr>
            <a:lvl9pPr lvl="8" algn="ctr">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20" name="Google Shape;820;p144"/>
          <p:cNvSpPr txBox="1">
            <a:spLocks noGrp="1"/>
          </p:cNvSpPr>
          <p:nvPr>
            <p:ph type="subTitle" idx="5"/>
          </p:nvPr>
        </p:nvSpPr>
        <p:spPr>
          <a:xfrm>
            <a:off x="10547550" y="5458975"/>
            <a:ext cx="63369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66_Stats (Three)">
  <p:cSld name="TITLE_1_1_1_2">
    <p:bg>
      <p:bgPr>
        <a:solidFill>
          <a:schemeClr val="accent3"/>
        </a:solidFill>
        <a:effectLst/>
      </p:bgPr>
    </p:bg>
    <p:spTree>
      <p:nvGrpSpPr>
        <p:cNvPr id="1" name="Shape 821"/>
        <p:cNvGrpSpPr/>
        <p:nvPr/>
      </p:nvGrpSpPr>
      <p:grpSpPr>
        <a:xfrm>
          <a:off x="0" y="0"/>
          <a:ext cx="0" cy="0"/>
          <a:chOff x="0" y="0"/>
          <a:chExt cx="0" cy="0"/>
        </a:xfrm>
      </p:grpSpPr>
      <p:sp>
        <p:nvSpPr>
          <p:cNvPr id="822" name="Google Shape;822;p145"/>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23" name="Google Shape;823;p145"/>
          <p:cNvSpPr txBox="1">
            <a:spLocks noGrp="1"/>
          </p:cNvSpPr>
          <p:nvPr>
            <p:ph type="ctrTitle"/>
          </p:nvPr>
        </p:nvSpPr>
        <p:spPr>
          <a:xfrm>
            <a:off x="1527048" y="3950475"/>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24" name="Google Shape;824;p145"/>
          <p:cNvSpPr txBox="1">
            <a:spLocks noGrp="1"/>
          </p:cNvSpPr>
          <p:nvPr>
            <p:ph type="subTitle" idx="2"/>
          </p:nvPr>
        </p:nvSpPr>
        <p:spPr>
          <a:xfrm>
            <a:off x="1527148"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825" name="Google Shape;825;p145"/>
          <p:cNvSpPr txBox="1">
            <a:spLocks noGrp="1"/>
          </p:cNvSpPr>
          <p:nvPr>
            <p:ph type="subTitle" idx="3"/>
          </p:nvPr>
        </p:nvSpPr>
        <p:spPr>
          <a:xfrm>
            <a:off x="4313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826" name="Google Shape;826;p145"/>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27" name="Google Shape;827;p145"/>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
        <p:nvSpPr>
          <p:cNvPr id="828" name="Google Shape;828;p145"/>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9600"/>
              <a:buFont typeface="Arial"/>
              <a:buNone/>
              <a:defRPr sz="9600" b="1">
                <a:latin typeface="Arial"/>
                <a:ea typeface="Arial"/>
                <a:cs typeface="Arial"/>
                <a:sym typeface="Arial"/>
              </a:defRPr>
            </a:lvl1pPr>
            <a:lvl2pPr lvl="1" algn="ctr">
              <a:lnSpc>
                <a:spcPct val="100000"/>
              </a:lnSpc>
              <a:spcBef>
                <a:spcPts val="0"/>
              </a:spcBef>
              <a:spcAft>
                <a:spcPts val="0"/>
              </a:spcAft>
              <a:buSzPts val="9600"/>
              <a:buFont typeface="Arial"/>
              <a:buNone/>
              <a:defRPr sz="9600" b="1">
                <a:latin typeface="Arial"/>
                <a:ea typeface="Arial"/>
                <a:cs typeface="Arial"/>
                <a:sym typeface="Arial"/>
              </a:defRPr>
            </a:lvl2pPr>
            <a:lvl3pPr lvl="2" algn="ctr">
              <a:lnSpc>
                <a:spcPct val="100000"/>
              </a:lnSpc>
              <a:spcBef>
                <a:spcPts val="0"/>
              </a:spcBef>
              <a:spcAft>
                <a:spcPts val="0"/>
              </a:spcAft>
              <a:buSzPts val="9600"/>
              <a:buFont typeface="Arial"/>
              <a:buNone/>
              <a:defRPr sz="9600" b="1">
                <a:latin typeface="Arial"/>
                <a:ea typeface="Arial"/>
                <a:cs typeface="Arial"/>
                <a:sym typeface="Arial"/>
              </a:defRPr>
            </a:lvl3pPr>
            <a:lvl4pPr lvl="3" algn="ctr">
              <a:lnSpc>
                <a:spcPct val="100000"/>
              </a:lnSpc>
              <a:spcBef>
                <a:spcPts val="0"/>
              </a:spcBef>
              <a:spcAft>
                <a:spcPts val="0"/>
              </a:spcAft>
              <a:buSzPts val="9600"/>
              <a:buFont typeface="Arial"/>
              <a:buNone/>
              <a:defRPr sz="9600" b="1">
                <a:latin typeface="Arial"/>
                <a:ea typeface="Arial"/>
                <a:cs typeface="Arial"/>
                <a:sym typeface="Arial"/>
              </a:defRPr>
            </a:lvl4pPr>
            <a:lvl5pPr lvl="4" algn="ctr">
              <a:lnSpc>
                <a:spcPct val="100000"/>
              </a:lnSpc>
              <a:spcBef>
                <a:spcPts val="0"/>
              </a:spcBef>
              <a:spcAft>
                <a:spcPts val="0"/>
              </a:spcAft>
              <a:buSzPts val="9600"/>
              <a:buFont typeface="Arial"/>
              <a:buNone/>
              <a:defRPr sz="9600" b="1">
                <a:latin typeface="Arial"/>
                <a:ea typeface="Arial"/>
                <a:cs typeface="Arial"/>
                <a:sym typeface="Arial"/>
              </a:defRPr>
            </a:lvl5pPr>
            <a:lvl6pPr lvl="5" algn="ctr">
              <a:lnSpc>
                <a:spcPct val="100000"/>
              </a:lnSpc>
              <a:spcBef>
                <a:spcPts val="0"/>
              </a:spcBef>
              <a:spcAft>
                <a:spcPts val="0"/>
              </a:spcAft>
              <a:buSzPts val="9600"/>
              <a:buFont typeface="Arial"/>
              <a:buNone/>
              <a:defRPr sz="9600" b="1">
                <a:latin typeface="Arial"/>
                <a:ea typeface="Arial"/>
                <a:cs typeface="Arial"/>
                <a:sym typeface="Arial"/>
              </a:defRPr>
            </a:lvl6pPr>
            <a:lvl7pPr lvl="6" algn="ctr">
              <a:lnSpc>
                <a:spcPct val="100000"/>
              </a:lnSpc>
              <a:spcBef>
                <a:spcPts val="0"/>
              </a:spcBef>
              <a:spcAft>
                <a:spcPts val="0"/>
              </a:spcAft>
              <a:buSzPts val="9600"/>
              <a:buFont typeface="Arial"/>
              <a:buNone/>
              <a:defRPr sz="9600" b="1">
                <a:latin typeface="Arial"/>
                <a:ea typeface="Arial"/>
                <a:cs typeface="Arial"/>
                <a:sym typeface="Arial"/>
              </a:defRPr>
            </a:lvl7pPr>
            <a:lvl8pPr lvl="7" algn="ctr">
              <a:lnSpc>
                <a:spcPct val="100000"/>
              </a:lnSpc>
              <a:spcBef>
                <a:spcPts val="0"/>
              </a:spcBef>
              <a:spcAft>
                <a:spcPts val="0"/>
              </a:spcAft>
              <a:buSzPts val="9600"/>
              <a:buFont typeface="Arial"/>
              <a:buNone/>
              <a:defRPr sz="9600" b="1">
                <a:latin typeface="Arial"/>
                <a:ea typeface="Arial"/>
                <a:cs typeface="Arial"/>
                <a:sym typeface="Arial"/>
              </a:defRPr>
            </a:lvl8pPr>
            <a:lvl9pPr lvl="8" algn="ctr">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29" name="Google Shape;829;p145"/>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1800"/>
              <a:buNone/>
              <a:defRPr sz="1800" b="0"/>
            </a:lvl1pPr>
            <a:lvl2pPr lvl="1" algn="ctr">
              <a:lnSpc>
                <a:spcPct val="125000"/>
              </a:lnSpc>
              <a:spcBef>
                <a:spcPts val="0"/>
              </a:spcBef>
              <a:spcAft>
                <a:spcPts val="0"/>
              </a:spcAft>
              <a:buSzPts val="1800"/>
              <a:buNone/>
              <a:defRPr sz="1800" b="0"/>
            </a:lvl2pPr>
            <a:lvl3pPr lvl="2" algn="ctr">
              <a:lnSpc>
                <a:spcPct val="125000"/>
              </a:lnSpc>
              <a:spcBef>
                <a:spcPts val="0"/>
              </a:spcBef>
              <a:spcAft>
                <a:spcPts val="0"/>
              </a:spcAft>
              <a:buSzPts val="1800"/>
              <a:buNone/>
              <a:defRPr sz="1800" b="0"/>
            </a:lvl3pPr>
            <a:lvl4pPr lvl="3" algn="ctr">
              <a:lnSpc>
                <a:spcPct val="125000"/>
              </a:lnSpc>
              <a:spcBef>
                <a:spcPts val="0"/>
              </a:spcBef>
              <a:spcAft>
                <a:spcPts val="0"/>
              </a:spcAft>
              <a:buSzPts val="1800"/>
              <a:buNone/>
              <a:defRPr sz="1800" b="0"/>
            </a:lvl4pPr>
            <a:lvl5pPr lvl="4" algn="ctr">
              <a:lnSpc>
                <a:spcPct val="125000"/>
              </a:lnSpc>
              <a:spcBef>
                <a:spcPts val="0"/>
              </a:spcBef>
              <a:spcAft>
                <a:spcPts val="0"/>
              </a:spcAft>
              <a:buSzPts val="1800"/>
              <a:buNone/>
              <a:defRPr sz="1800" b="0"/>
            </a:lvl5pPr>
            <a:lvl6pPr lvl="5" algn="ctr">
              <a:lnSpc>
                <a:spcPct val="125000"/>
              </a:lnSpc>
              <a:spcBef>
                <a:spcPts val="0"/>
              </a:spcBef>
              <a:spcAft>
                <a:spcPts val="0"/>
              </a:spcAft>
              <a:buSzPts val="1800"/>
              <a:buNone/>
              <a:defRPr sz="1800" b="0"/>
            </a:lvl6pPr>
            <a:lvl7pPr lvl="6" algn="ctr">
              <a:lnSpc>
                <a:spcPct val="125000"/>
              </a:lnSpc>
              <a:spcBef>
                <a:spcPts val="0"/>
              </a:spcBef>
              <a:spcAft>
                <a:spcPts val="0"/>
              </a:spcAft>
              <a:buSzPts val="1800"/>
              <a:buNone/>
              <a:defRPr sz="1800" b="0"/>
            </a:lvl7pPr>
            <a:lvl8pPr lvl="7" algn="ctr">
              <a:lnSpc>
                <a:spcPct val="125000"/>
              </a:lnSpc>
              <a:spcBef>
                <a:spcPts val="0"/>
              </a:spcBef>
              <a:spcAft>
                <a:spcPts val="0"/>
              </a:spcAft>
              <a:buSzPts val="1800"/>
              <a:buNone/>
              <a:defRPr sz="1800" b="0"/>
            </a:lvl8pPr>
            <a:lvl9pPr lvl="8" algn="ctr">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9_Stat (Half)">
  <p:cSld name="TITLE_1_2_2_5">
    <p:bg>
      <p:bgPr>
        <a:solidFill>
          <a:schemeClr val="accent3"/>
        </a:solidFill>
        <a:effectLst/>
      </p:bgPr>
    </p:bg>
    <p:spTree>
      <p:nvGrpSpPr>
        <p:cNvPr id="1" name="Shape 830"/>
        <p:cNvGrpSpPr/>
        <p:nvPr/>
      </p:nvGrpSpPr>
      <p:grpSpPr>
        <a:xfrm>
          <a:off x="0" y="0"/>
          <a:ext cx="0" cy="0"/>
          <a:chOff x="0" y="0"/>
          <a:chExt cx="0" cy="0"/>
        </a:xfrm>
      </p:grpSpPr>
      <p:sp>
        <p:nvSpPr>
          <p:cNvPr id="831" name="Google Shape;831;p146"/>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32" name="Google Shape;832;p146"/>
          <p:cNvSpPr txBox="1">
            <a:spLocks noGrp="1"/>
          </p:cNvSpPr>
          <p:nvPr>
            <p:ph type="ctrTitle"/>
          </p:nvPr>
        </p:nvSpPr>
        <p:spPr>
          <a:xfrm>
            <a:off x="1527048"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33" name="Google Shape;833;p146"/>
          <p:cNvSpPr txBox="1">
            <a:spLocks noGrp="1"/>
          </p:cNvSpPr>
          <p:nvPr>
            <p:ph type="subTitle" idx="2"/>
          </p:nvPr>
        </p:nvSpPr>
        <p:spPr>
          <a:xfrm>
            <a:off x="1527103"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34" name="Google Shape;834;p146"/>
          <p:cNvSpPr txBox="1">
            <a:spLocks noGrp="1"/>
          </p:cNvSpPr>
          <p:nvPr>
            <p:ph type="subTitle" idx="3"/>
          </p:nvPr>
        </p:nvSpPr>
        <p:spPr>
          <a:xfrm>
            <a:off x="431365"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72_Stats (Half)">
  <p:cSld name="TITLE_1_2_7">
    <p:bg>
      <p:bgPr>
        <a:solidFill>
          <a:schemeClr val="accent3"/>
        </a:solidFill>
        <a:effectLst/>
      </p:bgPr>
    </p:bg>
    <p:spTree>
      <p:nvGrpSpPr>
        <p:cNvPr id="1" name="Shape 835"/>
        <p:cNvGrpSpPr/>
        <p:nvPr/>
      </p:nvGrpSpPr>
      <p:grpSpPr>
        <a:xfrm>
          <a:off x="0" y="0"/>
          <a:ext cx="0" cy="0"/>
          <a:chOff x="0" y="0"/>
          <a:chExt cx="0" cy="0"/>
        </a:xfrm>
      </p:grpSpPr>
      <p:sp>
        <p:nvSpPr>
          <p:cNvPr id="836" name="Google Shape;836;p147"/>
          <p:cNvSpPr txBox="1">
            <a:spLocks noGrp="1"/>
          </p:cNvSpPr>
          <p:nvPr>
            <p:ph type="subTitle" idx="1"/>
          </p:nvPr>
        </p:nvSpPr>
        <p:spPr>
          <a:xfrm>
            <a:off x="429768" y="429768"/>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37" name="Google Shape;837;p147"/>
          <p:cNvSpPr txBox="1">
            <a:spLocks noGrp="1"/>
          </p:cNvSpPr>
          <p:nvPr>
            <p:ph type="ctrTitle"/>
          </p:nvPr>
        </p:nvSpPr>
        <p:spPr>
          <a:xfrm>
            <a:off x="1527048"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38" name="Google Shape;838;p147"/>
          <p:cNvSpPr txBox="1">
            <a:spLocks noGrp="1"/>
          </p:cNvSpPr>
          <p:nvPr>
            <p:ph type="subTitle" idx="2"/>
          </p:nvPr>
        </p:nvSpPr>
        <p:spPr>
          <a:xfrm>
            <a:off x="1527103"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39" name="Google Shape;839;p147"/>
          <p:cNvSpPr txBox="1">
            <a:spLocks noGrp="1"/>
          </p:cNvSpPr>
          <p:nvPr>
            <p:ph type="subTitle" idx="3"/>
          </p:nvPr>
        </p:nvSpPr>
        <p:spPr>
          <a:xfrm>
            <a:off x="429768" y="9442550"/>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840" name="Google Shape;840;p147"/>
          <p:cNvSpPr txBox="1">
            <a:spLocks noGrp="1"/>
          </p:cNvSpPr>
          <p:nvPr>
            <p:ph type="ctrTitle" idx="4"/>
          </p:nvPr>
        </p:nvSpPr>
        <p:spPr>
          <a:xfrm>
            <a:off x="1527048"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41" name="Google Shape;841;p147"/>
          <p:cNvSpPr txBox="1">
            <a:spLocks noGrp="1"/>
          </p:cNvSpPr>
          <p:nvPr>
            <p:ph type="subTitle" idx="5"/>
          </p:nvPr>
        </p:nvSpPr>
        <p:spPr>
          <a:xfrm>
            <a:off x="1527103"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75_Stat (Third)">
  <p:cSld name="TITLE_1_2_2_1_3">
    <p:bg>
      <p:bgPr>
        <a:solidFill>
          <a:schemeClr val="accent3"/>
        </a:solidFill>
        <a:effectLst/>
      </p:bgPr>
    </p:bg>
    <p:spTree>
      <p:nvGrpSpPr>
        <p:cNvPr id="1" name="Shape 842"/>
        <p:cNvGrpSpPr/>
        <p:nvPr/>
      </p:nvGrpSpPr>
      <p:grpSpPr>
        <a:xfrm>
          <a:off x="0" y="0"/>
          <a:ext cx="0" cy="0"/>
          <a:chOff x="0" y="0"/>
          <a:chExt cx="0" cy="0"/>
        </a:xfrm>
      </p:grpSpPr>
      <p:sp>
        <p:nvSpPr>
          <p:cNvPr id="843" name="Google Shape;843;p148"/>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44" name="Google Shape;844;p148"/>
          <p:cNvSpPr txBox="1">
            <a:spLocks noGrp="1"/>
          </p:cNvSpPr>
          <p:nvPr>
            <p:ph type="ctrTitle"/>
          </p:nvPr>
        </p:nvSpPr>
        <p:spPr>
          <a:xfrm>
            <a:off x="77724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45" name="Google Shape;845;p148"/>
          <p:cNvSpPr txBox="1">
            <a:spLocks noGrp="1"/>
          </p:cNvSpPr>
          <p:nvPr>
            <p:ph type="subTitle" idx="2"/>
          </p:nvPr>
        </p:nvSpPr>
        <p:spPr>
          <a:xfrm>
            <a:off x="77727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46" name="Google Shape;846;p148"/>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78_Stats (Third)">
  <p:cSld name="TITLE_1_2_3_3">
    <p:bg>
      <p:bgPr>
        <a:solidFill>
          <a:schemeClr val="accent3"/>
        </a:solidFill>
        <a:effectLst/>
      </p:bgPr>
    </p:bg>
    <p:spTree>
      <p:nvGrpSpPr>
        <p:cNvPr id="1" name="Shape 847"/>
        <p:cNvGrpSpPr/>
        <p:nvPr/>
      </p:nvGrpSpPr>
      <p:grpSpPr>
        <a:xfrm>
          <a:off x="0" y="0"/>
          <a:ext cx="0" cy="0"/>
          <a:chOff x="0" y="0"/>
          <a:chExt cx="0" cy="0"/>
        </a:xfrm>
      </p:grpSpPr>
      <p:sp>
        <p:nvSpPr>
          <p:cNvPr id="848" name="Google Shape;848;p149"/>
          <p:cNvSpPr txBox="1">
            <a:spLocks noGrp="1"/>
          </p:cNvSpPr>
          <p:nvPr>
            <p:ph type="subTitle" idx="1"/>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49" name="Google Shape;849;p149"/>
          <p:cNvSpPr txBox="1">
            <a:spLocks noGrp="1"/>
          </p:cNvSpPr>
          <p:nvPr>
            <p:ph type="ctrTitle"/>
          </p:nvPr>
        </p:nvSpPr>
        <p:spPr>
          <a:xfrm>
            <a:off x="77724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50" name="Google Shape;850;p149"/>
          <p:cNvSpPr txBox="1">
            <a:spLocks noGrp="1"/>
          </p:cNvSpPr>
          <p:nvPr>
            <p:ph type="subTitle" idx="2"/>
          </p:nvPr>
        </p:nvSpPr>
        <p:spPr>
          <a:xfrm>
            <a:off x="77727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51" name="Google Shape;851;p149"/>
          <p:cNvSpPr txBox="1">
            <a:spLocks noGrp="1"/>
          </p:cNvSpPr>
          <p:nvPr>
            <p:ph type="subTitle" idx="3"/>
          </p:nvPr>
        </p:nvSpPr>
        <p:spPr>
          <a:xfrm>
            <a:off x="429776"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852" name="Google Shape;852;p149"/>
          <p:cNvSpPr txBox="1">
            <a:spLocks noGrp="1"/>
          </p:cNvSpPr>
          <p:nvPr>
            <p:ph type="ctrTitle" idx="4"/>
          </p:nvPr>
        </p:nvSpPr>
        <p:spPr>
          <a:xfrm>
            <a:off x="77724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53" name="Google Shape;853;p149"/>
          <p:cNvSpPr txBox="1">
            <a:spLocks noGrp="1"/>
          </p:cNvSpPr>
          <p:nvPr>
            <p:ph type="subTitle" idx="5"/>
          </p:nvPr>
        </p:nvSpPr>
        <p:spPr>
          <a:xfrm>
            <a:off x="77727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54" name="Google Shape;854;p14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55" name="Google Shape;855;p149"/>
          <p:cNvGrpSpPr/>
          <p:nvPr/>
        </p:nvGrpSpPr>
        <p:grpSpPr>
          <a:xfrm>
            <a:off x="744554" y="9667704"/>
            <a:ext cx="757005" cy="151663"/>
            <a:chOff x="3610015" y="6016276"/>
            <a:chExt cx="1701900" cy="341200"/>
          </a:xfrm>
        </p:grpSpPr>
        <p:grpSp>
          <p:nvGrpSpPr>
            <p:cNvPr id="856" name="Google Shape;856;p149"/>
            <p:cNvGrpSpPr/>
            <p:nvPr/>
          </p:nvGrpSpPr>
          <p:grpSpPr>
            <a:xfrm>
              <a:off x="4234632" y="6027258"/>
              <a:ext cx="1077283" cy="330123"/>
              <a:chOff x="4234632" y="6027258"/>
              <a:chExt cx="1077283" cy="330123"/>
            </a:xfrm>
          </p:grpSpPr>
          <p:sp>
            <p:nvSpPr>
              <p:cNvPr id="857" name="Google Shape;857;p14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858" name="Google Shape;858;p14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859" name="Google Shape;859;p14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860" name="Google Shape;860;p14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861" name="Google Shape;861;p14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862" name="Google Shape;862;p149"/>
          <p:cNvSpPr txBox="1">
            <a:spLocks noGrp="1"/>
          </p:cNvSpPr>
          <p:nvPr>
            <p:ph type="subTitle" idx="6"/>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8_Text (Third)">
  <p:cSld name="TITLE_AND_BODY_2_1_2">
    <p:bg>
      <p:bgPr>
        <a:solidFill>
          <a:schemeClr val="dk1"/>
        </a:solidFill>
        <a:effectLst/>
      </p:bgPr>
    </p:bg>
    <p:spTree>
      <p:nvGrpSpPr>
        <p:cNvPr id="1" name="Shape 95"/>
        <p:cNvGrpSpPr/>
        <p:nvPr/>
      </p:nvGrpSpPr>
      <p:grpSpPr>
        <a:xfrm>
          <a:off x="0" y="0"/>
          <a:ext cx="0" cy="0"/>
          <a:chOff x="0" y="0"/>
          <a:chExt cx="0" cy="0"/>
        </a:xfrm>
      </p:grpSpPr>
      <p:sp>
        <p:nvSpPr>
          <p:cNvPr id="96" name="Google Shape;96;p69"/>
          <p:cNvSpPr txBox="1">
            <a:spLocks noGrp="1"/>
          </p:cNvSpPr>
          <p:nvPr>
            <p:ph type="title"/>
          </p:nvPr>
        </p:nvSpPr>
        <p:spPr>
          <a:xfrm>
            <a:off x="777240" y="2532888"/>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7" name="Google Shape;97;p69"/>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98" name="Google Shape;98;p69"/>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99" name="Google Shape;99;p6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100" name="Google Shape;100;p69"/>
          <p:cNvGrpSpPr/>
          <p:nvPr/>
        </p:nvGrpSpPr>
        <p:grpSpPr>
          <a:xfrm>
            <a:off x="744554" y="9667704"/>
            <a:ext cx="757005" cy="151663"/>
            <a:chOff x="3610015" y="6016276"/>
            <a:chExt cx="1701900" cy="341200"/>
          </a:xfrm>
        </p:grpSpPr>
        <p:grpSp>
          <p:nvGrpSpPr>
            <p:cNvPr id="101" name="Google Shape;101;p69"/>
            <p:cNvGrpSpPr/>
            <p:nvPr/>
          </p:nvGrpSpPr>
          <p:grpSpPr>
            <a:xfrm>
              <a:off x="4234632" y="6027258"/>
              <a:ext cx="1077283" cy="330123"/>
              <a:chOff x="4234632" y="6027258"/>
              <a:chExt cx="1077283" cy="330123"/>
            </a:xfrm>
          </p:grpSpPr>
          <p:sp>
            <p:nvSpPr>
              <p:cNvPr id="102" name="Google Shape;102;p6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03" name="Google Shape;103;p6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04" name="Google Shape;104;p6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sp>
            <p:nvSpPr>
              <p:cNvPr id="105" name="Google Shape;105;p6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06" name="Google Shape;106;p6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67788A"/>
                </a:solidFill>
                <a:latin typeface="Arial"/>
                <a:ea typeface="Arial"/>
                <a:cs typeface="Arial"/>
                <a:sym typeface="Arial"/>
              </a:endParaRPr>
            </a:p>
          </p:txBody>
        </p:sp>
      </p:grpSp>
      <p:sp>
        <p:nvSpPr>
          <p:cNvPr id="107" name="Google Shape;107;p6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85_White">
  <p:cSld name="SECTION_HEADER_2_1_2_3">
    <p:spTree>
      <p:nvGrpSpPr>
        <p:cNvPr id="1" name="Shape 863"/>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85_Light_Grey">
  <p:cSld name="SECTION_HEADER_2_1_2_3_2">
    <p:bg>
      <p:bgPr>
        <a:solidFill>
          <a:schemeClr val="accent3"/>
        </a:solidFill>
        <a:effectLst/>
      </p:bgPr>
    </p:bg>
    <p:spTree>
      <p:nvGrpSpPr>
        <p:cNvPr id="1" name="Shape 864"/>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89_Gradient_Dark">
  <p:cSld name="CUSTOM_1">
    <p:bg>
      <p:bgPr>
        <a:blipFill>
          <a:blip r:embed="rId2">
            <a:alphaModFix/>
          </a:blip>
          <a:stretch>
            <a:fillRect/>
          </a:stretch>
        </a:blipFill>
        <a:effectLst/>
      </p:bgPr>
    </p:bg>
    <p:spTree>
      <p:nvGrpSpPr>
        <p:cNvPr id="1" name="Shape 865"/>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89_Gradient_Dark_Saturated">
  <p:cSld name="CUSTOM_1_2">
    <p:bg>
      <p:bgPr>
        <a:blipFill>
          <a:blip r:embed="rId2">
            <a:alphaModFix/>
          </a:blip>
          <a:stretch>
            <a:fillRect/>
          </a:stretch>
        </a:blipFill>
        <a:effectLst/>
      </p:bgPr>
    </p:bg>
    <p:spTree>
      <p:nvGrpSpPr>
        <p:cNvPr id="1" name="Shape 866"/>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89_Gradient_Light_Saturated">
  <p:cSld name="CUSTOM_1_2_1">
    <p:bg>
      <p:bgPr>
        <a:blipFill>
          <a:blip r:embed="rId2">
            <a:alphaModFix/>
          </a:blip>
          <a:stretch>
            <a:fillRect/>
          </a:stretch>
        </a:blipFill>
        <a:effectLst/>
      </p:bgPr>
    </p:bg>
    <p:spTree>
      <p:nvGrpSpPr>
        <p:cNvPr id="1" name="Shape 867"/>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89_Gradient_Light">
  <p:cSld name="CUSTOM_1_2_1_1">
    <p:bg>
      <p:bgPr>
        <a:blipFill>
          <a:blip r:embed="rId2">
            <a:alphaModFix/>
          </a:blip>
          <a:stretch>
            <a:fillRect/>
          </a:stretch>
        </a:blipFill>
        <a:effectLst/>
      </p:bgPr>
    </p:bg>
    <p:spTree>
      <p:nvGrpSpPr>
        <p:cNvPr id="1" name="Shape 868"/>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Title">
  <p:cSld name="1_Title 2">
    <p:bg>
      <p:bgPr>
        <a:blipFill>
          <a:blip r:embed="rId2">
            <a:alphaModFix/>
          </a:blip>
          <a:stretch>
            <a:fillRect/>
          </a:stretch>
        </a:blipFill>
        <a:effectLst/>
      </p:bgPr>
    </p:bg>
    <p:spTree>
      <p:nvGrpSpPr>
        <p:cNvPr id="1" name="Shape 869"/>
        <p:cNvGrpSpPr/>
        <p:nvPr/>
      </p:nvGrpSpPr>
      <p:grpSpPr>
        <a:xfrm>
          <a:off x="0" y="0"/>
          <a:ext cx="0" cy="0"/>
          <a:chOff x="0" y="0"/>
          <a:chExt cx="0" cy="0"/>
        </a:xfrm>
      </p:grpSpPr>
      <p:sp>
        <p:nvSpPr>
          <p:cNvPr id="870" name="Google Shape;870;g3f7a45a912d_6_191"/>
          <p:cNvSpPr>
            <a:spLocks noGrp="1"/>
          </p:cNvSpPr>
          <p:nvPr>
            <p:ph type="pic" idx="2"/>
          </p:nvPr>
        </p:nvSpPr>
        <p:spPr>
          <a:xfrm>
            <a:off x="9170894" y="2155809"/>
            <a:ext cx="8162400" cy="5975400"/>
          </a:xfrm>
          <a:prstGeom prst="roundRect">
            <a:avLst>
              <a:gd name="adj" fmla="val 8572"/>
            </a:avLst>
          </a:prstGeom>
          <a:noFill/>
          <a:ln>
            <a:noFill/>
          </a:ln>
        </p:spPr>
      </p:sp>
      <p:sp>
        <p:nvSpPr>
          <p:cNvPr id="871" name="Google Shape;871;g3f7a45a912d_6_191"/>
          <p:cNvSpPr txBox="1">
            <a:spLocks noGrp="1"/>
          </p:cNvSpPr>
          <p:nvPr>
            <p:ph type="title"/>
          </p:nvPr>
        </p:nvSpPr>
        <p:spPr>
          <a:xfrm>
            <a:off x="1743826" y="2927757"/>
            <a:ext cx="6687600" cy="44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1C2B33"/>
              </a:buClr>
              <a:buSzPts val="5600"/>
              <a:buFont typeface="Arial"/>
              <a:buNone/>
              <a:defRPr sz="7200">
                <a:solidFill>
                  <a:srgbClr val="1C2B33"/>
                </a:solidFill>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872" name="Google Shape;872;g3f7a45a912d_6_191"/>
          <p:cNvSpPr txBox="1">
            <a:spLocks noGrp="1"/>
          </p:cNvSpPr>
          <p:nvPr>
            <p:ph type="subTitle" idx="1"/>
          </p:nvPr>
        </p:nvSpPr>
        <p:spPr>
          <a:xfrm>
            <a:off x="1743827" y="7359241"/>
            <a:ext cx="6687600" cy="4110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Clr>
                <a:srgbClr val="1C2B33"/>
              </a:buClr>
              <a:buSzPts val="1800"/>
              <a:buNone/>
              <a:defRPr sz="2100" i="0">
                <a:solidFill>
                  <a:srgbClr val="1C2B33"/>
                </a:solidFill>
              </a:defRPr>
            </a:lvl1pPr>
            <a:lvl2pPr lvl="1" algn="l">
              <a:lnSpc>
                <a:spcPct val="125000"/>
              </a:lnSpc>
              <a:spcBef>
                <a:spcPts val="0"/>
              </a:spcBef>
              <a:spcAft>
                <a:spcPts val="0"/>
              </a:spcAft>
              <a:buClr>
                <a:srgbClr val="1C2B33"/>
              </a:buClr>
              <a:buSzPts val="1800"/>
              <a:buNone/>
              <a:defRPr sz="1800"/>
            </a:lvl2pPr>
            <a:lvl3pPr lvl="2" algn="l">
              <a:lnSpc>
                <a:spcPct val="125000"/>
              </a:lnSpc>
              <a:spcBef>
                <a:spcPts val="0"/>
              </a:spcBef>
              <a:spcAft>
                <a:spcPts val="0"/>
              </a:spcAft>
              <a:buClr>
                <a:srgbClr val="1C2B33"/>
              </a:buClr>
              <a:buSzPts val="1800"/>
              <a:buNone/>
              <a:defRPr sz="1800"/>
            </a:lvl3pPr>
            <a:lvl4pPr lvl="3" algn="l">
              <a:lnSpc>
                <a:spcPct val="125000"/>
              </a:lnSpc>
              <a:spcBef>
                <a:spcPts val="0"/>
              </a:spcBef>
              <a:spcAft>
                <a:spcPts val="0"/>
              </a:spcAft>
              <a:buClr>
                <a:srgbClr val="1C2B33"/>
              </a:buClr>
              <a:buSzPts val="1800"/>
              <a:buNone/>
              <a:defRPr sz="1800"/>
            </a:lvl4pPr>
            <a:lvl5pPr lvl="4" algn="l">
              <a:lnSpc>
                <a:spcPct val="125000"/>
              </a:lnSpc>
              <a:spcBef>
                <a:spcPts val="0"/>
              </a:spcBef>
              <a:spcAft>
                <a:spcPts val="0"/>
              </a:spcAft>
              <a:buClr>
                <a:srgbClr val="1C2B33"/>
              </a:buClr>
              <a:buSzPts val="1800"/>
              <a:buNone/>
              <a:defRPr sz="1800"/>
            </a:lvl5pPr>
            <a:lvl6pPr lvl="5" algn="l">
              <a:lnSpc>
                <a:spcPct val="125000"/>
              </a:lnSpc>
              <a:spcBef>
                <a:spcPts val="0"/>
              </a:spcBef>
              <a:spcAft>
                <a:spcPts val="0"/>
              </a:spcAft>
              <a:buClr>
                <a:schemeClr val="dk1"/>
              </a:buClr>
              <a:buSzPts val="1800"/>
              <a:buNone/>
              <a:defRPr sz="1800"/>
            </a:lvl6pPr>
            <a:lvl7pPr lvl="6" algn="l">
              <a:lnSpc>
                <a:spcPct val="125000"/>
              </a:lnSpc>
              <a:spcBef>
                <a:spcPts val="0"/>
              </a:spcBef>
              <a:spcAft>
                <a:spcPts val="0"/>
              </a:spcAft>
              <a:buClr>
                <a:schemeClr val="dk1"/>
              </a:buClr>
              <a:buSzPts val="1800"/>
              <a:buNone/>
              <a:defRPr sz="1800"/>
            </a:lvl7pPr>
            <a:lvl8pPr lvl="7" algn="l">
              <a:lnSpc>
                <a:spcPct val="125000"/>
              </a:lnSpc>
              <a:spcBef>
                <a:spcPts val="0"/>
              </a:spcBef>
              <a:spcAft>
                <a:spcPts val="0"/>
              </a:spcAft>
              <a:buClr>
                <a:schemeClr val="dk1"/>
              </a:buClr>
              <a:buSzPts val="1800"/>
              <a:buNone/>
              <a:defRPr sz="1800"/>
            </a:lvl8pPr>
            <a:lvl9pPr lvl="8" algn="l">
              <a:lnSpc>
                <a:spcPct val="125000"/>
              </a:lnSpc>
              <a:spcBef>
                <a:spcPts val="0"/>
              </a:spcBef>
              <a:spcAft>
                <a:spcPts val="0"/>
              </a:spcAft>
              <a:buClr>
                <a:schemeClr val="dk1"/>
              </a:buClr>
              <a:buSzPts val="1800"/>
              <a:buNone/>
              <a:defRPr sz="1800"/>
            </a:lvl9pPr>
          </a:lstStyle>
          <a:p>
            <a:endParaRPr/>
          </a:p>
        </p:txBody>
      </p:sp>
    </p:spTree>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60"/>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 name="Google Shape;7;p60"/>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264">
          <p15:clr>
            <a:srgbClr val="EA4335"/>
          </p15:clr>
        </p15:guide>
        <p15:guide id="4" orient="horz" pos="264">
          <p15:clr>
            <a:srgbClr val="EA4335"/>
          </p15:clr>
        </p15:guide>
        <p15:guide id="5" pos="11256">
          <p15:clr>
            <a:srgbClr val="EA4335"/>
          </p15:clr>
        </p15:guide>
        <p15:guide id="6" orient="horz" pos="5997">
          <p15:clr>
            <a:srgbClr val="EA4335"/>
          </p15:clr>
        </p15:guide>
        <p15:guide id="7" pos="729">
          <p15:clr>
            <a:srgbClr val="EA4335"/>
          </p15:clr>
        </p15:guide>
        <p15:guide id="8" pos="1197">
          <p15:clr>
            <a:srgbClr val="EA4335"/>
          </p15:clr>
        </p15:guide>
        <p15:guide id="9" pos="1899">
          <p15:clr>
            <a:srgbClr val="EA4335"/>
          </p15:clr>
        </p15:guide>
        <p15:guide id="10" pos="3537">
          <p15:clr>
            <a:srgbClr val="EA4335"/>
          </p15:clr>
        </p15:guide>
        <p15:guide id="11" pos="3771">
          <p15:clr>
            <a:srgbClr val="EA4335"/>
          </p15:clr>
        </p15:guide>
        <p15:guide id="12" pos="4707">
          <p15:clr>
            <a:srgbClr val="EA4335"/>
          </p15:clr>
        </p15:guide>
        <p15:guide id="13" pos="5175">
          <p15:clr>
            <a:srgbClr val="EA4335"/>
          </p15:clr>
        </p15:guide>
        <p15:guide id="14" pos="7746">
          <p15:clr>
            <a:srgbClr val="EA4335"/>
          </p15:clr>
        </p15:guide>
        <p15:guide id="15" pos="8214">
          <p15:clr>
            <a:srgbClr val="EA4335"/>
          </p15:clr>
        </p15:guide>
        <p15:guide id="16" pos="8913">
          <p15:clr>
            <a:srgbClr val="EA4335"/>
          </p15:clr>
        </p15:guide>
        <p15:guide id="17" pos="498">
          <p15:clr>
            <a:srgbClr val="EA4335"/>
          </p15:clr>
        </p15:guide>
        <p15:guide id="18" pos="966">
          <p15:clr>
            <a:srgbClr val="EA4335"/>
          </p15:clr>
        </p15:guide>
        <p15:guide id="19" pos="1431">
          <p15:clr>
            <a:srgbClr val="EA4335"/>
          </p15:clr>
        </p15:guide>
        <p15:guide id="20" pos="1665">
          <p15:clr>
            <a:srgbClr val="EA4335"/>
          </p15:clr>
        </p15:guide>
        <p15:guide id="21" pos="4239">
          <p15:clr>
            <a:srgbClr val="EA4335"/>
          </p15:clr>
        </p15:guide>
        <p15:guide id="22" pos="4005">
          <p15:clr>
            <a:srgbClr val="EA4335"/>
          </p15:clr>
        </p15:guide>
        <p15:guide id="23" pos="4470">
          <p15:clr>
            <a:srgbClr val="EA4335"/>
          </p15:clr>
        </p15:guide>
        <p15:guide id="24" pos="4941">
          <p15:clr>
            <a:srgbClr val="EA4335"/>
          </p15:clr>
        </p15:guide>
        <p15:guide id="25" pos="5409">
          <p15:clr>
            <a:srgbClr val="EA4335"/>
          </p15:clr>
        </p15:guide>
        <p15:guide id="26" pos="7980">
          <p15:clr>
            <a:srgbClr val="EA4335"/>
          </p15:clr>
        </p15:guide>
        <p15:guide id="27" pos="8682">
          <p15:clr>
            <a:srgbClr val="EA4335"/>
          </p15:clr>
        </p15:guide>
        <p15:guide id="28" pos="9618">
          <p15:clr>
            <a:srgbClr val="EA4335"/>
          </p15:clr>
        </p15:guide>
        <p15:guide id="29" pos="2133">
          <p15:clr>
            <a:srgbClr val="EA4335"/>
          </p15:clr>
        </p15:guide>
        <p15:guide id="30" pos="2367">
          <p15:clr>
            <a:srgbClr val="EA4335"/>
          </p15:clr>
        </p15:guide>
        <p15:guide id="31" pos="2601">
          <p15:clr>
            <a:srgbClr val="EA4335"/>
          </p15:clr>
        </p15:guide>
        <p15:guide id="32" pos="2835">
          <p15:clr>
            <a:srgbClr val="EA4335"/>
          </p15:clr>
        </p15:guide>
        <p15:guide id="33" pos="3069">
          <p15:clr>
            <a:srgbClr val="EA4335"/>
          </p15:clr>
        </p15:guide>
        <p15:guide id="34" pos="3303">
          <p15:clr>
            <a:srgbClr val="EA4335"/>
          </p15:clr>
        </p15:guide>
        <p15:guide id="35" pos="5643">
          <p15:clr>
            <a:srgbClr val="EA4335"/>
          </p15:clr>
        </p15:guide>
        <p15:guide id="36" pos="5877">
          <p15:clr>
            <a:srgbClr val="EA4335"/>
          </p15:clr>
        </p15:guide>
        <p15:guide id="37" pos="6108">
          <p15:clr>
            <a:srgbClr val="EA4335"/>
          </p15:clr>
        </p15:guide>
        <p15:guide id="38" pos="6342">
          <p15:clr>
            <a:srgbClr val="EA4335"/>
          </p15:clr>
        </p15:guide>
        <p15:guide id="39" pos="6576">
          <p15:clr>
            <a:srgbClr val="EA4335"/>
          </p15:clr>
        </p15:guide>
        <p15:guide id="40" pos="6813">
          <p15:clr>
            <a:srgbClr val="EA4335"/>
          </p15:clr>
        </p15:guide>
        <p15:guide id="41" pos="7047">
          <p15:clr>
            <a:srgbClr val="EA4335"/>
          </p15:clr>
        </p15:guide>
        <p15:guide id="42" pos="7278">
          <p15:clr>
            <a:srgbClr val="EA4335"/>
          </p15:clr>
        </p15:guide>
        <p15:guide id="43" pos="7512">
          <p15:clr>
            <a:srgbClr val="EA4335"/>
          </p15:clr>
        </p15:guide>
        <p15:guide id="44" pos="8445">
          <p15:clr>
            <a:srgbClr val="EA4335"/>
          </p15:clr>
        </p15:guide>
        <p15:guide id="45" pos="9150">
          <p15:clr>
            <a:srgbClr val="EA4335"/>
          </p15:clr>
        </p15:guide>
        <p15:guide id="46" pos="9381">
          <p15:clr>
            <a:srgbClr val="EA4335"/>
          </p15:clr>
        </p15:guide>
        <p15:guide id="47" pos="9852">
          <p15:clr>
            <a:srgbClr val="EA4335"/>
          </p15:clr>
        </p15:guide>
        <p15:guide id="48" pos="10086">
          <p15:clr>
            <a:srgbClr val="EA4335"/>
          </p15:clr>
        </p15:guide>
        <p15:guide id="49" pos="10320">
          <p15:clr>
            <a:srgbClr val="EA4335"/>
          </p15:clr>
        </p15:guide>
        <p15:guide id="50" pos="10551">
          <p15:clr>
            <a:srgbClr val="EA4335"/>
          </p15:clr>
        </p15:guide>
        <p15:guide id="51" pos="10785">
          <p15:clr>
            <a:srgbClr val="EA4335"/>
          </p15:clr>
        </p15:guide>
        <p15:guide id="52" pos="11019">
          <p15:clr>
            <a:srgbClr val="EA4335"/>
          </p15:clr>
        </p15:guide>
        <p15:guide id="53" orient="horz" pos="480">
          <p15:clr>
            <a:srgbClr val="EA4335"/>
          </p15:clr>
        </p15:guide>
        <p15:guide id="54" orient="horz" pos="702">
          <p15:clr>
            <a:srgbClr val="EA4335"/>
          </p15:clr>
        </p15:guide>
        <p15:guide id="55" orient="horz" pos="927">
          <p15:clr>
            <a:srgbClr val="EA4335"/>
          </p15:clr>
        </p15:guide>
        <p15:guide id="56" orient="horz" pos="1146">
          <p15:clr>
            <a:srgbClr val="EA4335"/>
          </p15:clr>
        </p15:guide>
        <p15:guide id="57" orient="horz" pos="1365">
          <p15:clr>
            <a:srgbClr val="EA4335"/>
          </p15:clr>
        </p15:guide>
        <p15:guide id="58" orient="horz" pos="1587">
          <p15:clr>
            <a:srgbClr val="EA4335"/>
          </p15:clr>
        </p15:guide>
        <p15:guide id="59" orient="horz" pos="1806">
          <p15:clr>
            <a:srgbClr val="EA4335"/>
          </p15:clr>
        </p15:guide>
        <p15:guide id="60" orient="horz" pos="2028">
          <p15:clr>
            <a:srgbClr val="EA4335"/>
          </p15:clr>
        </p15:guide>
        <p15:guide id="61" orient="horz" pos="2250">
          <p15:clr>
            <a:srgbClr val="EA4335"/>
          </p15:clr>
        </p15:guide>
        <p15:guide id="62" orient="horz" pos="2469">
          <p15:clr>
            <a:srgbClr val="EA4335"/>
          </p15:clr>
        </p15:guide>
        <p15:guide id="63" orient="horz" pos="2688">
          <p15:clr>
            <a:srgbClr val="EA4335"/>
          </p15:clr>
        </p15:guide>
        <p15:guide id="64" orient="horz" pos="2907">
          <p15:clr>
            <a:srgbClr val="EA4335"/>
          </p15:clr>
        </p15:guide>
        <p15:guide id="65" orient="horz" pos="3123">
          <p15:clr>
            <a:srgbClr val="EA4335"/>
          </p15:clr>
        </p15:guide>
        <p15:guide id="66" orient="horz" pos="3351">
          <p15:clr>
            <a:srgbClr val="EA4335"/>
          </p15:clr>
        </p15:guide>
        <p15:guide id="67" orient="horz" pos="3570">
          <p15:clr>
            <a:srgbClr val="EA4335"/>
          </p15:clr>
        </p15:guide>
        <p15:guide id="68" orient="horz" pos="3789">
          <p15:clr>
            <a:srgbClr val="EA4335"/>
          </p15:clr>
        </p15:guide>
        <p15:guide id="69" orient="horz" pos="4011">
          <p15:clr>
            <a:srgbClr val="EA4335"/>
          </p15:clr>
        </p15:guide>
        <p15:guide id="70" orient="horz" pos="4230">
          <p15:clr>
            <a:srgbClr val="EA4335"/>
          </p15:clr>
        </p15:guide>
        <p15:guide id="71" orient="horz" pos="4449">
          <p15:clr>
            <a:srgbClr val="EA4335"/>
          </p15:clr>
        </p15:guide>
        <p15:guide id="72" orient="horz" pos="4671">
          <p15:clr>
            <a:srgbClr val="EA4335"/>
          </p15:clr>
        </p15:guide>
        <p15:guide id="73" orient="horz" pos="4893">
          <p15:clr>
            <a:srgbClr val="EA4335"/>
          </p15:clr>
        </p15:guide>
        <p15:guide id="74" orient="horz" pos="5112">
          <p15:clr>
            <a:srgbClr val="EA4335"/>
          </p15:clr>
        </p15:guide>
        <p15:guide id="75" orient="horz" pos="5331">
          <p15:clr>
            <a:srgbClr val="EA4335"/>
          </p15:clr>
        </p15:guide>
        <p15:guide id="76" orient="horz" pos="5553">
          <p15:clr>
            <a:srgbClr val="EA4335"/>
          </p15:clr>
        </p15:guide>
        <p15:guide id="77" orient="horz" pos="5772">
          <p15:clr>
            <a:srgbClr val="EA4335"/>
          </p15:clr>
        </p15:guide>
        <p15:guide id="78" orient="horz" pos="621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CNS3TLLBuiuwTwpYdAe7WI8kS0ylgZHA/view?usp=drive_link"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hyperlink" Target="http://drive.google.com/file/d/1bGr6piq65mw9tbqZ0h-GOWTDtazFd9mA/view" TargetMode="Externa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4.jp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70.jpg"/><Relationship Id="rId4" Type="http://schemas.openxmlformats.org/officeDocument/2006/relationships/image" Target="../media/image69.jp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5.jpg"/><Relationship Id="rId4" Type="http://schemas.openxmlformats.org/officeDocument/2006/relationships/image" Target="../media/image74.jp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7" name="Google Shape;877;p1"/>
          <p:cNvPicPr preferRelativeResize="0"/>
          <p:nvPr/>
        </p:nvPicPr>
        <p:blipFill rotWithShape="1">
          <a:blip r:embed="rId3">
            <a:alphaModFix/>
          </a:blip>
          <a:srcRect t="7805" b="7814"/>
          <a:stretch/>
        </p:blipFill>
        <p:spPr>
          <a:xfrm>
            <a:off x="0" y="3"/>
            <a:ext cx="18288003" cy="10286999"/>
          </a:xfrm>
          <a:prstGeom prst="rect">
            <a:avLst/>
          </a:prstGeom>
          <a:noFill/>
          <a:ln>
            <a:noFill/>
          </a:ln>
        </p:spPr>
      </p:pic>
      <p:sp>
        <p:nvSpPr>
          <p:cNvPr id="878" name="Google Shape;878;p1"/>
          <p:cNvSpPr txBox="1">
            <a:spLocks noGrp="1"/>
          </p:cNvSpPr>
          <p:nvPr>
            <p:ph type="ctrTitle"/>
          </p:nvPr>
        </p:nvSpPr>
        <p:spPr>
          <a:xfrm>
            <a:off x="790575" y="3694741"/>
            <a:ext cx="77961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7200"/>
              <a:buNone/>
            </a:pPr>
            <a:r>
              <a:rPr lang="en">
                <a:latin typeface="Optimistic" panose="020B0503020203020204" pitchFamily="34" charset="0"/>
                <a:cs typeface="Optimistic" panose="020B0503020203020204" pitchFamily="34" charset="0"/>
              </a:rPr>
              <a:t>Comprendre l'IA </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7200"/>
              <a:buNone/>
            </a:pPr>
            <a:r>
              <a:rPr lang="en">
                <a:latin typeface="Optimistic" panose="020B0503020203020204" pitchFamily="34" charset="0"/>
                <a:cs typeface="Optimistic" panose="020B0503020203020204" pitchFamily="34" charset="0"/>
              </a:rPr>
              <a:t>Dans Votre Vie</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7200"/>
              <a:buNone/>
            </a:pPr>
            <a:r>
              <a:rPr lang="en">
                <a:latin typeface="Optimistic" panose="020B0503020203020204" pitchFamily="34" charset="0"/>
                <a:cs typeface="Optimistic" panose="020B0503020203020204" pitchFamily="34" charset="0"/>
              </a:rPr>
              <a:t>Quotidienne</a:t>
            </a:r>
            <a:endParaRPr>
              <a:latin typeface="Optimistic" panose="020B0503020203020204" pitchFamily="34" charset="0"/>
              <a:cs typeface="Optimistic" panose="020B0503020203020204" pitchFamily="34" charset="0"/>
            </a:endParaRPr>
          </a:p>
        </p:txBody>
      </p:sp>
      <p:sp>
        <p:nvSpPr>
          <p:cNvPr id="879" name="Google Shape;879;p1"/>
          <p:cNvSpPr txBox="1">
            <a:spLocks noGrp="1"/>
          </p:cNvSpPr>
          <p:nvPr>
            <p:ph type="subTitle" idx="4"/>
          </p:nvPr>
        </p:nvSpPr>
        <p:spPr>
          <a:xfrm>
            <a:off x="790565" y="7136389"/>
            <a:ext cx="11964900" cy="3474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b="0">
                <a:solidFill>
                  <a:schemeClr val="accent4"/>
                </a:solidFill>
                <a:latin typeface="Optimistic" panose="020B0503020203020204" pitchFamily="34" charset="0"/>
                <a:cs typeface="Optimistic" panose="020B0503020203020204" pitchFamily="34" charset="0"/>
              </a:rPr>
              <a:t>Pour les Adultes de 18 à 35 Ans</a:t>
            </a:r>
            <a:endParaRPr b="0">
              <a:solidFill>
                <a:schemeClr val="accent4"/>
              </a:solidFill>
              <a:latin typeface="Optimistic" panose="020B0503020203020204" pitchFamily="34" charset="0"/>
              <a:cs typeface="Optimistic" panose="020B0503020203020204" pitchFamily="34" charset="0"/>
            </a:endParaRPr>
          </a:p>
        </p:txBody>
      </p:sp>
      <p:sp>
        <p:nvSpPr>
          <p:cNvPr id="880" name="Google Shape;880;p1"/>
          <p:cNvSpPr txBox="1">
            <a:spLocks noGrp="1"/>
          </p:cNvSpPr>
          <p:nvPr>
            <p:ph type="subTitle" idx="1"/>
          </p:nvPr>
        </p:nvSpPr>
        <p:spPr>
          <a:xfrm>
            <a:off x="790565" y="8942832"/>
            <a:ext cx="2811900" cy="6948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60 Minutes</a:t>
            </a:r>
            <a:endParaRPr>
              <a:solidFill>
                <a:schemeClr val="accent4"/>
              </a:solidFill>
              <a:latin typeface="Optimistic" panose="020B0503020203020204" pitchFamily="34" charset="0"/>
              <a:cs typeface="Optimistic" panose="020B0503020203020204" pitchFamily="34" charset="0"/>
            </a:endParaRPr>
          </a:p>
        </p:txBody>
      </p:sp>
      <p:sp>
        <p:nvSpPr>
          <p:cNvPr id="881" name="Google Shape;881;p1"/>
          <p:cNvSpPr txBox="1">
            <a:spLocks noGrp="1"/>
          </p:cNvSpPr>
          <p:nvPr>
            <p:ph type="subTitle" idx="2"/>
          </p:nvPr>
        </p:nvSpPr>
        <p:spPr>
          <a:xfrm>
            <a:off x="4317205" y="8942832"/>
            <a:ext cx="2811900" cy="6948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4 Modules Interactifs</a:t>
            </a:r>
            <a:endParaRPr>
              <a:solidFill>
                <a:schemeClr val="accent4"/>
              </a:solidFill>
              <a:latin typeface="Optimistic" panose="020B0503020203020204" pitchFamily="34" charset="0"/>
              <a:cs typeface="Optimistic" panose="020B0503020203020204" pitchFamily="34" charset="0"/>
            </a:endParaRPr>
          </a:p>
        </p:txBody>
      </p:sp>
      <p:pic>
        <p:nvPicPr>
          <p:cNvPr id="882" name="Google Shape;882;p1" title="Meta_Lockup_MonoWhite_RGB.png"/>
          <p:cNvPicPr preferRelativeResize="0"/>
          <p:nvPr/>
        </p:nvPicPr>
        <p:blipFill rotWithShape="1">
          <a:blip r:embed="rId4">
            <a:alphaModFix/>
          </a:blip>
          <a:srcRect t="80" b="70"/>
          <a:stretch/>
        </p:blipFill>
        <p:spPr>
          <a:xfrm>
            <a:off x="14565705" y="8635125"/>
            <a:ext cx="1822131" cy="783522"/>
          </a:xfrm>
          <a:prstGeom prst="rect">
            <a:avLst/>
          </a:prstGeom>
          <a:noFill/>
          <a:ln>
            <a:noFill/>
          </a:ln>
        </p:spPr>
      </p:pic>
      <p:pic>
        <p:nvPicPr>
          <p:cNvPr id="883" name="Google Shape;883;p1"/>
          <p:cNvPicPr preferRelativeResize="0"/>
          <p:nvPr/>
        </p:nvPicPr>
        <p:blipFill rotWithShape="1">
          <a:blip r:embed="rId5">
            <a:alphaModFix/>
          </a:blip>
          <a:srcRect/>
          <a:stretch/>
        </p:blipFill>
        <p:spPr>
          <a:xfrm>
            <a:off x="16553519" y="8892613"/>
            <a:ext cx="1138305" cy="268558"/>
          </a:xfrm>
          <a:prstGeom prst="rect">
            <a:avLst/>
          </a:prstGeom>
          <a:noFill/>
          <a:ln>
            <a:noFill/>
          </a:ln>
        </p:spPr>
      </p:pic>
      <p:sp>
        <p:nvSpPr>
          <p:cNvPr id="884" name="Google Shape;884;p1"/>
          <p:cNvSpPr/>
          <p:nvPr/>
        </p:nvSpPr>
        <p:spPr>
          <a:xfrm>
            <a:off x="0" y="0"/>
            <a:ext cx="18288000" cy="10287000"/>
          </a:xfrm>
          <a:prstGeom prst="rect">
            <a:avLst/>
          </a:prstGeom>
          <a:solidFill>
            <a:srgbClr val="000000">
              <a:alpha val="3843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0"/>
          <p:cNvSpPr/>
          <p:nvPr/>
        </p:nvSpPr>
        <p:spPr>
          <a:xfrm>
            <a:off x="13409260"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09" name="Google Shape;1009;p10"/>
          <p:cNvSpPr/>
          <p:nvPr/>
        </p:nvSpPr>
        <p:spPr>
          <a:xfrm>
            <a:off x="9328857"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10" name="Google Shape;1010;p10"/>
          <p:cNvSpPr/>
          <p:nvPr/>
        </p:nvSpPr>
        <p:spPr>
          <a:xfrm>
            <a:off x="5248216"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11" name="Google Shape;1011;p10"/>
          <p:cNvSpPr/>
          <p:nvPr/>
        </p:nvSpPr>
        <p:spPr>
          <a:xfrm>
            <a:off x="1167588"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12" name="Google Shape;1012;p10"/>
          <p:cNvSpPr/>
          <p:nvPr/>
        </p:nvSpPr>
        <p:spPr>
          <a:xfrm>
            <a:off x="1167600"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13" name="Google Shape;1013;p10"/>
          <p:cNvSpPr txBox="1">
            <a:spLocks noGrp="1"/>
          </p:cNvSpPr>
          <p:nvPr>
            <p:ph type="title"/>
          </p:nvPr>
        </p:nvSpPr>
        <p:spPr>
          <a:xfrm>
            <a:off x="1537457" y="1787188"/>
            <a:ext cx="18096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Étape 1</a:t>
            </a:r>
            <a:endParaRPr sz="3000">
              <a:latin typeface="Optimistic" panose="020B0503020203020204" pitchFamily="34" charset="0"/>
              <a:cs typeface="Optimistic" panose="020B0503020203020204" pitchFamily="34" charset="0"/>
            </a:endParaRPr>
          </a:p>
        </p:txBody>
      </p:sp>
      <p:sp>
        <p:nvSpPr>
          <p:cNvPr id="1014" name="Google Shape;1014;p10"/>
          <p:cNvSpPr txBox="1">
            <a:spLocks noGrp="1"/>
          </p:cNvSpPr>
          <p:nvPr>
            <p:ph type="title" idx="3"/>
          </p:nvPr>
        </p:nvSpPr>
        <p:spPr>
          <a:xfrm>
            <a:off x="5743691" y="1787181"/>
            <a:ext cx="18096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Étape 2</a:t>
            </a:r>
            <a:endParaRPr sz="3000">
              <a:latin typeface="Optimistic" panose="020B0503020203020204" pitchFamily="34" charset="0"/>
              <a:cs typeface="Optimistic" panose="020B0503020203020204" pitchFamily="34" charset="0"/>
            </a:endParaRPr>
          </a:p>
        </p:txBody>
      </p:sp>
      <p:sp>
        <p:nvSpPr>
          <p:cNvPr id="1015" name="Google Shape;1015;p10"/>
          <p:cNvSpPr txBox="1">
            <a:spLocks noGrp="1"/>
          </p:cNvSpPr>
          <p:nvPr>
            <p:ph type="title" idx="5"/>
          </p:nvPr>
        </p:nvSpPr>
        <p:spPr>
          <a:xfrm>
            <a:off x="9576581" y="1787181"/>
            <a:ext cx="18096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Étape 3</a:t>
            </a:r>
            <a:endParaRPr sz="3000">
              <a:latin typeface="Optimistic" panose="020B0503020203020204" pitchFamily="34" charset="0"/>
              <a:cs typeface="Optimistic" panose="020B0503020203020204" pitchFamily="34" charset="0"/>
            </a:endParaRPr>
          </a:p>
        </p:txBody>
      </p:sp>
      <p:sp>
        <p:nvSpPr>
          <p:cNvPr id="1016" name="Google Shape;1016;p10"/>
          <p:cNvSpPr txBox="1">
            <a:spLocks noGrp="1"/>
          </p:cNvSpPr>
          <p:nvPr>
            <p:ph type="title" idx="7"/>
          </p:nvPr>
        </p:nvSpPr>
        <p:spPr>
          <a:xfrm>
            <a:off x="13782820" y="1787181"/>
            <a:ext cx="18096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Étape 4</a:t>
            </a:r>
            <a:endParaRPr sz="3000">
              <a:latin typeface="Optimistic" panose="020B0503020203020204" pitchFamily="34" charset="0"/>
              <a:cs typeface="Optimistic" panose="020B0503020203020204" pitchFamily="34" charset="0"/>
            </a:endParaRPr>
          </a:p>
        </p:txBody>
      </p:sp>
      <p:sp>
        <p:nvSpPr>
          <p:cNvPr id="1017" name="Google Shape;1017;p10"/>
          <p:cNvSpPr txBox="1">
            <a:spLocks noGrp="1"/>
          </p:cNvSpPr>
          <p:nvPr>
            <p:ph type="body" idx="1"/>
          </p:nvPr>
        </p:nvSpPr>
        <p:spPr>
          <a:xfrm>
            <a:off x="1537450" y="4984549"/>
            <a:ext cx="2503800" cy="164147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Apprendre à partir d’Exemples</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Comme étudier des milliers d’images, de textes ou de sons.</a:t>
            </a:r>
            <a:endParaRPr>
              <a:latin typeface="Optimistic" panose="020B0503020203020204" pitchFamily="34" charset="0"/>
              <a:cs typeface="Optimistic" panose="020B0503020203020204" pitchFamily="34" charset="0"/>
            </a:endParaRPr>
          </a:p>
        </p:txBody>
      </p:sp>
      <p:sp>
        <p:nvSpPr>
          <p:cNvPr id="1018" name="Google Shape;1018;p10"/>
          <p:cNvSpPr txBox="1">
            <a:spLocks noGrp="1"/>
          </p:cNvSpPr>
          <p:nvPr>
            <p:ph type="body" idx="1"/>
          </p:nvPr>
        </p:nvSpPr>
        <p:spPr>
          <a:xfrm>
            <a:off x="5743688" y="4984549"/>
            <a:ext cx="2503800" cy="164147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S’Entraîner et s’Améliorer</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Elle essaie encore et encore, s’améliorant à chaque fois.</a:t>
            </a:r>
            <a:endParaRPr>
              <a:latin typeface="Optimistic" panose="020B0503020203020204" pitchFamily="34" charset="0"/>
              <a:cs typeface="Optimistic" panose="020B0503020203020204" pitchFamily="34" charset="0"/>
            </a:endParaRPr>
          </a:p>
        </p:txBody>
      </p:sp>
      <p:sp>
        <p:nvSpPr>
          <p:cNvPr id="1019" name="Google Shape;1019;p10"/>
          <p:cNvSpPr txBox="1">
            <a:spLocks noGrp="1"/>
          </p:cNvSpPr>
          <p:nvPr>
            <p:ph type="body" idx="1"/>
          </p:nvPr>
        </p:nvSpPr>
        <p:spPr>
          <a:xfrm>
            <a:off x="9576575" y="4984550"/>
            <a:ext cx="2718000" cy="164147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Faire des Prédictions ou Prendre des Décisions</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Elle devine, répond ou résout en fonction de ce qu’elle a appris.</a:t>
            </a:r>
            <a:endParaRPr>
              <a:latin typeface="Optimistic" panose="020B0503020203020204" pitchFamily="34" charset="0"/>
              <a:cs typeface="Optimistic" panose="020B0503020203020204" pitchFamily="34" charset="0"/>
            </a:endParaRPr>
          </a:p>
        </p:txBody>
      </p:sp>
      <p:sp>
        <p:nvSpPr>
          <p:cNvPr id="1020" name="Google Shape;1020;p10"/>
          <p:cNvSpPr txBox="1">
            <a:spLocks noGrp="1"/>
          </p:cNvSpPr>
          <p:nvPr>
            <p:ph type="body" idx="1"/>
          </p:nvPr>
        </p:nvSpPr>
        <p:spPr>
          <a:xfrm>
            <a:off x="13782837" y="4984537"/>
            <a:ext cx="2718000" cy="164147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b="1">
                <a:latin typeface="Optimistic" panose="020B0503020203020204" pitchFamily="34" charset="0"/>
                <a:cs typeface="Optimistic" panose="020B0503020203020204" pitchFamily="34" charset="0"/>
              </a:rPr>
              <a:t>Accélérer Vos Tâches</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Des suggestions à l’automatisation, l’IA facilite les tâches quotidiennes.</a:t>
            </a:r>
            <a:endParaRPr>
              <a:latin typeface="Optimistic" panose="020B0503020203020204" pitchFamily="34" charset="0"/>
              <a:cs typeface="Optimistic" panose="020B0503020203020204" pitchFamily="34" charset="0"/>
            </a:endParaRPr>
          </a:p>
        </p:txBody>
      </p:sp>
      <p:sp>
        <p:nvSpPr>
          <p:cNvPr id="1021" name="Google Shape;1021;p10"/>
          <p:cNvSpPr/>
          <p:nvPr/>
        </p:nvSpPr>
        <p:spPr>
          <a:xfrm>
            <a:off x="5248225"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22" name="Google Shape;1022;p10"/>
          <p:cNvSpPr/>
          <p:nvPr/>
        </p:nvSpPr>
        <p:spPr>
          <a:xfrm>
            <a:off x="9328738"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23" name="Google Shape;1023;p10"/>
          <p:cNvSpPr/>
          <p:nvPr/>
        </p:nvSpPr>
        <p:spPr>
          <a:xfrm>
            <a:off x="13409463"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24" name="Google Shape;1024;p10"/>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INTERAGIR AVEC L’IA</a:t>
            </a:r>
            <a:endParaRPr sz="1000">
              <a:latin typeface="Optimistic" panose="020B0503020203020204" pitchFamily="34" charset="0"/>
              <a:cs typeface="Optimistic" panose="020B0503020203020204" pitchFamily="34" charset="0"/>
            </a:endParaRPr>
          </a:p>
        </p:txBody>
      </p:sp>
      <p:pic>
        <p:nvPicPr>
          <p:cNvPr id="1025" name="Google Shape;1025;p10" title="Asset 41.png"/>
          <p:cNvPicPr preferRelativeResize="0"/>
          <p:nvPr/>
        </p:nvPicPr>
        <p:blipFill rotWithShape="1">
          <a:blip r:embed="rId3">
            <a:alphaModFix/>
          </a:blip>
          <a:srcRect/>
          <a:stretch/>
        </p:blipFill>
        <p:spPr>
          <a:xfrm>
            <a:off x="13769467" y="3991233"/>
            <a:ext cx="399043" cy="681932"/>
          </a:xfrm>
          <a:prstGeom prst="rect">
            <a:avLst/>
          </a:prstGeom>
          <a:noFill/>
          <a:ln>
            <a:noFill/>
          </a:ln>
        </p:spPr>
      </p:pic>
      <p:pic>
        <p:nvPicPr>
          <p:cNvPr id="1026" name="Google Shape;1026;p10" title="Asset 42.png"/>
          <p:cNvPicPr preferRelativeResize="0"/>
          <p:nvPr/>
        </p:nvPicPr>
        <p:blipFill rotWithShape="1">
          <a:blip r:embed="rId4">
            <a:alphaModFix/>
          </a:blip>
          <a:srcRect/>
          <a:stretch/>
        </p:blipFill>
        <p:spPr>
          <a:xfrm>
            <a:off x="9636425" y="3919550"/>
            <a:ext cx="672571" cy="681950"/>
          </a:xfrm>
          <a:prstGeom prst="rect">
            <a:avLst/>
          </a:prstGeom>
          <a:noFill/>
          <a:ln>
            <a:noFill/>
          </a:ln>
        </p:spPr>
      </p:pic>
      <p:pic>
        <p:nvPicPr>
          <p:cNvPr id="1027" name="Google Shape;1027;p10" title="Asset 43.png"/>
          <p:cNvPicPr preferRelativeResize="0"/>
          <p:nvPr/>
        </p:nvPicPr>
        <p:blipFill rotWithShape="1">
          <a:blip r:embed="rId5">
            <a:alphaModFix/>
          </a:blip>
          <a:srcRect/>
          <a:stretch/>
        </p:blipFill>
        <p:spPr>
          <a:xfrm>
            <a:off x="5683339" y="3911862"/>
            <a:ext cx="825326" cy="710679"/>
          </a:xfrm>
          <a:prstGeom prst="rect">
            <a:avLst/>
          </a:prstGeom>
          <a:noFill/>
          <a:ln>
            <a:noFill/>
          </a:ln>
        </p:spPr>
      </p:pic>
      <p:pic>
        <p:nvPicPr>
          <p:cNvPr id="1028" name="Google Shape;1028;p10" title="Asset 44.png"/>
          <p:cNvPicPr preferRelativeResize="0"/>
          <p:nvPr/>
        </p:nvPicPr>
        <p:blipFill rotWithShape="1">
          <a:blip r:embed="rId6">
            <a:alphaModFix/>
          </a:blip>
          <a:srcRect/>
          <a:stretch/>
        </p:blipFill>
        <p:spPr>
          <a:xfrm>
            <a:off x="1551200" y="3866250"/>
            <a:ext cx="627450" cy="801250"/>
          </a:xfrm>
          <a:prstGeom prst="rect">
            <a:avLst/>
          </a:prstGeom>
          <a:noFill/>
          <a:ln>
            <a:noFill/>
          </a:ln>
        </p:spPr>
      </p:pic>
      <p:sp>
        <p:nvSpPr>
          <p:cNvPr id="1029" name="Google Shape;1029;p10"/>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33"/>
        <p:cNvGrpSpPr/>
        <p:nvPr/>
      </p:nvGrpSpPr>
      <p:grpSpPr>
        <a:xfrm>
          <a:off x="0" y="0"/>
          <a:ext cx="0" cy="0"/>
          <a:chOff x="0" y="0"/>
          <a:chExt cx="0" cy="0"/>
        </a:xfrm>
      </p:grpSpPr>
      <p:sp>
        <p:nvSpPr>
          <p:cNvPr id="1034" name="Google Shape;1034;p11"/>
          <p:cNvSpPr/>
          <p:nvPr/>
        </p:nvSpPr>
        <p:spPr>
          <a:xfrm>
            <a:off x="8008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35" name="Google Shape;1035;p11"/>
          <p:cNvSpPr txBox="1">
            <a:spLocks noGrp="1"/>
          </p:cNvSpPr>
          <p:nvPr>
            <p:ph type="title"/>
          </p:nvPr>
        </p:nvSpPr>
        <p:spPr>
          <a:xfrm>
            <a:off x="1170725" y="3224225"/>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rPr>
              <a:t>Apprentissage Automatique</a:t>
            </a:r>
            <a:endParaRPr sz="1800" b="1">
              <a:solidFill>
                <a:schemeClr val="accent4"/>
              </a:solidFill>
              <a:latin typeface="Optimistic" panose="020B0503020203020204" pitchFamily="34" charset="0"/>
              <a:cs typeface="Optimistic" panose="020B0503020203020204" pitchFamily="34" charset="0"/>
            </a:endParaRPr>
          </a:p>
        </p:txBody>
      </p:sp>
      <p:sp>
        <p:nvSpPr>
          <p:cNvPr id="1036" name="Google Shape;1036;p11"/>
          <p:cNvSpPr txBox="1">
            <a:spLocks noGrp="1"/>
          </p:cNvSpPr>
          <p:nvPr>
            <p:ph type="body" idx="1"/>
          </p:nvPr>
        </p:nvSpPr>
        <p:spPr>
          <a:xfrm>
            <a:off x="1170725" y="4007975"/>
            <a:ext cx="4077600" cy="163249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SzPts val="1800"/>
              <a:buNone/>
            </a:pPr>
            <a:r>
              <a:rPr lang="en" sz="1700">
                <a:solidFill>
                  <a:schemeClr val="accent4"/>
                </a:solidFill>
                <a:latin typeface="Optimistic" panose="020B0503020203020204" pitchFamily="34" charset="0"/>
                <a:cs typeface="Optimistic" panose="020B0503020203020204" pitchFamily="34" charset="0"/>
              </a:rPr>
              <a:t>Une méthode grâce à laquelle les ordinateurs apprennent des modèles à partir de données afin de prendre des décisions ou faire des prédictions, sans être explicitement programmés.</a:t>
            </a:r>
            <a:endParaRPr sz="1700">
              <a:solidFill>
                <a:schemeClr val="accent4"/>
              </a:solidFill>
              <a:latin typeface="Optimistic" panose="020B0503020203020204" pitchFamily="34" charset="0"/>
              <a:cs typeface="Optimistic" panose="020B0503020203020204" pitchFamily="34" charset="0"/>
            </a:endParaRPr>
          </a:p>
        </p:txBody>
      </p:sp>
      <p:sp>
        <p:nvSpPr>
          <p:cNvPr id="1037" name="Google Shape;1037;p11"/>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INTERAGIR AVEC L’IA</a:t>
            </a:r>
            <a:endParaRPr sz="1000">
              <a:latin typeface="Optimistic" panose="020B0503020203020204" pitchFamily="34" charset="0"/>
              <a:cs typeface="Optimistic" panose="020B0503020203020204" pitchFamily="34" charset="0"/>
            </a:endParaRPr>
          </a:p>
        </p:txBody>
      </p:sp>
      <p:sp>
        <p:nvSpPr>
          <p:cNvPr id="1038" name="Google Shape;1038;p11"/>
          <p:cNvSpPr/>
          <p:nvPr/>
        </p:nvSpPr>
        <p:spPr>
          <a:xfrm>
            <a:off x="800875"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39" name="Google Shape;1039;p11"/>
          <p:cNvSpPr txBox="1">
            <a:spLocks noGrp="1"/>
          </p:cNvSpPr>
          <p:nvPr>
            <p:ph type="title"/>
          </p:nvPr>
        </p:nvSpPr>
        <p:spPr>
          <a:xfrm>
            <a:off x="1170725" y="6724650"/>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rPr>
              <a:t>Réseaux de Neurones</a:t>
            </a:r>
            <a:endParaRPr sz="1800" b="1">
              <a:solidFill>
                <a:schemeClr val="accent4"/>
              </a:solidFill>
              <a:latin typeface="Optimistic" panose="020B0503020203020204" pitchFamily="34" charset="0"/>
              <a:cs typeface="Optimistic" panose="020B0503020203020204" pitchFamily="34" charset="0"/>
            </a:endParaRPr>
          </a:p>
        </p:txBody>
      </p:sp>
      <p:sp>
        <p:nvSpPr>
          <p:cNvPr id="1040" name="Google Shape;1040;p11"/>
          <p:cNvSpPr txBox="1">
            <a:spLocks noGrp="1"/>
          </p:cNvSpPr>
          <p:nvPr>
            <p:ph type="body" idx="1"/>
          </p:nvPr>
        </p:nvSpPr>
        <p:spPr>
          <a:xfrm>
            <a:off x="1170725" y="7508400"/>
            <a:ext cx="4187700" cy="163249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SzPts val="1800"/>
              <a:buNone/>
            </a:pPr>
            <a:r>
              <a:rPr lang="en" sz="1700">
                <a:solidFill>
                  <a:schemeClr val="accent4"/>
                </a:solidFill>
                <a:latin typeface="Optimistic" panose="020B0503020203020204" pitchFamily="34" charset="0"/>
                <a:cs typeface="Optimistic" panose="020B0503020203020204" pitchFamily="34" charset="0"/>
              </a:rPr>
              <a:t>Des systèmes informatiques inspirés du cerveau humain qui traitent l’information à travers plusieurs couches afin de reconnaître des modèles et faire des prédictions.</a:t>
            </a:r>
            <a:endParaRPr sz="1700">
              <a:solidFill>
                <a:schemeClr val="accent4"/>
              </a:solidFill>
              <a:latin typeface="Optimistic" panose="020B0503020203020204" pitchFamily="34" charset="0"/>
              <a:cs typeface="Optimistic" panose="020B0503020203020204" pitchFamily="34" charset="0"/>
            </a:endParaRPr>
          </a:p>
        </p:txBody>
      </p:sp>
      <p:sp>
        <p:nvSpPr>
          <p:cNvPr id="1041" name="Google Shape;1041;p11"/>
          <p:cNvSpPr/>
          <p:nvPr/>
        </p:nvSpPr>
        <p:spPr>
          <a:xfrm>
            <a:off x="599122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42" name="Google Shape;1042;p11"/>
          <p:cNvSpPr txBox="1">
            <a:spLocks noGrp="1"/>
          </p:cNvSpPr>
          <p:nvPr>
            <p:ph type="title"/>
          </p:nvPr>
        </p:nvSpPr>
        <p:spPr>
          <a:xfrm>
            <a:off x="6361074" y="3224225"/>
            <a:ext cx="4260033"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dirty="0" err="1">
                <a:solidFill>
                  <a:schemeClr val="accent4"/>
                </a:solidFill>
                <a:latin typeface="Optimistic" panose="020B0503020203020204" pitchFamily="34" charset="0"/>
                <a:cs typeface="Optimistic" panose="020B0503020203020204" pitchFamily="34" charset="0"/>
              </a:rPr>
              <a:t>Traitement</a:t>
            </a:r>
            <a:r>
              <a:rPr lang="en" sz="1800" b="1" dirty="0">
                <a:solidFill>
                  <a:schemeClr val="accent4"/>
                </a:solidFill>
                <a:latin typeface="Optimistic" panose="020B0503020203020204" pitchFamily="34" charset="0"/>
                <a:cs typeface="Optimistic" panose="020B0503020203020204" pitchFamily="34" charset="0"/>
              </a:rPr>
              <a:t> du </a:t>
            </a:r>
            <a:r>
              <a:rPr lang="en" sz="1800" b="1" dirty="0" err="1">
                <a:solidFill>
                  <a:schemeClr val="accent4"/>
                </a:solidFill>
                <a:latin typeface="Optimistic" panose="020B0503020203020204" pitchFamily="34" charset="0"/>
                <a:cs typeface="Optimistic" panose="020B0503020203020204" pitchFamily="34" charset="0"/>
              </a:rPr>
              <a:t>Langage</a:t>
            </a:r>
            <a:r>
              <a:rPr lang="en" sz="1800" b="1" dirty="0">
                <a:solidFill>
                  <a:schemeClr val="accent4"/>
                </a:solidFill>
                <a:latin typeface="Optimistic" panose="020B0503020203020204" pitchFamily="34" charset="0"/>
                <a:cs typeface="Optimistic" panose="020B0503020203020204" pitchFamily="34" charset="0"/>
              </a:rPr>
              <a:t> Naturel (TLN)</a:t>
            </a:r>
            <a:endParaRPr sz="1800" b="1" dirty="0">
              <a:solidFill>
                <a:schemeClr val="accent4"/>
              </a:solidFill>
              <a:latin typeface="Optimistic" panose="020B0503020203020204" pitchFamily="34" charset="0"/>
              <a:cs typeface="Optimistic" panose="020B0503020203020204" pitchFamily="34" charset="0"/>
            </a:endParaRPr>
          </a:p>
        </p:txBody>
      </p:sp>
      <p:sp>
        <p:nvSpPr>
          <p:cNvPr id="1043" name="Google Shape;1043;p11"/>
          <p:cNvSpPr txBox="1">
            <a:spLocks noGrp="1"/>
          </p:cNvSpPr>
          <p:nvPr>
            <p:ph type="body" idx="1"/>
          </p:nvPr>
        </p:nvSpPr>
        <p:spPr>
          <a:xfrm>
            <a:off x="6361075" y="4007975"/>
            <a:ext cx="4077600" cy="1459887"/>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sz="1700">
                <a:solidFill>
                  <a:schemeClr val="accent4"/>
                </a:solidFill>
                <a:latin typeface="Optimistic" panose="020B0503020203020204" pitchFamily="34" charset="0"/>
                <a:cs typeface="Optimistic" panose="020B0503020203020204" pitchFamily="34" charset="0"/>
              </a:rPr>
              <a:t>Une technologie qui permet aux ordinateurs de comprendre, interpréter et générer le langage naturel.</a:t>
            </a:r>
            <a:endParaRPr sz="1700">
              <a:solidFill>
                <a:schemeClr val="accent4"/>
              </a:solidFill>
              <a:latin typeface="Optimistic" panose="020B0503020203020204" pitchFamily="34" charset="0"/>
              <a:cs typeface="Optimistic" panose="020B0503020203020204" pitchFamily="34" charset="0"/>
            </a:endParaRPr>
          </a:p>
          <a:p>
            <a:pPr marL="0" lvl="0" indent="0" algn="l" rtl="0">
              <a:lnSpc>
                <a:spcPct val="115000"/>
              </a:lnSpc>
              <a:spcBef>
                <a:spcPts val="1000"/>
              </a:spcBef>
              <a:spcAft>
                <a:spcPts val="1000"/>
              </a:spcAft>
              <a:buSzPts val="1800"/>
              <a:buNone/>
            </a:pPr>
            <a:endParaRPr sz="1700">
              <a:solidFill>
                <a:schemeClr val="accent4"/>
              </a:solidFill>
              <a:latin typeface="Optimistic" panose="020B0503020203020204" pitchFamily="34" charset="0"/>
              <a:cs typeface="Optimistic" panose="020B0503020203020204" pitchFamily="34" charset="0"/>
            </a:endParaRPr>
          </a:p>
        </p:txBody>
      </p:sp>
      <p:sp>
        <p:nvSpPr>
          <p:cNvPr id="1044" name="Google Shape;1044;p11"/>
          <p:cNvSpPr/>
          <p:nvPr/>
        </p:nvSpPr>
        <p:spPr>
          <a:xfrm>
            <a:off x="5991225"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45" name="Google Shape;1045;p11"/>
          <p:cNvSpPr txBox="1">
            <a:spLocks noGrp="1"/>
          </p:cNvSpPr>
          <p:nvPr>
            <p:ph type="title"/>
          </p:nvPr>
        </p:nvSpPr>
        <p:spPr>
          <a:xfrm>
            <a:off x="6361075" y="6724650"/>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rPr>
              <a:t>Superintelligence</a:t>
            </a:r>
            <a:endParaRPr sz="1800" b="1">
              <a:solidFill>
                <a:schemeClr val="accent4"/>
              </a:solidFill>
              <a:latin typeface="Optimistic" panose="020B0503020203020204" pitchFamily="34" charset="0"/>
              <a:cs typeface="Optimistic" panose="020B0503020203020204" pitchFamily="34" charset="0"/>
            </a:endParaRPr>
          </a:p>
        </p:txBody>
      </p:sp>
      <p:sp>
        <p:nvSpPr>
          <p:cNvPr id="1046" name="Google Shape;1046;p11"/>
          <p:cNvSpPr txBox="1">
            <a:spLocks noGrp="1"/>
          </p:cNvSpPr>
          <p:nvPr>
            <p:ph type="body" idx="1"/>
          </p:nvPr>
        </p:nvSpPr>
        <p:spPr>
          <a:xfrm>
            <a:off x="6361075" y="7508400"/>
            <a:ext cx="4077600" cy="1331647"/>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SzPts val="1800"/>
              <a:buNone/>
            </a:pPr>
            <a:r>
              <a:rPr lang="en" sz="1700">
                <a:solidFill>
                  <a:schemeClr val="accent4"/>
                </a:solidFill>
                <a:latin typeface="Optimistic" panose="020B0503020203020204" pitchFamily="34" charset="0"/>
                <a:cs typeface="Optimistic" panose="020B0503020203020204" pitchFamily="34" charset="0"/>
              </a:rPr>
              <a:t>Une forme théorique d’intelligence artificielle qui dépasserait l’intelligence humaine dans presque tous les domaines</a:t>
            </a:r>
            <a:endParaRPr sz="1700">
              <a:solidFill>
                <a:schemeClr val="accent4"/>
              </a:solidFill>
              <a:latin typeface="Optimistic" panose="020B0503020203020204" pitchFamily="34" charset="0"/>
              <a:cs typeface="Optimistic" panose="020B0503020203020204" pitchFamily="34" charset="0"/>
            </a:endParaRPr>
          </a:p>
        </p:txBody>
      </p:sp>
      <p:sp>
        <p:nvSpPr>
          <p:cNvPr id="1047" name="Google Shape;1047;p11"/>
          <p:cNvSpPr/>
          <p:nvPr/>
        </p:nvSpPr>
        <p:spPr>
          <a:xfrm>
            <a:off x="111815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48" name="Google Shape;1048;p11"/>
          <p:cNvSpPr txBox="1">
            <a:spLocks noGrp="1"/>
          </p:cNvSpPr>
          <p:nvPr>
            <p:ph type="title"/>
          </p:nvPr>
        </p:nvSpPr>
        <p:spPr>
          <a:xfrm>
            <a:off x="11551425" y="3224225"/>
            <a:ext cx="44490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solidFill>
                  <a:schemeClr val="accent4"/>
                </a:solidFill>
                <a:latin typeface="Optimistic" panose="020B0503020203020204" pitchFamily="34" charset="0"/>
                <a:cs typeface="Optimistic" panose="020B0503020203020204" pitchFamily="34" charset="0"/>
              </a:rPr>
              <a:t>Intelligence Artificielle Générale (IAG)</a:t>
            </a:r>
            <a:endParaRPr sz="1800" b="1">
              <a:solidFill>
                <a:schemeClr val="accent4"/>
              </a:solidFill>
              <a:latin typeface="Optimistic" panose="020B0503020203020204" pitchFamily="34" charset="0"/>
              <a:cs typeface="Optimistic" panose="020B0503020203020204" pitchFamily="34" charset="0"/>
            </a:endParaRPr>
          </a:p>
        </p:txBody>
      </p:sp>
      <p:sp>
        <p:nvSpPr>
          <p:cNvPr id="1049" name="Google Shape;1049;p11"/>
          <p:cNvSpPr txBox="1">
            <a:spLocks noGrp="1"/>
          </p:cNvSpPr>
          <p:nvPr>
            <p:ph type="body" idx="1"/>
          </p:nvPr>
        </p:nvSpPr>
        <p:spPr>
          <a:xfrm>
            <a:off x="11551425" y="4007975"/>
            <a:ext cx="4077600" cy="163249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SzPts val="1800"/>
              <a:buNone/>
            </a:pPr>
            <a:r>
              <a:rPr lang="en" sz="1700">
                <a:solidFill>
                  <a:schemeClr val="accent4"/>
                </a:solidFill>
                <a:latin typeface="Optimistic" panose="020B0503020203020204" pitchFamily="34" charset="0"/>
                <a:cs typeface="Optimistic" panose="020B0503020203020204" pitchFamily="34" charset="0"/>
              </a:rPr>
              <a:t>Un type hypothétique d’IA capable de penser, d’apprendre et de résoudre des problèmes dans de nombreux domaines, à un niveau comparable à celui de l’être humaini.</a:t>
            </a:r>
            <a:endParaRPr sz="1700">
              <a:solidFill>
                <a:schemeClr val="accent4"/>
              </a:solidFill>
              <a:latin typeface="Optimistic" panose="020B0503020203020204" pitchFamily="34" charset="0"/>
              <a:cs typeface="Optimistic" panose="020B0503020203020204" pitchFamily="34" charset="0"/>
            </a:endParaRPr>
          </a:p>
        </p:txBody>
      </p:sp>
      <p:sp>
        <p:nvSpPr>
          <p:cNvPr id="1050" name="Google Shape;1050;p11"/>
          <p:cNvSpPr txBox="1">
            <a:spLocks noGrp="1"/>
          </p:cNvSpPr>
          <p:nvPr>
            <p:ph type="title"/>
          </p:nvPr>
        </p:nvSpPr>
        <p:spPr>
          <a:xfrm>
            <a:off x="790573" y="1318438"/>
            <a:ext cx="147858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Concepts Clés de l’IA</a:t>
            </a:r>
            <a:endParaRPr>
              <a:latin typeface="Optimistic" panose="020B0503020203020204" pitchFamily="34" charset="0"/>
              <a:cs typeface="Optimistic" panose="020B0503020203020204" pitchFamily="34" charset="0"/>
            </a:endParaRPr>
          </a:p>
        </p:txBody>
      </p:sp>
      <p:pic>
        <p:nvPicPr>
          <p:cNvPr id="1051" name="Google Shape;1051;p11" title="Machine Learning.png"/>
          <p:cNvPicPr preferRelativeResize="0"/>
          <p:nvPr/>
        </p:nvPicPr>
        <p:blipFill rotWithShape="1">
          <a:blip r:embed="rId3">
            <a:alphaModFix/>
          </a:blip>
          <a:srcRect/>
          <a:stretch/>
        </p:blipFill>
        <p:spPr>
          <a:xfrm>
            <a:off x="1150686" y="2822636"/>
            <a:ext cx="765678" cy="656625"/>
          </a:xfrm>
          <a:prstGeom prst="rect">
            <a:avLst/>
          </a:prstGeom>
          <a:noFill/>
          <a:ln>
            <a:noFill/>
          </a:ln>
        </p:spPr>
      </p:pic>
      <p:pic>
        <p:nvPicPr>
          <p:cNvPr id="1052" name="Google Shape;1052;p11" title="Natural Language.png"/>
          <p:cNvPicPr preferRelativeResize="0"/>
          <p:nvPr/>
        </p:nvPicPr>
        <p:blipFill rotWithShape="1">
          <a:blip r:embed="rId4">
            <a:alphaModFix/>
          </a:blip>
          <a:srcRect/>
          <a:stretch/>
        </p:blipFill>
        <p:spPr>
          <a:xfrm>
            <a:off x="6351063" y="2743477"/>
            <a:ext cx="765675" cy="780538"/>
          </a:xfrm>
          <a:prstGeom prst="rect">
            <a:avLst/>
          </a:prstGeom>
          <a:noFill/>
          <a:ln>
            <a:noFill/>
          </a:ln>
        </p:spPr>
      </p:pic>
      <p:pic>
        <p:nvPicPr>
          <p:cNvPr id="1053" name="Google Shape;1053;p11" title="AGI.png"/>
          <p:cNvPicPr preferRelativeResize="0"/>
          <p:nvPr/>
        </p:nvPicPr>
        <p:blipFill rotWithShape="1">
          <a:blip r:embed="rId5">
            <a:alphaModFix/>
          </a:blip>
          <a:srcRect/>
          <a:stretch/>
        </p:blipFill>
        <p:spPr>
          <a:xfrm>
            <a:off x="11551413" y="2672363"/>
            <a:ext cx="765675" cy="739280"/>
          </a:xfrm>
          <a:prstGeom prst="rect">
            <a:avLst/>
          </a:prstGeom>
          <a:noFill/>
          <a:ln>
            <a:noFill/>
          </a:ln>
        </p:spPr>
      </p:pic>
      <p:pic>
        <p:nvPicPr>
          <p:cNvPr id="1054" name="Google Shape;1054;p11" title="Super Intelligence.png"/>
          <p:cNvPicPr preferRelativeResize="0"/>
          <p:nvPr/>
        </p:nvPicPr>
        <p:blipFill rotWithShape="1">
          <a:blip r:embed="rId6">
            <a:alphaModFix/>
          </a:blip>
          <a:srcRect/>
          <a:stretch/>
        </p:blipFill>
        <p:spPr>
          <a:xfrm>
            <a:off x="6361065" y="6269659"/>
            <a:ext cx="387145" cy="656625"/>
          </a:xfrm>
          <a:prstGeom prst="rect">
            <a:avLst/>
          </a:prstGeom>
          <a:noFill/>
          <a:ln>
            <a:noFill/>
          </a:ln>
        </p:spPr>
      </p:pic>
      <p:pic>
        <p:nvPicPr>
          <p:cNvPr id="1055" name="Google Shape;1055;p11" title="Neural Network.png"/>
          <p:cNvPicPr preferRelativeResize="0"/>
          <p:nvPr/>
        </p:nvPicPr>
        <p:blipFill rotWithShape="1">
          <a:blip r:embed="rId7">
            <a:alphaModFix/>
          </a:blip>
          <a:srcRect/>
          <a:stretch/>
        </p:blipFill>
        <p:spPr>
          <a:xfrm>
            <a:off x="1150700" y="6312991"/>
            <a:ext cx="765675" cy="636953"/>
          </a:xfrm>
          <a:prstGeom prst="rect">
            <a:avLst/>
          </a:prstGeom>
          <a:noFill/>
          <a:ln>
            <a:noFill/>
          </a:ln>
        </p:spPr>
      </p:pic>
      <p:sp>
        <p:nvSpPr>
          <p:cNvPr id="1056" name="Google Shape;1056;p11"/>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60"/>
        <p:cNvGrpSpPr/>
        <p:nvPr/>
      </p:nvGrpSpPr>
      <p:grpSpPr>
        <a:xfrm>
          <a:off x="0" y="0"/>
          <a:ext cx="0" cy="0"/>
          <a:chOff x="0" y="0"/>
          <a:chExt cx="0" cy="0"/>
        </a:xfrm>
      </p:grpSpPr>
      <p:sp>
        <p:nvSpPr>
          <p:cNvPr id="1061" name="Google Shape;1061;p12"/>
          <p:cNvSpPr/>
          <p:nvPr/>
        </p:nvSpPr>
        <p:spPr>
          <a:xfrm>
            <a:off x="6359500" y="-137422"/>
            <a:ext cx="11928600" cy="10287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2" name="Google Shape;1062;p12" title="shutterstock_2705484161.jpg"/>
          <p:cNvPicPr preferRelativeResize="0"/>
          <p:nvPr/>
        </p:nvPicPr>
        <p:blipFill rotWithShape="1">
          <a:blip r:embed="rId3">
            <a:alphaModFix/>
          </a:blip>
          <a:srcRect l="26357" t="287" r="11053" b="742"/>
          <a:stretch/>
        </p:blipFill>
        <p:spPr>
          <a:xfrm>
            <a:off x="6359350" y="0"/>
            <a:ext cx="11928602" cy="10287000"/>
          </a:xfrm>
          <a:prstGeom prst="rect">
            <a:avLst/>
          </a:prstGeom>
          <a:noFill/>
          <a:ln>
            <a:noFill/>
          </a:ln>
        </p:spPr>
      </p:pic>
      <p:sp>
        <p:nvSpPr>
          <p:cNvPr id="1063" name="Google Shape;1063;p12"/>
          <p:cNvSpPr/>
          <p:nvPr/>
        </p:nvSpPr>
        <p:spPr>
          <a:xfrm>
            <a:off x="6357950" y="50"/>
            <a:ext cx="11928600" cy="10287000"/>
          </a:xfrm>
          <a:prstGeom prst="rect">
            <a:avLst/>
          </a:prstGeom>
          <a:solidFill>
            <a:srgbClr val="000000">
              <a:alpha val="38431"/>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2"/>
          <p:cNvSpPr txBox="1">
            <a:spLocks noGrp="1"/>
          </p:cNvSpPr>
          <p:nvPr>
            <p:ph type="title"/>
          </p:nvPr>
        </p:nvSpPr>
        <p:spPr>
          <a:xfrm>
            <a:off x="777251" y="2532900"/>
            <a:ext cx="531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t>Votre initiation à l'IA commence Ici</a:t>
            </a:r>
            <a:endParaRPr/>
          </a:p>
        </p:txBody>
      </p:sp>
      <p:sp>
        <p:nvSpPr>
          <p:cNvPr id="1065" name="Google Shape;1065;p12"/>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000"/>
              </a:spcAft>
              <a:buSzPts val="1800"/>
              <a:buNone/>
            </a:pPr>
            <a:r>
              <a:rPr lang="en"/>
              <a:t>Vous allez explorer 4 modules pratiques</a:t>
            </a:r>
            <a:endParaRPr/>
          </a:p>
        </p:txBody>
      </p:sp>
      <p:sp>
        <p:nvSpPr>
          <p:cNvPr id="1066" name="Google Shape;1066;p12"/>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t>INTERAGIR AVEC L’IA</a:t>
            </a:r>
            <a:endParaRPr sz="1000"/>
          </a:p>
        </p:txBody>
      </p:sp>
      <p:sp>
        <p:nvSpPr>
          <p:cNvPr id="1067" name="Google Shape;1067;p12"/>
          <p:cNvSpPr/>
          <p:nvPr/>
        </p:nvSpPr>
        <p:spPr>
          <a:xfrm>
            <a:off x="7828850" y="2035053"/>
            <a:ext cx="4094700" cy="3147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12"/>
          <p:cNvSpPr/>
          <p:nvPr/>
        </p:nvSpPr>
        <p:spPr>
          <a:xfrm>
            <a:off x="12655025" y="2035053"/>
            <a:ext cx="4094700" cy="3147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2"/>
          <p:cNvSpPr/>
          <p:nvPr/>
        </p:nvSpPr>
        <p:spPr>
          <a:xfrm>
            <a:off x="7828850" y="5667675"/>
            <a:ext cx="4094700" cy="3147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2"/>
          <p:cNvSpPr/>
          <p:nvPr/>
        </p:nvSpPr>
        <p:spPr>
          <a:xfrm>
            <a:off x="12655025" y="5667675"/>
            <a:ext cx="4094700" cy="3147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2"/>
          <p:cNvSpPr txBox="1">
            <a:spLocks noGrp="1"/>
          </p:cNvSpPr>
          <p:nvPr>
            <p:ph type="body" idx="1"/>
          </p:nvPr>
        </p:nvSpPr>
        <p:spPr>
          <a:xfrm>
            <a:off x="8203938" y="2983870"/>
            <a:ext cx="33432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t>Créer avec l’IA :</a:t>
            </a:r>
            <a:endParaRPr b="1"/>
          </a:p>
          <a:p>
            <a:pPr marL="0" lvl="0" indent="0" algn="l" rtl="0">
              <a:lnSpc>
                <a:spcPct val="100000"/>
              </a:lnSpc>
              <a:spcBef>
                <a:spcPts val="0"/>
              </a:spcBef>
              <a:spcAft>
                <a:spcPts val="0"/>
              </a:spcAft>
              <a:buSzPts val="1800"/>
              <a:buNone/>
            </a:pPr>
            <a:r>
              <a:rPr lang="en" b="1"/>
              <a:t>Détection de l’IA dans les Médias</a:t>
            </a:r>
            <a:endParaRPr b="1"/>
          </a:p>
          <a:p>
            <a:pPr marL="13833" lvl="0" indent="0" algn="l" rtl="0">
              <a:lnSpc>
                <a:spcPct val="100000"/>
              </a:lnSpc>
              <a:spcBef>
                <a:spcPts val="1000"/>
              </a:spcBef>
              <a:spcAft>
                <a:spcPts val="0"/>
              </a:spcAft>
              <a:buSzPts val="1800"/>
              <a:buNone/>
            </a:pPr>
            <a:r>
              <a:rPr lang="en">
                <a:solidFill>
                  <a:srgbClr val="092838"/>
                </a:solidFill>
              </a:rPr>
              <a:t>Repérer les contenus falsifiés et les deepfakes qui pourraient vous induire en erreur ou vous nuire.</a:t>
            </a:r>
            <a:endParaRPr>
              <a:solidFill>
                <a:srgbClr val="092838"/>
              </a:solidFill>
            </a:endParaRPr>
          </a:p>
          <a:p>
            <a:pPr marL="0" lvl="0" indent="0" algn="l" rtl="0">
              <a:lnSpc>
                <a:spcPct val="100000"/>
              </a:lnSpc>
              <a:spcBef>
                <a:spcPts val="0"/>
              </a:spcBef>
              <a:spcAft>
                <a:spcPts val="1000"/>
              </a:spcAft>
              <a:buSzPts val="1800"/>
              <a:buNone/>
            </a:pPr>
            <a:endParaRPr/>
          </a:p>
        </p:txBody>
      </p:sp>
      <p:sp>
        <p:nvSpPr>
          <p:cNvPr id="1072" name="Google Shape;1072;p12"/>
          <p:cNvSpPr txBox="1">
            <a:spLocks noGrp="1"/>
          </p:cNvSpPr>
          <p:nvPr>
            <p:ph type="body" idx="1"/>
          </p:nvPr>
        </p:nvSpPr>
        <p:spPr>
          <a:xfrm>
            <a:off x="13030763" y="2983870"/>
            <a:ext cx="33432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t>Concevoir l’IA :</a:t>
            </a:r>
            <a:endParaRPr b="1"/>
          </a:p>
          <a:p>
            <a:pPr marL="0" lvl="0" indent="0" algn="l" rtl="0">
              <a:lnSpc>
                <a:spcPct val="100000"/>
              </a:lnSpc>
              <a:spcBef>
                <a:spcPts val="0"/>
              </a:spcBef>
              <a:spcAft>
                <a:spcPts val="0"/>
              </a:spcAft>
              <a:buSzPts val="1800"/>
              <a:buNone/>
            </a:pPr>
            <a:r>
              <a:rPr lang="en" b="1"/>
              <a:t>Comprendre l’Intelligence Artificielle</a:t>
            </a:r>
            <a:endParaRPr b="1"/>
          </a:p>
          <a:p>
            <a:pPr marL="13833" lvl="0" indent="0" algn="l" rtl="0">
              <a:lnSpc>
                <a:spcPct val="100000"/>
              </a:lnSpc>
              <a:spcBef>
                <a:spcPts val="1000"/>
              </a:spcBef>
              <a:spcAft>
                <a:spcPts val="0"/>
              </a:spcAft>
              <a:buSzPts val="1800"/>
              <a:buNone/>
            </a:pPr>
            <a:r>
              <a:rPr lang="en">
                <a:solidFill>
                  <a:srgbClr val="092838"/>
                </a:solidFill>
              </a:rPr>
              <a:t>Comprendre le fonctionnement de l’IA de manière simple et accessible.</a:t>
            </a:r>
            <a:endParaRPr>
              <a:solidFill>
                <a:srgbClr val="092838"/>
              </a:solidFill>
            </a:endParaRPr>
          </a:p>
          <a:p>
            <a:pPr marL="0" lvl="0" indent="0" algn="l" rtl="0">
              <a:lnSpc>
                <a:spcPct val="100000"/>
              </a:lnSpc>
              <a:spcBef>
                <a:spcPts val="0"/>
              </a:spcBef>
              <a:spcAft>
                <a:spcPts val="1000"/>
              </a:spcAft>
              <a:buSzPts val="1800"/>
              <a:buNone/>
            </a:pPr>
            <a:endParaRPr/>
          </a:p>
        </p:txBody>
      </p:sp>
      <p:sp>
        <p:nvSpPr>
          <p:cNvPr id="1073" name="Google Shape;1073;p12"/>
          <p:cNvSpPr txBox="1">
            <a:spLocks noGrp="1"/>
          </p:cNvSpPr>
          <p:nvPr>
            <p:ph type="body" idx="1"/>
          </p:nvPr>
        </p:nvSpPr>
        <p:spPr>
          <a:xfrm>
            <a:off x="8203938" y="6577703"/>
            <a:ext cx="32775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t>Gérer l’IA :</a:t>
            </a:r>
            <a:endParaRPr b="1"/>
          </a:p>
          <a:p>
            <a:pPr marL="0" lvl="0" indent="0" algn="l" rtl="0">
              <a:lnSpc>
                <a:spcPct val="100000"/>
              </a:lnSpc>
              <a:spcBef>
                <a:spcPts val="0"/>
              </a:spcBef>
              <a:spcAft>
                <a:spcPts val="0"/>
              </a:spcAft>
              <a:buSzPts val="1800"/>
              <a:buNone/>
            </a:pPr>
            <a:r>
              <a:rPr lang="en" b="1"/>
              <a:t>Outils d’IA au Quotidien</a:t>
            </a:r>
            <a:endParaRPr b="1"/>
          </a:p>
          <a:p>
            <a:pPr marL="13833" lvl="0" indent="0" algn="l" rtl="0">
              <a:lnSpc>
                <a:spcPct val="100000"/>
              </a:lnSpc>
              <a:spcBef>
                <a:spcPts val="1000"/>
              </a:spcBef>
              <a:spcAft>
                <a:spcPts val="0"/>
              </a:spcAft>
              <a:buSzPts val="1800"/>
              <a:buNone/>
            </a:pPr>
            <a:r>
              <a:rPr lang="en">
                <a:solidFill>
                  <a:srgbClr val="092838"/>
                </a:solidFill>
              </a:rPr>
              <a:t>Découvrez comment l’IA peut vous aider dans les tâches quotidiennes, le travail, l’apprentissage et la créativité.</a:t>
            </a:r>
            <a:endParaRPr>
              <a:solidFill>
                <a:srgbClr val="092838"/>
              </a:solidFill>
            </a:endParaRPr>
          </a:p>
          <a:p>
            <a:pPr marL="0" lvl="0" indent="0" algn="l" rtl="0">
              <a:lnSpc>
                <a:spcPct val="100000"/>
              </a:lnSpc>
              <a:spcBef>
                <a:spcPts val="0"/>
              </a:spcBef>
              <a:spcAft>
                <a:spcPts val="1000"/>
              </a:spcAft>
              <a:buSzPts val="1800"/>
              <a:buNone/>
            </a:pPr>
            <a:endParaRPr/>
          </a:p>
        </p:txBody>
      </p:sp>
      <p:sp>
        <p:nvSpPr>
          <p:cNvPr id="1074" name="Google Shape;1074;p12"/>
          <p:cNvSpPr txBox="1">
            <a:spLocks noGrp="1"/>
          </p:cNvSpPr>
          <p:nvPr>
            <p:ph type="body" idx="1"/>
          </p:nvPr>
        </p:nvSpPr>
        <p:spPr>
          <a:xfrm>
            <a:off x="13030763" y="6577703"/>
            <a:ext cx="33432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t>Sécurité de l’IA</a:t>
            </a:r>
            <a:endParaRPr b="1"/>
          </a:p>
          <a:p>
            <a:pPr marL="13833" lvl="0" indent="0" algn="l" rtl="0">
              <a:lnSpc>
                <a:spcPct val="100000"/>
              </a:lnSpc>
              <a:spcBef>
                <a:spcPts val="1000"/>
              </a:spcBef>
              <a:spcAft>
                <a:spcPts val="0"/>
              </a:spcAft>
              <a:buSzPts val="1800"/>
              <a:buNone/>
            </a:pPr>
            <a:br>
              <a:rPr lang="en">
                <a:solidFill>
                  <a:srgbClr val="092838"/>
                </a:solidFill>
              </a:rPr>
            </a:br>
            <a:r>
              <a:rPr lang="en">
                <a:solidFill>
                  <a:srgbClr val="092838"/>
                </a:solidFill>
              </a:rPr>
              <a:t>Apprenez à rester en sécurité, protéger vos données et guider votre famille en ligne.</a:t>
            </a:r>
            <a:endParaRPr>
              <a:solidFill>
                <a:srgbClr val="092838"/>
              </a:solidFill>
            </a:endParaRPr>
          </a:p>
          <a:p>
            <a:pPr marL="0" lvl="0" indent="0" algn="l" rtl="0">
              <a:lnSpc>
                <a:spcPct val="100000"/>
              </a:lnSpc>
              <a:spcBef>
                <a:spcPts val="0"/>
              </a:spcBef>
              <a:spcAft>
                <a:spcPts val="1000"/>
              </a:spcAft>
              <a:buSzPts val="1800"/>
              <a:buNone/>
            </a:pPr>
            <a:endParaRPr/>
          </a:p>
        </p:txBody>
      </p:sp>
      <p:sp>
        <p:nvSpPr>
          <p:cNvPr id="1075" name="Google Shape;1075;p12"/>
          <p:cNvSpPr txBox="1">
            <a:spLocks noGrp="1"/>
          </p:cNvSpPr>
          <p:nvPr>
            <p:ph type="title"/>
          </p:nvPr>
        </p:nvSpPr>
        <p:spPr>
          <a:xfrm>
            <a:off x="8203938" y="2242412"/>
            <a:ext cx="1155000" cy="4617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5600"/>
              <a:buNone/>
            </a:pPr>
            <a:r>
              <a:rPr lang="en" sz="3000">
                <a:solidFill>
                  <a:schemeClr val="accent6"/>
                </a:solidFill>
              </a:rPr>
              <a:t>01</a:t>
            </a:r>
            <a:endParaRPr sz="3000">
              <a:solidFill>
                <a:schemeClr val="accent6"/>
              </a:solidFill>
            </a:endParaRPr>
          </a:p>
        </p:txBody>
      </p:sp>
      <p:sp>
        <p:nvSpPr>
          <p:cNvPr id="1076" name="Google Shape;1076;p12"/>
          <p:cNvSpPr txBox="1">
            <a:spLocks noGrp="1"/>
          </p:cNvSpPr>
          <p:nvPr>
            <p:ph type="title"/>
          </p:nvPr>
        </p:nvSpPr>
        <p:spPr>
          <a:xfrm>
            <a:off x="13033113" y="2242412"/>
            <a:ext cx="1155000" cy="4617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5600"/>
              <a:buNone/>
            </a:pPr>
            <a:r>
              <a:rPr lang="en" sz="3000">
                <a:solidFill>
                  <a:schemeClr val="accent6"/>
                </a:solidFill>
              </a:rPr>
              <a:t>02</a:t>
            </a:r>
            <a:endParaRPr sz="3000">
              <a:solidFill>
                <a:schemeClr val="accent6"/>
              </a:solidFill>
            </a:endParaRPr>
          </a:p>
        </p:txBody>
      </p:sp>
      <p:sp>
        <p:nvSpPr>
          <p:cNvPr id="1077" name="Google Shape;1077;p12"/>
          <p:cNvSpPr txBox="1">
            <a:spLocks noGrp="1"/>
          </p:cNvSpPr>
          <p:nvPr>
            <p:ph type="title"/>
          </p:nvPr>
        </p:nvSpPr>
        <p:spPr>
          <a:xfrm>
            <a:off x="8203938" y="5897268"/>
            <a:ext cx="1155000" cy="4617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5600"/>
              <a:buNone/>
            </a:pPr>
            <a:r>
              <a:rPr lang="en" sz="3000">
                <a:solidFill>
                  <a:schemeClr val="accent6"/>
                </a:solidFill>
              </a:rPr>
              <a:t>03</a:t>
            </a:r>
            <a:endParaRPr sz="3000">
              <a:solidFill>
                <a:schemeClr val="accent6"/>
              </a:solidFill>
            </a:endParaRPr>
          </a:p>
        </p:txBody>
      </p:sp>
      <p:sp>
        <p:nvSpPr>
          <p:cNvPr id="1078" name="Google Shape;1078;p12"/>
          <p:cNvSpPr txBox="1">
            <a:spLocks noGrp="1"/>
          </p:cNvSpPr>
          <p:nvPr>
            <p:ph type="title"/>
          </p:nvPr>
        </p:nvSpPr>
        <p:spPr>
          <a:xfrm>
            <a:off x="13033113" y="5897268"/>
            <a:ext cx="1155000" cy="4617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5600"/>
              <a:buNone/>
            </a:pPr>
            <a:r>
              <a:rPr lang="en" sz="3000">
                <a:solidFill>
                  <a:schemeClr val="accent6"/>
                </a:solidFill>
              </a:rPr>
              <a:t>04</a:t>
            </a:r>
            <a:endParaRPr sz="3000">
              <a:solidFill>
                <a:schemeClr val="accent6"/>
              </a:solidFill>
            </a:endParaRPr>
          </a:p>
        </p:txBody>
      </p:sp>
      <p:sp>
        <p:nvSpPr>
          <p:cNvPr id="1079" name="Google Shape;1079;p1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12</a:t>
            </a:fld>
            <a:endParaRPr sz="900" b="1" i="0" u="none" strike="noStrike" cap="none">
              <a:solidFill>
                <a:schemeClr val="accent4"/>
              </a:solidFill>
              <a:latin typeface="Montserrat SemiBold"/>
              <a:ea typeface="Montserrat SemiBold"/>
              <a:cs typeface="Montserrat SemiBold"/>
              <a:sym typeface="Montserrat SemiBold"/>
            </a:endParaRPr>
          </a:p>
        </p:txBody>
      </p:sp>
      <p:sp>
        <p:nvSpPr>
          <p:cNvPr id="1080" name="Google Shape;1080;p12"/>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t>Comprendre l'IA dans votre vie quotidienne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3"/>
          <p:cNvSpPr txBox="1">
            <a:spLocks noGrp="1"/>
          </p:cNvSpPr>
          <p:nvPr>
            <p:ph type="ctrTitle"/>
          </p:nvPr>
        </p:nvSpPr>
        <p:spPr>
          <a:xfrm>
            <a:off x="1527050" y="4207800"/>
            <a:ext cx="4569000" cy="1723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Créer avec l’IA</a:t>
            </a:r>
            <a:endParaRPr>
              <a:latin typeface="Optimistic" panose="020B0503020203020204" pitchFamily="34" charset="0"/>
              <a:cs typeface="Optimistic" panose="020B0503020203020204" pitchFamily="34" charset="0"/>
            </a:endParaRPr>
          </a:p>
        </p:txBody>
      </p:sp>
      <p:sp>
        <p:nvSpPr>
          <p:cNvPr id="1086" name="Google Shape;1086;p13"/>
          <p:cNvSpPr txBox="1">
            <a:spLocks noGrp="1"/>
          </p:cNvSpPr>
          <p:nvPr>
            <p:ph type="subTitle" idx="4294967295"/>
          </p:nvPr>
        </p:nvSpPr>
        <p:spPr>
          <a:xfrm>
            <a:off x="1551397" y="6015050"/>
            <a:ext cx="66882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Se protéger</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1087" name="Google Shape;1087;p13"/>
          <p:cNvPicPr preferRelativeResize="0"/>
          <p:nvPr/>
        </p:nvPicPr>
        <p:blipFill rotWithShape="1">
          <a:blip r:embed="rId3">
            <a:alphaModFix/>
          </a:blip>
          <a:srcRect l="1400" r="1409"/>
          <a:stretch/>
        </p:blipFill>
        <p:spPr>
          <a:xfrm>
            <a:off x="7661950" y="1831350"/>
            <a:ext cx="9657600" cy="6624300"/>
          </a:xfrm>
          <a:prstGeom prst="roundRect">
            <a:avLst>
              <a:gd name="adj" fmla="val 825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4"/>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L'importance de la détection de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5"/>
          <p:cNvSpPr/>
          <p:nvPr/>
        </p:nvSpPr>
        <p:spPr>
          <a:xfrm>
            <a:off x="9696450" y="1473275"/>
            <a:ext cx="77961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98" name="Google Shape;1098;p15"/>
          <p:cNvSpPr txBox="1">
            <a:spLocks noGrp="1"/>
          </p:cNvSpPr>
          <p:nvPr>
            <p:ph type="title"/>
          </p:nvPr>
        </p:nvSpPr>
        <p:spPr>
          <a:xfrm>
            <a:off x="777250" y="2532900"/>
            <a:ext cx="70665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Les contenus générés par l’IA peuvent désormais paraître très réels — et cela pose un risque.</a:t>
            </a:r>
            <a:endParaRPr sz="3600">
              <a:latin typeface="Optimistic" panose="020B0503020203020204" pitchFamily="34" charset="0"/>
              <a:cs typeface="Optimistic" panose="020B0503020203020204" pitchFamily="34" charset="0"/>
            </a:endParaRPr>
          </a:p>
        </p:txBody>
      </p:sp>
      <p:sp>
        <p:nvSpPr>
          <p:cNvPr id="1099" name="Google Shape;1099;p15"/>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CRÉER AVEC L’IA</a:t>
            </a:r>
            <a:endParaRPr sz="1000">
              <a:latin typeface="Optimistic" panose="020B0503020203020204" pitchFamily="34" charset="0"/>
              <a:cs typeface="Optimistic" panose="020B0503020203020204" pitchFamily="34" charset="0"/>
            </a:endParaRPr>
          </a:p>
        </p:txBody>
      </p:sp>
      <p:sp>
        <p:nvSpPr>
          <p:cNvPr id="1100" name="Google Shape;1100;p15"/>
          <p:cNvSpPr txBox="1"/>
          <p:nvPr/>
        </p:nvSpPr>
        <p:spPr>
          <a:xfrm>
            <a:off x="10184775" y="4866025"/>
            <a:ext cx="3062700" cy="444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Fausses informations sur les politiques locales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101" name="Google Shape;1101;p15"/>
          <p:cNvSpPr txBox="1"/>
          <p:nvPr/>
        </p:nvSpPr>
        <p:spPr>
          <a:xfrm>
            <a:off x="13785450" y="4883025"/>
            <a:ext cx="3405900" cy="2295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Messages frauduleux de «votre banque»</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pic>
        <p:nvPicPr>
          <p:cNvPr id="1102" name="Google Shape;1102;p15" title="Fake News.png"/>
          <p:cNvPicPr preferRelativeResize="0"/>
          <p:nvPr/>
        </p:nvPicPr>
        <p:blipFill rotWithShape="1">
          <a:blip r:embed="rId3">
            <a:alphaModFix/>
          </a:blip>
          <a:srcRect l="10839" r="10847"/>
          <a:stretch/>
        </p:blipFill>
        <p:spPr>
          <a:xfrm>
            <a:off x="10108575" y="1818774"/>
            <a:ext cx="3406200" cy="2899500"/>
          </a:xfrm>
          <a:prstGeom prst="roundRect">
            <a:avLst>
              <a:gd name="adj" fmla="val 7143"/>
            </a:avLst>
          </a:prstGeom>
          <a:noFill/>
          <a:ln>
            <a:noFill/>
          </a:ln>
        </p:spPr>
      </p:pic>
      <p:pic>
        <p:nvPicPr>
          <p:cNvPr id="1103" name="Google Shape;1103;p15" title="Scam Message.jpg"/>
          <p:cNvPicPr preferRelativeResize="0"/>
          <p:nvPr/>
        </p:nvPicPr>
        <p:blipFill rotWithShape="1">
          <a:blip r:embed="rId4">
            <a:alphaModFix/>
          </a:blip>
          <a:srcRect l="10839" r="10847"/>
          <a:stretch/>
        </p:blipFill>
        <p:spPr>
          <a:xfrm>
            <a:off x="13709250" y="1818774"/>
            <a:ext cx="3406200" cy="2899500"/>
          </a:xfrm>
          <a:prstGeom prst="roundRect">
            <a:avLst>
              <a:gd name="adj" fmla="val 7505"/>
            </a:avLst>
          </a:prstGeom>
          <a:noFill/>
          <a:ln>
            <a:noFill/>
          </a:ln>
        </p:spPr>
      </p:pic>
      <p:pic>
        <p:nvPicPr>
          <p:cNvPr id="1104" name="Google Shape;1104;p15" title="False Health Msg.jpg"/>
          <p:cNvPicPr preferRelativeResize="0"/>
          <p:nvPr/>
        </p:nvPicPr>
        <p:blipFill rotWithShape="1">
          <a:blip r:embed="rId5">
            <a:alphaModFix/>
          </a:blip>
          <a:srcRect l="10852" r="10852"/>
          <a:stretch/>
        </p:blipFill>
        <p:spPr>
          <a:xfrm>
            <a:off x="10108575" y="5667366"/>
            <a:ext cx="3406200" cy="2899500"/>
          </a:xfrm>
          <a:prstGeom prst="roundRect">
            <a:avLst>
              <a:gd name="adj" fmla="val 10074"/>
            </a:avLst>
          </a:prstGeom>
          <a:noFill/>
          <a:ln>
            <a:noFill/>
          </a:ln>
        </p:spPr>
      </p:pic>
      <p:pic>
        <p:nvPicPr>
          <p:cNvPr id="1105" name="Google Shape;1105;p15" title="Fake Ads.jpg"/>
          <p:cNvPicPr preferRelativeResize="0"/>
          <p:nvPr/>
        </p:nvPicPr>
        <p:blipFill rotWithShape="1">
          <a:blip r:embed="rId6">
            <a:alphaModFix/>
          </a:blip>
          <a:srcRect l="3007" r="3017"/>
          <a:stretch/>
        </p:blipFill>
        <p:spPr>
          <a:xfrm>
            <a:off x="13709250" y="5667366"/>
            <a:ext cx="3406200" cy="2899500"/>
          </a:xfrm>
          <a:prstGeom prst="roundRect">
            <a:avLst>
              <a:gd name="adj" fmla="val 9081"/>
            </a:avLst>
          </a:prstGeom>
          <a:noFill/>
          <a:ln>
            <a:noFill/>
          </a:ln>
        </p:spPr>
      </p:pic>
      <p:sp>
        <p:nvSpPr>
          <p:cNvPr id="1106" name="Google Shape;1106;p15"/>
          <p:cNvSpPr txBox="1"/>
          <p:nvPr/>
        </p:nvSpPr>
        <p:spPr>
          <a:xfrm>
            <a:off x="10184676" y="8748550"/>
            <a:ext cx="3062700" cy="444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Fausses informations sur la santé circulant dans les groupes familiaux</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107" name="Google Shape;1107;p15"/>
          <p:cNvSpPr txBox="1"/>
          <p:nvPr/>
        </p:nvSpPr>
        <p:spPr>
          <a:xfrm>
            <a:off x="13785450" y="8741975"/>
            <a:ext cx="3405900" cy="444900"/>
          </a:xfrm>
          <a:prstGeom prst="rect">
            <a:avLst/>
          </a:prstGeom>
          <a:noFill/>
          <a:ln>
            <a:noFill/>
          </a:ln>
        </p:spPr>
        <p:txBody>
          <a:bodyPr spcFirstLastPara="1" wrap="square" lIns="0" tIns="13850" rIns="0" bIns="0" anchor="t" anchorCtr="0">
            <a:spAutoFit/>
          </a:bodyPr>
          <a:lstStyle/>
          <a:p>
            <a:pPr marL="0"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Fausses publicités en ligne ciblant les consommateurs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108" name="Google Shape;1108;p15"/>
          <p:cNvGrpSpPr/>
          <p:nvPr/>
        </p:nvGrpSpPr>
        <p:grpSpPr>
          <a:xfrm>
            <a:off x="777246" y="5737351"/>
            <a:ext cx="178839" cy="159067"/>
            <a:chOff x="610797" y="3458434"/>
            <a:chExt cx="119226" cy="106045"/>
          </a:xfrm>
        </p:grpSpPr>
        <p:sp>
          <p:nvSpPr>
            <p:cNvPr id="1109" name="Google Shape;1109;p15"/>
            <p:cNvSpPr/>
            <p:nvPr/>
          </p:nvSpPr>
          <p:spPr>
            <a:xfrm>
              <a:off x="610797" y="3511185"/>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sp>
          <p:nvSpPr>
            <p:cNvPr id="1110" name="Google Shape;1110;p15"/>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grpSp>
      <p:grpSp>
        <p:nvGrpSpPr>
          <p:cNvPr id="1111" name="Google Shape;1111;p15"/>
          <p:cNvGrpSpPr/>
          <p:nvPr/>
        </p:nvGrpSpPr>
        <p:grpSpPr>
          <a:xfrm>
            <a:off x="777246" y="6285154"/>
            <a:ext cx="178839" cy="159067"/>
            <a:chOff x="610797" y="3927316"/>
            <a:chExt cx="119226" cy="106045"/>
          </a:xfrm>
        </p:grpSpPr>
        <p:sp>
          <p:nvSpPr>
            <p:cNvPr id="1112" name="Google Shape;1112;p15"/>
            <p:cNvSpPr/>
            <p:nvPr/>
          </p:nvSpPr>
          <p:spPr>
            <a:xfrm>
              <a:off x="610797" y="3980068"/>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sp>
          <p:nvSpPr>
            <p:cNvPr id="1113" name="Google Shape;1113;p15"/>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grpSp>
      <p:grpSp>
        <p:nvGrpSpPr>
          <p:cNvPr id="1114" name="Google Shape;1114;p15"/>
          <p:cNvGrpSpPr/>
          <p:nvPr/>
        </p:nvGrpSpPr>
        <p:grpSpPr>
          <a:xfrm>
            <a:off x="777246" y="6839142"/>
            <a:ext cx="178839" cy="159068"/>
            <a:chOff x="610797" y="4396198"/>
            <a:chExt cx="119226" cy="106045"/>
          </a:xfrm>
        </p:grpSpPr>
        <p:sp>
          <p:nvSpPr>
            <p:cNvPr id="1115" name="Google Shape;1115;p15"/>
            <p:cNvSpPr/>
            <p:nvPr/>
          </p:nvSpPr>
          <p:spPr>
            <a:xfrm>
              <a:off x="610797" y="4448949"/>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sp>
          <p:nvSpPr>
            <p:cNvPr id="1116" name="Google Shape;1116;p15"/>
            <p:cNvSpPr/>
            <p:nvPr/>
          </p:nvSpPr>
          <p:spPr>
            <a:xfrm>
              <a:off x="676683" y="4396198"/>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4B0550"/>
                </a:solidFill>
                <a:latin typeface="Optimistic" panose="020B0503020203020204" pitchFamily="34" charset="0"/>
                <a:cs typeface="Optimistic" panose="020B0503020203020204" pitchFamily="34" charset="0"/>
                <a:sym typeface="Arial"/>
              </a:endParaRPr>
            </a:p>
          </p:txBody>
        </p:sp>
      </p:grpSp>
      <p:sp>
        <p:nvSpPr>
          <p:cNvPr id="1117" name="Google Shape;1117;p15"/>
          <p:cNvSpPr txBox="1"/>
          <p:nvPr/>
        </p:nvSpPr>
        <p:spPr>
          <a:xfrm>
            <a:off x="1203875" y="5674750"/>
            <a:ext cx="51540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Semer la confusion</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Tromper votre famille ou vous tromper</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Affecter votre sécurité ou vos finances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118" name="Google Shape;1118;p15"/>
          <p:cNvSpPr txBox="1"/>
          <p:nvPr/>
        </p:nvSpPr>
        <p:spPr>
          <a:xfrm>
            <a:off x="790575" y="7767650"/>
            <a:ext cx="42834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Apprenons à les repérer</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119" name="Google Shape;1119;p1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6"/>
          <p:cNvSpPr txBox="1">
            <a:spLocks noGrp="1"/>
          </p:cNvSpPr>
          <p:nvPr>
            <p:ph type="ctrTitle"/>
          </p:nvPr>
        </p:nvSpPr>
        <p:spPr>
          <a:xfrm>
            <a:off x="1479860"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Défi Photo: réel ou IA?</a:t>
            </a:r>
            <a:endParaRPr>
              <a:latin typeface="Optimistic" panose="020B0503020203020204" pitchFamily="34" charset="0"/>
              <a:cs typeface="Optimistic" panose="020B0503020203020204" pitchFamily="34" charset="0"/>
            </a:endParaRPr>
          </a:p>
        </p:txBody>
      </p:sp>
      <p:sp>
        <p:nvSpPr>
          <p:cNvPr id="1125" name="Google Shape;1125;p16"/>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ACTIVITÉ</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7"/>
          <p:cNvSpPr txBox="1">
            <a:spLocks noGrp="1"/>
          </p:cNvSpPr>
          <p:nvPr>
            <p:ph type="title"/>
          </p:nvPr>
        </p:nvSpPr>
        <p:spPr>
          <a:xfrm>
            <a:off x="777240" y="2750213"/>
            <a:ext cx="492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dirty="0" err="1">
                <a:latin typeface="Optimistic" panose="020B0503020203020204" pitchFamily="34" charset="0"/>
                <a:cs typeface="Optimistic" panose="020B0503020203020204" pitchFamily="34" charset="0"/>
              </a:rPr>
              <a:t>Observez</a:t>
            </a:r>
            <a:r>
              <a:rPr lang="en" sz="3600" dirty="0">
                <a:latin typeface="Optimistic" panose="020B0503020203020204" pitchFamily="34" charset="0"/>
                <a:cs typeface="Optimistic" panose="020B0503020203020204" pitchFamily="34" charset="0"/>
              </a:rPr>
              <a:t> les deux images </a:t>
            </a:r>
            <a:r>
              <a:rPr lang="en" sz="3600" dirty="0" err="1">
                <a:latin typeface="Optimistic" panose="020B0503020203020204" pitchFamily="34" charset="0"/>
                <a:cs typeface="Optimistic" panose="020B0503020203020204" pitchFamily="34" charset="0"/>
              </a:rPr>
              <a:t>affichées</a:t>
            </a:r>
            <a:endParaRPr sz="3600" dirty="0">
              <a:latin typeface="Optimistic" panose="020B0503020203020204" pitchFamily="34" charset="0"/>
              <a:cs typeface="Optimistic" panose="020B0503020203020204" pitchFamily="34" charset="0"/>
            </a:endParaRPr>
          </a:p>
        </p:txBody>
      </p:sp>
      <p:grpSp>
        <p:nvGrpSpPr>
          <p:cNvPr id="1131" name="Google Shape;1131;p17"/>
          <p:cNvGrpSpPr/>
          <p:nvPr/>
        </p:nvGrpSpPr>
        <p:grpSpPr>
          <a:xfrm>
            <a:off x="777246" y="5807801"/>
            <a:ext cx="178839" cy="159067"/>
            <a:chOff x="610797" y="3458434"/>
            <a:chExt cx="119226" cy="106045"/>
          </a:xfrm>
        </p:grpSpPr>
        <p:sp>
          <p:nvSpPr>
            <p:cNvPr id="1132" name="Google Shape;1132;p17"/>
            <p:cNvSpPr/>
            <p:nvPr/>
          </p:nvSpPr>
          <p:spPr>
            <a:xfrm>
              <a:off x="610797" y="3511185"/>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133" name="Google Shape;1133;p17"/>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1134" name="Google Shape;1134;p17"/>
          <p:cNvGrpSpPr/>
          <p:nvPr/>
        </p:nvGrpSpPr>
        <p:grpSpPr>
          <a:xfrm>
            <a:off x="777246" y="6355604"/>
            <a:ext cx="178839" cy="159067"/>
            <a:chOff x="610797" y="3927316"/>
            <a:chExt cx="119226" cy="106045"/>
          </a:xfrm>
        </p:grpSpPr>
        <p:sp>
          <p:nvSpPr>
            <p:cNvPr id="1135" name="Google Shape;1135;p17"/>
            <p:cNvSpPr/>
            <p:nvPr/>
          </p:nvSpPr>
          <p:spPr>
            <a:xfrm>
              <a:off x="610797" y="3980068"/>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136" name="Google Shape;1136;p17"/>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sp>
        <p:nvSpPr>
          <p:cNvPr id="1137" name="Google Shape;1137;p17"/>
          <p:cNvSpPr txBox="1"/>
          <p:nvPr/>
        </p:nvSpPr>
        <p:spPr>
          <a:xfrm>
            <a:off x="1203875" y="5745200"/>
            <a:ext cx="4283400" cy="83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Une </a:t>
            </a:r>
            <a:r>
              <a:rPr lang="en" sz="1800" b="0" i="0" u="none" strike="noStrike" cap="none" dirty="0" err="1">
                <a:solidFill>
                  <a:schemeClr val="accent4"/>
                </a:solidFill>
                <a:latin typeface="Optimistic" panose="020B0503020203020204" pitchFamily="34" charset="0"/>
                <a:cs typeface="Optimistic" panose="020B0503020203020204" pitchFamily="34" charset="0"/>
                <a:sym typeface="Arial"/>
              </a:rPr>
              <a:t>est</a:t>
            </a: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 </a:t>
            </a:r>
            <a:r>
              <a:rPr lang="en" sz="1800" b="0" i="0" u="none" strike="noStrike" cap="none" dirty="0" err="1">
                <a:solidFill>
                  <a:schemeClr val="accent4"/>
                </a:solidFill>
                <a:latin typeface="Optimistic" panose="020B0503020203020204" pitchFamily="34" charset="0"/>
                <a:cs typeface="Optimistic" panose="020B0503020203020204" pitchFamily="34" charset="0"/>
                <a:sym typeface="Arial"/>
              </a:rPr>
              <a:t>une</a:t>
            </a: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 photo  </a:t>
            </a:r>
            <a:r>
              <a:rPr lang="en" sz="1800" b="0" i="0" u="none" strike="noStrike" cap="none" dirty="0" err="1">
                <a:solidFill>
                  <a:schemeClr val="accent4"/>
                </a:solidFill>
                <a:latin typeface="Optimistic" panose="020B0503020203020204" pitchFamily="34" charset="0"/>
                <a:cs typeface="Optimistic" panose="020B0503020203020204" pitchFamily="34" charset="0"/>
                <a:sym typeface="Arial"/>
              </a:rPr>
              <a:t>réelle</a:t>
            </a: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a:t>
            </a:r>
            <a:endParaRPr sz="1800" b="0" i="0" u="none" strike="noStrike" cap="none" dirty="0">
              <a:solidFill>
                <a:schemeClr val="accent4"/>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accent4"/>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Une </a:t>
            </a:r>
            <a:r>
              <a:rPr lang="en" sz="1800" b="0" i="0" u="none" strike="noStrike" cap="none" dirty="0" err="1">
                <a:solidFill>
                  <a:schemeClr val="accent4"/>
                </a:solidFill>
                <a:latin typeface="Optimistic" panose="020B0503020203020204" pitchFamily="34" charset="0"/>
                <a:cs typeface="Optimistic" panose="020B0503020203020204" pitchFamily="34" charset="0"/>
                <a:sym typeface="Arial"/>
              </a:rPr>
              <a:t>est</a:t>
            </a: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 </a:t>
            </a:r>
            <a:r>
              <a:rPr lang="en" sz="1800" b="0" i="0" u="none" strike="noStrike" cap="none" dirty="0" err="1">
                <a:solidFill>
                  <a:schemeClr val="accent4"/>
                </a:solidFill>
                <a:latin typeface="Optimistic" panose="020B0503020203020204" pitchFamily="34" charset="0"/>
                <a:cs typeface="Optimistic" panose="020B0503020203020204" pitchFamily="34" charset="0"/>
                <a:sym typeface="Arial"/>
              </a:rPr>
              <a:t>une</a:t>
            </a: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 photo </a:t>
            </a:r>
            <a:r>
              <a:rPr lang="en" sz="1800" b="0" i="0" u="none" strike="noStrike" cap="none" dirty="0" err="1">
                <a:solidFill>
                  <a:schemeClr val="accent4"/>
                </a:solidFill>
                <a:latin typeface="Optimistic" panose="020B0503020203020204" pitchFamily="34" charset="0"/>
                <a:cs typeface="Optimistic" panose="020B0503020203020204" pitchFamily="34" charset="0"/>
                <a:sym typeface="Arial"/>
              </a:rPr>
              <a:t>générée</a:t>
            </a: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 par </a:t>
            </a:r>
            <a:r>
              <a:rPr lang="en" sz="1800" b="0" i="0" u="none" strike="noStrike" cap="none" dirty="0" err="1">
                <a:solidFill>
                  <a:schemeClr val="accent4"/>
                </a:solidFill>
                <a:latin typeface="Optimistic" panose="020B0503020203020204" pitchFamily="34" charset="0"/>
                <a:cs typeface="Optimistic" panose="020B0503020203020204" pitchFamily="34" charset="0"/>
                <a:sym typeface="Arial"/>
              </a:rPr>
              <a:t>l’IA</a:t>
            </a:r>
            <a:r>
              <a:rPr lang="en" sz="1800" b="0" i="0" u="none" strike="noStrike" cap="none" dirty="0">
                <a:solidFill>
                  <a:schemeClr val="accent4"/>
                </a:solidFill>
                <a:latin typeface="Optimistic" panose="020B0503020203020204" pitchFamily="34" charset="0"/>
                <a:cs typeface="Optimistic" panose="020B0503020203020204" pitchFamily="34" charset="0"/>
                <a:sym typeface="Arial"/>
              </a:rPr>
              <a:t>.</a:t>
            </a:r>
            <a:endParaRPr sz="1800" b="0" i="0" u="none" strike="noStrike" cap="none" dirty="0">
              <a:solidFill>
                <a:schemeClr val="accent4"/>
              </a:solidFill>
              <a:latin typeface="Optimistic" panose="020B0503020203020204" pitchFamily="34" charset="0"/>
              <a:cs typeface="Optimistic" panose="020B0503020203020204" pitchFamily="34" charset="0"/>
              <a:sym typeface="Arial"/>
            </a:endParaRPr>
          </a:p>
        </p:txBody>
      </p:sp>
      <p:sp>
        <p:nvSpPr>
          <p:cNvPr id="1138" name="Google Shape;1138;p17"/>
          <p:cNvSpPr txBox="1"/>
          <p:nvPr/>
        </p:nvSpPr>
        <p:spPr>
          <a:xfrm>
            <a:off x="790575" y="7138025"/>
            <a:ext cx="42834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Votez: laquelle pensez-vous être fausse?</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139" name="Google Shape;1139;p17"/>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CRÉER AVEC L’IA</a:t>
            </a:r>
            <a:r>
              <a:rPr lang="en" sz="1000">
                <a:solidFill>
                  <a:schemeClr val="accent4"/>
                </a:solidFill>
                <a:latin typeface="Optimistic" panose="020B0503020203020204" pitchFamily="34" charset="0"/>
                <a:cs typeface="Optimistic" panose="020B0503020203020204" pitchFamily="34" charset="0"/>
              </a:rPr>
              <a:t>I</a:t>
            </a:r>
            <a:endParaRPr sz="1000">
              <a:solidFill>
                <a:schemeClr val="accent4"/>
              </a:solidFill>
              <a:latin typeface="Optimistic" panose="020B0503020203020204" pitchFamily="34" charset="0"/>
              <a:cs typeface="Optimistic" panose="020B0503020203020204" pitchFamily="34" charset="0"/>
            </a:endParaRPr>
          </a:p>
        </p:txBody>
      </p:sp>
      <p:sp>
        <p:nvSpPr>
          <p:cNvPr id="1140" name="Google Shape;1140;p1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pic>
        <p:nvPicPr>
          <p:cNvPr id="1141" name="Google Shape;1141;p17" title="Middle E Asset2 05.png"/>
          <p:cNvPicPr preferRelativeResize="0"/>
          <p:nvPr/>
        </p:nvPicPr>
        <p:blipFill rotWithShape="1">
          <a:blip r:embed="rId3">
            <a:alphaModFix/>
          </a:blip>
          <a:srcRect t="25828" b="3078"/>
          <a:stretch/>
        </p:blipFill>
        <p:spPr>
          <a:xfrm>
            <a:off x="12103087" y="2399048"/>
            <a:ext cx="5369100" cy="5725500"/>
          </a:xfrm>
          <a:prstGeom prst="roundRect">
            <a:avLst>
              <a:gd name="adj" fmla="val 3293"/>
            </a:avLst>
          </a:prstGeom>
          <a:noFill/>
          <a:ln>
            <a:noFill/>
          </a:ln>
        </p:spPr>
      </p:pic>
      <p:pic>
        <p:nvPicPr>
          <p:cNvPr id="1142" name="Google Shape;1142;p17" title="Middle E Asset2 04.jpg"/>
          <p:cNvPicPr preferRelativeResize="0"/>
          <p:nvPr/>
        </p:nvPicPr>
        <p:blipFill rotWithShape="1">
          <a:blip r:embed="rId4">
            <a:alphaModFix/>
          </a:blip>
          <a:srcRect t="25835" b="3092"/>
          <a:stretch/>
        </p:blipFill>
        <p:spPr>
          <a:xfrm>
            <a:off x="6371274" y="2399048"/>
            <a:ext cx="5369100" cy="5725500"/>
          </a:xfrm>
          <a:prstGeom prst="roundRect">
            <a:avLst>
              <a:gd name="adj" fmla="val 3293"/>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8"/>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Quel message a été écrit par un humain?</a:t>
            </a:r>
            <a:endParaRPr>
              <a:latin typeface="Optimistic" panose="020B0503020203020204" pitchFamily="34" charset="0"/>
              <a:cs typeface="Optimistic" panose="020B0503020203020204" pitchFamily="34" charset="0"/>
            </a:endParaRPr>
          </a:p>
        </p:txBody>
      </p:sp>
      <p:sp>
        <p:nvSpPr>
          <p:cNvPr id="1148" name="Google Shape;1148;p18"/>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accent5"/>
              </a:buClr>
              <a:buSzPts val="11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ACTIVITÉ</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9"/>
          <p:cNvSpPr txBox="1">
            <a:spLocks noGrp="1"/>
          </p:cNvSpPr>
          <p:nvPr>
            <p:ph type="title"/>
          </p:nvPr>
        </p:nvSpPr>
        <p:spPr>
          <a:xfrm>
            <a:off x="777251" y="2532900"/>
            <a:ext cx="531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Lequel semble le plus humain? Le plus local? Le plus crédible?</a:t>
            </a:r>
            <a:endParaRPr sz="3600">
              <a:solidFill>
                <a:schemeClr val="accent4"/>
              </a:solidFill>
              <a:latin typeface="Optimistic" panose="020B0503020203020204" pitchFamily="34" charset="0"/>
              <a:cs typeface="Optimistic" panose="020B0503020203020204" pitchFamily="34" charset="0"/>
            </a:endParaRPr>
          </a:p>
        </p:txBody>
      </p:sp>
      <p:sp>
        <p:nvSpPr>
          <p:cNvPr id="1154" name="Google Shape;1154;p19"/>
          <p:cNvSpPr txBox="1">
            <a:spLocks noGrp="1"/>
          </p:cNvSpPr>
          <p:nvPr>
            <p:ph type="body" idx="1"/>
          </p:nvPr>
        </p:nvSpPr>
        <p:spPr>
          <a:xfrm>
            <a:off x="777240" y="5742432"/>
            <a:ext cx="4928700" cy="3744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Analysons-les ensemble</a:t>
            </a:r>
            <a:endParaRPr>
              <a:solidFill>
                <a:schemeClr val="accent4"/>
              </a:solidFill>
              <a:latin typeface="Optimistic" panose="020B0503020203020204" pitchFamily="34" charset="0"/>
              <a:cs typeface="Optimistic" panose="020B0503020203020204" pitchFamily="34" charset="0"/>
            </a:endParaRPr>
          </a:p>
        </p:txBody>
      </p:sp>
      <p:sp>
        <p:nvSpPr>
          <p:cNvPr id="1155" name="Google Shape;1155;p19"/>
          <p:cNvSpPr/>
          <p:nvPr/>
        </p:nvSpPr>
        <p:spPr>
          <a:xfrm>
            <a:off x="7478000" y="2867524"/>
            <a:ext cx="4075800" cy="6369781"/>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56" name="Google Shape;1156;p19"/>
          <p:cNvSpPr txBox="1">
            <a:spLocks noGrp="1"/>
          </p:cNvSpPr>
          <p:nvPr>
            <p:ph type="title" idx="4294967295"/>
          </p:nvPr>
        </p:nvSpPr>
        <p:spPr>
          <a:xfrm>
            <a:off x="7843850" y="1841263"/>
            <a:ext cx="3090000" cy="189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000">
                <a:latin typeface="Optimistic" panose="020B0503020203020204" pitchFamily="34" charset="0"/>
                <a:cs typeface="Optimistic" panose="020B0503020203020204" pitchFamily="34" charset="0"/>
              </a:rPr>
              <a:t>Annonce</a:t>
            </a:r>
            <a:endParaRPr sz="3000">
              <a:latin typeface="Optimistic" panose="020B0503020203020204" pitchFamily="34" charset="0"/>
              <a:cs typeface="Optimistic" panose="020B0503020203020204" pitchFamily="34" charset="0"/>
            </a:endParaRPr>
          </a:p>
        </p:txBody>
      </p:sp>
      <p:sp>
        <p:nvSpPr>
          <p:cNvPr id="1157" name="Google Shape;1157;p19"/>
          <p:cNvSpPr txBox="1">
            <a:spLocks noGrp="1"/>
          </p:cNvSpPr>
          <p:nvPr>
            <p:ph type="body" idx="1"/>
          </p:nvPr>
        </p:nvSpPr>
        <p:spPr>
          <a:xfrm>
            <a:off x="7843852" y="4057261"/>
            <a:ext cx="3348900" cy="4987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a:solidFill>
                  <a:schemeClr val="dk1"/>
                </a:solidFill>
                <a:latin typeface="Optimistic" panose="020B0503020203020204" pitchFamily="34" charset="0"/>
                <a:cs typeface="Optimistic" panose="020B0503020203020204" pitchFamily="34" charset="0"/>
              </a:rPr>
              <a:t>Une nouvelle ligne de métro ouvrira le mois prochain, reliant Héliopolis au centre-ville du Caire ; une nouvelle ligne de bus reliera Hamra au centre-ville de Beyrouth ; et une extension du métro sera ajoutée au réseau de Jumeirah Lakes Towers (JLT) à Dubaï, le reliant à Expo City.</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endParaRPr>
              <a:solidFill>
                <a:schemeClr val="dk1"/>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r>
              <a:rPr lang="en">
                <a:solidFill>
                  <a:schemeClr val="dk1"/>
                </a:solidFill>
                <a:latin typeface="Optimistic" panose="020B0503020203020204" pitchFamily="34" charset="0"/>
                <a:cs typeface="Optimistic" panose="020B0503020203020204" pitchFamily="34" charset="0"/>
              </a:rPr>
              <a:t>Le gouverneur a annoncé cela lors d’une réunion communautaire hier.</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endParaRPr>
              <a:solidFill>
                <a:schemeClr val="dk1"/>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r>
              <a:rPr lang="en">
                <a:solidFill>
                  <a:schemeClr val="dk1"/>
                </a:solidFill>
                <a:latin typeface="Optimistic" panose="020B0503020203020204" pitchFamily="34" charset="0"/>
                <a:cs typeface="Optimistic" panose="020B0503020203020204" pitchFamily="34" charset="0"/>
              </a:rPr>
              <a:t>Cela contribuera à réduire les embouteillages pour les navetteurs quotidiens.</a:t>
            </a:r>
            <a:endParaRPr>
              <a:solidFill>
                <a:schemeClr val="dk1"/>
              </a:solidFill>
              <a:latin typeface="Optimistic" panose="020B0503020203020204" pitchFamily="34" charset="0"/>
              <a:cs typeface="Optimistic" panose="020B0503020203020204" pitchFamily="34" charset="0"/>
            </a:endParaRPr>
          </a:p>
        </p:txBody>
      </p:sp>
      <p:sp>
        <p:nvSpPr>
          <p:cNvPr id="1158" name="Google Shape;1158;p19"/>
          <p:cNvSpPr/>
          <p:nvPr/>
        </p:nvSpPr>
        <p:spPr>
          <a:xfrm>
            <a:off x="12296775" y="2867525"/>
            <a:ext cx="4075800" cy="636978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59" name="Google Shape;1159;p19"/>
          <p:cNvSpPr txBox="1">
            <a:spLocks noGrp="1"/>
          </p:cNvSpPr>
          <p:nvPr>
            <p:ph type="title" idx="4294967295"/>
          </p:nvPr>
        </p:nvSpPr>
        <p:spPr>
          <a:xfrm>
            <a:off x="12662625" y="1841263"/>
            <a:ext cx="3090000" cy="189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000">
                <a:solidFill>
                  <a:schemeClr val="accent4"/>
                </a:solidFill>
                <a:latin typeface="Optimistic" panose="020B0503020203020204" pitchFamily="34" charset="0"/>
                <a:cs typeface="Optimistic" panose="020B0503020203020204" pitchFamily="34" charset="0"/>
              </a:rPr>
              <a:t>Annonce</a:t>
            </a:r>
            <a:endParaRPr sz="3000">
              <a:solidFill>
                <a:schemeClr val="accent4"/>
              </a:solidFill>
              <a:latin typeface="Optimistic" panose="020B0503020203020204" pitchFamily="34" charset="0"/>
              <a:cs typeface="Optimistic" panose="020B0503020203020204" pitchFamily="34" charset="0"/>
            </a:endParaRPr>
          </a:p>
        </p:txBody>
      </p:sp>
      <p:sp>
        <p:nvSpPr>
          <p:cNvPr id="1160" name="Google Shape;1160;p19"/>
          <p:cNvSpPr txBox="1">
            <a:spLocks noGrp="1"/>
          </p:cNvSpPr>
          <p:nvPr>
            <p:ph type="body" idx="1"/>
          </p:nvPr>
        </p:nvSpPr>
        <p:spPr>
          <a:xfrm>
            <a:off x="12662625" y="4057261"/>
            <a:ext cx="3348900" cy="38574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Les gouvernements du Caire, de Beyrouth et de Dubaï ont mis en place un nouveau corridor de transport intégré reliant les principales zones commerciales. Les tarifs ont été fixés dans les monnaies locales.</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800"/>
              <a:buNone/>
            </a:pPr>
            <a:endParaRPr>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latin typeface="Optimistic" panose="020B0503020203020204" pitchFamily="34" charset="0"/>
                <a:cs typeface="Optimistic" panose="020B0503020203020204" pitchFamily="34" charset="0"/>
              </a:rPr>
              <a:t>Cette initiative, annoncée lors d’une réunion officielle, vise à améliorer l’efficacité de la mobilité urbaine.</a:t>
            </a:r>
            <a:endParaRPr>
              <a:latin typeface="Optimistic" panose="020B0503020203020204" pitchFamily="34" charset="0"/>
              <a:cs typeface="Optimistic" panose="020B0503020203020204" pitchFamily="34" charset="0"/>
            </a:endParaRPr>
          </a:p>
        </p:txBody>
      </p:sp>
      <p:sp>
        <p:nvSpPr>
          <p:cNvPr id="1161" name="Google Shape;1161;p19"/>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CRÉER AVEC L’IA</a:t>
            </a:r>
            <a:endParaRPr sz="1000">
              <a:solidFill>
                <a:schemeClr val="accent4"/>
              </a:solidFill>
              <a:latin typeface="Optimistic" panose="020B0503020203020204" pitchFamily="34" charset="0"/>
              <a:cs typeface="Optimistic" panose="020B0503020203020204" pitchFamily="34" charset="0"/>
            </a:endParaRPr>
          </a:p>
        </p:txBody>
      </p:sp>
      <p:sp>
        <p:nvSpPr>
          <p:cNvPr id="1162" name="Google Shape;1162;p1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88"/>
        <p:cNvGrpSpPr/>
        <p:nvPr/>
      </p:nvGrpSpPr>
      <p:grpSpPr>
        <a:xfrm>
          <a:off x="0" y="0"/>
          <a:ext cx="0" cy="0"/>
          <a:chOff x="0" y="0"/>
          <a:chExt cx="0" cy="0"/>
        </a:xfrm>
      </p:grpSpPr>
      <p:sp>
        <p:nvSpPr>
          <p:cNvPr id="889" name="Google Shape;889;p2"/>
          <p:cNvSpPr/>
          <p:nvPr/>
        </p:nvSpPr>
        <p:spPr>
          <a:xfrm>
            <a:off x="0" y="0"/>
            <a:ext cx="6096000" cy="10299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890" name="Google Shape;890;p2"/>
          <p:cNvSpPr txBox="1">
            <a:spLocks noGrp="1"/>
          </p:cNvSpPr>
          <p:nvPr>
            <p:ph type="title"/>
          </p:nvPr>
        </p:nvSpPr>
        <p:spPr>
          <a:xfrm>
            <a:off x="1679448" y="3919538"/>
            <a:ext cx="4224600" cy="1683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5600"/>
              <a:buNone/>
            </a:pPr>
            <a:r>
              <a:rPr lang="en">
                <a:solidFill>
                  <a:schemeClr val="accent4"/>
                </a:solidFill>
                <a:latin typeface="Optimistic" panose="020B0503020203020204" pitchFamily="34" charset="0"/>
                <a:cs typeface="Optimistic" panose="020B0503020203020204" pitchFamily="34" charset="0"/>
              </a:rPr>
              <a:t>Plan de la Session</a:t>
            </a:r>
            <a:endParaRPr>
              <a:solidFill>
                <a:schemeClr val="accent4"/>
              </a:solidFill>
              <a:latin typeface="Optimistic" panose="020B0503020203020204" pitchFamily="34" charset="0"/>
              <a:cs typeface="Optimistic" panose="020B0503020203020204" pitchFamily="34" charset="0"/>
            </a:endParaRPr>
          </a:p>
        </p:txBody>
      </p:sp>
      <p:sp>
        <p:nvSpPr>
          <p:cNvPr id="891" name="Google Shape;891;p2"/>
          <p:cNvSpPr txBox="1">
            <a:spLocks noGrp="1"/>
          </p:cNvSpPr>
          <p:nvPr>
            <p:ph type="subTitle" idx="4294967295"/>
          </p:nvPr>
        </p:nvSpPr>
        <p:spPr>
          <a:xfrm>
            <a:off x="7899785" y="218088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01</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892" name="Google Shape;892;p2"/>
          <p:cNvSpPr txBox="1">
            <a:spLocks noGrp="1"/>
          </p:cNvSpPr>
          <p:nvPr>
            <p:ph type="subTitle" idx="4294967295"/>
          </p:nvPr>
        </p:nvSpPr>
        <p:spPr>
          <a:xfrm>
            <a:off x="7899785" y="300384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L’IA est déjà dans votre monde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893" name="Google Shape;893;p2"/>
          <p:cNvSpPr txBox="1">
            <a:spLocks noGrp="1"/>
          </p:cNvSpPr>
          <p:nvPr>
            <p:ph type="subTitle" idx="4294967295"/>
          </p:nvPr>
        </p:nvSpPr>
        <p:spPr>
          <a:xfrm>
            <a:off x="7899785" y="391824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02</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894" name="Google Shape;894;p2"/>
          <p:cNvSpPr txBox="1">
            <a:spLocks noGrp="1"/>
          </p:cNvSpPr>
          <p:nvPr>
            <p:ph type="subTitle" idx="2"/>
          </p:nvPr>
        </p:nvSpPr>
        <p:spPr>
          <a:xfrm>
            <a:off x="7899785" y="4284002"/>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Interagir avec l’IA</a:t>
            </a:r>
            <a:endParaRPr sz="3000">
              <a:latin typeface="Optimistic" panose="020B0503020203020204" pitchFamily="34" charset="0"/>
              <a:cs typeface="Optimistic" panose="020B0503020203020204" pitchFamily="34" charset="0"/>
            </a:endParaRPr>
          </a:p>
        </p:txBody>
      </p:sp>
      <p:sp>
        <p:nvSpPr>
          <p:cNvPr id="895" name="Google Shape;895;p2"/>
          <p:cNvSpPr txBox="1">
            <a:spLocks noGrp="1"/>
          </p:cNvSpPr>
          <p:nvPr>
            <p:ph type="subTitle" idx="4294967295"/>
          </p:nvPr>
        </p:nvSpPr>
        <p:spPr>
          <a:xfrm>
            <a:off x="7899794" y="4741200"/>
            <a:ext cx="4017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Pouvez-vous distinguer le vrai du faux?</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896" name="Google Shape;896;p2"/>
          <p:cNvSpPr txBox="1">
            <a:spLocks noGrp="1"/>
          </p:cNvSpPr>
          <p:nvPr>
            <p:ph type="subTitle" idx="4294967295"/>
          </p:nvPr>
        </p:nvSpPr>
        <p:spPr>
          <a:xfrm>
            <a:off x="7899785" y="5655610"/>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03</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897" name="Google Shape;897;p2"/>
          <p:cNvSpPr txBox="1">
            <a:spLocks noGrp="1"/>
          </p:cNvSpPr>
          <p:nvPr>
            <p:ph type="subTitle" idx="2"/>
          </p:nvPr>
        </p:nvSpPr>
        <p:spPr>
          <a:xfrm>
            <a:off x="7899785" y="6021364"/>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Créer avec l’IA</a:t>
            </a:r>
            <a:endParaRPr sz="3000">
              <a:latin typeface="Optimistic" panose="020B0503020203020204" pitchFamily="34" charset="0"/>
              <a:cs typeface="Optimistic" panose="020B0503020203020204" pitchFamily="34" charset="0"/>
            </a:endParaRPr>
          </a:p>
        </p:txBody>
      </p:sp>
      <p:sp>
        <p:nvSpPr>
          <p:cNvPr id="898" name="Google Shape;898;p2"/>
          <p:cNvSpPr txBox="1">
            <a:spLocks noGrp="1"/>
          </p:cNvSpPr>
          <p:nvPr>
            <p:ph type="subTitle" idx="4294967295"/>
          </p:nvPr>
        </p:nvSpPr>
        <p:spPr>
          <a:xfrm>
            <a:off x="7899785" y="6478570"/>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Créer grâce à l’IA</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899" name="Google Shape;899;p2"/>
          <p:cNvSpPr txBox="1">
            <a:spLocks noGrp="1"/>
          </p:cNvSpPr>
          <p:nvPr>
            <p:ph type="subTitle" idx="4294967295"/>
          </p:nvPr>
        </p:nvSpPr>
        <p:spPr>
          <a:xfrm>
            <a:off x="7899785" y="740214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04</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900" name="Google Shape;900;p2"/>
          <p:cNvSpPr txBox="1">
            <a:spLocks noGrp="1"/>
          </p:cNvSpPr>
          <p:nvPr>
            <p:ph type="subTitle" idx="2"/>
          </p:nvPr>
        </p:nvSpPr>
        <p:spPr>
          <a:xfrm>
            <a:off x="7899785" y="7767902"/>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Concevoir avec l’IA</a:t>
            </a:r>
            <a:endParaRPr sz="3000">
              <a:latin typeface="Optimistic" panose="020B0503020203020204" pitchFamily="34" charset="0"/>
              <a:cs typeface="Optimistic" panose="020B0503020203020204" pitchFamily="34" charset="0"/>
            </a:endParaRPr>
          </a:p>
        </p:txBody>
      </p:sp>
      <p:sp>
        <p:nvSpPr>
          <p:cNvPr id="901" name="Google Shape;901;p2"/>
          <p:cNvSpPr txBox="1">
            <a:spLocks noGrp="1"/>
          </p:cNvSpPr>
          <p:nvPr>
            <p:ph type="subTitle" idx="4294967295"/>
          </p:nvPr>
        </p:nvSpPr>
        <p:spPr>
          <a:xfrm>
            <a:off x="7899785" y="822510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Comprendre comment l’IA fonctionne réellement</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0"/>
              </a:spcBef>
              <a:spcAft>
                <a:spcPts val="0"/>
              </a:spcAft>
              <a:buClr>
                <a:schemeClr val="dk1"/>
              </a:buClr>
              <a:buSzPts val="1800"/>
              <a:buFont typeface="Arial"/>
              <a:buNone/>
            </a:pP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02" name="Google Shape;902;p2"/>
          <p:cNvSpPr txBox="1">
            <a:spLocks noGrp="1"/>
          </p:cNvSpPr>
          <p:nvPr>
            <p:ph type="subTitle" idx="4294967295"/>
          </p:nvPr>
        </p:nvSpPr>
        <p:spPr>
          <a:xfrm>
            <a:off x="12567610" y="218088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05</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903" name="Google Shape;903;p2"/>
          <p:cNvSpPr txBox="1">
            <a:spLocks noGrp="1"/>
          </p:cNvSpPr>
          <p:nvPr>
            <p:ph type="subTitle" idx="2"/>
          </p:nvPr>
        </p:nvSpPr>
        <p:spPr>
          <a:xfrm>
            <a:off x="12567610" y="2546639"/>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Gérer l’IA</a:t>
            </a:r>
            <a:endParaRPr sz="3000">
              <a:latin typeface="Optimistic" panose="020B0503020203020204" pitchFamily="34" charset="0"/>
              <a:cs typeface="Optimistic" panose="020B0503020203020204" pitchFamily="34" charset="0"/>
            </a:endParaRPr>
          </a:p>
        </p:txBody>
      </p:sp>
      <p:sp>
        <p:nvSpPr>
          <p:cNvPr id="904" name="Google Shape;904;p2"/>
          <p:cNvSpPr txBox="1">
            <a:spLocks noGrp="1"/>
          </p:cNvSpPr>
          <p:nvPr>
            <p:ph type="subTitle" idx="4294967295"/>
          </p:nvPr>
        </p:nvSpPr>
        <p:spPr>
          <a:xfrm>
            <a:off x="12567610" y="300384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Apprendre à utiliser l’IA</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05" name="Google Shape;905;p2"/>
          <p:cNvSpPr txBox="1">
            <a:spLocks noGrp="1"/>
          </p:cNvSpPr>
          <p:nvPr>
            <p:ph type="subTitle" idx="4294967295"/>
          </p:nvPr>
        </p:nvSpPr>
        <p:spPr>
          <a:xfrm>
            <a:off x="12567610" y="391824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06</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906" name="Google Shape;906;p2"/>
          <p:cNvSpPr txBox="1">
            <a:spLocks noGrp="1"/>
          </p:cNvSpPr>
          <p:nvPr>
            <p:ph type="subTitle" idx="2"/>
          </p:nvPr>
        </p:nvSpPr>
        <p:spPr>
          <a:xfrm>
            <a:off x="12567619" y="4284000"/>
            <a:ext cx="50835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Rester en sécurité avec l’IA</a:t>
            </a:r>
            <a:endParaRPr sz="3000">
              <a:latin typeface="Optimistic" panose="020B0503020203020204" pitchFamily="34" charset="0"/>
              <a:cs typeface="Optimistic" panose="020B0503020203020204" pitchFamily="34" charset="0"/>
            </a:endParaRPr>
          </a:p>
        </p:txBody>
      </p:sp>
      <p:sp>
        <p:nvSpPr>
          <p:cNvPr id="907" name="Google Shape;907;p2"/>
          <p:cNvSpPr txBox="1">
            <a:spLocks noGrp="1"/>
          </p:cNvSpPr>
          <p:nvPr>
            <p:ph type="subTitle" idx="4294967295"/>
          </p:nvPr>
        </p:nvSpPr>
        <p:spPr>
          <a:xfrm>
            <a:off x="12567610" y="4741208"/>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Votre boîte à outils pour la sécurité de l’IA</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0"/>
              </a:spcBef>
              <a:spcAft>
                <a:spcPts val="0"/>
              </a:spcAft>
              <a:buClr>
                <a:schemeClr val="dk1"/>
              </a:buClr>
              <a:buSzPts val="1800"/>
              <a:buFont typeface="Arial"/>
              <a:buNone/>
            </a:pP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08" name="Google Shape;908;p2"/>
          <p:cNvSpPr txBox="1">
            <a:spLocks noGrp="1"/>
          </p:cNvSpPr>
          <p:nvPr>
            <p:ph type="subTitle" idx="4294967295"/>
          </p:nvPr>
        </p:nvSpPr>
        <p:spPr>
          <a:xfrm>
            <a:off x="12567610" y="5655610"/>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07</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909" name="Google Shape;909;p2"/>
          <p:cNvSpPr txBox="1">
            <a:spLocks noGrp="1"/>
          </p:cNvSpPr>
          <p:nvPr>
            <p:ph type="subTitle" idx="2"/>
          </p:nvPr>
        </p:nvSpPr>
        <p:spPr>
          <a:xfrm>
            <a:off x="12567610" y="6021364"/>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L’IA et Votre Avenir</a:t>
            </a:r>
            <a:endParaRPr sz="3000">
              <a:latin typeface="Optimistic" panose="020B0503020203020204" pitchFamily="34" charset="0"/>
              <a:cs typeface="Optimistic" panose="020B0503020203020204" pitchFamily="34" charset="0"/>
            </a:endParaRPr>
          </a:p>
        </p:txBody>
      </p:sp>
      <p:sp>
        <p:nvSpPr>
          <p:cNvPr id="910" name="Google Shape;910;p2"/>
          <p:cNvSpPr txBox="1">
            <a:spLocks noGrp="1"/>
          </p:cNvSpPr>
          <p:nvPr>
            <p:ph type="subTitle" idx="4294967295"/>
          </p:nvPr>
        </p:nvSpPr>
        <p:spPr>
          <a:xfrm>
            <a:off x="12567610" y="6478570"/>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Votre rôle dans l’avenir de l’IA au Moyen-Orient</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0"/>
              </a:spcBef>
              <a:spcAft>
                <a:spcPts val="0"/>
              </a:spcAft>
              <a:buClr>
                <a:schemeClr val="dk1"/>
              </a:buClr>
              <a:buSzPts val="1800"/>
              <a:buFont typeface="Arial"/>
              <a:buNone/>
            </a:pP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11" name="Google Shape;911;p2"/>
          <p:cNvSpPr txBox="1">
            <a:spLocks noGrp="1"/>
          </p:cNvSpPr>
          <p:nvPr>
            <p:ph type="subTitle" idx="4294967295"/>
          </p:nvPr>
        </p:nvSpPr>
        <p:spPr>
          <a:xfrm>
            <a:off x="12567610" y="739298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6"/>
                </a:solidFill>
                <a:latin typeface="Optimistic" panose="020B0503020203020204" pitchFamily="34" charset="0"/>
                <a:cs typeface="Optimistic" panose="020B0503020203020204" pitchFamily="34" charset="0"/>
                <a:sym typeface="Arial"/>
              </a:rPr>
              <a:t>08</a:t>
            </a:r>
            <a:endParaRPr sz="18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912" name="Google Shape;912;p2"/>
          <p:cNvSpPr txBox="1">
            <a:spLocks noGrp="1"/>
          </p:cNvSpPr>
          <p:nvPr>
            <p:ph type="subTitle" idx="2"/>
          </p:nvPr>
        </p:nvSpPr>
        <p:spPr>
          <a:xfrm>
            <a:off x="12567619" y="7758750"/>
            <a:ext cx="4776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Conclusion et Evaluation</a:t>
            </a:r>
            <a:endParaRPr sz="3000">
              <a:latin typeface="Optimistic" panose="020B0503020203020204" pitchFamily="34" charset="0"/>
              <a:cs typeface="Optimistic" panose="020B0503020203020204" pitchFamily="34" charset="0"/>
            </a:endParaRPr>
          </a:p>
        </p:txBody>
      </p:sp>
      <p:sp>
        <p:nvSpPr>
          <p:cNvPr id="913" name="Google Shape;913;p2"/>
          <p:cNvSpPr txBox="1">
            <a:spLocks noGrp="1"/>
          </p:cNvSpPr>
          <p:nvPr>
            <p:ph type="subTitle" idx="4294967295"/>
          </p:nvPr>
        </p:nvSpPr>
        <p:spPr>
          <a:xfrm>
            <a:off x="12567610" y="8215945"/>
            <a:ext cx="42246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Compétence en IA débloquée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0"/>
              </a:spcBef>
              <a:spcAft>
                <a:spcPts val="0"/>
              </a:spcAft>
              <a:buClr>
                <a:schemeClr val="dk1"/>
              </a:buClr>
              <a:buSzPts val="1800"/>
              <a:buFont typeface="Arial"/>
              <a:buNone/>
            </a:pP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914" name="Google Shape;914;p2"/>
          <p:cNvSpPr txBox="1">
            <a:spLocks noGrp="1"/>
          </p:cNvSpPr>
          <p:nvPr>
            <p:ph type="subTitle" idx="2"/>
          </p:nvPr>
        </p:nvSpPr>
        <p:spPr>
          <a:xfrm>
            <a:off x="7899785" y="2546639"/>
            <a:ext cx="42246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sz="3000">
                <a:latin typeface="Optimistic" panose="020B0503020203020204" pitchFamily="34" charset="0"/>
                <a:cs typeface="Optimistic" panose="020B0503020203020204" pitchFamily="34" charset="0"/>
              </a:rPr>
              <a:t>Introduction</a:t>
            </a:r>
            <a:endParaRPr sz="3000">
              <a:latin typeface="Optimistic" panose="020B0503020203020204" pitchFamily="34" charset="0"/>
              <a:cs typeface="Optimistic" panose="020B0503020203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20"/>
          <p:cNvSpPr txBox="1">
            <a:spLocks noGrp="1"/>
          </p:cNvSpPr>
          <p:nvPr>
            <p:ph type="ctrTitle"/>
          </p:nvPr>
        </p:nvSpPr>
        <p:spPr>
          <a:xfrm>
            <a:off x="1527050" y="4207800"/>
            <a:ext cx="128124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Pouvez-vous reconnaître des contenus audio ou vidéo manipulés ?</a:t>
            </a:r>
            <a:endParaRPr>
              <a:latin typeface="Optimistic" panose="020B0503020203020204" pitchFamily="34" charset="0"/>
              <a:cs typeface="Optimistic" panose="020B0503020203020204" pitchFamily="34" charset="0"/>
            </a:endParaRPr>
          </a:p>
        </p:txBody>
      </p:sp>
      <p:sp>
        <p:nvSpPr>
          <p:cNvPr id="1168" name="Google Shape;1168;p20"/>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accent5"/>
              </a:buClr>
              <a:buSzPts val="11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ACTIVITÉ</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172"/>
        <p:cNvGrpSpPr/>
        <p:nvPr/>
      </p:nvGrpSpPr>
      <p:grpSpPr>
        <a:xfrm>
          <a:off x="0" y="0"/>
          <a:ext cx="0" cy="0"/>
          <a:chOff x="0" y="0"/>
          <a:chExt cx="0" cy="0"/>
        </a:xfrm>
      </p:grpSpPr>
      <p:sp>
        <p:nvSpPr>
          <p:cNvPr id="1173" name="Google Shape;1173;p21"/>
          <p:cNvSpPr/>
          <p:nvPr/>
        </p:nvSpPr>
        <p:spPr>
          <a:xfrm>
            <a:off x="6729425"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1174" name="Google Shape;1174;p21" title="Middle E Asset2 06.png">
            <a:hlinkClick r:id="rId3"/>
          </p:cNvPr>
          <p:cNvPicPr preferRelativeResize="0"/>
          <p:nvPr/>
        </p:nvPicPr>
        <p:blipFill rotWithShape="1">
          <a:blip r:embed="rId4">
            <a:alphaModFix/>
          </a:blip>
          <a:srcRect t="676" r="29785" b="48885"/>
          <a:stretch/>
        </p:blipFill>
        <p:spPr>
          <a:xfrm>
            <a:off x="7082575" y="3906225"/>
            <a:ext cx="4091100" cy="2939400"/>
          </a:xfrm>
          <a:prstGeom prst="roundRect">
            <a:avLst>
              <a:gd name="adj" fmla="val 7501"/>
            </a:avLst>
          </a:prstGeom>
          <a:solidFill>
            <a:srgbClr val="888888"/>
          </a:solidFill>
          <a:ln>
            <a:noFill/>
          </a:ln>
        </p:spPr>
      </p:pic>
      <p:sp>
        <p:nvSpPr>
          <p:cNvPr id="1175" name="Google Shape;1175;p21"/>
          <p:cNvSpPr txBox="1">
            <a:spLocks noGrp="1"/>
          </p:cNvSpPr>
          <p:nvPr>
            <p:ph type="title"/>
          </p:nvPr>
        </p:nvSpPr>
        <p:spPr>
          <a:xfrm>
            <a:off x="777240" y="4478200"/>
            <a:ext cx="4928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Contenu manipulé :</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Audio et vidéo</a:t>
            </a:r>
            <a:endParaRPr>
              <a:latin typeface="Optimistic" panose="020B0503020203020204" pitchFamily="34" charset="0"/>
              <a:cs typeface="Optimistic" panose="020B0503020203020204" pitchFamily="34" charset="0"/>
            </a:endParaRPr>
          </a:p>
        </p:txBody>
      </p:sp>
      <p:sp>
        <p:nvSpPr>
          <p:cNvPr id="1176" name="Google Shape;1176;p21"/>
          <p:cNvSpPr/>
          <p:nvPr/>
        </p:nvSpPr>
        <p:spPr>
          <a:xfrm>
            <a:off x="12668250"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77" name="Google Shape;1177;p21"/>
          <p:cNvSpPr txBox="1"/>
          <p:nvPr/>
        </p:nvSpPr>
        <p:spPr>
          <a:xfrm>
            <a:off x="7122795" y="2867025"/>
            <a:ext cx="4091100" cy="389400"/>
          </a:xfrm>
          <a:prstGeom prst="rect">
            <a:avLst/>
          </a:prstGeom>
          <a:noFill/>
          <a:ln>
            <a:noFill/>
          </a:ln>
        </p:spPr>
        <p:txBody>
          <a:bodyPr spcFirstLastPara="1" wrap="square" lIns="0" tIns="19725" rIns="0" bIns="0" anchor="t" anchorCtr="0">
            <a:spAutoFit/>
          </a:bodyPr>
          <a:lstStyle/>
          <a:p>
            <a:pPr marL="19721"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Imaginez ceci</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178" name="Google Shape;1178;p21"/>
          <p:cNvSpPr txBox="1"/>
          <p:nvPr/>
        </p:nvSpPr>
        <p:spPr>
          <a:xfrm>
            <a:off x="13104600" y="2850000"/>
            <a:ext cx="4010400" cy="738900"/>
          </a:xfrm>
          <a:prstGeom prst="rect">
            <a:avLst/>
          </a:prstGeom>
          <a:noFill/>
          <a:ln>
            <a:noFill/>
          </a:ln>
        </p:spPr>
        <p:txBody>
          <a:bodyPr spcFirstLastPara="1" wrap="square" lIns="0" tIns="0" rIns="0" bIns="0" anchor="t" anchorCtr="0">
            <a:spAutoFit/>
          </a:bodyPr>
          <a:lstStyle/>
          <a:p>
            <a:pPr marL="0" marR="762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9"/>
                </a:solidFill>
                <a:latin typeface="Optimistic" panose="020B0503020203020204" pitchFamily="34" charset="0"/>
                <a:cs typeface="Optimistic" panose="020B0503020203020204" pitchFamily="34" charset="0"/>
                <a:sym typeface="Arial"/>
              </a:rPr>
              <a:t>Semble-t-il humain? Local? Crédible?</a:t>
            </a:r>
            <a:endParaRPr sz="2400" b="0" i="0" u="none" strike="noStrike" cap="none">
              <a:solidFill>
                <a:srgbClr val="092839"/>
              </a:solidFill>
              <a:latin typeface="Optimistic" panose="020B0503020203020204" pitchFamily="34" charset="0"/>
              <a:cs typeface="Optimistic" panose="020B0503020203020204" pitchFamily="34" charset="0"/>
              <a:sym typeface="Arial"/>
            </a:endParaRPr>
          </a:p>
        </p:txBody>
      </p:sp>
      <p:sp>
        <p:nvSpPr>
          <p:cNvPr id="1179" name="Google Shape;1179;p21"/>
          <p:cNvSpPr txBox="1"/>
          <p:nvPr/>
        </p:nvSpPr>
        <p:spPr>
          <a:xfrm>
            <a:off x="13469675" y="3919550"/>
            <a:ext cx="3454500" cy="261456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Ne vous fiez pas aux messages vocaux  ou vidéos simplement parce qu’ils  semblent réels.</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1000"/>
              </a:spcBef>
              <a:spcAft>
                <a:spcPts val="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Utilisez des outils pour vérifier.</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1000"/>
              </a:spcBef>
              <a:spcAft>
                <a:spcPts val="100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Vérifiez toujours les informations importantes auprès de plusieurs sources..</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p:txBody>
      </p:sp>
      <p:sp>
        <p:nvSpPr>
          <p:cNvPr id="1180" name="Google Shape;1180;p21"/>
          <p:cNvSpPr txBox="1"/>
          <p:nvPr/>
        </p:nvSpPr>
        <p:spPr>
          <a:xfrm>
            <a:off x="7096125" y="7408125"/>
            <a:ext cx="37194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Un message vocal WhatsApp de votre «directeur bancaire» demandant les détails de votre compte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181" name="Google Shape;1181;p21"/>
          <p:cNvGrpSpPr/>
          <p:nvPr/>
        </p:nvGrpSpPr>
        <p:grpSpPr>
          <a:xfrm>
            <a:off x="13104593" y="4001597"/>
            <a:ext cx="178842" cy="159067"/>
            <a:chOff x="671395" y="3895621"/>
            <a:chExt cx="119228" cy="106045"/>
          </a:xfrm>
        </p:grpSpPr>
        <p:sp>
          <p:nvSpPr>
            <p:cNvPr id="1182" name="Google Shape;1182;p2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83" name="Google Shape;1183;p2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184" name="Google Shape;1184;p21"/>
          <p:cNvGrpSpPr/>
          <p:nvPr/>
        </p:nvGrpSpPr>
        <p:grpSpPr>
          <a:xfrm>
            <a:off x="13104593" y="5050104"/>
            <a:ext cx="178842" cy="159067"/>
            <a:chOff x="671395" y="3895621"/>
            <a:chExt cx="119228" cy="106045"/>
          </a:xfrm>
        </p:grpSpPr>
        <p:sp>
          <p:nvSpPr>
            <p:cNvPr id="1185" name="Google Shape;1185;p2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86" name="Google Shape;1186;p2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187" name="Google Shape;1187;p21"/>
          <p:cNvGrpSpPr/>
          <p:nvPr/>
        </p:nvGrpSpPr>
        <p:grpSpPr>
          <a:xfrm>
            <a:off x="13104593" y="5485982"/>
            <a:ext cx="178842" cy="159067"/>
            <a:chOff x="671395" y="3895621"/>
            <a:chExt cx="119228" cy="106045"/>
          </a:xfrm>
        </p:grpSpPr>
        <p:sp>
          <p:nvSpPr>
            <p:cNvPr id="1188" name="Google Shape;1188;p2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189" name="Google Shape;1189;p2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190" name="Google Shape;1190;p21"/>
          <p:cNvSpPr txBox="1"/>
          <p:nvPr/>
        </p:nvSpPr>
        <p:spPr>
          <a:xfrm>
            <a:off x="13075200" y="7408125"/>
            <a:ext cx="4010400" cy="432106"/>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0" i="0" u="none" strike="noStrike" cap="none">
                <a:solidFill>
                  <a:srgbClr val="092839"/>
                </a:solidFill>
                <a:latin typeface="Optimistic" panose="020B0503020203020204" pitchFamily="34" charset="0"/>
                <a:cs typeface="Optimistic" panose="020B0503020203020204" pitchFamily="34" charset="0"/>
                <a:sym typeface="Arial"/>
              </a:rPr>
              <a:t>Sensibilisation = Protection</a:t>
            </a:r>
            <a:endParaRPr sz="1800" b="0" i="0" u="none" strike="noStrike" cap="none">
              <a:solidFill>
                <a:srgbClr val="092839"/>
              </a:solidFill>
              <a:latin typeface="Optimistic" panose="020B0503020203020204" pitchFamily="34" charset="0"/>
              <a:cs typeface="Optimistic" panose="020B0503020203020204" pitchFamily="34" charset="0"/>
              <a:sym typeface="Arial"/>
            </a:endParaRPr>
          </a:p>
        </p:txBody>
      </p:sp>
      <p:sp>
        <p:nvSpPr>
          <p:cNvPr id="1191" name="Google Shape;1191;p21"/>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CRÉER AVEC L’IA</a:t>
            </a:r>
            <a:endParaRPr sz="1000">
              <a:solidFill>
                <a:schemeClr val="accent4"/>
              </a:solidFill>
              <a:latin typeface="Optimistic" panose="020B0503020203020204" pitchFamily="34" charset="0"/>
              <a:cs typeface="Optimistic" panose="020B0503020203020204" pitchFamily="34" charset="0"/>
            </a:endParaRPr>
          </a:p>
        </p:txBody>
      </p:sp>
      <p:sp>
        <p:nvSpPr>
          <p:cNvPr id="1192" name="Google Shape;1192;p21"/>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pic>
        <p:nvPicPr>
          <p:cNvPr id="1193" name="Google Shape;1193;p21" title="French WhasApp Voice Note.mp3">
            <a:hlinkClick r:id="rId5"/>
          </p:cNvPr>
          <p:cNvPicPr preferRelativeResize="0"/>
          <p:nvPr/>
        </p:nvPicPr>
        <p:blipFill rotWithShape="1">
          <a:blip r:embed="rId6">
            <a:alphaModFix/>
          </a:blip>
          <a:srcRect/>
          <a:stretch/>
        </p:blipFill>
        <p:spPr>
          <a:xfrm>
            <a:off x="9837917" y="5568960"/>
            <a:ext cx="1121100" cy="1121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22"/>
          <p:cNvSpPr txBox="1">
            <a:spLocks noGrp="1"/>
          </p:cNvSpPr>
          <p:nvPr>
            <p:ph type="ctrTitle"/>
          </p:nvPr>
        </p:nvSpPr>
        <p:spPr>
          <a:xfrm>
            <a:off x="413525" y="4183925"/>
            <a:ext cx="6688200" cy="861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Concevoir avec l’IA</a:t>
            </a:r>
            <a:endParaRPr>
              <a:latin typeface="Optimistic" panose="020B0503020203020204" pitchFamily="34" charset="0"/>
              <a:cs typeface="Optimistic" panose="020B0503020203020204" pitchFamily="34" charset="0"/>
            </a:endParaRPr>
          </a:p>
        </p:txBody>
      </p:sp>
      <p:pic>
        <p:nvPicPr>
          <p:cNvPr id="1199" name="Google Shape;1199;p22"/>
          <p:cNvPicPr preferRelativeResize="0"/>
          <p:nvPr/>
        </p:nvPicPr>
        <p:blipFill rotWithShape="1">
          <a:blip r:embed="rId3">
            <a:alphaModFix/>
          </a:blip>
          <a:srcRect l="1400" r="1409"/>
          <a:stretch/>
        </p:blipFill>
        <p:spPr>
          <a:xfrm>
            <a:off x="7839450" y="1831350"/>
            <a:ext cx="9657600" cy="6624300"/>
          </a:xfrm>
          <a:prstGeom prst="roundRect">
            <a:avLst>
              <a:gd name="adj" fmla="val 8257"/>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23"/>
          <p:cNvSpPr txBox="1">
            <a:spLocks noGrp="1"/>
          </p:cNvSpPr>
          <p:nvPr>
            <p:ph type="title"/>
          </p:nvPr>
        </p:nvSpPr>
        <p:spPr>
          <a:xfrm>
            <a:off x="777250" y="2532900"/>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Ce qu’est vraiment l’IA :</a:t>
            </a:r>
            <a:endParaRPr sz="3600">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En termes simple</a:t>
            </a:r>
            <a:endParaRPr sz="3600">
              <a:latin typeface="Optimistic" panose="020B0503020203020204" pitchFamily="34" charset="0"/>
              <a:cs typeface="Optimistic" panose="020B0503020203020204" pitchFamily="34" charset="0"/>
            </a:endParaRPr>
          </a:p>
        </p:txBody>
      </p:sp>
      <p:sp>
        <p:nvSpPr>
          <p:cNvPr id="1205" name="Google Shape;1205;p23"/>
          <p:cNvSpPr/>
          <p:nvPr/>
        </p:nvSpPr>
        <p:spPr>
          <a:xfrm>
            <a:off x="5243525"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06" name="Google Shape;1206;p23"/>
          <p:cNvSpPr/>
          <p:nvPr/>
        </p:nvSpPr>
        <p:spPr>
          <a:xfrm>
            <a:off x="9441794"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07" name="Google Shape;1207;p23"/>
          <p:cNvSpPr/>
          <p:nvPr/>
        </p:nvSpPr>
        <p:spPr>
          <a:xfrm>
            <a:off x="13640064" y="2166950"/>
            <a:ext cx="3852600" cy="6648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08" name="Google Shape;1208;p23"/>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CONCEVOIR L’IA</a:t>
            </a:r>
            <a:endParaRPr sz="1000">
              <a:latin typeface="Optimistic" panose="020B0503020203020204" pitchFamily="34" charset="0"/>
              <a:cs typeface="Optimistic" panose="020B0503020203020204" pitchFamily="34" charset="0"/>
            </a:endParaRPr>
          </a:p>
        </p:txBody>
      </p:sp>
      <p:sp>
        <p:nvSpPr>
          <p:cNvPr id="1209" name="Google Shape;1209;p23"/>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01</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210" name="Google Shape;1210;p23"/>
          <p:cNvSpPr txBox="1"/>
          <p:nvPr/>
        </p:nvSpPr>
        <p:spPr>
          <a:xfrm>
            <a:off x="5615000" y="3422627"/>
            <a:ext cx="2255700" cy="691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92838"/>
                </a:solidFill>
                <a:latin typeface="Optimistic" panose="020B0503020203020204" pitchFamily="34" charset="0"/>
                <a:cs typeface="Optimistic" panose="020B0503020203020204" pitchFamily="34" charset="0"/>
                <a:sym typeface="Arial"/>
              </a:rPr>
              <a:t>Pensez à l’IA comme:</a:t>
            </a:r>
            <a:endParaRPr sz="22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11" name="Google Shape;1211;p23"/>
          <p:cNvSpPr txBox="1"/>
          <p:nvPr/>
        </p:nvSpPr>
        <p:spPr>
          <a:xfrm>
            <a:off x="5957900" y="4407188"/>
            <a:ext cx="2455200" cy="1326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Une autocomplétion ultra-performante (comme l’appli de messagerie — mais bien plus puissant)</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12" name="Google Shape;1212;p23"/>
          <p:cNvSpPr txBox="1"/>
          <p:nvPr/>
        </p:nvSpPr>
        <p:spPr>
          <a:xfrm>
            <a:off x="5957900" y="6055908"/>
            <a:ext cx="21273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Un expert de motifs — il apprend à partir de millions d’exemples.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13" name="Google Shape;1213;p23"/>
          <p:cNvSpPr txBox="1"/>
          <p:nvPr/>
        </p:nvSpPr>
        <p:spPr>
          <a:xfrm>
            <a:off x="5957900" y="7368448"/>
            <a:ext cx="22557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Un assistant créatif — il combine des idées, mais a besoin de votre orientation.</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214" name="Google Shape;1214;p23"/>
          <p:cNvGrpSpPr/>
          <p:nvPr/>
        </p:nvGrpSpPr>
        <p:grpSpPr>
          <a:xfrm>
            <a:off x="5694980" y="4479332"/>
            <a:ext cx="178842" cy="159067"/>
            <a:chOff x="671395" y="3895621"/>
            <a:chExt cx="119228" cy="106045"/>
          </a:xfrm>
        </p:grpSpPr>
        <p:sp>
          <p:nvSpPr>
            <p:cNvPr id="1215" name="Google Shape;1215;p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16" name="Google Shape;1216;p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17" name="Google Shape;1217;p23"/>
          <p:cNvGrpSpPr/>
          <p:nvPr/>
        </p:nvGrpSpPr>
        <p:grpSpPr>
          <a:xfrm>
            <a:off x="5694980" y="6126702"/>
            <a:ext cx="178842" cy="159067"/>
            <a:chOff x="671395" y="3895621"/>
            <a:chExt cx="119228" cy="106045"/>
          </a:xfrm>
        </p:grpSpPr>
        <p:sp>
          <p:nvSpPr>
            <p:cNvPr id="1218" name="Google Shape;1218;p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19" name="Google Shape;1219;p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20" name="Google Shape;1220;p23"/>
          <p:cNvGrpSpPr/>
          <p:nvPr/>
        </p:nvGrpSpPr>
        <p:grpSpPr>
          <a:xfrm>
            <a:off x="5694980" y="7430505"/>
            <a:ext cx="178842" cy="159067"/>
            <a:chOff x="671395" y="3895621"/>
            <a:chExt cx="119228" cy="106045"/>
          </a:xfrm>
        </p:grpSpPr>
        <p:sp>
          <p:nvSpPr>
            <p:cNvPr id="1221" name="Google Shape;1221;p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22" name="Google Shape;1222;p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223" name="Google Shape;1223;p23"/>
          <p:cNvSpPr txBox="1"/>
          <p:nvPr/>
        </p:nvSpPr>
        <p:spPr>
          <a:xfrm>
            <a:off x="9856474" y="2542625"/>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02</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224" name="Google Shape;1224;p23"/>
          <p:cNvSpPr txBox="1"/>
          <p:nvPr/>
        </p:nvSpPr>
        <p:spPr>
          <a:xfrm>
            <a:off x="9856475" y="3445900"/>
            <a:ext cx="3349500" cy="1029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92838"/>
                </a:solidFill>
                <a:latin typeface="Optimistic" panose="020B0503020203020204" pitchFamily="34" charset="0"/>
                <a:cs typeface="Optimistic" panose="020B0503020203020204" pitchFamily="34" charset="0"/>
                <a:sym typeface="Arial"/>
              </a:rPr>
              <a:t>Sa façon d'apprendre est comme l'apprentissage de la cuisine</a:t>
            </a:r>
            <a:endParaRPr sz="22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25" name="Google Shape;1225;p23"/>
          <p:cNvSpPr txBox="1"/>
          <p:nvPr/>
        </p:nvSpPr>
        <p:spPr>
          <a:xfrm>
            <a:off x="10199375" y="4824211"/>
            <a:ext cx="25539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Regarder beaucoup de personnes  faire (votre mère, vos tantes, sur YouTube)</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26" name="Google Shape;1226;p23"/>
          <p:cNvSpPr txBox="1"/>
          <p:nvPr/>
        </p:nvSpPr>
        <p:spPr>
          <a:xfrm>
            <a:off x="10199375" y="6142884"/>
            <a:ext cx="2553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S'entraîner de nombreuses fois.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27" name="Google Shape;1227;p23"/>
          <p:cNvSpPr txBox="1"/>
          <p:nvPr/>
        </p:nvSpPr>
        <p:spPr>
          <a:xfrm>
            <a:off x="10199375" y="6994004"/>
            <a:ext cx="25539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Ajuster la  recette</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28" name="Google Shape;1228;p23"/>
          <p:cNvSpPr txBox="1"/>
          <p:nvPr/>
        </p:nvSpPr>
        <p:spPr>
          <a:xfrm>
            <a:off x="10199375" y="7599023"/>
            <a:ext cx="2553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Finalement, créer votre propre version</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229" name="Google Shape;1229;p23"/>
          <p:cNvGrpSpPr/>
          <p:nvPr/>
        </p:nvGrpSpPr>
        <p:grpSpPr>
          <a:xfrm>
            <a:off x="9906417" y="4896355"/>
            <a:ext cx="178842" cy="159067"/>
            <a:chOff x="671395" y="3895621"/>
            <a:chExt cx="119228" cy="106045"/>
          </a:xfrm>
        </p:grpSpPr>
        <p:sp>
          <p:nvSpPr>
            <p:cNvPr id="1230" name="Google Shape;1230;p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31" name="Google Shape;1231;p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32" name="Google Shape;1232;p23"/>
          <p:cNvGrpSpPr/>
          <p:nvPr/>
        </p:nvGrpSpPr>
        <p:grpSpPr>
          <a:xfrm>
            <a:off x="9906417" y="6201715"/>
            <a:ext cx="178842" cy="159067"/>
            <a:chOff x="671395" y="3895621"/>
            <a:chExt cx="119228" cy="106045"/>
          </a:xfrm>
        </p:grpSpPr>
        <p:sp>
          <p:nvSpPr>
            <p:cNvPr id="1233" name="Google Shape;1233;p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34" name="Google Shape;1234;p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35" name="Google Shape;1235;p23"/>
          <p:cNvGrpSpPr/>
          <p:nvPr/>
        </p:nvGrpSpPr>
        <p:grpSpPr>
          <a:xfrm>
            <a:off x="9906417" y="7052835"/>
            <a:ext cx="178842" cy="159067"/>
            <a:chOff x="671395" y="3895621"/>
            <a:chExt cx="119228" cy="106045"/>
          </a:xfrm>
        </p:grpSpPr>
        <p:sp>
          <p:nvSpPr>
            <p:cNvPr id="1236" name="Google Shape;1236;p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37" name="Google Shape;1237;p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38" name="Google Shape;1238;p23"/>
          <p:cNvGrpSpPr/>
          <p:nvPr/>
        </p:nvGrpSpPr>
        <p:grpSpPr>
          <a:xfrm>
            <a:off x="9906417" y="7674692"/>
            <a:ext cx="178842" cy="159067"/>
            <a:chOff x="671395" y="3895621"/>
            <a:chExt cx="119228" cy="106045"/>
          </a:xfrm>
        </p:grpSpPr>
        <p:sp>
          <p:nvSpPr>
            <p:cNvPr id="1239" name="Google Shape;1239;p2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40" name="Google Shape;1240;p2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241" name="Google Shape;1241;p23"/>
          <p:cNvSpPr txBox="1"/>
          <p:nvPr/>
        </p:nvSpPr>
        <p:spPr>
          <a:xfrm>
            <a:off x="14014188" y="5378750"/>
            <a:ext cx="2368800" cy="25998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C’est ainsi que l’IA apprend — mais avec beaucoup plus de données et sans papilles gustatives!</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pic>
        <p:nvPicPr>
          <p:cNvPr id="1242" name="Google Shape;1242;p23" title="Asset 11.png"/>
          <p:cNvPicPr preferRelativeResize="0"/>
          <p:nvPr/>
        </p:nvPicPr>
        <p:blipFill rotWithShape="1">
          <a:blip r:embed="rId3">
            <a:alphaModFix/>
          </a:blip>
          <a:srcRect/>
          <a:stretch/>
        </p:blipFill>
        <p:spPr>
          <a:xfrm>
            <a:off x="14014184" y="2519375"/>
            <a:ext cx="1052550" cy="1345184"/>
          </a:xfrm>
          <a:prstGeom prst="rect">
            <a:avLst/>
          </a:prstGeom>
          <a:noFill/>
          <a:ln>
            <a:noFill/>
          </a:ln>
        </p:spPr>
      </p:pic>
      <p:sp>
        <p:nvSpPr>
          <p:cNvPr id="1243" name="Google Shape;1243;p23"/>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24"/>
          <p:cNvSpPr/>
          <p:nvPr/>
        </p:nvSpPr>
        <p:spPr>
          <a:xfrm>
            <a:off x="13782663"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49" name="Google Shape;1249;p24"/>
          <p:cNvSpPr/>
          <p:nvPr/>
        </p:nvSpPr>
        <p:spPr>
          <a:xfrm>
            <a:off x="9570138"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50" name="Google Shape;1250;p24"/>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51" name="Google Shape;1251;p24"/>
          <p:cNvSpPr txBox="1">
            <a:spLocks noGrp="1"/>
          </p:cNvSpPr>
          <p:nvPr>
            <p:ph type="title"/>
          </p:nvPr>
        </p:nvSpPr>
        <p:spPr>
          <a:xfrm>
            <a:off x="777250" y="2532900"/>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L’IA vous aide déjà – chaque jour</a:t>
            </a:r>
            <a:endParaRPr sz="3600">
              <a:latin typeface="Optimistic" panose="020B0503020203020204" pitchFamily="34" charset="0"/>
              <a:cs typeface="Optimistic" panose="020B0503020203020204" pitchFamily="34" charset="0"/>
            </a:endParaRPr>
          </a:p>
        </p:txBody>
      </p:sp>
      <p:sp>
        <p:nvSpPr>
          <p:cNvPr id="1252" name="Google Shape;1252;p24"/>
          <p:cNvSpPr txBox="1">
            <a:spLocks noGrp="1"/>
          </p:cNvSpPr>
          <p:nvPr>
            <p:ph type="body" idx="1"/>
          </p:nvPr>
        </p:nvSpPr>
        <p:spPr>
          <a:xfrm>
            <a:off x="777250" y="5742431"/>
            <a:ext cx="3723300" cy="3744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a:latin typeface="Optimistic" panose="020B0503020203020204" pitchFamily="34" charset="0"/>
                <a:cs typeface="Optimistic" panose="020B0503020203020204" pitchFamily="34" charset="0"/>
              </a:rPr>
              <a:t>Vous avez probablement utilisé l’IA aujourd’hui sans vous en rendre compte.</a:t>
            </a:r>
            <a:endParaRPr>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0"/>
              </a:spcAft>
              <a:buSzPts val="1800"/>
              <a:buNone/>
            </a:pPr>
            <a:endParaRPr>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253" name="Google Shape;1253;p24"/>
          <p:cNvSpPr txBox="1"/>
          <p:nvPr/>
        </p:nvSpPr>
        <p:spPr>
          <a:xfrm>
            <a:off x="5640688" y="4295263"/>
            <a:ext cx="3406200" cy="3525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92838"/>
                </a:solidFill>
                <a:latin typeface="Optimistic" panose="020B0503020203020204" pitchFamily="34" charset="0"/>
                <a:cs typeface="Optimistic" panose="020B0503020203020204" pitchFamily="34" charset="0"/>
                <a:sym typeface="Arial"/>
              </a:rPr>
              <a:t>IA de Recommandation</a:t>
            </a:r>
            <a:endParaRPr sz="22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4" name="Google Shape;1254;p24"/>
          <p:cNvSpPr txBox="1"/>
          <p:nvPr/>
        </p:nvSpPr>
        <p:spPr>
          <a:xfrm>
            <a:off x="10009925" y="4295263"/>
            <a:ext cx="3406200" cy="3525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92838"/>
                </a:solidFill>
                <a:latin typeface="Optimistic" panose="020B0503020203020204" pitchFamily="34" charset="0"/>
                <a:cs typeface="Optimistic" panose="020B0503020203020204" pitchFamily="34" charset="0"/>
                <a:sym typeface="Arial"/>
              </a:rPr>
              <a:t>IA de Traduction</a:t>
            </a:r>
            <a:endParaRPr sz="22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5" name="Google Shape;1255;p24"/>
          <p:cNvSpPr txBox="1"/>
          <p:nvPr/>
        </p:nvSpPr>
        <p:spPr>
          <a:xfrm>
            <a:off x="14149413" y="4295263"/>
            <a:ext cx="3406200" cy="3525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92838"/>
                </a:solidFill>
                <a:latin typeface="Optimistic" panose="020B0503020203020204" pitchFamily="34" charset="0"/>
                <a:cs typeface="Optimistic" panose="020B0503020203020204" pitchFamily="34" charset="0"/>
                <a:sym typeface="Arial"/>
              </a:rPr>
              <a:t>Safety AI</a:t>
            </a:r>
            <a:endParaRPr sz="22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6" name="Google Shape;1256;p24"/>
          <p:cNvSpPr txBox="1"/>
          <p:nvPr/>
        </p:nvSpPr>
        <p:spPr>
          <a:xfrm>
            <a:off x="5986475" y="4969000"/>
            <a:ext cx="2818200" cy="365248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YouTube vous propose du Coupé-Décalé ivoirien, du mbalax sénégalais ou des séries françaises que vous pourriez apprécier.</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100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Noon/Souq/Carrefour suggèrent des produits en fonction de votre navigation.</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100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Spotify crée des playlists à partir de vos goûts musicaux.</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7" name="Google Shape;1257;p24"/>
          <p:cNvSpPr txBox="1"/>
          <p:nvPr/>
        </p:nvSpPr>
        <p:spPr>
          <a:xfrm>
            <a:off x="10352838" y="4969000"/>
            <a:ext cx="2397000" cy="303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Google Traduction pour le français-anglais-langues locales </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100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WhatsApp traduit les messages de vos amis à l’étranger</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100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Les assistants vocaux comprennent les accents locaux</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1000"/>
              </a:spcBef>
              <a:spcAft>
                <a:spcPts val="100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258" name="Google Shape;1258;p24"/>
          <p:cNvSpPr txBox="1"/>
          <p:nvPr/>
        </p:nvSpPr>
        <p:spPr>
          <a:xfrm>
            <a:off x="14492326" y="4969000"/>
            <a:ext cx="26289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Les applications bancaires vous alertent en cas d’activité suspecte</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100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Les filtres anti-spam protègent vos courriels</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100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La reconnaissance faciale déverrouille votre téléphone ou sécurise votre domicile</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1000"/>
              </a:spcBef>
              <a:spcAft>
                <a:spcPts val="100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259" name="Google Shape;1259;p24"/>
          <p:cNvGrpSpPr/>
          <p:nvPr/>
        </p:nvGrpSpPr>
        <p:grpSpPr>
          <a:xfrm>
            <a:off x="5632679" y="5027444"/>
            <a:ext cx="178842" cy="159067"/>
            <a:chOff x="671395" y="3895621"/>
            <a:chExt cx="119228" cy="106045"/>
          </a:xfrm>
        </p:grpSpPr>
        <p:sp>
          <p:nvSpPr>
            <p:cNvPr id="1260" name="Google Shape;1260;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61" name="Google Shape;1261;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62" name="Google Shape;1262;p24"/>
          <p:cNvGrpSpPr/>
          <p:nvPr/>
        </p:nvGrpSpPr>
        <p:grpSpPr>
          <a:xfrm>
            <a:off x="5632679" y="6406805"/>
            <a:ext cx="178842" cy="159067"/>
            <a:chOff x="671395" y="3895621"/>
            <a:chExt cx="119228" cy="106045"/>
          </a:xfrm>
        </p:grpSpPr>
        <p:sp>
          <p:nvSpPr>
            <p:cNvPr id="1263" name="Google Shape;1263;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64" name="Google Shape;1264;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65" name="Google Shape;1265;p24"/>
          <p:cNvGrpSpPr/>
          <p:nvPr/>
        </p:nvGrpSpPr>
        <p:grpSpPr>
          <a:xfrm>
            <a:off x="5632679" y="7230570"/>
            <a:ext cx="178842" cy="159067"/>
            <a:chOff x="671395" y="3895621"/>
            <a:chExt cx="119228" cy="106045"/>
          </a:xfrm>
        </p:grpSpPr>
        <p:sp>
          <p:nvSpPr>
            <p:cNvPr id="1266" name="Google Shape;1266;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67" name="Google Shape;1267;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68" name="Google Shape;1268;p24"/>
          <p:cNvGrpSpPr/>
          <p:nvPr/>
        </p:nvGrpSpPr>
        <p:grpSpPr>
          <a:xfrm>
            <a:off x="10009917" y="5027444"/>
            <a:ext cx="178842" cy="159067"/>
            <a:chOff x="671395" y="3895621"/>
            <a:chExt cx="119228" cy="106045"/>
          </a:xfrm>
        </p:grpSpPr>
        <p:sp>
          <p:nvSpPr>
            <p:cNvPr id="1269" name="Google Shape;1269;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70" name="Google Shape;1270;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71" name="Google Shape;1271;p24"/>
          <p:cNvGrpSpPr/>
          <p:nvPr/>
        </p:nvGrpSpPr>
        <p:grpSpPr>
          <a:xfrm>
            <a:off x="10009917" y="6102871"/>
            <a:ext cx="178842" cy="159067"/>
            <a:chOff x="671395" y="3895621"/>
            <a:chExt cx="119228" cy="106045"/>
          </a:xfrm>
        </p:grpSpPr>
        <p:sp>
          <p:nvSpPr>
            <p:cNvPr id="1272" name="Google Shape;1272;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73" name="Google Shape;1273;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74" name="Google Shape;1274;p24"/>
          <p:cNvGrpSpPr/>
          <p:nvPr/>
        </p:nvGrpSpPr>
        <p:grpSpPr>
          <a:xfrm>
            <a:off x="10009917" y="6733125"/>
            <a:ext cx="178842" cy="159067"/>
            <a:chOff x="671395" y="3895621"/>
            <a:chExt cx="119228" cy="106045"/>
          </a:xfrm>
        </p:grpSpPr>
        <p:sp>
          <p:nvSpPr>
            <p:cNvPr id="1275" name="Google Shape;1275;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76" name="Google Shape;1276;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77" name="Google Shape;1277;p24"/>
          <p:cNvGrpSpPr/>
          <p:nvPr/>
        </p:nvGrpSpPr>
        <p:grpSpPr>
          <a:xfrm>
            <a:off x="14149405" y="5027444"/>
            <a:ext cx="178842" cy="159067"/>
            <a:chOff x="671395" y="3895621"/>
            <a:chExt cx="119228" cy="106045"/>
          </a:xfrm>
        </p:grpSpPr>
        <p:sp>
          <p:nvSpPr>
            <p:cNvPr id="1278" name="Google Shape;1278;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79" name="Google Shape;1279;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80" name="Google Shape;1280;p24"/>
          <p:cNvGrpSpPr/>
          <p:nvPr/>
        </p:nvGrpSpPr>
        <p:grpSpPr>
          <a:xfrm>
            <a:off x="14149405" y="5879355"/>
            <a:ext cx="178842" cy="159067"/>
            <a:chOff x="671395" y="3895621"/>
            <a:chExt cx="119228" cy="106045"/>
          </a:xfrm>
        </p:grpSpPr>
        <p:sp>
          <p:nvSpPr>
            <p:cNvPr id="1281" name="Google Shape;1281;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2" name="Google Shape;1282;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283" name="Google Shape;1283;p24"/>
          <p:cNvGrpSpPr/>
          <p:nvPr/>
        </p:nvGrpSpPr>
        <p:grpSpPr>
          <a:xfrm>
            <a:off x="14149405" y="6517566"/>
            <a:ext cx="178842" cy="159067"/>
            <a:chOff x="671395" y="3895621"/>
            <a:chExt cx="119228" cy="106045"/>
          </a:xfrm>
        </p:grpSpPr>
        <p:sp>
          <p:nvSpPr>
            <p:cNvPr id="1284" name="Google Shape;1284;p2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5" name="Google Shape;1285;p2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286" name="Google Shape;1286;p24"/>
          <p:cNvSpPr/>
          <p:nvPr/>
        </p:nvSpPr>
        <p:spPr>
          <a:xfrm>
            <a:off x="5649813"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7" name="Google Shape;1287;p24"/>
          <p:cNvSpPr/>
          <p:nvPr/>
        </p:nvSpPr>
        <p:spPr>
          <a:xfrm>
            <a:off x="9991488"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8" name="Google Shape;1288;p24"/>
          <p:cNvSpPr/>
          <p:nvPr/>
        </p:nvSpPr>
        <p:spPr>
          <a:xfrm>
            <a:off x="14220438"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289" name="Google Shape;1289;p24"/>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CONCEVOIR L’IA</a:t>
            </a:r>
            <a:endParaRPr sz="1000">
              <a:latin typeface="Optimistic" panose="020B0503020203020204" pitchFamily="34" charset="0"/>
              <a:cs typeface="Optimistic" panose="020B0503020203020204" pitchFamily="34" charset="0"/>
            </a:endParaRPr>
          </a:p>
        </p:txBody>
      </p:sp>
      <p:pic>
        <p:nvPicPr>
          <p:cNvPr id="1290" name="Google Shape;1290;p24" title="Asset 45.png"/>
          <p:cNvPicPr preferRelativeResize="0"/>
          <p:nvPr/>
        </p:nvPicPr>
        <p:blipFill rotWithShape="1">
          <a:blip r:embed="rId3">
            <a:alphaModFix/>
          </a:blip>
          <a:srcRect/>
          <a:stretch/>
        </p:blipFill>
        <p:spPr>
          <a:xfrm>
            <a:off x="10300525" y="2919757"/>
            <a:ext cx="874148" cy="691437"/>
          </a:xfrm>
          <a:prstGeom prst="rect">
            <a:avLst/>
          </a:prstGeom>
          <a:noFill/>
          <a:ln>
            <a:noFill/>
          </a:ln>
        </p:spPr>
      </p:pic>
      <p:pic>
        <p:nvPicPr>
          <p:cNvPr id="1291" name="Google Shape;1291;p24" title="Asset 46.png"/>
          <p:cNvPicPr preferRelativeResize="0"/>
          <p:nvPr/>
        </p:nvPicPr>
        <p:blipFill rotWithShape="1">
          <a:blip r:embed="rId4">
            <a:alphaModFix/>
          </a:blip>
          <a:srcRect/>
          <a:stretch/>
        </p:blipFill>
        <p:spPr>
          <a:xfrm>
            <a:off x="6054675" y="2914376"/>
            <a:ext cx="682481" cy="702185"/>
          </a:xfrm>
          <a:prstGeom prst="rect">
            <a:avLst/>
          </a:prstGeom>
          <a:noFill/>
          <a:ln>
            <a:noFill/>
          </a:ln>
        </p:spPr>
      </p:pic>
      <p:pic>
        <p:nvPicPr>
          <p:cNvPr id="1292" name="Google Shape;1292;p24" title="Asset 47.png"/>
          <p:cNvPicPr preferRelativeResize="0"/>
          <p:nvPr/>
        </p:nvPicPr>
        <p:blipFill rotWithShape="1">
          <a:blip r:embed="rId5">
            <a:alphaModFix/>
          </a:blip>
          <a:srcRect/>
          <a:stretch/>
        </p:blipFill>
        <p:spPr>
          <a:xfrm>
            <a:off x="14646811" y="2878554"/>
            <a:ext cx="639490" cy="773836"/>
          </a:xfrm>
          <a:prstGeom prst="rect">
            <a:avLst/>
          </a:prstGeom>
          <a:noFill/>
          <a:ln>
            <a:noFill/>
          </a:ln>
        </p:spPr>
      </p:pic>
      <p:sp>
        <p:nvSpPr>
          <p:cNvPr id="1293" name="Google Shape;1293;p24"/>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25"/>
          <p:cNvSpPr txBox="1">
            <a:spLocks noGrp="1"/>
          </p:cNvSpPr>
          <p:nvPr>
            <p:ph type="ctrTitle"/>
          </p:nvPr>
        </p:nvSpPr>
        <p:spPr>
          <a:xfrm>
            <a:off x="1527047" y="4207788"/>
            <a:ext cx="12615361"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IA générative:</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Une IA qui crée</a:t>
            </a:r>
            <a:endParaRPr>
              <a:latin typeface="Optimistic" panose="020B0503020203020204" pitchFamily="34" charset="0"/>
              <a:cs typeface="Optimistic" panose="020B0503020203020204" pitchFamily="34" charset="0"/>
            </a:endParaRPr>
          </a:p>
        </p:txBody>
      </p:sp>
      <p:sp>
        <p:nvSpPr>
          <p:cNvPr id="1299" name="Google Shape;1299;p25"/>
          <p:cNvSpPr txBox="1">
            <a:spLocks noGrp="1"/>
          </p:cNvSpPr>
          <p:nvPr>
            <p:ph type="body" idx="4294967295"/>
          </p:nvPr>
        </p:nvSpPr>
        <p:spPr>
          <a:xfrm>
            <a:off x="1524500" y="6367450"/>
            <a:ext cx="4140804" cy="1320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L'IA générative désigne une intelligence artificielle qui crée du nouveau contenu, tel que du texte, des images, de l'audio et de la vidéo.</a:t>
            </a:r>
            <a:endParaRPr>
              <a:solidFill>
                <a:schemeClr val="accent4"/>
              </a:solidFill>
              <a:latin typeface="Optimistic" panose="020B0503020203020204" pitchFamily="34" charset="0"/>
              <a:cs typeface="Optimistic" panose="020B0503020203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26"/>
          <p:cNvSpPr txBox="1">
            <a:spLocks noGrp="1"/>
          </p:cNvSpPr>
          <p:nvPr>
            <p:ph type="title"/>
          </p:nvPr>
        </p:nvSpPr>
        <p:spPr>
          <a:xfrm>
            <a:off x="777251" y="2532900"/>
            <a:ext cx="55566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dirty="0">
                <a:latin typeface="Optimistic" panose="020B0503020203020204" pitchFamily="34" charset="0"/>
                <a:cs typeface="Optimistic" panose="020B0503020203020204" pitchFamily="34" charset="0"/>
              </a:rPr>
              <a:t>Vous </a:t>
            </a:r>
            <a:r>
              <a:rPr lang="en" dirty="0" err="1">
                <a:latin typeface="Optimistic" panose="020B0503020203020204" pitchFamily="34" charset="0"/>
                <a:cs typeface="Optimistic" panose="020B0503020203020204" pitchFamily="34" charset="0"/>
              </a:rPr>
              <a:t>lui</a:t>
            </a:r>
            <a:r>
              <a:rPr lang="en" dirty="0">
                <a:latin typeface="Optimistic" panose="020B0503020203020204" pitchFamily="34" charset="0"/>
                <a:cs typeface="Optimistic" panose="020B0503020203020204" pitchFamily="34" charset="0"/>
              </a:rPr>
              <a:t> </a:t>
            </a:r>
            <a:r>
              <a:rPr lang="en" dirty="0" err="1">
                <a:latin typeface="Optimistic" panose="020B0503020203020204" pitchFamily="34" charset="0"/>
                <a:cs typeface="Optimistic" panose="020B0503020203020204" pitchFamily="34" charset="0"/>
              </a:rPr>
              <a:t>donnez</a:t>
            </a:r>
            <a:r>
              <a:rPr lang="en" dirty="0">
                <a:latin typeface="Optimistic" panose="020B0503020203020204" pitchFamily="34" charset="0"/>
                <a:cs typeface="Optimistic" panose="020B0503020203020204" pitchFamily="34" charset="0"/>
              </a:rPr>
              <a:t> </a:t>
            </a:r>
            <a:r>
              <a:rPr lang="en" dirty="0" err="1">
                <a:latin typeface="Optimistic" panose="020B0503020203020204" pitchFamily="34" charset="0"/>
                <a:cs typeface="Optimistic" panose="020B0503020203020204" pitchFamily="34" charset="0"/>
              </a:rPr>
              <a:t>une</a:t>
            </a:r>
            <a:r>
              <a:rPr lang="en" dirty="0">
                <a:latin typeface="Optimistic" panose="020B0503020203020204" pitchFamily="34" charset="0"/>
                <a:cs typeface="Optimistic" panose="020B0503020203020204" pitchFamily="34" charset="0"/>
              </a:rPr>
              <a:t> instruction, </a:t>
            </a:r>
            <a:r>
              <a:rPr lang="en" dirty="0" err="1">
                <a:latin typeface="Optimistic" panose="020B0503020203020204" pitchFamily="34" charset="0"/>
                <a:cs typeface="Optimistic" panose="020B0503020203020204" pitchFamily="34" charset="0"/>
              </a:rPr>
              <a:t>elle</a:t>
            </a:r>
            <a:r>
              <a:rPr lang="en" dirty="0">
                <a:latin typeface="Optimistic" panose="020B0503020203020204" pitchFamily="34" charset="0"/>
                <a:cs typeface="Optimistic" panose="020B0503020203020204" pitchFamily="34" charset="0"/>
              </a:rPr>
              <a:t> </a:t>
            </a:r>
            <a:r>
              <a:rPr lang="en" dirty="0" err="1">
                <a:latin typeface="Optimistic" panose="020B0503020203020204" pitchFamily="34" charset="0"/>
                <a:cs typeface="Optimistic" panose="020B0503020203020204" pitchFamily="34" charset="0"/>
              </a:rPr>
              <a:t>vous</a:t>
            </a:r>
            <a:r>
              <a:rPr lang="en" dirty="0">
                <a:latin typeface="Optimistic" panose="020B0503020203020204" pitchFamily="34" charset="0"/>
                <a:cs typeface="Optimistic" panose="020B0503020203020204" pitchFamily="34" charset="0"/>
              </a:rPr>
              <a:t> </a:t>
            </a:r>
            <a:r>
              <a:rPr lang="en" dirty="0" err="1">
                <a:latin typeface="Optimistic" panose="020B0503020203020204" pitchFamily="34" charset="0"/>
                <a:cs typeface="Optimistic" panose="020B0503020203020204" pitchFamily="34" charset="0"/>
              </a:rPr>
              <a:t>donne</a:t>
            </a:r>
            <a:r>
              <a:rPr lang="en" dirty="0">
                <a:latin typeface="Optimistic" panose="020B0503020203020204" pitchFamily="34" charset="0"/>
                <a:cs typeface="Optimistic" panose="020B0503020203020204" pitchFamily="34" charset="0"/>
              </a:rPr>
              <a:t> un </a:t>
            </a:r>
            <a:r>
              <a:rPr lang="en" dirty="0" err="1">
                <a:latin typeface="Optimistic" panose="020B0503020203020204" pitchFamily="34" charset="0"/>
                <a:cs typeface="Optimistic" panose="020B0503020203020204" pitchFamily="34" charset="0"/>
              </a:rPr>
              <a:t>résultat</a:t>
            </a:r>
            <a:endParaRPr dirty="0">
              <a:latin typeface="Optimistic" panose="020B0503020203020204" pitchFamily="34" charset="0"/>
              <a:cs typeface="Optimistic" panose="020B0503020203020204" pitchFamily="34" charset="0"/>
            </a:endParaRPr>
          </a:p>
        </p:txBody>
      </p:sp>
      <p:sp>
        <p:nvSpPr>
          <p:cNvPr id="1305" name="Google Shape;1305;p26"/>
          <p:cNvSpPr/>
          <p:nvPr/>
        </p:nvSpPr>
        <p:spPr>
          <a:xfrm rot="-5400000">
            <a:off x="8854075"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06" name="Google Shape;1306;p26"/>
          <p:cNvSpPr txBox="1"/>
          <p:nvPr/>
        </p:nvSpPr>
        <p:spPr>
          <a:xfrm>
            <a:off x="8146176" y="4307331"/>
            <a:ext cx="12984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Texte</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07" name="Google Shape;1307;p26"/>
          <p:cNvSpPr txBox="1"/>
          <p:nvPr/>
        </p:nvSpPr>
        <p:spPr>
          <a:xfrm>
            <a:off x="8146176" y="5003519"/>
            <a:ext cx="2614500" cy="6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Écrit des messages, des poèmes, des courriels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08" name="Google Shape;1308;p26"/>
          <p:cNvSpPr/>
          <p:nvPr/>
        </p:nvSpPr>
        <p:spPr>
          <a:xfrm rot="-5400000">
            <a:off x="8854075"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09" name="Google Shape;1309;p26"/>
          <p:cNvSpPr txBox="1"/>
          <p:nvPr/>
        </p:nvSpPr>
        <p:spPr>
          <a:xfrm>
            <a:off x="8146176" y="6486569"/>
            <a:ext cx="12984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Images</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10" name="Google Shape;1310;p26"/>
          <p:cNvSpPr txBox="1"/>
          <p:nvPr/>
        </p:nvSpPr>
        <p:spPr>
          <a:xfrm>
            <a:off x="8146176" y="7182756"/>
            <a:ext cx="2614500" cy="6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Crée des images à partir de vos mots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11" name="Google Shape;1311;p26"/>
          <p:cNvSpPr/>
          <p:nvPr/>
        </p:nvSpPr>
        <p:spPr>
          <a:xfrm rot="-5400000">
            <a:off x="13069626"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12" name="Google Shape;1312;p26"/>
          <p:cNvSpPr txBox="1"/>
          <p:nvPr/>
        </p:nvSpPr>
        <p:spPr>
          <a:xfrm>
            <a:off x="12361727" y="4307331"/>
            <a:ext cx="12984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Audio</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13" name="Google Shape;1313;p26"/>
          <p:cNvSpPr txBox="1"/>
          <p:nvPr/>
        </p:nvSpPr>
        <p:spPr>
          <a:xfrm>
            <a:off x="12361727" y="5003519"/>
            <a:ext cx="2614500" cy="6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Imite des voix, compose de la musique</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14" name="Google Shape;1314;p26"/>
          <p:cNvSpPr/>
          <p:nvPr/>
        </p:nvSpPr>
        <p:spPr>
          <a:xfrm rot="-5400000">
            <a:off x="13069626"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15" name="Google Shape;1315;p26"/>
          <p:cNvSpPr txBox="1"/>
          <p:nvPr/>
        </p:nvSpPr>
        <p:spPr>
          <a:xfrm>
            <a:off x="12361727" y="6486569"/>
            <a:ext cx="12984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Optimistic" panose="020B0503020203020204" pitchFamily="34" charset="0"/>
                <a:cs typeface="Optimistic" panose="020B0503020203020204" pitchFamily="34" charset="0"/>
                <a:sym typeface="Arial"/>
              </a:rPr>
              <a:t>Vidéo</a:t>
            </a:r>
            <a:endParaRPr sz="2400" b="0"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16" name="Google Shape;1316;p26"/>
          <p:cNvSpPr txBox="1"/>
          <p:nvPr/>
        </p:nvSpPr>
        <p:spPr>
          <a:xfrm>
            <a:off x="12361714" y="7182738"/>
            <a:ext cx="2404800" cy="6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Optimistic" panose="020B0503020203020204" pitchFamily="34" charset="0"/>
                <a:cs typeface="Optimistic" panose="020B0503020203020204" pitchFamily="34" charset="0"/>
                <a:sym typeface="Arial"/>
              </a:rPr>
              <a:t>Produit des clips vidéo réalistes</a:t>
            </a:r>
            <a:endParaRPr sz="1800" b="0" i="0" u="none" strike="noStrike" cap="none">
              <a:solidFill>
                <a:srgbClr val="FFFFFF"/>
              </a:solidFill>
              <a:latin typeface="Optimistic" panose="020B0503020203020204" pitchFamily="34" charset="0"/>
              <a:cs typeface="Optimistic" panose="020B0503020203020204" pitchFamily="34" charset="0"/>
              <a:sym typeface="Arial"/>
            </a:endParaRPr>
          </a:p>
        </p:txBody>
      </p:sp>
      <p:pic>
        <p:nvPicPr>
          <p:cNvPr id="1317" name="Google Shape;1317;p26" title="Video.png"/>
          <p:cNvPicPr preferRelativeResize="0"/>
          <p:nvPr/>
        </p:nvPicPr>
        <p:blipFill rotWithShape="1">
          <a:blip r:embed="rId3">
            <a:alphaModFix/>
          </a:blip>
          <a:srcRect/>
          <a:stretch/>
        </p:blipFill>
        <p:spPr>
          <a:xfrm>
            <a:off x="15010492" y="6462544"/>
            <a:ext cx="669311" cy="431437"/>
          </a:xfrm>
          <a:prstGeom prst="rect">
            <a:avLst/>
          </a:prstGeom>
          <a:noFill/>
          <a:ln>
            <a:noFill/>
          </a:ln>
        </p:spPr>
      </p:pic>
      <p:pic>
        <p:nvPicPr>
          <p:cNvPr id="1318" name="Google Shape;1318;p26" title="Images.png"/>
          <p:cNvPicPr preferRelativeResize="0"/>
          <p:nvPr/>
        </p:nvPicPr>
        <p:blipFill rotWithShape="1">
          <a:blip r:embed="rId4">
            <a:alphaModFix/>
          </a:blip>
          <a:srcRect/>
          <a:stretch/>
        </p:blipFill>
        <p:spPr>
          <a:xfrm>
            <a:off x="10828836" y="6529997"/>
            <a:ext cx="664646" cy="450094"/>
          </a:xfrm>
          <a:prstGeom prst="rect">
            <a:avLst/>
          </a:prstGeom>
          <a:noFill/>
          <a:ln>
            <a:noFill/>
          </a:ln>
        </p:spPr>
      </p:pic>
      <p:pic>
        <p:nvPicPr>
          <p:cNvPr id="1319" name="Google Shape;1319;p26" title="Audio.png"/>
          <p:cNvPicPr preferRelativeResize="0"/>
          <p:nvPr/>
        </p:nvPicPr>
        <p:blipFill rotWithShape="1">
          <a:blip r:embed="rId5">
            <a:alphaModFix/>
          </a:blip>
          <a:srcRect/>
          <a:stretch/>
        </p:blipFill>
        <p:spPr>
          <a:xfrm>
            <a:off x="15050137" y="4307313"/>
            <a:ext cx="590019" cy="562034"/>
          </a:xfrm>
          <a:prstGeom prst="rect">
            <a:avLst/>
          </a:prstGeom>
          <a:noFill/>
          <a:ln>
            <a:noFill/>
          </a:ln>
        </p:spPr>
      </p:pic>
      <p:pic>
        <p:nvPicPr>
          <p:cNvPr id="1320" name="Google Shape;1320;p26" title="Text.png"/>
          <p:cNvPicPr preferRelativeResize="0"/>
          <p:nvPr/>
        </p:nvPicPr>
        <p:blipFill rotWithShape="1">
          <a:blip r:embed="rId6">
            <a:alphaModFix/>
          </a:blip>
          <a:srcRect/>
          <a:stretch/>
        </p:blipFill>
        <p:spPr>
          <a:xfrm>
            <a:off x="10828836" y="4307313"/>
            <a:ext cx="664646" cy="562034"/>
          </a:xfrm>
          <a:prstGeom prst="rect">
            <a:avLst/>
          </a:prstGeom>
          <a:noFill/>
          <a:ln>
            <a:noFill/>
          </a:ln>
        </p:spPr>
      </p:pic>
      <p:sp>
        <p:nvSpPr>
          <p:cNvPr id="1321" name="Google Shape;1321;p26"/>
          <p:cNvSpPr txBox="1"/>
          <p:nvPr/>
        </p:nvSpPr>
        <p:spPr>
          <a:xfrm>
            <a:off x="1164800" y="5667375"/>
            <a:ext cx="4202700" cy="56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«Écris un message pour féliciter un ami pour son mariage traditionnel»</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22" name="Google Shape;1322;p26"/>
          <p:cNvGrpSpPr/>
          <p:nvPr/>
        </p:nvGrpSpPr>
        <p:grpSpPr>
          <a:xfrm>
            <a:off x="821892" y="5725832"/>
            <a:ext cx="178842" cy="159067"/>
            <a:chOff x="671395" y="3895621"/>
            <a:chExt cx="119228" cy="106045"/>
          </a:xfrm>
        </p:grpSpPr>
        <p:sp>
          <p:nvSpPr>
            <p:cNvPr id="1323" name="Google Shape;1323;p2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24" name="Google Shape;1324;p2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25" name="Google Shape;1325;p26"/>
          <p:cNvSpPr txBox="1"/>
          <p:nvPr/>
        </p:nvSpPr>
        <p:spPr>
          <a:xfrm>
            <a:off x="1164800" y="6607200"/>
            <a:ext cx="4202700" cy="56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«Crée une image d’une fête familiale pendant la Tabaski ou un baptême»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26" name="Google Shape;1326;p26"/>
          <p:cNvGrpSpPr/>
          <p:nvPr/>
        </p:nvGrpSpPr>
        <p:grpSpPr>
          <a:xfrm>
            <a:off x="821892" y="6665657"/>
            <a:ext cx="178842" cy="159067"/>
            <a:chOff x="671395" y="3895621"/>
            <a:chExt cx="119228" cy="106045"/>
          </a:xfrm>
        </p:grpSpPr>
        <p:sp>
          <p:nvSpPr>
            <p:cNvPr id="1327" name="Google Shape;1327;p2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28" name="Google Shape;1328;p2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29" name="Google Shape;1329;p26"/>
          <p:cNvSpPr txBox="1"/>
          <p:nvPr/>
        </p:nvSpPr>
        <p:spPr>
          <a:xfrm>
            <a:off x="1164800" y="7547025"/>
            <a:ext cx="4202700" cy="56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«Aide-moi à planifier le lancement d’une petite entreprise au marché local»</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30" name="Google Shape;1330;p26"/>
          <p:cNvGrpSpPr/>
          <p:nvPr/>
        </p:nvGrpSpPr>
        <p:grpSpPr>
          <a:xfrm>
            <a:off x="821892" y="7605482"/>
            <a:ext cx="178842" cy="159067"/>
            <a:chOff x="671395" y="3895621"/>
            <a:chExt cx="119228" cy="106045"/>
          </a:xfrm>
        </p:grpSpPr>
        <p:sp>
          <p:nvSpPr>
            <p:cNvPr id="1331" name="Google Shape;1331;p2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32" name="Google Shape;1332;p2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33" name="Google Shape;1333;p26"/>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CONCEVOIR L’IA</a:t>
            </a:r>
            <a:endParaRPr sz="1000">
              <a:latin typeface="Optimistic" panose="020B0503020203020204" pitchFamily="34" charset="0"/>
              <a:cs typeface="Optimistic" panose="020B0503020203020204" pitchFamily="34" charset="0"/>
            </a:endParaRPr>
          </a:p>
        </p:txBody>
      </p:sp>
      <p:sp>
        <p:nvSpPr>
          <p:cNvPr id="1334" name="Google Shape;1334;p26"/>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27"/>
          <p:cNvSpPr txBox="1">
            <a:spLocks noGrp="1"/>
          </p:cNvSpPr>
          <p:nvPr>
            <p:ph type="title"/>
          </p:nvPr>
        </p:nvSpPr>
        <p:spPr>
          <a:xfrm>
            <a:off x="429775" y="2172950"/>
            <a:ext cx="4499400" cy="4236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L’IA est puissante mais</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elle n’est pas humaine</a:t>
            </a:r>
            <a:endParaRPr>
              <a:latin typeface="Optimistic" panose="020B0503020203020204" pitchFamily="34" charset="0"/>
              <a:cs typeface="Optimistic" panose="020B0503020203020204" pitchFamily="34" charset="0"/>
            </a:endParaRPr>
          </a:p>
        </p:txBody>
      </p:sp>
      <p:sp>
        <p:nvSpPr>
          <p:cNvPr id="1340" name="Google Shape;1340;p27"/>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41" name="Google Shape;1341;p27"/>
          <p:cNvSpPr/>
          <p:nvPr/>
        </p:nvSpPr>
        <p:spPr>
          <a:xfrm>
            <a:off x="9441794"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42" name="Google Shape;1342;p27"/>
          <p:cNvSpPr/>
          <p:nvPr/>
        </p:nvSpPr>
        <p:spPr>
          <a:xfrm>
            <a:off x="13640075" y="2166950"/>
            <a:ext cx="3997500" cy="6648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43" name="Google Shape;1343;p27"/>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01</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344" name="Google Shape;1344;p27"/>
          <p:cNvSpPr txBox="1"/>
          <p:nvPr/>
        </p:nvSpPr>
        <p:spPr>
          <a:xfrm>
            <a:off x="5615000" y="3536925"/>
            <a:ext cx="31866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Ce que l’IA peut faire</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45" name="Google Shape;1345;p27"/>
          <p:cNvSpPr txBox="1"/>
          <p:nvPr/>
        </p:nvSpPr>
        <p:spPr>
          <a:xfrm>
            <a:off x="5957900" y="4539801"/>
            <a:ext cx="24552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Détecter les motifs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46" name="Google Shape;1346;p27"/>
          <p:cNvSpPr txBox="1"/>
          <p:nvPr/>
        </p:nvSpPr>
        <p:spPr>
          <a:xfrm>
            <a:off x="5957900" y="5239788"/>
            <a:ext cx="24072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Générer du texte, des images et des vidéos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47" name="Google Shape;1347;p27"/>
          <p:cNvSpPr txBox="1"/>
          <p:nvPr/>
        </p:nvSpPr>
        <p:spPr>
          <a:xfrm>
            <a:off x="5957900" y="6202101"/>
            <a:ext cx="22557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Parler et répondre</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48" name="Google Shape;1348;p27"/>
          <p:cNvGrpSpPr/>
          <p:nvPr/>
        </p:nvGrpSpPr>
        <p:grpSpPr>
          <a:xfrm>
            <a:off x="5694980" y="4611945"/>
            <a:ext cx="178842" cy="159067"/>
            <a:chOff x="671395" y="3895621"/>
            <a:chExt cx="119228" cy="106045"/>
          </a:xfrm>
        </p:grpSpPr>
        <p:sp>
          <p:nvSpPr>
            <p:cNvPr id="1349" name="Google Shape;1349;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50" name="Google Shape;1350;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351" name="Google Shape;1351;p27"/>
          <p:cNvGrpSpPr/>
          <p:nvPr/>
        </p:nvGrpSpPr>
        <p:grpSpPr>
          <a:xfrm>
            <a:off x="5694980" y="5310570"/>
            <a:ext cx="178842" cy="159067"/>
            <a:chOff x="671395" y="3895621"/>
            <a:chExt cx="119228" cy="106045"/>
          </a:xfrm>
        </p:grpSpPr>
        <p:sp>
          <p:nvSpPr>
            <p:cNvPr id="1352" name="Google Shape;1352;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53" name="Google Shape;1353;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354" name="Google Shape;1354;p27"/>
          <p:cNvGrpSpPr/>
          <p:nvPr/>
        </p:nvGrpSpPr>
        <p:grpSpPr>
          <a:xfrm>
            <a:off x="5694980" y="6264157"/>
            <a:ext cx="178842" cy="159067"/>
            <a:chOff x="671395" y="3895621"/>
            <a:chExt cx="119228" cy="106045"/>
          </a:xfrm>
        </p:grpSpPr>
        <p:sp>
          <p:nvSpPr>
            <p:cNvPr id="1355" name="Google Shape;1355;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56" name="Google Shape;1356;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57" name="Google Shape;1357;p27"/>
          <p:cNvSpPr txBox="1"/>
          <p:nvPr/>
        </p:nvSpPr>
        <p:spPr>
          <a:xfrm>
            <a:off x="5957900" y="6902075"/>
            <a:ext cx="25809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Apprendre à partir de grandes quantités de données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58" name="Google Shape;1358;p27"/>
          <p:cNvGrpSpPr/>
          <p:nvPr/>
        </p:nvGrpSpPr>
        <p:grpSpPr>
          <a:xfrm>
            <a:off x="5694980" y="6964132"/>
            <a:ext cx="178842" cy="159067"/>
            <a:chOff x="671395" y="3895621"/>
            <a:chExt cx="119228" cy="106045"/>
          </a:xfrm>
        </p:grpSpPr>
        <p:sp>
          <p:nvSpPr>
            <p:cNvPr id="1359" name="Google Shape;1359;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60" name="Google Shape;1360;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61" name="Google Shape;1361;p27"/>
          <p:cNvSpPr txBox="1"/>
          <p:nvPr/>
        </p:nvSpPr>
        <p:spPr>
          <a:xfrm>
            <a:off x="993479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Optimistic" panose="020B0503020203020204" pitchFamily="34" charset="0"/>
                <a:cs typeface="Optimistic" panose="020B0503020203020204" pitchFamily="34" charset="0"/>
                <a:sym typeface="Arial"/>
              </a:rPr>
              <a:t>02</a:t>
            </a:r>
            <a:endParaRPr sz="6000" b="0" i="0" u="none"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1362" name="Google Shape;1362;p27"/>
          <p:cNvSpPr txBox="1"/>
          <p:nvPr/>
        </p:nvSpPr>
        <p:spPr>
          <a:xfrm>
            <a:off x="9934792" y="3536925"/>
            <a:ext cx="29661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Ce que l'IA ne peut pas faire</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63" name="Google Shape;1363;p27"/>
          <p:cNvSpPr txBox="1"/>
          <p:nvPr/>
        </p:nvSpPr>
        <p:spPr>
          <a:xfrm>
            <a:off x="10197704" y="4539801"/>
            <a:ext cx="24552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Ressentir des émotions</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64" name="Google Shape;1364;p27"/>
          <p:cNvSpPr txBox="1"/>
          <p:nvPr/>
        </p:nvSpPr>
        <p:spPr>
          <a:xfrm>
            <a:off x="10197699" y="5239775"/>
            <a:ext cx="24552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Comprendre la culture ou le contexte</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365" name="Google Shape;1365;p27"/>
          <p:cNvSpPr txBox="1"/>
          <p:nvPr/>
        </p:nvSpPr>
        <p:spPr>
          <a:xfrm>
            <a:off x="10197699" y="6202100"/>
            <a:ext cx="2841300" cy="544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Penser comme un humain</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38"/>
              </a:spcBef>
              <a:spcAft>
                <a:spcPts val="0"/>
              </a:spcAft>
              <a:buClr>
                <a:srgbClr val="000000"/>
              </a:buClr>
              <a:buSzPts val="1706"/>
              <a:buFont typeface="Arial"/>
              <a:buNone/>
            </a:pP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66" name="Google Shape;1366;p27"/>
          <p:cNvGrpSpPr/>
          <p:nvPr/>
        </p:nvGrpSpPr>
        <p:grpSpPr>
          <a:xfrm>
            <a:off x="9934784" y="4611945"/>
            <a:ext cx="178842" cy="159067"/>
            <a:chOff x="671395" y="3895621"/>
            <a:chExt cx="119228" cy="106045"/>
          </a:xfrm>
        </p:grpSpPr>
        <p:sp>
          <p:nvSpPr>
            <p:cNvPr id="1367" name="Google Shape;1367;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68" name="Google Shape;1368;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369" name="Google Shape;1369;p27"/>
          <p:cNvGrpSpPr/>
          <p:nvPr/>
        </p:nvGrpSpPr>
        <p:grpSpPr>
          <a:xfrm>
            <a:off x="9934784" y="5310570"/>
            <a:ext cx="178842" cy="159067"/>
            <a:chOff x="671395" y="3895621"/>
            <a:chExt cx="119228" cy="106045"/>
          </a:xfrm>
        </p:grpSpPr>
        <p:sp>
          <p:nvSpPr>
            <p:cNvPr id="1370" name="Google Shape;1370;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71" name="Google Shape;1371;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372" name="Google Shape;1372;p27"/>
          <p:cNvGrpSpPr/>
          <p:nvPr/>
        </p:nvGrpSpPr>
        <p:grpSpPr>
          <a:xfrm>
            <a:off x="9934784" y="6264157"/>
            <a:ext cx="178842" cy="159067"/>
            <a:chOff x="671395" y="3895621"/>
            <a:chExt cx="119228" cy="106045"/>
          </a:xfrm>
        </p:grpSpPr>
        <p:sp>
          <p:nvSpPr>
            <p:cNvPr id="1373" name="Google Shape;1373;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74" name="Google Shape;1374;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75" name="Google Shape;1375;p27"/>
          <p:cNvSpPr txBox="1"/>
          <p:nvPr/>
        </p:nvSpPr>
        <p:spPr>
          <a:xfrm>
            <a:off x="10197699" y="6902075"/>
            <a:ext cx="2580900" cy="276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Avoir toujours raison</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376" name="Google Shape;1376;p27"/>
          <p:cNvGrpSpPr/>
          <p:nvPr/>
        </p:nvGrpSpPr>
        <p:grpSpPr>
          <a:xfrm>
            <a:off x="9934784" y="6964132"/>
            <a:ext cx="178842" cy="159067"/>
            <a:chOff x="671395" y="3895621"/>
            <a:chExt cx="119228" cy="106045"/>
          </a:xfrm>
        </p:grpSpPr>
        <p:sp>
          <p:nvSpPr>
            <p:cNvPr id="1377" name="Google Shape;1377;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78" name="Google Shape;1378;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79" name="Google Shape;1379;p27"/>
          <p:cNvSpPr txBox="1"/>
          <p:nvPr/>
        </p:nvSpPr>
        <p:spPr>
          <a:xfrm>
            <a:off x="14017013" y="2627875"/>
            <a:ext cx="3543900" cy="1491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Optimistic" panose="020B0503020203020204" pitchFamily="34" charset="0"/>
                <a:cs typeface="Optimistic" panose="020B0503020203020204" pitchFamily="34" charset="0"/>
                <a:sym typeface="Arial"/>
              </a:rPr>
              <a:t>L’IA peut écrire sur la culture sénégalaise ou ivoirienne, mais elle ne comprend pas:</a:t>
            </a:r>
            <a:endParaRPr sz="2400"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380" name="Google Shape;1380;p27"/>
          <p:cNvSpPr txBox="1"/>
          <p:nvPr/>
        </p:nvSpPr>
        <p:spPr>
          <a:xfrm>
            <a:off x="14279925" y="4670150"/>
            <a:ext cx="29661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Le ressenti des célébrations de la Tabaski ou de la Fête de l'Indépendance</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381" name="Google Shape;1381;p27"/>
          <p:cNvGrpSpPr/>
          <p:nvPr/>
        </p:nvGrpSpPr>
        <p:grpSpPr>
          <a:xfrm>
            <a:off x="14017005" y="4742300"/>
            <a:ext cx="178842" cy="159067"/>
            <a:chOff x="671395" y="3895621"/>
            <a:chExt cx="119228" cy="106045"/>
          </a:xfrm>
        </p:grpSpPr>
        <p:sp>
          <p:nvSpPr>
            <p:cNvPr id="1382" name="Google Shape;1382;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83" name="Google Shape;1383;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84" name="Google Shape;1384;p27"/>
          <p:cNvSpPr txBox="1"/>
          <p:nvPr/>
        </p:nvSpPr>
        <p:spPr>
          <a:xfrm>
            <a:off x="14279925" y="5760950"/>
            <a:ext cx="2966100" cy="801509"/>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La signification des proverbes wolofs ou ivoiriens</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385" name="Google Shape;1385;p27"/>
          <p:cNvGrpSpPr/>
          <p:nvPr/>
        </p:nvGrpSpPr>
        <p:grpSpPr>
          <a:xfrm>
            <a:off x="14017005" y="5833104"/>
            <a:ext cx="178842" cy="159067"/>
            <a:chOff x="671395" y="3895621"/>
            <a:chExt cx="119228" cy="106045"/>
          </a:xfrm>
        </p:grpSpPr>
        <p:sp>
          <p:nvSpPr>
            <p:cNvPr id="1386" name="Google Shape;1386;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87" name="Google Shape;1387;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88" name="Google Shape;1388;p27"/>
          <p:cNvSpPr txBox="1"/>
          <p:nvPr/>
        </p:nvSpPr>
        <p:spPr>
          <a:xfrm>
            <a:off x="14279925" y="6839506"/>
            <a:ext cx="28413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Optimistic" panose="020B0503020203020204" pitchFamily="34" charset="0"/>
                <a:cs typeface="Optimistic" panose="020B0503020203020204" pitchFamily="34" charset="0"/>
                <a:sym typeface="Arial"/>
              </a:rPr>
              <a:t>L’expérience des mariages traditionnels ou des événements dans votre pays</a:t>
            </a:r>
            <a:endParaRPr sz="1706" b="0" i="0" u="none" strike="noStrike" cap="none">
              <a:solidFill>
                <a:srgbClr val="FFFFFF"/>
              </a:solidFill>
              <a:latin typeface="Optimistic" panose="020B0503020203020204" pitchFamily="34" charset="0"/>
              <a:cs typeface="Optimistic" panose="020B0503020203020204" pitchFamily="34" charset="0"/>
              <a:sym typeface="Arial"/>
            </a:endParaRPr>
          </a:p>
        </p:txBody>
      </p:sp>
      <p:grpSp>
        <p:nvGrpSpPr>
          <p:cNvPr id="1389" name="Google Shape;1389;p27"/>
          <p:cNvGrpSpPr/>
          <p:nvPr/>
        </p:nvGrpSpPr>
        <p:grpSpPr>
          <a:xfrm>
            <a:off x="14017005" y="6911645"/>
            <a:ext cx="178842" cy="159067"/>
            <a:chOff x="671395" y="3895621"/>
            <a:chExt cx="119228" cy="106045"/>
          </a:xfrm>
        </p:grpSpPr>
        <p:sp>
          <p:nvSpPr>
            <p:cNvPr id="1390" name="Google Shape;1390;p2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391" name="Google Shape;1391;p2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392" name="Google Shape;1392;p27"/>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CONCEVOIR L’IA</a:t>
            </a:r>
            <a:endParaRPr sz="1000">
              <a:latin typeface="Optimistic" panose="020B0503020203020204" pitchFamily="34" charset="0"/>
              <a:cs typeface="Optimistic" panose="020B0503020203020204" pitchFamily="34" charset="0"/>
            </a:endParaRPr>
          </a:p>
        </p:txBody>
      </p:sp>
      <p:sp>
        <p:nvSpPr>
          <p:cNvPr id="1393" name="Google Shape;1393;p2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28"/>
          <p:cNvSpPr txBox="1">
            <a:spLocks noGrp="1"/>
          </p:cNvSpPr>
          <p:nvPr>
            <p:ph type="ctrTitle"/>
          </p:nvPr>
        </p:nvSpPr>
        <p:spPr>
          <a:xfrm>
            <a:off x="1527050" y="4207800"/>
            <a:ext cx="6688200" cy="861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Gérer l’IA</a:t>
            </a:r>
            <a:endParaRPr>
              <a:latin typeface="Optimistic" panose="020B0503020203020204" pitchFamily="34" charset="0"/>
              <a:cs typeface="Optimistic" panose="020B0503020203020204" pitchFamily="34" charset="0"/>
            </a:endParaRPr>
          </a:p>
        </p:txBody>
      </p:sp>
      <p:sp>
        <p:nvSpPr>
          <p:cNvPr id="1399" name="Google Shape;1399;p28"/>
          <p:cNvSpPr txBox="1">
            <a:spLocks noGrp="1"/>
          </p:cNvSpPr>
          <p:nvPr>
            <p:ph type="subTitle" idx="4294967295"/>
          </p:nvPr>
        </p:nvSpPr>
        <p:spPr>
          <a:xfrm>
            <a:off x="1551397" y="5319725"/>
            <a:ext cx="66882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Outils pratiques d’IA pour la vie quotidienne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1400" name="Google Shape;1400;p28"/>
          <p:cNvPicPr preferRelativeResize="0"/>
          <p:nvPr/>
        </p:nvPicPr>
        <p:blipFill rotWithShape="1">
          <a:blip r:embed="rId3">
            <a:alphaModFix/>
          </a:blip>
          <a:srcRect l="1400" r="1400"/>
          <a:stretch/>
        </p:blipFill>
        <p:spPr>
          <a:xfrm>
            <a:off x="7839450" y="1831350"/>
            <a:ext cx="9657600" cy="6624300"/>
          </a:xfrm>
          <a:prstGeom prst="roundRect">
            <a:avLst>
              <a:gd name="adj" fmla="val 8257"/>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29"/>
          <p:cNvSpPr txBox="1">
            <a:spLocks noGrp="1"/>
          </p:cNvSpPr>
          <p:nvPr>
            <p:ph type="title"/>
          </p:nvPr>
        </p:nvSpPr>
        <p:spPr>
          <a:xfrm>
            <a:off x="777250" y="2532900"/>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Laissez l’IA vous aider à écrire avec clarté et assurance</a:t>
            </a:r>
            <a:endParaRPr sz="3600">
              <a:latin typeface="Optimistic" panose="020B0503020203020204" pitchFamily="34" charset="0"/>
              <a:cs typeface="Optimistic" panose="020B0503020203020204" pitchFamily="34" charset="0"/>
            </a:endParaRPr>
          </a:p>
        </p:txBody>
      </p:sp>
      <p:sp>
        <p:nvSpPr>
          <p:cNvPr id="1406" name="Google Shape;1406;p29"/>
          <p:cNvSpPr/>
          <p:nvPr/>
        </p:nvSpPr>
        <p:spPr>
          <a:xfrm>
            <a:off x="5243525"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07" name="Google Shape;1407;p29"/>
          <p:cNvSpPr/>
          <p:nvPr/>
        </p:nvSpPr>
        <p:spPr>
          <a:xfrm>
            <a:off x="11187170"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08" name="Google Shape;1408;p29"/>
          <p:cNvSpPr/>
          <p:nvPr/>
        </p:nvSpPr>
        <p:spPr>
          <a:xfrm>
            <a:off x="11187125" y="7415225"/>
            <a:ext cx="5506200" cy="1400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09" name="Google Shape;1409;p29"/>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GÉRER L’IA</a:t>
            </a:r>
            <a:endParaRPr sz="1000">
              <a:latin typeface="Optimistic" panose="020B0503020203020204" pitchFamily="34" charset="0"/>
              <a:cs typeface="Optimistic" panose="020B0503020203020204" pitchFamily="34" charset="0"/>
            </a:endParaRPr>
          </a:p>
        </p:txBody>
      </p:sp>
      <p:sp>
        <p:nvSpPr>
          <p:cNvPr id="1410" name="Google Shape;1410;p29"/>
          <p:cNvSpPr txBox="1"/>
          <p:nvPr/>
        </p:nvSpPr>
        <p:spPr>
          <a:xfrm>
            <a:off x="11497450" y="7738950"/>
            <a:ext cx="48291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Optimistic" panose="020B0503020203020204" pitchFamily="34" charset="0"/>
                <a:cs typeface="Optimistic" panose="020B0503020203020204" pitchFamily="34" charset="0"/>
                <a:sym typeface="Arial"/>
              </a:rPr>
              <a:t>L'IA vous donne la structure. Vous apportez l'âme.</a:t>
            </a:r>
            <a:endParaRPr sz="2400" b="1" i="0" u="none" strike="noStrike" cap="none">
              <a:solidFill>
                <a:srgbClr val="FFFFFF"/>
              </a:solidFill>
              <a:latin typeface="Optimistic" panose="020B0503020203020204" pitchFamily="34" charset="0"/>
              <a:cs typeface="Optimistic" panose="020B0503020203020204" pitchFamily="34" charset="0"/>
              <a:sym typeface="Arial"/>
            </a:endParaRPr>
          </a:p>
        </p:txBody>
      </p:sp>
      <p:sp>
        <p:nvSpPr>
          <p:cNvPr id="1411" name="Google Shape;1411;p29"/>
          <p:cNvSpPr txBox="1"/>
          <p:nvPr/>
        </p:nvSpPr>
        <p:spPr>
          <a:xfrm>
            <a:off x="5615027" y="2532900"/>
            <a:ext cx="28827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Optimistic" panose="020B0503020203020204" pitchFamily="34" charset="0"/>
                <a:cs typeface="Optimistic" panose="020B0503020203020204" pitchFamily="34" charset="0"/>
                <a:sym typeface="Arial"/>
              </a:rPr>
              <a:t>Communication professionnelle</a:t>
            </a:r>
            <a:endParaRPr sz="2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12" name="Google Shape;1412;p29"/>
          <p:cNvSpPr txBox="1"/>
          <p:nvPr/>
        </p:nvSpPr>
        <p:spPr>
          <a:xfrm>
            <a:off x="5962875" y="3919550"/>
            <a:ext cx="44766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Rédiger des courriels de candidature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13" name="Google Shape;1413;p29"/>
          <p:cNvSpPr txBox="1"/>
          <p:nvPr/>
        </p:nvSpPr>
        <p:spPr>
          <a:xfrm>
            <a:off x="5962878" y="4538750"/>
            <a:ext cx="41325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Rédiger des lettres de réclamation polies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14" name="Google Shape;1414;p29"/>
          <p:cNvSpPr txBox="1"/>
          <p:nvPr/>
        </p:nvSpPr>
        <p:spPr>
          <a:xfrm>
            <a:off x="5962878" y="5353520"/>
            <a:ext cx="41325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Créer des messages WhatsApp professionnels clairs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1415" name="Google Shape;1415;p29"/>
          <p:cNvGrpSpPr/>
          <p:nvPr/>
        </p:nvGrpSpPr>
        <p:grpSpPr>
          <a:xfrm>
            <a:off x="5615005" y="3989069"/>
            <a:ext cx="178842" cy="159067"/>
            <a:chOff x="671395" y="3895621"/>
            <a:chExt cx="119228" cy="106045"/>
          </a:xfrm>
        </p:grpSpPr>
        <p:sp>
          <p:nvSpPr>
            <p:cNvPr id="1416" name="Google Shape;1416;p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17" name="Google Shape;1417;p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grpSp>
        <p:nvGrpSpPr>
          <p:cNvPr id="1418" name="Google Shape;1418;p29"/>
          <p:cNvGrpSpPr/>
          <p:nvPr/>
        </p:nvGrpSpPr>
        <p:grpSpPr>
          <a:xfrm>
            <a:off x="5615005" y="4601182"/>
            <a:ext cx="178842" cy="159067"/>
            <a:chOff x="671395" y="3895621"/>
            <a:chExt cx="119228" cy="106045"/>
          </a:xfrm>
        </p:grpSpPr>
        <p:sp>
          <p:nvSpPr>
            <p:cNvPr id="1419" name="Google Shape;1419;p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0" name="Google Shape;1420;p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grpSp>
        <p:nvGrpSpPr>
          <p:cNvPr id="1421" name="Google Shape;1421;p29"/>
          <p:cNvGrpSpPr/>
          <p:nvPr/>
        </p:nvGrpSpPr>
        <p:grpSpPr>
          <a:xfrm>
            <a:off x="5615005" y="5427314"/>
            <a:ext cx="178842" cy="159067"/>
            <a:chOff x="671395" y="3895621"/>
            <a:chExt cx="119228" cy="106045"/>
          </a:xfrm>
        </p:grpSpPr>
        <p:sp>
          <p:nvSpPr>
            <p:cNvPr id="1422" name="Google Shape;1422;p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3" name="Google Shape;1423;p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sp>
        <p:nvSpPr>
          <p:cNvPr id="1424" name="Google Shape;1424;p29"/>
          <p:cNvSpPr txBox="1"/>
          <p:nvPr/>
        </p:nvSpPr>
        <p:spPr>
          <a:xfrm>
            <a:off x="11576527" y="2532900"/>
            <a:ext cx="28827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Optimistic" panose="020B0503020203020204" pitchFamily="34" charset="0"/>
                <a:cs typeface="Optimistic" panose="020B0503020203020204" pitchFamily="34" charset="0"/>
                <a:sym typeface="Arial"/>
              </a:rPr>
              <a:t>Usage personnel</a:t>
            </a:r>
            <a:endParaRPr sz="2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5" name="Google Shape;1425;p29"/>
          <p:cNvSpPr txBox="1"/>
          <p:nvPr/>
        </p:nvSpPr>
        <p:spPr>
          <a:xfrm>
            <a:off x="11924375" y="3919550"/>
            <a:ext cx="41325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Écrire des messages d’anniversaire ou de condoléances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6" name="Google Shape;1426;p29"/>
          <p:cNvSpPr txBox="1"/>
          <p:nvPr/>
        </p:nvSpPr>
        <p:spPr>
          <a:xfrm>
            <a:off x="11924375" y="4848350"/>
            <a:ext cx="41325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Traduire des messages pour des amis ou la famille à l’étranger</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27" name="Google Shape;1427;p29"/>
          <p:cNvSpPr txBox="1"/>
          <p:nvPr/>
        </p:nvSpPr>
        <p:spPr>
          <a:xfrm>
            <a:off x="11924378" y="5784275"/>
            <a:ext cx="41325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Rédiger des publications pour des annonces ou des célébrations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1428" name="Google Shape;1428;p29"/>
          <p:cNvGrpSpPr/>
          <p:nvPr/>
        </p:nvGrpSpPr>
        <p:grpSpPr>
          <a:xfrm>
            <a:off x="11576505" y="3989069"/>
            <a:ext cx="178842" cy="159067"/>
            <a:chOff x="671395" y="3895621"/>
            <a:chExt cx="119228" cy="106045"/>
          </a:xfrm>
        </p:grpSpPr>
        <p:sp>
          <p:nvSpPr>
            <p:cNvPr id="1429" name="Google Shape;1429;p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30" name="Google Shape;1430;p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grpSp>
        <p:nvGrpSpPr>
          <p:cNvPr id="1431" name="Google Shape;1431;p29"/>
          <p:cNvGrpSpPr/>
          <p:nvPr/>
        </p:nvGrpSpPr>
        <p:grpSpPr>
          <a:xfrm>
            <a:off x="11576505" y="4910782"/>
            <a:ext cx="178842" cy="159067"/>
            <a:chOff x="671395" y="3895621"/>
            <a:chExt cx="119228" cy="106045"/>
          </a:xfrm>
        </p:grpSpPr>
        <p:sp>
          <p:nvSpPr>
            <p:cNvPr id="1432" name="Google Shape;1432;p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33" name="Google Shape;1433;p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grpSp>
        <p:nvGrpSpPr>
          <p:cNvPr id="1434" name="Google Shape;1434;p29"/>
          <p:cNvGrpSpPr/>
          <p:nvPr/>
        </p:nvGrpSpPr>
        <p:grpSpPr>
          <a:xfrm>
            <a:off x="11576505" y="5858077"/>
            <a:ext cx="178842" cy="159067"/>
            <a:chOff x="671395" y="3895621"/>
            <a:chExt cx="119228" cy="106045"/>
          </a:xfrm>
        </p:grpSpPr>
        <p:sp>
          <p:nvSpPr>
            <p:cNvPr id="1435" name="Google Shape;1435;p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436" name="Google Shape;1436;p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pic>
        <p:nvPicPr>
          <p:cNvPr id="1437" name="Google Shape;1437;p29" title="Asset 48.png"/>
          <p:cNvPicPr preferRelativeResize="0"/>
          <p:nvPr/>
        </p:nvPicPr>
        <p:blipFill rotWithShape="1">
          <a:blip r:embed="rId3">
            <a:alphaModFix/>
          </a:blip>
          <a:srcRect/>
          <a:stretch/>
        </p:blipFill>
        <p:spPr>
          <a:xfrm>
            <a:off x="9288986" y="2510674"/>
            <a:ext cx="1008275" cy="712710"/>
          </a:xfrm>
          <a:prstGeom prst="rect">
            <a:avLst/>
          </a:prstGeom>
          <a:noFill/>
          <a:ln>
            <a:noFill/>
          </a:ln>
        </p:spPr>
      </p:pic>
      <p:pic>
        <p:nvPicPr>
          <p:cNvPr id="1438" name="Google Shape;1438;p29" title="Asset 49.png"/>
          <p:cNvPicPr preferRelativeResize="0"/>
          <p:nvPr/>
        </p:nvPicPr>
        <p:blipFill rotWithShape="1">
          <a:blip r:embed="rId4">
            <a:alphaModFix/>
          </a:blip>
          <a:srcRect/>
          <a:stretch/>
        </p:blipFill>
        <p:spPr>
          <a:xfrm>
            <a:off x="15445400" y="2460565"/>
            <a:ext cx="673325" cy="937837"/>
          </a:xfrm>
          <a:prstGeom prst="rect">
            <a:avLst/>
          </a:prstGeom>
          <a:noFill/>
          <a:ln>
            <a:noFill/>
          </a:ln>
        </p:spPr>
      </p:pic>
      <p:sp>
        <p:nvSpPr>
          <p:cNvPr id="1439" name="Google Shape;1439;p2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3"/>
          <p:cNvSpPr txBox="1">
            <a:spLocks noGrp="1"/>
          </p:cNvSpPr>
          <p:nvPr>
            <p:ph type="ctrTitle"/>
          </p:nvPr>
        </p:nvSpPr>
        <p:spPr>
          <a:xfrm>
            <a:off x="1527050" y="4207800"/>
            <a:ext cx="6688200" cy="861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Introduction</a:t>
            </a:r>
            <a:endParaRPr>
              <a:latin typeface="Optimistic" panose="020B0503020203020204" pitchFamily="34" charset="0"/>
              <a:cs typeface="Optimistic" panose="020B0503020203020204" pitchFamily="34" charset="0"/>
            </a:endParaRPr>
          </a:p>
        </p:txBody>
      </p:sp>
      <p:sp>
        <p:nvSpPr>
          <p:cNvPr id="920" name="Google Shape;920;p3"/>
          <p:cNvSpPr txBox="1">
            <a:spLocks noGrp="1"/>
          </p:cNvSpPr>
          <p:nvPr>
            <p:ph type="subTitle" idx="4294967295"/>
          </p:nvPr>
        </p:nvSpPr>
        <p:spPr>
          <a:xfrm>
            <a:off x="1527046" y="5146025"/>
            <a:ext cx="66882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Ouverture et Activité Brise-Glace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921" name="Google Shape;921;p3"/>
          <p:cNvPicPr preferRelativeResize="0"/>
          <p:nvPr/>
        </p:nvPicPr>
        <p:blipFill rotWithShape="1">
          <a:blip r:embed="rId3">
            <a:alphaModFix/>
          </a:blip>
          <a:srcRect t="8869" b="8861"/>
          <a:stretch/>
        </p:blipFill>
        <p:spPr>
          <a:xfrm>
            <a:off x="7363196" y="1645625"/>
            <a:ext cx="9657600" cy="6624300"/>
          </a:xfrm>
          <a:prstGeom prst="roundRect">
            <a:avLst>
              <a:gd name="adj" fmla="val 8257"/>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30"/>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Générer du texte avec l’IA de Meta</a:t>
            </a:r>
            <a:endParaRPr>
              <a:latin typeface="Optimistic" panose="020B0503020203020204" pitchFamily="34" charset="0"/>
              <a:cs typeface="Optimistic" panose="020B0503020203020204" pitchFamily="34" charset="0"/>
            </a:endParaRPr>
          </a:p>
        </p:txBody>
      </p:sp>
      <p:sp>
        <p:nvSpPr>
          <p:cNvPr id="1445" name="Google Shape;1445;p30"/>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dk1"/>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ACTIVITÉ</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pic>
        <p:nvPicPr>
          <p:cNvPr id="1446" name="Google Shape;1446;p30"/>
          <p:cNvPicPr preferRelativeResize="0"/>
          <p:nvPr/>
        </p:nvPicPr>
        <p:blipFill rotWithShape="1">
          <a:blip r:embed="rId3">
            <a:alphaModFix/>
          </a:blip>
          <a:srcRect/>
          <a:stretch/>
        </p:blipFill>
        <p:spPr>
          <a:xfrm>
            <a:off x="1527040" y="8462982"/>
            <a:ext cx="1647825" cy="1000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31"/>
          <p:cNvSpPr txBox="1">
            <a:spLocks noGrp="1"/>
          </p:cNvSpPr>
          <p:nvPr>
            <p:ph type="title"/>
          </p:nvPr>
        </p:nvSpPr>
        <p:spPr>
          <a:xfrm>
            <a:off x="777249" y="249900"/>
            <a:ext cx="78096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Utilisez l’IA de Meta pour rédiger un e-mail professionnel.</a:t>
            </a:r>
            <a:endParaRPr sz="3600">
              <a:solidFill>
                <a:schemeClr val="accent4"/>
              </a:solidFill>
              <a:latin typeface="Optimistic" panose="020B0503020203020204" pitchFamily="34" charset="0"/>
              <a:cs typeface="Optimistic" panose="020B0503020203020204" pitchFamily="34" charset="0"/>
            </a:endParaRPr>
          </a:p>
        </p:txBody>
      </p:sp>
      <p:sp>
        <p:nvSpPr>
          <p:cNvPr id="1452" name="Google Shape;1452;p31"/>
          <p:cNvSpPr txBox="1">
            <a:spLocks noGrp="1"/>
          </p:cNvSpPr>
          <p:nvPr>
            <p:ph type="body" idx="1"/>
          </p:nvPr>
        </p:nvSpPr>
        <p:spPr>
          <a:xfrm>
            <a:off x="777250" y="3171850"/>
            <a:ext cx="8366700" cy="1641475"/>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b="1">
                <a:solidFill>
                  <a:schemeClr val="accent6"/>
                </a:solidFill>
                <a:latin typeface="Optimistic" panose="020B0503020203020204" pitchFamily="34" charset="0"/>
                <a:cs typeface="Optimistic" panose="020B0503020203020204" pitchFamily="34" charset="0"/>
              </a:rPr>
              <a:t>Exemple de Prompt</a:t>
            </a:r>
            <a:endParaRPr b="1">
              <a:solidFill>
                <a:schemeClr val="accent6"/>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r>
              <a:rPr lang="en">
                <a:latin typeface="Optimistic" panose="020B0503020203020204" pitchFamily="34" charset="0"/>
                <a:cs typeface="Optimistic" panose="020B0503020203020204" pitchFamily="34" charset="0"/>
              </a:rPr>
              <a:t>Aide-moi à rédiger une plainte professionnelle mais ferme à ma compagnie d’électricité concernant les coupures fréquentes qui affectent ma petite entreprise. Rends le message poli et demande une action précise.</a:t>
            </a:r>
            <a:endParaRPr>
              <a:solidFill>
                <a:schemeClr val="accent4"/>
              </a:solidFill>
              <a:latin typeface="Optimistic" panose="020B0503020203020204" pitchFamily="34" charset="0"/>
              <a:cs typeface="Optimistic" panose="020B0503020203020204" pitchFamily="34" charset="0"/>
            </a:endParaRPr>
          </a:p>
        </p:txBody>
      </p:sp>
      <p:pic>
        <p:nvPicPr>
          <p:cNvPr id="1453" name="Google Shape;1453;p31"/>
          <p:cNvPicPr preferRelativeResize="0"/>
          <p:nvPr/>
        </p:nvPicPr>
        <p:blipFill rotWithShape="1">
          <a:blip r:embed="rId3">
            <a:alphaModFix/>
          </a:blip>
          <a:srcRect/>
          <a:stretch/>
        </p:blipFill>
        <p:spPr>
          <a:xfrm>
            <a:off x="10353909" y="1409345"/>
            <a:ext cx="3809530" cy="7217336"/>
          </a:xfrm>
          <a:prstGeom prst="rect">
            <a:avLst/>
          </a:prstGeom>
          <a:noFill/>
          <a:ln>
            <a:noFill/>
          </a:ln>
          <a:effectLst>
            <a:outerShdw blurRad="82247" dist="95955" dir="2160000" algn="bl" rotWithShape="0">
              <a:srgbClr val="000000">
                <a:alpha val="50196"/>
              </a:srgbClr>
            </a:outerShdw>
          </a:effectLst>
        </p:spPr>
      </p:pic>
      <p:pic>
        <p:nvPicPr>
          <p:cNvPr id="1454" name="Google Shape;1454;p31"/>
          <p:cNvPicPr preferRelativeResize="0"/>
          <p:nvPr/>
        </p:nvPicPr>
        <p:blipFill rotWithShape="1">
          <a:blip r:embed="rId4">
            <a:alphaModFix/>
          </a:blip>
          <a:srcRect/>
          <a:stretch/>
        </p:blipFill>
        <p:spPr>
          <a:xfrm>
            <a:off x="14027790" y="1409345"/>
            <a:ext cx="3809530" cy="7217367"/>
          </a:xfrm>
          <a:prstGeom prst="rect">
            <a:avLst/>
          </a:prstGeom>
          <a:noFill/>
          <a:ln>
            <a:noFill/>
          </a:ln>
          <a:effectLst>
            <a:outerShdw blurRad="85725" dist="85725" dir="1380000" algn="bl" rotWithShape="0">
              <a:srgbClr val="000000">
                <a:alpha val="50196"/>
              </a:srgbClr>
            </a:outerShdw>
          </a:effectLst>
        </p:spPr>
      </p:pic>
      <p:sp>
        <p:nvSpPr>
          <p:cNvPr id="1455" name="Google Shape;1455;p31"/>
          <p:cNvSpPr txBox="1"/>
          <p:nvPr/>
        </p:nvSpPr>
        <p:spPr>
          <a:xfrm>
            <a:off x="10626299" y="8344469"/>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L’IA de Meta sur le Navigateur</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456" name="Google Shape;1456;p31"/>
          <p:cNvSpPr txBox="1"/>
          <p:nvPr/>
        </p:nvSpPr>
        <p:spPr>
          <a:xfrm>
            <a:off x="14214805" y="8344469"/>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L’IA de Meta sur WhatsApp</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457" name="Google Shape;1457;p31"/>
          <p:cNvSpPr txBox="1">
            <a:spLocks noGrp="1"/>
          </p:cNvSpPr>
          <p:nvPr>
            <p:ph type="body" idx="1"/>
          </p:nvPr>
        </p:nvSpPr>
        <p:spPr>
          <a:xfrm>
            <a:off x="777246" y="5127800"/>
            <a:ext cx="29805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6"/>
                </a:solidFill>
                <a:latin typeface="Optimistic" panose="020B0503020203020204" pitchFamily="34" charset="0"/>
                <a:cs typeface="Optimistic" panose="020B0503020203020204" pitchFamily="34" charset="0"/>
              </a:rPr>
              <a:t>Prochaines Étapes</a:t>
            </a:r>
            <a:endParaRPr>
              <a:latin typeface="Optimistic" panose="020B0503020203020204" pitchFamily="34" charset="0"/>
              <a:cs typeface="Optimistic" panose="020B0503020203020204" pitchFamily="34" charset="0"/>
            </a:endParaRPr>
          </a:p>
        </p:txBody>
      </p:sp>
      <p:sp>
        <p:nvSpPr>
          <p:cNvPr id="1458" name="Google Shape;1458;p31"/>
          <p:cNvSpPr/>
          <p:nvPr/>
        </p:nvSpPr>
        <p:spPr>
          <a:xfrm>
            <a:off x="790575" y="5629475"/>
            <a:ext cx="4452900" cy="1215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59" name="Google Shape;1459;p31"/>
          <p:cNvSpPr/>
          <p:nvPr/>
        </p:nvSpPr>
        <p:spPr>
          <a:xfrm>
            <a:off x="790575" y="5629477"/>
            <a:ext cx="39300" cy="1215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0" name="Google Shape;1460;p31"/>
          <p:cNvSpPr txBox="1">
            <a:spLocks noGrp="1"/>
          </p:cNvSpPr>
          <p:nvPr>
            <p:ph type="body" idx="1"/>
          </p:nvPr>
        </p:nvSpPr>
        <p:spPr>
          <a:xfrm>
            <a:off x="1538301" y="5686544"/>
            <a:ext cx="35415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Accédez à Meta AI sur le navigateur de votre téléphone/ordinateur ou sur WhatsApp</a:t>
            </a:r>
            <a:endParaRPr>
              <a:solidFill>
                <a:schemeClr val="dk1"/>
              </a:solidFill>
              <a:latin typeface="Optimistic" panose="020B0503020203020204" pitchFamily="34" charset="0"/>
              <a:cs typeface="Optimistic" panose="020B0503020203020204" pitchFamily="34" charset="0"/>
            </a:endParaRPr>
          </a:p>
        </p:txBody>
      </p:sp>
      <p:sp>
        <p:nvSpPr>
          <p:cNvPr id="1461" name="Google Shape;1461;p31"/>
          <p:cNvSpPr/>
          <p:nvPr/>
        </p:nvSpPr>
        <p:spPr>
          <a:xfrm>
            <a:off x="5396654" y="5629475"/>
            <a:ext cx="4452900" cy="1215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2" name="Google Shape;1462;p31"/>
          <p:cNvSpPr/>
          <p:nvPr/>
        </p:nvSpPr>
        <p:spPr>
          <a:xfrm>
            <a:off x="5396654" y="5629477"/>
            <a:ext cx="39300" cy="1215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3" name="Google Shape;1463;p31"/>
          <p:cNvSpPr txBox="1">
            <a:spLocks noGrp="1"/>
          </p:cNvSpPr>
          <p:nvPr>
            <p:ph type="body" idx="1"/>
          </p:nvPr>
        </p:nvSpPr>
        <p:spPr>
          <a:xfrm>
            <a:off x="6144375" y="5920386"/>
            <a:ext cx="31854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Saisissez le prompt dans Meta AI</a:t>
            </a:r>
            <a:endParaRPr>
              <a:solidFill>
                <a:schemeClr val="dk1"/>
              </a:solidFill>
              <a:latin typeface="Optimistic" panose="020B0503020203020204" pitchFamily="34" charset="0"/>
              <a:cs typeface="Optimistic" panose="020B0503020203020204" pitchFamily="34" charset="0"/>
            </a:endParaRPr>
          </a:p>
        </p:txBody>
      </p:sp>
      <p:sp>
        <p:nvSpPr>
          <p:cNvPr id="1464" name="Google Shape;1464;p31"/>
          <p:cNvSpPr/>
          <p:nvPr/>
        </p:nvSpPr>
        <p:spPr>
          <a:xfrm>
            <a:off x="790575" y="6983437"/>
            <a:ext cx="4452900" cy="1215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5" name="Google Shape;1465;p31"/>
          <p:cNvSpPr/>
          <p:nvPr/>
        </p:nvSpPr>
        <p:spPr>
          <a:xfrm>
            <a:off x="790575" y="6983439"/>
            <a:ext cx="39300" cy="1215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6" name="Google Shape;1466;p31"/>
          <p:cNvSpPr txBox="1">
            <a:spLocks noGrp="1"/>
          </p:cNvSpPr>
          <p:nvPr>
            <p:ph type="body" idx="1"/>
          </p:nvPr>
        </p:nvSpPr>
        <p:spPr>
          <a:xfrm>
            <a:off x="1538301" y="7403340"/>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Examinez le texte généré</a:t>
            </a:r>
            <a:endParaRPr>
              <a:solidFill>
                <a:schemeClr val="dk1"/>
              </a:solidFill>
              <a:latin typeface="Optimistic" panose="020B0503020203020204" pitchFamily="34" charset="0"/>
              <a:cs typeface="Optimistic" panose="020B0503020203020204" pitchFamily="34" charset="0"/>
            </a:endParaRPr>
          </a:p>
        </p:txBody>
      </p:sp>
      <p:sp>
        <p:nvSpPr>
          <p:cNvPr id="1467" name="Google Shape;1467;p31"/>
          <p:cNvSpPr/>
          <p:nvPr/>
        </p:nvSpPr>
        <p:spPr>
          <a:xfrm>
            <a:off x="5396654" y="6983437"/>
            <a:ext cx="4452900" cy="1215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8" name="Google Shape;1468;p31"/>
          <p:cNvSpPr/>
          <p:nvPr/>
        </p:nvSpPr>
        <p:spPr>
          <a:xfrm>
            <a:off x="5396654" y="6983439"/>
            <a:ext cx="39300" cy="1215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69" name="Google Shape;1469;p31"/>
          <p:cNvSpPr txBox="1">
            <a:spLocks noGrp="1"/>
          </p:cNvSpPr>
          <p:nvPr>
            <p:ph type="body" idx="1"/>
          </p:nvPr>
        </p:nvSpPr>
        <p:spPr>
          <a:xfrm>
            <a:off x="6144374" y="7224931"/>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Modifiez ou affinez le prompt pour améliorer le résultat</a:t>
            </a:r>
            <a:endParaRPr>
              <a:solidFill>
                <a:schemeClr val="dk1"/>
              </a:solidFill>
              <a:latin typeface="Optimistic" panose="020B0503020203020204" pitchFamily="34" charset="0"/>
              <a:cs typeface="Optimistic" panose="020B0503020203020204" pitchFamily="34" charset="0"/>
            </a:endParaRPr>
          </a:p>
        </p:txBody>
      </p:sp>
      <p:sp>
        <p:nvSpPr>
          <p:cNvPr id="1470" name="Google Shape;1470;p31"/>
          <p:cNvSpPr/>
          <p:nvPr/>
        </p:nvSpPr>
        <p:spPr>
          <a:xfrm>
            <a:off x="975438" y="5981750"/>
            <a:ext cx="417300" cy="5379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71" name="Google Shape;1471;p31"/>
          <p:cNvSpPr txBox="1">
            <a:spLocks noGrp="1"/>
          </p:cNvSpPr>
          <p:nvPr>
            <p:ph type="body" idx="1"/>
          </p:nvPr>
        </p:nvSpPr>
        <p:spPr>
          <a:xfrm>
            <a:off x="950084" y="6072017"/>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1</a:t>
            </a:r>
            <a:endParaRPr>
              <a:solidFill>
                <a:schemeClr val="accent4"/>
              </a:solidFill>
              <a:latin typeface="Optimistic" panose="020B0503020203020204" pitchFamily="34" charset="0"/>
              <a:cs typeface="Optimistic" panose="020B0503020203020204" pitchFamily="34" charset="0"/>
            </a:endParaRPr>
          </a:p>
        </p:txBody>
      </p:sp>
      <p:sp>
        <p:nvSpPr>
          <p:cNvPr id="1472" name="Google Shape;1472;p31"/>
          <p:cNvSpPr/>
          <p:nvPr/>
        </p:nvSpPr>
        <p:spPr>
          <a:xfrm>
            <a:off x="5543844" y="5981750"/>
            <a:ext cx="417300" cy="5379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73" name="Google Shape;1473;p31"/>
          <p:cNvSpPr txBox="1">
            <a:spLocks noGrp="1"/>
          </p:cNvSpPr>
          <p:nvPr>
            <p:ph type="body" idx="1"/>
          </p:nvPr>
        </p:nvSpPr>
        <p:spPr>
          <a:xfrm>
            <a:off x="5518490" y="6072017"/>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2</a:t>
            </a:r>
            <a:endParaRPr>
              <a:solidFill>
                <a:schemeClr val="accent4"/>
              </a:solidFill>
              <a:latin typeface="Optimistic" panose="020B0503020203020204" pitchFamily="34" charset="0"/>
              <a:cs typeface="Optimistic" panose="020B0503020203020204" pitchFamily="34" charset="0"/>
            </a:endParaRPr>
          </a:p>
        </p:txBody>
      </p:sp>
      <p:sp>
        <p:nvSpPr>
          <p:cNvPr id="1474" name="Google Shape;1474;p31"/>
          <p:cNvSpPr/>
          <p:nvPr/>
        </p:nvSpPr>
        <p:spPr>
          <a:xfrm>
            <a:off x="975438" y="7313081"/>
            <a:ext cx="417300" cy="5379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75" name="Google Shape;1475;p31"/>
          <p:cNvSpPr txBox="1">
            <a:spLocks noGrp="1"/>
          </p:cNvSpPr>
          <p:nvPr>
            <p:ph type="body" idx="1"/>
          </p:nvPr>
        </p:nvSpPr>
        <p:spPr>
          <a:xfrm>
            <a:off x="950084" y="7403349"/>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3</a:t>
            </a:r>
            <a:endParaRPr>
              <a:solidFill>
                <a:schemeClr val="accent4"/>
              </a:solidFill>
              <a:latin typeface="Optimistic" panose="020B0503020203020204" pitchFamily="34" charset="0"/>
              <a:cs typeface="Optimistic" panose="020B0503020203020204" pitchFamily="34" charset="0"/>
            </a:endParaRPr>
          </a:p>
        </p:txBody>
      </p:sp>
      <p:sp>
        <p:nvSpPr>
          <p:cNvPr id="1476" name="Google Shape;1476;p31"/>
          <p:cNvSpPr/>
          <p:nvPr/>
        </p:nvSpPr>
        <p:spPr>
          <a:xfrm>
            <a:off x="5543844" y="7313081"/>
            <a:ext cx="417300" cy="5379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77" name="Google Shape;1477;p31"/>
          <p:cNvSpPr txBox="1">
            <a:spLocks noGrp="1"/>
          </p:cNvSpPr>
          <p:nvPr>
            <p:ph type="body" idx="1"/>
          </p:nvPr>
        </p:nvSpPr>
        <p:spPr>
          <a:xfrm>
            <a:off x="5518490" y="7403349"/>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4</a:t>
            </a:r>
            <a:endParaRPr>
              <a:solidFill>
                <a:schemeClr val="accent4"/>
              </a:solidFill>
              <a:latin typeface="Optimistic" panose="020B0503020203020204" pitchFamily="34" charset="0"/>
              <a:cs typeface="Optimistic" panose="020B0503020203020204" pitchFamily="34" charset="0"/>
            </a:endParaRPr>
          </a:p>
        </p:txBody>
      </p:sp>
      <p:sp>
        <p:nvSpPr>
          <p:cNvPr id="1478" name="Google Shape;1478;p31"/>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GÉRER L’IA</a:t>
            </a:r>
            <a:endParaRPr sz="1000">
              <a:solidFill>
                <a:schemeClr val="accent4"/>
              </a:solidFill>
              <a:latin typeface="Optimistic" panose="020B0503020203020204" pitchFamily="34" charset="0"/>
              <a:cs typeface="Optimistic" panose="020B0503020203020204" pitchFamily="34" charset="0"/>
            </a:endParaRPr>
          </a:p>
        </p:txBody>
      </p:sp>
      <p:pic>
        <p:nvPicPr>
          <p:cNvPr id="1479" name="Google Shape;1479;p31"/>
          <p:cNvPicPr preferRelativeResize="0"/>
          <p:nvPr/>
        </p:nvPicPr>
        <p:blipFill rotWithShape="1">
          <a:blip r:embed="rId5">
            <a:alphaModFix/>
          </a:blip>
          <a:srcRect/>
          <a:stretch/>
        </p:blipFill>
        <p:spPr>
          <a:xfrm>
            <a:off x="15758792" y="586244"/>
            <a:ext cx="1647825" cy="1000125"/>
          </a:xfrm>
          <a:prstGeom prst="rect">
            <a:avLst/>
          </a:prstGeom>
          <a:noFill/>
          <a:ln>
            <a:noFill/>
          </a:ln>
        </p:spPr>
      </p:pic>
      <p:sp>
        <p:nvSpPr>
          <p:cNvPr id="1480" name="Google Shape;1480;p31"/>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32"/>
          <p:cNvSpPr/>
          <p:nvPr/>
        </p:nvSpPr>
        <p:spPr>
          <a:xfrm>
            <a:off x="790575" y="2519375"/>
            <a:ext cx="16702200" cy="62961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86" name="Google Shape;1486;p32"/>
          <p:cNvSpPr txBox="1"/>
          <p:nvPr/>
        </p:nvSpPr>
        <p:spPr>
          <a:xfrm>
            <a:off x="736850" y="1598375"/>
            <a:ext cx="9331200" cy="5733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92838"/>
                </a:solidFill>
                <a:latin typeface="Optimistic" panose="020B0503020203020204" pitchFamily="34" charset="0"/>
                <a:cs typeface="Optimistic" panose="020B0503020203020204" pitchFamily="34" charset="0"/>
                <a:sym typeface="Arial"/>
              </a:rPr>
              <a:t>Résoudre les défis quotidiens avec l’IA</a:t>
            </a:r>
            <a:endParaRPr sz="36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7" name="Google Shape;1487;p32"/>
          <p:cNvSpPr txBox="1"/>
          <p:nvPr/>
        </p:nvSpPr>
        <p:spPr>
          <a:xfrm>
            <a:off x="1426200" y="2758880"/>
            <a:ext cx="34062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Planifier un mariage avec un budget limité</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8" name="Google Shape;1488;p32"/>
          <p:cNvSpPr txBox="1"/>
          <p:nvPr/>
        </p:nvSpPr>
        <p:spPr>
          <a:xfrm>
            <a:off x="5446763" y="2758880"/>
            <a:ext cx="34062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Apprendre une nouvelle compétence</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89" name="Google Shape;1489;p32"/>
          <p:cNvSpPr txBox="1"/>
          <p:nvPr/>
        </p:nvSpPr>
        <p:spPr>
          <a:xfrm>
            <a:off x="9467325" y="2758880"/>
            <a:ext cx="34062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Promouvoir une petite entreprise</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90" name="Google Shape;1490;p32"/>
          <p:cNvSpPr txBox="1"/>
          <p:nvPr/>
        </p:nvSpPr>
        <p:spPr>
          <a:xfrm>
            <a:off x="1820550" y="6149387"/>
            <a:ext cx="3012000" cy="17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Trouver des prestataires locaux, obtenir des idées de menus (ex.: thieboudienne, attiéké avec poisson grillé, poulet braisé)</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Comparer les prix, établir une liste d’invités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91" name="Google Shape;1491;p32"/>
          <p:cNvSpPr txBox="1"/>
          <p:nvPr/>
        </p:nvSpPr>
        <p:spPr>
          <a:xfrm>
            <a:off x="5789663" y="6149387"/>
            <a:ext cx="3012000" cy="17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Plans d’apprentissage personnalisés pour des compétences numériques, créatives ou artisanales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Recevoir des explications et des exercices pratiques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492" name="Google Shape;1492;p32"/>
          <p:cNvSpPr txBox="1"/>
          <p:nvPr/>
        </p:nvSpPr>
        <p:spPr>
          <a:xfrm>
            <a:off x="9810225" y="6149379"/>
            <a:ext cx="3012000" cy="1965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Générer des légendes et hashtags pour les réseaux sociaux</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Créer des flyers ou des descriptions d’entreprise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493" name="Google Shape;1493;p32"/>
          <p:cNvGrpSpPr/>
          <p:nvPr/>
        </p:nvGrpSpPr>
        <p:grpSpPr>
          <a:xfrm>
            <a:off x="1488330" y="6207844"/>
            <a:ext cx="178842" cy="159067"/>
            <a:chOff x="671395" y="3895621"/>
            <a:chExt cx="119228" cy="106045"/>
          </a:xfrm>
        </p:grpSpPr>
        <p:sp>
          <p:nvSpPr>
            <p:cNvPr id="1494" name="Google Shape;1494;p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95" name="Google Shape;1495;p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496" name="Google Shape;1496;p32"/>
          <p:cNvGrpSpPr/>
          <p:nvPr/>
        </p:nvGrpSpPr>
        <p:grpSpPr>
          <a:xfrm>
            <a:off x="1488330" y="7856048"/>
            <a:ext cx="178842" cy="159067"/>
            <a:chOff x="671395" y="3895621"/>
            <a:chExt cx="119228" cy="106045"/>
          </a:xfrm>
        </p:grpSpPr>
        <p:sp>
          <p:nvSpPr>
            <p:cNvPr id="1497" name="Google Shape;1497;p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498" name="Google Shape;1498;p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499" name="Google Shape;1499;p32"/>
          <p:cNvGrpSpPr/>
          <p:nvPr/>
        </p:nvGrpSpPr>
        <p:grpSpPr>
          <a:xfrm>
            <a:off x="5446755" y="6207844"/>
            <a:ext cx="178842" cy="159067"/>
            <a:chOff x="671395" y="3895621"/>
            <a:chExt cx="119228" cy="106045"/>
          </a:xfrm>
        </p:grpSpPr>
        <p:sp>
          <p:nvSpPr>
            <p:cNvPr id="1500" name="Google Shape;1500;p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01" name="Google Shape;1501;p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02" name="Google Shape;1502;p32"/>
          <p:cNvGrpSpPr/>
          <p:nvPr/>
        </p:nvGrpSpPr>
        <p:grpSpPr>
          <a:xfrm>
            <a:off x="5446755" y="7571877"/>
            <a:ext cx="178842" cy="159067"/>
            <a:chOff x="671395" y="3895621"/>
            <a:chExt cx="119228" cy="106045"/>
          </a:xfrm>
        </p:grpSpPr>
        <p:sp>
          <p:nvSpPr>
            <p:cNvPr id="1503" name="Google Shape;1503;p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04" name="Google Shape;1504;p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05" name="Google Shape;1505;p32"/>
          <p:cNvGrpSpPr/>
          <p:nvPr/>
        </p:nvGrpSpPr>
        <p:grpSpPr>
          <a:xfrm>
            <a:off x="9467317" y="6207844"/>
            <a:ext cx="178842" cy="159067"/>
            <a:chOff x="671395" y="3895621"/>
            <a:chExt cx="119228" cy="106045"/>
          </a:xfrm>
        </p:grpSpPr>
        <p:sp>
          <p:nvSpPr>
            <p:cNvPr id="1506" name="Google Shape;1506;p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07" name="Google Shape;1507;p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08" name="Google Shape;1508;p32"/>
          <p:cNvGrpSpPr/>
          <p:nvPr/>
        </p:nvGrpSpPr>
        <p:grpSpPr>
          <a:xfrm>
            <a:off x="9467317" y="7318497"/>
            <a:ext cx="178842" cy="159067"/>
            <a:chOff x="671395" y="3895621"/>
            <a:chExt cx="119228" cy="106045"/>
          </a:xfrm>
        </p:grpSpPr>
        <p:sp>
          <p:nvSpPr>
            <p:cNvPr id="1509" name="Google Shape;1509;p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10" name="Google Shape;1510;p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511" name="Google Shape;1511;p32"/>
          <p:cNvSpPr txBox="1"/>
          <p:nvPr/>
        </p:nvSpPr>
        <p:spPr>
          <a:xfrm>
            <a:off x="13487888" y="2758880"/>
            <a:ext cx="3406200" cy="291000"/>
          </a:xfrm>
          <a:prstGeom prst="rect">
            <a:avLst/>
          </a:prstGeom>
          <a:noFill/>
          <a:ln>
            <a:noFill/>
          </a:ln>
        </p:spPr>
        <p:txBody>
          <a:bodyPr spcFirstLastPara="1" wrap="square" lIns="0" tIns="1385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Optimistic" panose="020B0503020203020204" pitchFamily="34" charset="0"/>
                <a:cs typeface="Optimistic" panose="020B0503020203020204" pitchFamily="34" charset="0"/>
                <a:sym typeface="Arial"/>
              </a:rPr>
              <a:t>Effectuer des Recherches </a:t>
            </a:r>
            <a:endParaRPr sz="18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512" name="Google Shape;1512;p32"/>
          <p:cNvSpPr txBox="1"/>
          <p:nvPr/>
        </p:nvSpPr>
        <p:spPr>
          <a:xfrm>
            <a:off x="13830800" y="6149375"/>
            <a:ext cx="3406200" cy="221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Résumer des articles sur la santé, l’économie, les politiques, etc</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Préparer des questions pour votre médecin, avocat, décideurs politiques, etc</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513" name="Google Shape;1513;p32"/>
          <p:cNvGrpSpPr/>
          <p:nvPr/>
        </p:nvGrpSpPr>
        <p:grpSpPr>
          <a:xfrm>
            <a:off x="13487880" y="6207844"/>
            <a:ext cx="178842" cy="159067"/>
            <a:chOff x="671395" y="3895621"/>
            <a:chExt cx="119228" cy="106045"/>
          </a:xfrm>
        </p:grpSpPr>
        <p:sp>
          <p:nvSpPr>
            <p:cNvPr id="1514" name="Google Shape;1514;p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15" name="Google Shape;1515;p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16" name="Google Shape;1516;p32"/>
          <p:cNvGrpSpPr/>
          <p:nvPr/>
        </p:nvGrpSpPr>
        <p:grpSpPr>
          <a:xfrm>
            <a:off x="13487880" y="7313728"/>
            <a:ext cx="178842" cy="159067"/>
            <a:chOff x="671395" y="3895621"/>
            <a:chExt cx="119228" cy="106045"/>
          </a:xfrm>
        </p:grpSpPr>
        <p:sp>
          <p:nvSpPr>
            <p:cNvPr id="1517" name="Google Shape;1517;p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18" name="Google Shape;1518;p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519" name="Google Shape;1519;p32"/>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GÉRER L’IA</a:t>
            </a:r>
            <a:endParaRPr sz="1000">
              <a:latin typeface="Optimistic" panose="020B0503020203020204" pitchFamily="34" charset="0"/>
              <a:cs typeface="Optimistic" panose="020B0503020203020204" pitchFamily="34" charset="0"/>
            </a:endParaRPr>
          </a:p>
        </p:txBody>
      </p:sp>
      <p:sp>
        <p:nvSpPr>
          <p:cNvPr id="1520" name="Google Shape;1520;p32"/>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pic>
        <p:nvPicPr>
          <p:cNvPr id="1521" name="Google Shape;1521;p32"/>
          <p:cNvPicPr preferRelativeResize="0"/>
          <p:nvPr/>
        </p:nvPicPr>
        <p:blipFill rotWithShape="1">
          <a:blip r:embed="rId3">
            <a:alphaModFix/>
          </a:blip>
          <a:srcRect t="27747" b="27751"/>
          <a:stretch/>
        </p:blipFill>
        <p:spPr>
          <a:xfrm>
            <a:off x="13397038" y="3475988"/>
            <a:ext cx="3406200" cy="2273700"/>
          </a:xfrm>
          <a:prstGeom prst="roundRect">
            <a:avLst>
              <a:gd name="adj" fmla="val 8850"/>
            </a:avLst>
          </a:prstGeom>
          <a:noFill/>
          <a:ln>
            <a:noFill/>
          </a:ln>
        </p:spPr>
      </p:pic>
      <p:pic>
        <p:nvPicPr>
          <p:cNvPr id="1522" name="Google Shape;1522;p32"/>
          <p:cNvPicPr preferRelativeResize="0"/>
          <p:nvPr/>
        </p:nvPicPr>
        <p:blipFill rotWithShape="1">
          <a:blip r:embed="rId4">
            <a:alphaModFix/>
          </a:blip>
          <a:srcRect l="70" r="70"/>
          <a:stretch/>
        </p:blipFill>
        <p:spPr>
          <a:xfrm>
            <a:off x="9376538" y="3475988"/>
            <a:ext cx="3406200" cy="2273700"/>
          </a:xfrm>
          <a:prstGeom prst="roundRect">
            <a:avLst>
              <a:gd name="adj" fmla="val 8850"/>
            </a:avLst>
          </a:prstGeom>
          <a:noFill/>
          <a:ln>
            <a:noFill/>
          </a:ln>
        </p:spPr>
      </p:pic>
      <p:pic>
        <p:nvPicPr>
          <p:cNvPr id="1523" name="Google Shape;1523;p32" title="Middle E Asset2 09.jpg"/>
          <p:cNvPicPr preferRelativeResize="0"/>
          <p:nvPr/>
        </p:nvPicPr>
        <p:blipFill rotWithShape="1">
          <a:blip r:embed="rId5">
            <a:alphaModFix/>
          </a:blip>
          <a:srcRect l="80" r="80"/>
          <a:stretch/>
        </p:blipFill>
        <p:spPr>
          <a:xfrm>
            <a:off x="5356017" y="3475988"/>
            <a:ext cx="3406200" cy="2273700"/>
          </a:xfrm>
          <a:prstGeom prst="roundRect">
            <a:avLst>
              <a:gd name="adj" fmla="val 8850"/>
            </a:avLst>
          </a:prstGeom>
          <a:noFill/>
          <a:ln>
            <a:noFill/>
          </a:ln>
        </p:spPr>
      </p:pic>
      <p:pic>
        <p:nvPicPr>
          <p:cNvPr id="1524" name="Google Shape;1524;p32"/>
          <p:cNvPicPr preferRelativeResize="0"/>
          <p:nvPr/>
        </p:nvPicPr>
        <p:blipFill rotWithShape="1">
          <a:blip r:embed="rId6">
            <a:alphaModFix/>
          </a:blip>
          <a:srcRect t="20" b="10"/>
          <a:stretch/>
        </p:blipFill>
        <p:spPr>
          <a:xfrm>
            <a:off x="1335503" y="3476300"/>
            <a:ext cx="3406200" cy="2270100"/>
          </a:xfrm>
          <a:prstGeom prst="roundRect">
            <a:avLst>
              <a:gd name="adj" fmla="val 16667"/>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33"/>
          <p:cNvSpPr/>
          <p:nvPr/>
        </p:nvSpPr>
        <p:spPr>
          <a:xfrm>
            <a:off x="13640075" y="2166975"/>
            <a:ext cx="3852600" cy="67854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30" name="Google Shape;1530;p33"/>
          <p:cNvSpPr/>
          <p:nvPr/>
        </p:nvSpPr>
        <p:spPr>
          <a:xfrm>
            <a:off x="9543325" y="2166975"/>
            <a:ext cx="3852600" cy="67854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31" name="Google Shape;1531;p33"/>
          <p:cNvSpPr/>
          <p:nvPr/>
        </p:nvSpPr>
        <p:spPr>
          <a:xfrm>
            <a:off x="5446575" y="2166975"/>
            <a:ext cx="3852600" cy="67854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32" name="Google Shape;1532;p33"/>
          <p:cNvSpPr txBox="1">
            <a:spLocks noGrp="1"/>
          </p:cNvSpPr>
          <p:nvPr>
            <p:ph type="title"/>
          </p:nvPr>
        </p:nvSpPr>
        <p:spPr>
          <a:xfrm>
            <a:off x="790575" y="2166950"/>
            <a:ext cx="4081500" cy="350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Laissez l’IA stimuler votre créativité</a:t>
            </a:r>
            <a:endParaRPr>
              <a:latin typeface="Optimistic" panose="020B0503020203020204" pitchFamily="34" charset="0"/>
              <a:cs typeface="Optimistic" panose="020B0503020203020204" pitchFamily="34" charset="0"/>
            </a:endParaRPr>
          </a:p>
        </p:txBody>
      </p:sp>
      <p:sp>
        <p:nvSpPr>
          <p:cNvPr id="1533" name="Google Shape;1533;p33"/>
          <p:cNvSpPr txBox="1"/>
          <p:nvPr/>
        </p:nvSpPr>
        <p:spPr>
          <a:xfrm>
            <a:off x="5669825" y="2513871"/>
            <a:ext cx="34062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Événements familiaux et communautaires</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534" name="Google Shape;1534;p33"/>
          <p:cNvSpPr txBox="1"/>
          <p:nvPr/>
        </p:nvSpPr>
        <p:spPr>
          <a:xfrm>
            <a:off x="9766538" y="2513871"/>
            <a:ext cx="34062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Poésie et écriture</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535" name="Google Shape;1535;p33"/>
          <p:cNvSpPr txBox="1"/>
          <p:nvPr/>
        </p:nvSpPr>
        <p:spPr>
          <a:xfrm>
            <a:off x="13863300" y="2513871"/>
            <a:ext cx="34062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Contenu culturel</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1536" name="Google Shape;1536;p33"/>
          <p:cNvSpPr txBox="1"/>
          <p:nvPr/>
        </p:nvSpPr>
        <p:spPr>
          <a:xfrm>
            <a:off x="6064175" y="5820875"/>
            <a:ext cx="3012000" cy="2072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Créer des affiches, invitations ou publications pour les réseaux sociaux</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Décorer avec des idées générées par l’IA pour anniversaires, mariages ou fêtes culturelles</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537" name="Google Shape;1537;p33"/>
          <p:cNvSpPr txBox="1"/>
          <p:nvPr/>
        </p:nvSpPr>
        <p:spPr>
          <a:xfrm>
            <a:off x="10109438" y="5820874"/>
            <a:ext cx="30120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Écrire un court poème pour un être cher</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Rédiger une histoire ou un message d'hommage</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538" name="Google Shape;1538;p33"/>
          <p:cNvSpPr txBox="1"/>
          <p:nvPr/>
        </p:nvSpPr>
        <p:spPr>
          <a:xfrm>
            <a:off x="14206200" y="5820875"/>
            <a:ext cx="30633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Décrire les traditions Wolof, Dioula ou Baoulé</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Générer des idées pour des présentations communautaires ou des projets scolaires</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92838"/>
                </a:solidFill>
                <a:latin typeface="Optimistic" panose="020B0503020203020204" pitchFamily="34" charset="0"/>
                <a:cs typeface="Optimistic" panose="020B0503020203020204" pitchFamily="34" charset="0"/>
                <a:sym typeface="Arial"/>
              </a:rPr>
              <a:t>Créer des visuels de plats traditionnels comme le thieboudienne, l’attiéké avec poisson grillé ou le poulet braisé</a:t>
            </a: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539" name="Google Shape;1539;p33"/>
          <p:cNvGrpSpPr/>
          <p:nvPr/>
        </p:nvGrpSpPr>
        <p:grpSpPr>
          <a:xfrm>
            <a:off x="5731955" y="5879330"/>
            <a:ext cx="178842" cy="159067"/>
            <a:chOff x="671395" y="3895621"/>
            <a:chExt cx="119228" cy="106045"/>
          </a:xfrm>
        </p:grpSpPr>
        <p:sp>
          <p:nvSpPr>
            <p:cNvPr id="1540" name="Google Shape;1540;p3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41" name="Google Shape;1541;p3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42" name="Google Shape;1542;p33"/>
          <p:cNvGrpSpPr/>
          <p:nvPr/>
        </p:nvGrpSpPr>
        <p:grpSpPr>
          <a:xfrm>
            <a:off x="5731955" y="6857735"/>
            <a:ext cx="178842" cy="159067"/>
            <a:chOff x="671395" y="3895621"/>
            <a:chExt cx="119228" cy="106045"/>
          </a:xfrm>
        </p:grpSpPr>
        <p:sp>
          <p:nvSpPr>
            <p:cNvPr id="1543" name="Google Shape;1543;p3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44" name="Google Shape;1544;p3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45" name="Google Shape;1545;p33"/>
          <p:cNvGrpSpPr/>
          <p:nvPr/>
        </p:nvGrpSpPr>
        <p:grpSpPr>
          <a:xfrm>
            <a:off x="9766530" y="5879330"/>
            <a:ext cx="178842" cy="159067"/>
            <a:chOff x="671395" y="3895621"/>
            <a:chExt cx="119228" cy="106045"/>
          </a:xfrm>
        </p:grpSpPr>
        <p:sp>
          <p:nvSpPr>
            <p:cNvPr id="1546" name="Google Shape;1546;p3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47" name="Google Shape;1547;p3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48" name="Google Shape;1548;p33"/>
          <p:cNvGrpSpPr/>
          <p:nvPr/>
        </p:nvGrpSpPr>
        <p:grpSpPr>
          <a:xfrm>
            <a:off x="9766530" y="6578513"/>
            <a:ext cx="178842" cy="159067"/>
            <a:chOff x="671395" y="3895621"/>
            <a:chExt cx="119228" cy="106045"/>
          </a:xfrm>
        </p:grpSpPr>
        <p:sp>
          <p:nvSpPr>
            <p:cNvPr id="1549" name="Google Shape;1549;p3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50" name="Google Shape;1550;p3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51" name="Google Shape;1551;p33"/>
          <p:cNvGrpSpPr/>
          <p:nvPr/>
        </p:nvGrpSpPr>
        <p:grpSpPr>
          <a:xfrm>
            <a:off x="13863292" y="5879330"/>
            <a:ext cx="178842" cy="159067"/>
            <a:chOff x="671395" y="3895621"/>
            <a:chExt cx="119228" cy="106045"/>
          </a:xfrm>
        </p:grpSpPr>
        <p:sp>
          <p:nvSpPr>
            <p:cNvPr id="1552" name="Google Shape;1552;p3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53" name="Google Shape;1553;p3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54" name="Google Shape;1554;p33"/>
          <p:cNvGrpSpPr/>
          <p:nvPr/>
        </p:nvGrpSpPr>
        <p:grpSpPr>
          <a:xfrm>
            <a:off x="13863292" y="6600160"/>
            <a:ext cx="178842" cy="159067"/>
            <a:chOff x="671395" y="3895621"/>
            <a:chExt cx="119228" cy="106045"/>
          </a:xfrm>
        </p:grpSpPr>
        <p:sp>
          <p:nvSpPr>
            <p:cNvPr id="1555" name="Google Shape;1555;p3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56" name="Google Shape;1556;p3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557" name="Google Shape;1557;p33"/>
          <p:cNvGrpSpPr/>
          <p:nvPr/>
        </p:nvGrpSpPr>
        <p:grpSpPr>
          <a:xfrm>
            <a:off x="13863292" y="7562317"/>
            <a:ext cx="178842" cy="159067"/>
            <a:chOff x="671395" y="3895621"/>
            <a:chExt cx="119228" cy="106045"/>
          </a:xfrm>
        </p:grpSpPr>
        <p:sp>
          <p:nvSpPr>
            <p:cNvPr id="1558" name="Google Shape;1558;p33"/>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59" name="Google Shape;1559;p3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1560" name="Google Shape;1560;p33"/>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GÉRER L’IA</a:t>
            </a:r>
            <a:endParaRPr sz="1000">
              <a:latin typeface="Optimistic" panose="020B0503020203020204" pitchFamily="34" charset="0"/>
              <a:cs typeface="Optimistic" panose="020B0503020203020204" pitchFamily="34" charset="0"/>
            </a:endParaRPr>
          </a:p>
        </p:txBody>
      </p:sp>
      <p:sp>
        <p:nvSpPr>
          <p:cNvPr id="1561" name="Google Shape;1561;p33"/>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pic>
        <p:nvPicPr>
          <p:cNvPr id="1562" name="Google Shape;1562;p33" title="Middle E Asset2 12.jpg"/>
          <p:cNvPicPr preferRelativeResize="0"/>
          <p:nvPr/>
        </p:nvPicPr>
        <p:blipFill rotWithShape="1">
          <a:blip r:embed="rId3">
            <a:alphaModFix/>
          </a:blip>
          <a:srcRect l="80" r="80"/>
          <a:stretch/>
        </p:blipFill>
        <p:spPr>
          <a:xfrm flipH="1">
            <a:off x="13834038" y="3256397"/>
            <a:ext cx="3406200" cy="2273700"/>
          </a:xfrm>
          <a:prstGeom prst="roundRect">
            <a:avLst>
              <a:gd name="adj" fmla="val 8325"/>
            </a:avLst>
          </a:prstGeom>
          <a:noFill/>
          <a:ln>
            <a:noFill/>
          </a:ln>
        </p:spPr>
      </p:pic>
      <p:pic>
        <p:nvPicPr>
          <p:cNvPr id="1563" name="Google Shape;1563;p33" title="Middle E Asset2 11.png"/>
          <p:cNvPicPr preferRelativeResize="0"/>
          <p:nvPr/>
        </p:nvPicPr>
        <p:blipFill rotWithShape="1">
          <a:blip r:embed="rId4">
            <a:alphaModFix/>
          </a:blip>
          <a:srcRect t="5808" b="27432"/>
          <a:stretch/>
        </p:blipFill>
        <p:spPr>
          <a:xfrm flipH="1">
            <a:off x="9766525" y="3286612"/>
            <a:ext cx="3406200" cy="2273700"/>
          </a:xfrm>
          <a:prstGeom prst="roundRect">
            <a:avLst>
              <a:gd name="adj" fmla="val 8325"/>
            </a:avLst>
          </a:prstGeom>
          <a:noFill/>
          <a:ln>
            <a:noFill/>
          </a:ln>
        </p:spPr>
      </p:pic>
      <p:pic>
        <p:nvPicPr>
          <p:cNvPr id="1564" name="Google Shape;1564;p33" title="Middle E Asset2 15.jpg"/>
          <p:cNvPicPr preferRelativeResize="0"/>
          <p:nvPr/>
        </p:nvPicPr>
        <p:blipFill rotWithShape="1">
          <a:blip r:embed="rId5">
            <a:alphaModFix/>
          </a:blip>
          <a:srcRect t="3402" b="3402"/>
          <a:stretch/>
        </p:blipFill>
        <p:spPr>
          <a:xfrm flipH="1">
            <a:off x="5669775" y="3255635"/>
            <a:ext cx="3406200" cy="2273700"/>
          </a:xfrm>
          <a:prstGeom prst="roundRect">
            <a:avLst>
              <a:gd name="adj" fmla="val 8325"/>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34"/>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Générer des images avec l’IA de Meta</a:t>
            </a:r>
            <a:endParaRPr>
              <a:latin typeface="Optimistic" panose="020B0503020203020204" pitchFamily="34" charset="0"/>
              <a:cs typeface="Optimistic" panose="020B0503020203020204" pitchFamily="34" charset="0"/>
            </a:endParaRPr>
          </a:p>
        </p:txBody>
      </p:sp>
      <p:sp>
        <p:nvSpPr>
          <p:cNvPr id="1570" name="Google Shape;1570;p34"/>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accent5"/>
              </a:buClr>
              <a:buSzPts val="11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ACTIVITÉ</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pic>
        <p:nvPicPr>
          <p:cNvPr id="1571" name="Google Shape;1571;p34"/>
          <p:cNvPicPr preferRelativeResize="0"/>
          <p:nvPr/>
        </p:nvPicPr>
        <p:blipFill rotWithShape="1">
          <a:blip r:embed="rId3">
            <a:alphaModFix/>
          </a:blip>
          <a:srcRect/>
          <a:stretch/>
        </p:blipFill>
        <p:spPr>
          <a:xfrm>
            <a:off x="1527040" y="8462982"/>
            <a:ext cx="1647825" cy="1000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35"/>
          <p:cNvSpPr txBox="1">
            <a:spLocks noGrp="1"/>
          </p:cNvSpPr>
          <p:nvPr>
            <p:ph type="title"/>
          </p:nvPr>
        </p:nvSpPr>
        <p:spPr>
          <a:xfrm>
            <a:off x="777249" y="839023"/>
            <a:ext cx="88077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Utilisons une autre démonstration pour montrer comment vous pouvez générer des images avec l’IA de Meta</a:t>
            </a:r>
            <a:endParaRPr sz="3600">
              <a:solidFill>
                <a:schemeClr val="accent4"/>
              </a:solidFill>
              <a:latin typeface="Optimistic" panose="020B0503020203020204" pitchFamily="34" charset="0"/>
              <a:cs typeface="Optimistic" panose="020B0503020203020204" pitchFamily="34" charset="0"/>
            </a:endParaRPr>
          </a:p>
        </p:txBody>
      </p:sp>
      <p:sp>
        <p:nvSpPr>
          <p:cNvPr id="1577" name="Google Shape;1577;p35"/>
          <p:cNvSpPr txBox="1">
            <a:spLocks noGrp="1"/>
          </p:cNvSpPr>
          <p:nvPr>
            <p:ph type="body" idx="1"/>
          </p:nvPr>
        </p:nvSpPr>
        <p:spPr>
          <a:xfrm>
            <a:off x="777250" y="3602375"/>
            <a:ext cx="8366700" cy="94897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b="1">
                <a:solidFill>
                  <a:schemeClr val="accent6"/>
                </a:solidFill>
                <a:latin typeface="Optimistic" panose="020B0503020203020204" pitchFamily="34" charset="0"/>
                <a:cs typeface="Optimistic" panose="020B0503020203020204" pitchFamily="34" charset="0"/>
              </a:rPr>
              <a:t>Exemple de Prompt</a:t>
            </a:r>
            <a:endParaRPr b="1">
              <a:solidFill>
                <a:schemeClr val="accent6"/>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r>
              <a:rPr lang="en">
                <a:latin typeface="Optimistic" panose="020B0503020203020204" pitchFamily="34" charset="0"/>
                <a:cs typeface="Optimistic" panose="020B0503020203020204" pitchFamily="34" charset="0"/>
              </a:rPr>
              <a:t>Crée une carte d’anniversaire virtuelle pour l’anniversaire à venir d’un ami.</a:t>
            </a:r>
            <a:endParaRPr>
              <a:solidFill>
                <a:schemeClr val="accent4"/>
              </a:solidFill>
              <a:latin typeface="Optimistic" panose="020B0503020203020204" pitchFamily="34" charset="0"/>
              <a:cs typeface="Optimistic" panose="020B0503020203020204" pitchFamily="34" charset="0"/>
            </a:endParaRPr>
          </a:p>
        </p:txBody>
      </p:sp>
      <p:sp>
        <p:nvSpPr>
          <p:cNvPr id="1578" name="Google Shape;1578;p35"/>
          <p:cNvSpPr txBox="1">
            <a:spLocks noGrp="1"/>
          </p:cNvSpPr>
          <p:nvPr>
            <p:ph type="body" idx="1"/>
          </p:nvPr>
        </p:nvSpPr>
        <p:spPr>
          <a:xfrm>
            <a:off x="777246" y="4706613"/>
            <a:ext cx="29805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6"/>
                </a:solidFill>
                <a:latin typeface="Optimistic" panose="020B0503020203020204" pitchFamily="34" charset="0"/>
                <a:cs typeface="Optimistic" panose="020B0503020203020204" pitchFamily="34" charset="0"/>
              </a:rPr>
              <a:t>Prochaines Étapes</a:t>
            </a:r>
            <a:endParaRPr>
              <a:latin typeface="Optimistic" panose="020B0503020203020204" pitchFamily="34" charset="0"/>
              <a:cs typeface="Optimistic" panose="020B0503020203020204" pitchFamily="34" charset="0"/>
            </a:endParaRPr>
          </a:p>
        </p:txBody>
      </p:sp>
      <p:sp>
        <p:nvSpPr>
          <p:cNvPr id="1579" name="Google Shape;1579;p35"/>
          <p:cNvSpPr/>
          <p:nvPr/>
        </p:nvSpPr>
        <p:spPr>
          <a:xfrm>
            <a:off x="790575" y="5208288"/>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0" name="Google Shape;1580;p35"/>
          <p:cNvSpPr/>
          <p:nvPr/>
        </p:nvSpPr>
        <p:spPr>
          <a:xfrm>
            <a:off x="790575" y="5208290"/>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1" name="Google Shape;1581;p35"/>
          <p:cNvSpPr txBox="1">
            <a:spLocks noGrp="1"/>
          </p:cNvSpPr>
          <p:nvPr>
            <p:ph type="body" idx="1"/>
          </p:nvPr>
        </p:nvSpPr>
        <p:spPr>
          <a:xfrm>
            <a:off x="1538300" y="5334862"/>
            <a:ext cx="3714900" cy="86690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sz="1600">
                <a:solidFill>
                  <a:schemeClr val="dk1"/>
                </a:solidFill>
                <a:latin typeface="Optimistic" panose="020B0503020203020204" pitchFamily="34" charset="0"/>
                <a:cs typeface="Optimistic" panose="020B0503020203020204" pitchFamily="34" charset="0"/>
              </a:rPr>
              <a:t>Accédez à Meta AI sur le navigateur de votre téléphone/ordinateur ou sur WhatsApp</a:t>
            </a:r>
            <a:endParaRPr sz="1600">
              <a:solidFill>
                <a:schemeClr val="dk1"/>
              </a:solidFill>
              <a:latin typeface="Optimistic" panose="020B0503020203020204" pitchFamily="34" charset="0"/>
              <a:cs typeface="Optimistic" panose="020B0503020203020204" pitchFamily="34" charset="0"/>
            </a:endParaRPr>
          </a:p>
        </p:txBody>
      </p:sp>
      <p:sp>
        <p:nvSpPr>
          <p:cNvPr id="1582" name="Google Shape;1582;p35"/>
          <p:cNvSpPr/>
          <p:nvPr/>
        </p:nvSpPr>
        <p:spPr>
          <a:xfrm>
            <a:off x="5396648" y="5208288"/>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3" name="Google Shape;1583;p35"/>
          <p:cNvSpPr/>
          <p:nvPr/>
        </p:nvSpPr>
        <p:spPr>
          <a:xfrm>
            <a:off x="5396648" y="5208290"/>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4" name="Google Shape;1584;p35"/>
          <p:cNvSpPr txBox="1">
            <a:spLocks noGrp="1"/>
          </p:cNvSpPr>
          <p:nvPr>
            <p:ph type="body" idx="1"/>
          </p:nvPr>
        </p:nvSpPr>
        <p:spPr>
          <a:xfrm>
            <a:off x="6144374" y="5438432"/>
            <a:ext cx="33987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Saisissez le prompt dans Meta AI</a:t>
            </a:r>
            <a:endParaRPr>
              <a:solidFill>
                <a:schemeClr val="dk1"/>
              </a:solidFill>
              <a:latin typeface="Optimistic" panose="020B0503020203020204" pitchFamily="34" charset="0"/>
              <a:cs typeface="Optimistic" panose="020B0503020203020204" pitchFamily="34" charset="0"/>
            </a:endParaRPr>
          </a:p>
        </p:txBody>
      </p:sp>
      <p:sp>
        <p:nvSpPr>
          <p:cNvPr id="1585" name="Google Shape;1585;p35"/>
          <p:cNvSpPr/>
          <p:nvPr/>
        </p:nvSpPr>
        <p:spPr>
          <a:xfrm>
            <a:off x="790575" y="6259000"/>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6" name="Google Shape;1586;p35"/>
          <p:cNvSpPr/>
          <p:nvPr/>
        </p:nvSpPr>
        <p:spPr>
          <a:xfrm>
            <a:off x="790575" y="62590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7" name="Google Shape;1587;p35"/>
          <p:cNvSpPr txBox="1">
            <a:spLocks noGrp="1"/>
          </p:cNvSpPr>
          <p:nvPr>
            <p:ph type="body" idx="1"/>
          </p:nvPr>
        </p:nvSpPr>
        <p:spPr>
          <a:xfrm>
            <a:off x="1538300" y="6584851"/>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Examinez les images générées</a:t>
            </a:r>
            <a:endParaRPr>
              <a:solidFill>
                <a:schemeClr val="dk1"/>
              </a:solidFill>
              <a:latin typeface="Optimistic" panose="020B0503020203020204" pitchFamily="34" charset="0"/>
              <a:cs typeface="Optimistic" panose="020B0503020203020204" pitchFamily="34" charset="0"/>
            </a:endParaRPr>
          </a:p>
        </p:txBody>
      </p:sp>
      <p:sp>
        <p:nvSpPr>
          <p:cNvPr id="1588" name="Google Shape;1588;p35"/>
          <p:cNvSpPr/>
          <p:nvPr/>
        </p:nvSpPr>
        <p:spPr>
          <a:xfrm>
            <a:off x="5396648" y="6259000"/>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89" name="Google Shape;1589;p35"/>
          <p:cNvSpPr/>
          <p:nvPr/>
        </p:nvSpPr>
        <p:spPr>
          <a:xfrm>
            <a:off x="5396648" y="62590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0" name="Google Shape;1590;p35"/>
          <p:cNvSpPr txBox="1">
            <a:spLocks noGrp="1"/>
          </p:cNvSpPr>
          <p:nvPr>
            <p:ph type="body" idx="1"/>
          </p:nvPr>
        </p:nvSpPr>
        <p:spPr>
          <a:xfrm>
            <a:off x="6144367" y="6446401"/>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Modifiez le prompt pour améliorer les résultats (si nécessaire)</a:t>
            </a:r>
            <a:endParaRPr>
              <a:solidFill>
                <a:schemeClr val="dk1"/>
              </a:solidFill>
              <a:latin typeface="Optimistic" panose="020B0503020203020204" pitchFamily="34" charset="0"/>
              <a:cs typeface="Optimistic" panose="020B0503020203020204" pitchFamily="34" charset="0"/>
            </a:endParaRPr>
          </a:p>
        </p:txBody>
      </p:sp>
      <p:sp>
        <p:nvSpPr>
          <p:cNvPr id="1591" name="Google Shape;1591;p35"/>
          <p:cNvSpPr/>
          <p:nvPr/>
        </p:nvSpPr>
        <p:spPr>
          <a:xfrm>
            <a:off x="975438" y="5481663"/>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2" name="Google Shape;1592;p35"/>
          <p:cNvSpPr txBox="1">
            <a:spLocks noGrp="1"/>
          </p:cNvSpPr>
          <p:nvPr>
            <p:ph type="body" idx="1"/>
          </p:nvPr>
        </p:nvSpPr>
        <p:spPr>
          <a:xfrm>
            <a:off x="950084" y="5551713"/>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1</a:t>
            </a:r>
            <a:endParaRPr>
              <a:solidFill>
                <a:schemeClr val="accent4"/>
              </a:solidFill>
              <a:latin typeface="Optimistic" panose="020B0503020203020204" pitchFamily="34" charset="0"/>
              <a:cs typeface="Optimistic" panose="020B0503020203020204" pitchFamily="34" charset="0"/>
            </a:endParaRPr>
          </a:p>
        </p:txBody>
      </p:sp>
      <p:sp>
        <p:nvSpPr>
          <p:cNvPr id="1593" name="Google Shape;1593;p35"/>
          <p:cNvSpPr/>
          <p:nvPr/>
        </p:nvSpPr>
        <p:spPr>
          <a:xfrm>
            <a:off x="5543838" y="5481663"/>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4" name="Google Shape;1594;p35"/>
          <p:cNvSpPr txBox="1">
            <a:spLocks noGrp="1"/>
          </p:cNvSpPr>
          <p:nvPr>
            <p:ph type="body" idx="1"/>
          </p:nvPr>
        </p:nvSpPr>
        <p:spPr>
          <a:xfrm>
            <a:off x="5518484" y="5551713"/>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2</a:t>
            </a:r>
            <a:endParaRPr>
              <a:solidFill>
                <a:schemeClr val="accent4"/>
              </a:solidFill>
              <a:latin typeface="Optimistic" panose="020B0503020203020204" pitchFamily="34" charset="0"/>
              <a:cs typeface="Optimistic" panose="020B0503020203020204" pitchFamily="34" charset="0"/>
            </a:endParaRPr>
          </a:p>
        </p:txBody>
      </p:sp>
      <p:sp>
        <p:nvSpPr>
          <p:cNvPr id="1595" name="Google Shape;1595;p35"/>
          <p:cNvSpPr/>
          <p:nvPr/>
        </p:nvSpPr>
        <p:spPr>
          <a:xfrm>
            <a:off x="975438" y="6514813"/>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6" name="Google Shape;1596;p35"/>
          <p:cNvSpPr txBox="1">
            <a:spLocks noGrp="1"/>
          </p:cNvSpPr>
          <p:nvPr>
            <p:ph type="body" idx="1"/>
          </p:nvPr>
        </p:nvSpPr>
        <p:spPr>
          <a:xfrm>
            <a:off x="950084" y="6584863"/>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3</a:t>
            </a:r>
            <a:endParaRPr>
              <a:solidFill>
                <a:schemeClr val="accent4"/>
              </a:solidFill>
              <a:latin typeface="Optimistic" panose="020B0503020203020204" pitchFamily="34" charset="0"/>
              <a:cs typeface="Optimistic" panose="020B0503020203020204" pitchFamily="34" charset="0"/>
            </a:endParaRPr>
          </a:p>
        </p:txBody>
      </p:sp>
      <p:sp>
        <p:nvSpPr>
          <p:cNvPr id="1597" name="Google Shape;1597;p35"/>
          <p:cNvSpPr/>
          <p:nvPr/>
        </p:nvSpPr>
        <p:spPr>
          <a:xfrm>
            <a:off x="5543838" y="6514813"/>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598" name="Google Shape;1598;p35"/>
          <p:cNvSpPr txBox="1">
            <a:spLocks noGrp="1"/>
          </p:cNvSpPr>
          <p:nvPr>
            <p:ph type="body" idx="1"/>
          </p:nvPr>
        </p:nvSpPr>
        <p:spPr>
          <a:xfrm>
            <a:off x="5518484" y="6584863"/>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4</a:t>
            </a:r>
            <a:endParaRPr>
              <a:solidFill>
                <a:schemeClr val="accent4"/>
              </a:solidFill>
              <a:latin typeface="Optimistic" panose="020B0503020203020204" pitchFamily="34" charset="0"/>
              <a:cs typeface="Optimistic" panose="020B0503020203020204" pitchFamily="34" charset="0"/>
            </a:endParaRPr>
          </a:p>
        </p:txBody>
      </p:sp>
      <p:sp>
        <p:nvSpPr>
          <p:cNvPr id="1599" name="Google Shape;1599;p35"/>
          <p:cNvSpPr/>
          <p:nvPr/>
        </p:nvSpPr>
        <p:spPr>
          <a:xfrm>
            <a:off x="790575" y="7309750"/>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00" name="Google Shape;1600;p35"/>
          <p:cNvSpPr/>
          <p:nvPr/>
        </p:nvSpPr>
        <p:spPr>
          <a:xfrm>
            <a:off x="790575" y="730975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01" name="Google Shape;1601;p35"/>
          <p:cNvSpPr txBox="1">
            <a:spLocks noGrp="1"/>
          </p:cNvSpPr>
          <p:nvPr>
            <p:ph type="body" idx="1"/>
          </p:nvPr>
        </p:nvSpPr>
        <p:spPr>
          <a:xfrm>
            <a:off x="1538300" y="7472915"/>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Sélectionnez votre option préférée</a:t>
            </a:r>
            <a:endParaRPr>
              <a:solidFill>
                <a:schemeClr val="dk1"/>
              </a:solidFill>
              <a:latin typeface="Optimistic" panose="020B0503020203020204" pitchFamily="34" charset="0"/>
              <a:cs typeface="Optimistic" panose="020B0503020203020204" pitchFamily="34" charset="0"/>
            </a:endParaRPr>
          </a:p>
        </p:txBody>
      </p:sp>
      <p:sp>
        <p:nvSpPr>
          <p:cNvPr id="1602" name="Google Shape;1602;p35"/>
          <p:cNvSpPr/>
          <p:nvPr/>
        </p:nvSpPr>
        <p:spPr>
          <a:xfrm>
            <a:off x="975438" y="7565563"/>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03" name="Google Shape;1603;p35"/>
          <p:cNvSpPr txBox="1">
            <a:spLocks noGrp="1"/>
          </p:cNvSpPr>
          <p:nvPr>
            <p:ph type="body" idx="1"/>
          </p:nvPr>
        </p:nvSpPr>
        <p:spPr>
          <a:xfrm>
            <a:off x="950084" y="7635613"/>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5</a:t>
            </a:r>
            <a:endParaRPr>
              <a:solidFill>
                <a:schemeClr val="accent4"/>
              </a:solidFill>
              <a:latin typeface="Optimistic" panose="020B0503020203020204" pitchFamily="34" charset="0"/>
              <a:cs typeface="Optimistic" panose="020B0503020203020204" pitchFamily="34" charset="0"/>
            </a:endParaRPr>
          </a:p>
        </p:txBody>
      </p:sp>
      <p:pic>
        <p:nvPicPr>
          <p:cNvPr id="1604" name="Google Shape;1604;p35"/>
          <p:cNvPicPr preferRelativeResize="0"/>
          <p:nvPr/>
        </p:nvPicPr>
        <p:blipFill rotWithShape="1">
          <a:blip r:embed="rId3">
            <a:alphaModFix/>
          </a:blip>
          <a:srcRect/>
          <a:stretch/>
        </p:blipFill>
        <p:spPr>
          <a:xfrm>
            <a:off x="10030706" y="1304903"/>
            <a:ext cx="4047450" cy="7668116"/>
          </a:xfrm>
          <a:prstGeom prst="rect">
            <a:avLst/>
          </a:prstGeom>
          <a:noFill/>
          <a:ln>
            <a:noFill/>
          </a:ln>
          <a:effectLst>
            <a:outerShdw blurRad="85725" dist="114300" dir="1680000" algn="bl" rotWithShape="0">
              <a:srgbClr val="000000">
                <a:alpha val="50196"/>
              </a:srgbClr>
            </a:outerShdw>
          </a:effectLst>
        </p:spPr>
      </p:pic>
      <p:pic>
        <p:nvPicPr>
          <p:cNvPr id="1605" name="Google Shape;1605;p35"/>
          <p:cNvPicPr preferRelativeResize="0"/>
          <p:nvPr/>
        </p:nvPicPr>
        <p:blipFill rotWithShape="1">
          <a:blip r:embed="rId4">
            <a:alphaModFix/>
          </a:blip>
          <a:srcRect/>
          <a:stretch/>
        </p:blipFill>
        <p:spPr>
          <a:xfrm>
            <a:off x="13779683" y="1304903"/>
            <a:ext cx="4047450" cy="7668111"/>
          </a:xfrm>
          <a:prstGeom prst="rect">
            <a:avLst/>
          </a:prstGeom>
          <a:noFill/>
          <a:ln>
            <a:noFill/>
          </a:ln>
          <a:effectLst>
            <a:outerShdw blurRad="85725" dist="71438" dir="1500000" algn="bl" rotWithShape="0">
              <a:srgbClr val="000000">
                <a:alpha val="50196"/>
              </a:srgbClr>
            </a:outerShdw>
          </a:effectLst>
        </p:spPr>
      </p:pic>
      <p:sp>
        <p:nvSpPr>
          <p:cNvPr id="1606" name="Google Shape;1606;p35"/>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GÉRER L’IA</a:t>
            </a:r>
            <a:endParaRPr sz="1000">
              <a:solidFill>
                <a:schemeClr val="accent4"/>
              </a:solidFill>
              <a:latin typeface="Optimistic" panose="020B0503020203020204" pitchFamily="34" charset="0"/>
              <a:cs typeface="Optimistic" panose="020B0503020203020204" pitchFamily="34" charset="0"/>
            </a:endParaRPr>
          </a:p>
        </p:txBody>
      </p:sp>
      <p:pic>
        <p:nvPicPr>
          <p:cNvPr id="1607" name="Google Shape;1607;p35"/>
          <p:cNvPicPr preferRelativeResize="0"/>
          <p:nvPr/>
        </p:nvPicPr>
        <p:blipFill rotWithShape="1">
          <a:blip r:embed="rId5">
            <a:alphaModFix/>
          </a:blip>
          <a:srcRect/>
          <a:stretch/>
        </p:blipFill>
        <p:spPr>
          <a:xfrm>
            <a:off x="15738010" y="586244"/>
            <a:ext cx="1647825" cy="1000125"/>
          </a:xfrm>
          <a:prstGeom prst="rect">
            <a:avLst/>
          </a:prstGeom>
          <a:noFill/>
          <a:ln>
            <a:noFill/>
          </a:ln>
        </p:spPr>
      </p:pic>
      <p:sp>
        <p:nvSpPr>
          <p:cNvPr id="1608" name="Google Shape;1608;p35"/>
          <p:cNvSpPr txBox="1"/>
          <p:nvPr/>
        </p:nvSpPr>
        <p:spPr>
          <a:xfrm>
            <a:off x="10377055" y="8593714"/>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L’IA de Meta sur le Navigateur</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609" name="Google Shape;1609;p35"/>
          <p:cNvSpPr txBox="1"/>
          <p:nvPr/>
        </p:nvSpPr>
        <p:spPr>
          <a:xfrm>
            <a:off x="13965561" y="8593714"/>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L’IA de Meta sur WhatsApp</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610" name="Google Shape;1610;p35"/>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36"/>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Génération de vidéos avec l’IA de Meta</a:t>
            </a:r>
            <a:endParaRPr>
              <a:latin typeface="Optimistic" panose="020B0503020203020204" pitchFamily="34" charset="0"/>
              <a:cs typeface="Optimistic" panose="020B0503020203020204" pitchFamily="34" charset="0"/>
            </a:endParaRPr>
          </a:p>
        </p:txBody>
      </p:sp>
      <p:sp>
        <p:nvSpPr>
          <p:cNvPr id="1616" name="Google Shape;1616;p36"/>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accent5"/>
              </a:buClr>
              <a:buSzPts val="11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ACTIVITÉ</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pic>
        <p:nvPicPr>
          <p:cNvPr id="1617" name="Google Shape;1617;p36"/>
          <p:cNvPicPr preferRelativeResize="0"/>
          <p:nvPr/>
        </p:nvPicPr>
        <p:blipFill rotWithShape="1">
          <a:blip r:embed="rId3">
            <a:alphaModFix/>
          </a:blip>
          <a:srcRect/>
          <a:stretch/>
        </p:blipFill>
        <p:spPr>
          <a:xfrm>
            <a:off x="1527040" y="8462982"/>
            <a:ext cx="1647825" cy="1000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37"/>
          <p:cNvSpPr txBox="1">
            <a:spLocks noGrp="1"/>
          </p:cNvSpPr>
          <p:nvPr>
            <p:ph type="title"/>
          </p:nvPr>
        </p:nvSpPr>
        <p:spPr>
          <a:xfrm>
            <a:off x="777250" y="249900"/>
            <a:ext cx="98094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Vous pouvez également utiliser des outils d’IA comme l’IA de Meta pour générer des vidéos.</a:t>
            </a:r>
            <a:endParaRPr sz="3600">
              <a:solidFill>
                <a:schemeClr val="accent4"/>
              </a:solidFill>
              <a:latin typeface="Optimistic" panose="020B0503020203020204" pitchFamily="34" charset="0"/>
              <a:cs typeface="Optimistic" panose="020B0503020203020204" pitchFamily="34" charset="0"/>
            </a:endParaRPr>
          </a:p>
        </p:txBody>
      </p:sp>
      <p:sp>
        <p:nvSpPr>
          <p:cNvPr id="1623" name="Google Shape;1623;p37"/>
          <p:cNvSpPr txBox="1">
            <a:spLocks noGrp="1"/>
          </p:cNvSpPr>
          <p:nvPr>
            <p:ph type="body" idx="1"/>
          </p:nvPr>
        </p:nvSpPr>
        <p:spPr>
          <a:xfrm>
            <a:off x="777250" y="3171850"/>
            <a:ext cx="9135900" cy="94897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b="1">
                <a:solidFill>
                  <a:schemeClr val="accent6"/>
                </a:solidFill>
                <a:latin typeface="Optimistic" panose="020B0503020203020204" pitchFamily="34" charset="0"/>
                <a:cs typeface="Optimistic" panose="020B0503020203020204" pitchFamily="34" charset="0"/>
              </a:rPr>
              <a:t>Exemple de Prompt</a:t>
            </a:r>
            <a:endParaRPr b="1">
              <a:solidFill>
                <a:schemeClr val="accent6"/>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r>
              <a:rPr lang="en">
                <a:latin typeface="Optimistic" panose="020B0503020203020204" pitchFamily="34" charset="0"/>
                <a:cs typeface="Optimistic" panose="020B0503020203020204" pitchFamily="34" charset="0"/>
              </a:rPr>
              <a:t>Génère une vidéo de la silhouette d'une ville africaine moderne au coucher du soleil.</a:t>
            </a:r>
            <a:endParaRPr>
              <a:solidFill>
                <a:schemeClr val="accent4"/>
              </a:solidFill>
              <a:latin typeface="Optimistic" panose="020B0503020203020204" pitchFamily="34" charset="0"/>
              <a:cs typeface="Optimistic" panose="020B0503020203020204" pitchFamily="34" charset="0"/>
            </a:endParaRPr>
          </a:p>
        </p:txBody>
      </p:sp>
      <p:sp>
        <p:nvSpPr>
          <p:cNvPr id="1624" name="Google Shape;1624;p37"/>
          <p:cNvSpPr txBox="1">
            <a:spLocks noGrp="1"/>
          </p:cNvSpPr>
          <p:nvPr>
            <p:ph type="body" idx="1"/>
          </p:nvPr>
        </p:nvSpPr>
        <p:spPr>
          <a:xfrm>
            <a:off x="777246" y="4276100"/>
            <a:ext cx="29805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6"/>
                </a:solidFill>
                <a:latin typeface="Optimistic" panose="020B0503020203020204" pitchFamily="34" charset="0"/>
                <a:cs typeface="Optimistic" panose="020B0503020203020204" pitchFamily="34" charset="0"/>
              </a:rPr>
              <a:t>Prochaines Étapes</a:t>
            </a:r>
            <a:endParaRPr>
              <a:latin typeface="Optimistic" panose="020B0503020203020204" pitchFamily="34" charset="0"/>
              <a:cs typeface="Optimistic" panose="020B0503020203020204" pitchFamily="34" charset="0"/>
            </a:endParaRPr>
          </a:p>
        </p:txBody>
      </p:sp>
      <p:sp>
        <p:nvSpPr>
          <p:cNvPr id="1625" name="Google Shape;1625;p37"/>
          <p:cNvSpPr/>
          <p:nvPr/>
        </p:nvSpPr>
        <p:spPr>
          <a:xfrm>
            <a:off x="790575" y="47777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6" name="Google Shape;1626;p37"/>
          <p:cNvSpPr/>
          <p:nvPr/>
        </p:nvSpPr>
        <p:spPr>
          <a:xfrm>
            <a:off x="790575"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7" name="Google Shape;1627;p37"/>
          <p:cNvSpPr txBox="1">
            <a:spLocks noGrp="1"/>
          </p:cNvSpPr>
          <p:nvPr>
            <p:ph type="body" idx="1"/>
          </p:nvPr>
        </p:nvSpPr>
        <p:spPr>
          <a:xfrm>
            <a:off x="1538300" y="4841400"/>
            <a:ext cx="37149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Allez sur Meta AI depuis le navigateur de votre téléphone ou ordinateur</a:t>
            </a:r>
            <a:endParaRPr>
              <a:solidFill>
                <a:schemeClr val="dk1"/>
              </a:solidFill>
              <a:latin typeface="Optimistic" panose="020B0503020203020204" pitchFamily="34" charset="0"/>
              <a:cs typeface="Optimistic" panose="020B0503020203020204" pitchFamily="34" charset="0"/>
            </a:endParaRPr>
          </a:p>
        </p:txBody>
      </p:sp>
      <p:sp>
        <p:nvSpPr>
          <p:cNvPr id="1628" name="Google Shape;1628;p37"/>
          <p:cNvSpPr/>
          <p:nvPr/>
        </p:nvSpPr>
        <p:spPr>
          <a:xfrm>
            <a:off x="6124001" y="47777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29" name="Google Shape;1629;p37"/>
          <p:cNvSpPr/>
          <p:nvPr/>
        </p:nvSpPr>
        <p:spPr>
          <a:xfrm>
            <a:off x="6082448"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0" name="Google Shape;1630;p37"/>
          <p:cNvSpPr txBox="1">
            <a:spLocks noGrp="1"/>
          </p:cNvSpPr>
          <p:nvPr>
            <p:ph type="body" idx="1"/>
          </p:nvPr>
        </p:nvSpPr>
        <p:spPr>
          <a:xfrm>
            <a:off x="6871730" y="5121200"/>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Saisissez le prompt dans Meta AI</a:t>
            </a:r>
            <a:endParaRPr>
              <a:solidFill>
                <a:schemeClr val="dk1"/>
              </a:solidFill>
              <a:latin typeface="Optimistic" panose="020B0503020203020204" pitchFamily="34" charset="0"/>
              <a:cs typeface="Optimistic" panose="020B0503020203020204" pitchFamily="34" charset="0"/>
            </a:endParaRPr>
          </a:p>
        </p:txBody>
      </p:sp>
      <p:sp>
        <p:nvSpPr>
          <p:cNvPr id="1631" name="Google Shape;1631;p37"/>
          <p:cNvSpPr/>
          <p:nvPr/>
        </p:nvSpPr>
        <p:spPr>
          <a:xfrm>
            <a:off x="790575" y="58284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2" name="Google Shape;1632;p37"/>
          <p:cNvSpPr/>
          <p:nvPr/>
        </p:nvSpPr>
        <p:spPr>
          <a:xfrm>
            <a:off x="790575"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3" name="Google Shape;1633;p37"/>
          <p:cNvSpPr txBox="1">
            <a:spLocks noGrp="1"/>
          </p:cNvSpPr>
          <p:nvPr>
            <p:ph type="body" idx="1"/>
          </p:nvPr>
        </p:nvSpPr>
        <p:spPr>
          <a:xfrm>
            <a:off x="1538300" y="6154338"/>
            <a:ext cx="3714900" cy="40523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Examinez les vidéos générées</a:t>
            </a:r>
            <a:endParaRPr>
              <a:solidFill>
                <a:schemeClr val="dk1"/>
              </a:solidFill>
              <a:latin typeface="Optimistic" panose="020B0503020203020204" pitchFamily="34" charset="0"/>
              <a:cs typeface="Optimistic" panose="020B0503020203020204" pitchFamily="34" charset="0"/>
            </a:endParaRPr>
          </a:p>
        </p:txBody>
      </p:sp>
      <p:sp>
        <p:nvSpPr>
          <p:cNvPr id="1634" name="Google Shape;1634;p37"/>
          <p:cNvSpPr/>
          <p:nvPr/>
        </p:nvSpPr>
        <p:spPr>
          <a:xfrm>
            <a:off x="6124001" y="58284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5" name="Google Shape;1635;p37"/>
          <p:cNvSpPr/>
          <p:nvPr/>
        </p:nvSpPr>
        <p:spPr>
          <a:xfrm>
            <a:off x="6082448"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6" name="Google Shape;1636;p37"/>
          <p:cNvSpPr txBox="1">
            <a:spLocks noGrp="1"/>
          </p:cNvSpPr>
          <p:nvPr>
            <p:ph type="body" idx="1"/>
          </p:nvPr>
        </p:nvSpPr>
        <p:spPr>
          <a:xfrm>
            <a:off x="6871730" y="6015888"/>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Modifiez le prompt pour améliorer les résultats (si nécessaire)</a:t>
            </a:r>
            <a:endParaRPr>
              <a:solidFill>
                <a:schemeClr val="dk1"/>
              </a:solidFill>
              <a:latin typeface="Optimistic" panose="020B0503020203020204" pitchFamily="34" charset="0"/>
              <a:cs typeface="Optimistic" panose="020B0503020203020204" pitchFamily="34" charset="0"/>
            </a:endParaRPr>
          </a:p>
        </p:txBody>
      </p:sp>
      <p:sp>
        <p:nvSpPr>
          <p:cNvPr id="1637" name="Google Shape;1637;p37"/>
          <p:cNvSpPr/>
          <p:nvPr/>
        </p:nvSpPr>
        <p:spPr>
          <a:xfrm>
            <a:off x="9754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38" name="Google Shape;1638;p37"/>
          <p:cNvSpPr txBox="1">
            <a:spLocks noGrp="1"/>
          </p:cNvSpPr>
          <p:nvPr>
            <p:ph type="body" idx="1"/>
          </p:nvPr>
        </p:nvSpPr>
        <p:spPr>
          <a:xfrm>
            <a:off x="950084" y="51212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1</a:t>
            </a:r>
            <a:endParaRPr>
              <a:solidFill>
                <a:schemeClr val="accent4"/>
              </a:solidFill>
              <a:latin typeface="Optimistic" panose="020B0503020203020204" pitchFamily="34" charset="0"/>
              <a:cs typeface="Optimistic" panose="020B0503020203020204" pitchFamily="34" charset="0"/>
            </a:endParaRPr>
          </a:p>
        </p:txBody>
      </p:sp>
      <p:sp>
        <p:nvSpPr>
          <p:cNvPr id="1639" name="Google Shape;1639;p37"/>
          <p:cNvSpPr/>
          <p:nvPr/>
        </p:nvSpPr>
        <p:spPr>
          <a:xfrm>
            <a:off x="6271201"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0" name="Google Shape;1640;p37"/>
          <p:cNvSpPr txBox="1">
            <a:spLocks noGrp="1"/>
          </p:cNvSpPr>
          <p:nvPr>
            <p:ph type="body" idx="1"/>
          </p:nvPr>
        </p:nvSpPr>
        <p:spPr>
          <a:xfrm>
            <a:off x="6245848" y="51212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2</a:t>
            </a:r>
            <a:endParaRPr>
              <a:solidFill>
                <a:schemeClr val="accent4"/>
              </a:solidFill>
              <a:latin typeface="Optimistic" panose="020B0503020203020204" pitchFamily="34" charset="0"/>
              <a:cs typeface="Optimistic" panose="020B0503020203020204" pitchFamily="34" charset="0"/>
            </a:endParaRPr>
          </a:p>
        </p:txBody>
      </p:sp>
      <p:sp>
        <p:nvSpPr>
          <p:cNvPr id="1641" name="Google Shape;1641;p37"/>
          <p:cNvSpPr/>
          <p:nvPr/>
        </p:nvSpPr>
        <p:spPr>
          <a:xfrm>
            <a:off x="9754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2" name="Google Shape;1642;p37"/>
          <p:cNvSpPr txBox="1">
            <a:spLocks noGrp="1"/>
          </p:cNvSpPr>
          <p:nvPr>
            <p:ph type="body" idx="1"/>
          </p:nvPr>
        </p:nvSpPr>
        <p:spPr>
          <a:xfrm>
            <a:off x="950084" y="615435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3</a:t>
            </a:r>
            <a:endParaRPr>
              <a:solidFill>
                <a:schemeClr val="accent4"/>
              </a:solidFill>
              <a:latin typeface="Optimistic" panose="020B0503020203020204" pitchFamily="34" charset="0"/>
              <a:cs typeface="Optimistic" panose="020B0503020203020204" pitchFamily="34" charset="0"/>
            </a:endParaRPr>
          </a:p>
        </p:txBody>
      </p:sp>
      <p:sp>
        <p:nvSpPr>
          <p:cNvPr id="1643" name="Google Shape;1643;p37"/>
          <p:cNvSpPr/>
          <p:nvPr/>
        </p:nvSpPr>
        <p:spPr>
          <a:xfrm>
            <a:off x="6271201"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4" name="Google Shape;1644;p37"/>
          <p:cNvSpPr txBox="1">
            <a:spLocks noGrp="1"/>
          </p:cNvSpPr>
          <p:nvPr>
            <p:ph type="body" idx="1"/>
          </p:nvPr>
        </p:nvSpPr>
        <p:spPr>
          <a:xfrm>
            <a:off x="6245848" y="615435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4</a:t>
            </a:r>
            <a:endParaRPr>
              <a:solidFill>
                <a:schemeClr val="accent4"/>
              </a:solidFill>
              <a:latin typeface="Optimistic" panose="020B0503020203020204" pitchFamily="34" charset="0"/>
              <a:cs typeface="Optimistic" panose="020B0503020203020204" pitchFamily="34" charset="0"/>
            </a:endParaRPr>
          </a:p>
        </p:txBody>
      </p:sp>
      <p:sp>
        <p:nvSpPr>
          <p:cNvPr id="1645" name="Google Shape;1645;p37"/>
          <p:cNvSpPr/>
          <p:nvPr/>
        </p:nvSpPr>
        <p:spPr>
          <a:xfrm>
            <a:off x="790575" y="687922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6" name="Google Shape;1646;p37"/>
          <p:cNvSpPr/>
          <p:nvPr/>
        </p:nvSpPr>
        <p:spPr>
          <a:xfrm>
            <a:off x="790575" y="68792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7" name="Google Shape;1647;p37"/>
          <p:cNvSpPr txBox="1">
            <a:spLocks noGrp="1"/>
          </p:cNvSpPr>
          <p:nvPr>
            <p:ph type="body" idx="1"/>
          </p:nvPr>
        </p:nvSpPr>
        <p:spPr>
          <a:xfrm>
            <a:off x="1538300" y="7042402"/>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Sélectionnez votre option préférée</a:t>
            </a:r>
            <a:endParaRPr>
              <a:solidFill>
                <a:schemeClr val="dk1"/>
              </a:solidFill>
              <a:latin typeface="Optimistic" panose="020B0503020203020204" pitchFamily="34" charset="0"/>
              <a:cs typeface="Optimistic" panose="020B0503020203020204" pitchFamily="34" charset="0"/>
            </a:endParaRPr>
          </a:p>
        </p:txBody>
      </p:sp>
      <p:sp>
        <p:nvSpPr>
          <p:cNvPr id="1648" name="Google Shape;1648;p37"/>
          <p:cNvSpPr/>
          <p:nvPr/>
        </p:nvSpPr>
        <p:spPr>
          <a:xfrm>
            <a:off x="975438" y="71350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49" name="Google Shape;1649;p37"/>
          <p:cNvSpPr txBox="1">
            <a:spLocks noGrp="1"/>
          </p:cNvSpPr>
          <p:nvPr>
            <p:ph type="body" idx="1"/>
          </p:nvPr>
        </p:nvSpPr>
        <p:spPr>
          <a:xfrm>
            <a:off x="950084" y="7205100"/>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5</a:t>
            </a:r>
            <a:endParaRPr>
              <a:solidFill>
                <a:schemeClr val="accent4"/>
              </a:solidFill>
              <a:latin typeface="Optimistic" panose="020B0503020203020204" pitchFamily="34" charset="0"/>
              <a:cs typeface="Optimistic" panose="020B0503020203020204" pitchFamily="34" charset="0"/>
            </a:endParaRPr>
          </a:p>
        </p:txBody>
      </p:sp>
      <p:pic>
        <p:nvPicPr>
          <p:cNvPr id="1650" name="Google Shape;1650;p37"/>
          <p:cNvPicPr preferRelativeResize="0"/>
          <p:nvPr/>
        </p:nvPicPr>
        <p:blipFill rotWithShape="1">
          <a:blip r:embed="rId3">
            <a:alphaModFix/>
          </a:blip>
          <a:srcRect/>
          <a:stretch/>
        </p:blipFill>
        <p:spPr>
          <a:xfrm>
            <a:off x="13245474" y="1254710"/>
            <a:ext cx="4105238" cy="7777577"/>
          </a:xfrm>
          <a:prstGeom prst="rect">
            <a:avLst/>
          </a:prstGeom>
          <a:noFill/>
          <a:ln>
            <a:noFill/>
          </a:ln>
          <a:effectLst>
            <a:outerShdw blurRad="85725" dist="85725" dir="1620000" algn="bl" rotWithShape="0">
              <a:srgbClr val="000000">
                <a:alpha val="50196"/>
              </a:srgbClr>
            </a:outerShdw>
          </a:effectLst>
        </p:spPr>
      </p:pic>
      <p:sp>
        <p:nvSpPr>
          <p:cNvPr id="1651" name="Google Shape;1651;p37"/>
          <p:cNvSpPr txBox="1"/>
          <p:nvPr/>
        </p:nvSpPr>
        <p:spPr>
          <a:xfrm>
            <a:off x="13526189" y="8641561"/>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L’IA de Meta sur le Navigateur</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652" name="Google Shape;1652;p37"/>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GÉRER L’IA</a:t>
            </a:r>
            <a:endParaRPr sz="1000">
              <a:solidFill>
                <a:schemeClr val="accent4"/>
              </a:solidFill>
              <a:latin typeface="Optimistic" panose="020B0503020203020204" pitchFamily="34" charset="0"/>
              <a:cs typeface="Optimistic" panose="020B0503020203020204" pitchFamily="34" charset="0"/>
            </a:endParaRPr>
          </a:p>
        </p:txBody>
      </p:sp>
      <p:pic>
        <p:nvPicPr>
          <p:cNvPr id="1653" name="Google Shape;1653;p37"/>
          <p:cNvPicPr preferRelativeResize="0"/>
          <p:nvPr/>
        </p:nvPicPr>
        <p:blipFill rotWithShape="1">
          <a:blip r:embed="rId4">
            <a:alphaModFix/>
          </a:blip>
          <a:srcRect/>
          <a:stretch/>
        </p:blipFill>
        <p:spPr>
          <a:xfrm>
            <a:off x="15363938" y="586244"/>
            <a:ext cx="1647825" cy="1000125"/>
          </a:xfrm>
          <a:prstGeom prst="rect">
            <a:avLst/>
          </a:prstGeom>
          <a:noFill/>
          <a:ln>
            <a:noFill/>
          </a:ln>
        </p:spPr>
      </p:pic>
      <p:sp>
        <p:nvSpPr>
          <p:cNvPr id="1654" name="Google Shape;1654;p3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658"/>
        <p:cNvGrpSpPr/>
        <p:nvPr/>
      </p:nvGrpSpPr>
      <p:grpSpPr>
        <a:xfrm>
          <a:off x="0" y="0"/>
          <a:ext cx="0" cy="0"/>
          <a:chOff x="0" y="0"/>
          <a:chExt cx="0" cy="0"/>
        </a:xfrm>
      </p:grpSpPr>
      <p:sp>
        <p:nvSpPr>
          <p:cNvPr id="1659" name="Google Shape;1659;p38"/>
          <p:cNvSpPr/>
          <p:nvPr/>
        </p:nvSpPr>
        <p:spPr>
          <a:xfrm>
            <a:off x="136400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60" name="Google Shape;1660;p38"/>
          <p:cNvSpPr/>
          <p:nvPr/>
        </p:nvSpPr>
        <p:spPr>
          <a:xfrm>
            <a:off x="954332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61" name="Google Shape;1661;p38"/>
          <p:cNvSpPr/>
          <p:nvPr/>
        </p:nvSpPr>
        <p:spPr>
          <a:xfrm>
            <a:off x="54465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62" name="Google Shape;1662;p38"/>
          <p:cNvSpPr txBox="1">
            <a:spLocks noGrp="1"/>
          </p:cNvSpPr>
          <p:nvPr>
            <p:ph type="title"/>
          </p:nvPr>
        </p:nvSpPr>
        <p:spPr>
          <a:xfrm>
            <a:off x="790575" y="2166950"/>
            <a:ext cx="4452900" cy="6399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Utilisez l'IA pour apprendre plus rapidement et plus efficacement</a:t>
            </a:r>
            <a:endParaRPr>
              <a:solidFill>
                <a:schemeClr val="accent4"/>
              </a:solidFill>
              <a:latin typeface="Optimistic" panose="020B0503020203020204" pitchFamily="34" charset="0"/>
              <a:cs typeface="Optimistic" panose="020B0503020203020204" pitchFamily="34" charset="0"/>
            </a:endParaRPr>
          </a:p>
        </p:txBody>
      </p:sp>
      <p:sp>
        <p:nvSpPr>
          <p:cNvPr id="1663" name="Google Shape;1663;p38"/>
          <p:cNvSpPr txBox="1"/>
          <p:nvPr/>
        </p:nvSpPr>
        <p:spPr>
          <a:xfrm>
            <a:off x="5639665" y="2349493"/>
            <a:ext cx="3406200" cy="660316"/>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92838"/>
                </a:solidFill>
                <a:latin typeface="Optimistic" panose="020B0503020203020204" pitchFamily="34" charset="0"/>
                <a:cs typeface="Optimistic" panose="020B0503020203020204" pitchFamily="34" charset="0"/>
                <a:sym typeface="Arial"/>
              </a:rPr>
              <a:t>Apprentissage des langues</a:t>
            </a:r>
            <a:endParaRPr sz="21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4" name="Google Shape;1664;p38"/>
          <p:cNvSpPr txBox="1"/>
          <p:nvPr/>
        </p:nvSpPr>
        <p:spPr>
          <a:xfrm>
            <a:off x="9732174" y="2349493"/>
            <a:ext cx="3406200" cy="660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92838"/>
                </a:solidFill>
                <a:latin typeface="Optimistic" panose="020B0503020203020204" pitchFamily="34" charset="0"/>
                <a:cs typeface="Optimistic" panose="020B0503020203020204" pitchFamily="34" charset="0"/>
                <a:sym typeface="Arial"/>
              </a:rPr>
              <a:t>Développement de compétences</a:t>
            </a:r>
            <a:endParaRPr sz="21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5" name="Google Shape;1665;p38"/>
          <p:cNvSpPr txBox="1"/>
          <p:nvPr/>
        </p:nvSpPr>
        <p:spPr>
          <a:xfrm>
            <a:off x="13835822" y="2349493"/>
            <a:ext cx="3406200" cy="337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92838"/>
                </a:solidFill>
                <a:latin typeface="Optimistic" panose="020B0503020203020204" pitchFamily="34" charset="0"/>
                <a:cs typeface="Optimistic" panose="020B0503020203020204" pitchFamily="34" charset="0"/>
                <a:sym typeface="Arial"/>
              </a:rPr>
              <a:t>Recherche d’informations</a:t>
            </a:r>
            <a:endParaRPr sz="2100" b="1"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6" name="Google Shape;1666;p38"/>
          <p:cNvSpPr txBox="1"/>
          <p:nvPr/>
        </p:nvSpPr>
        <p:spPr>
          <a:xfrm>
            <a:off x="6034015" y="5686575"/>
            <a:ext cx="30120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Pratiquer l’anglais ou les langues locales (ex.: Wolof, Dioula, Baoulé)</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Apprendre le vocabulaire professionnel ou technique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Explorer la communication formelle vs informelle</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7" name="Google Shape;1667;p38"/>
          <p:cNvSpPr txBox="1"/>
          <p:nvPr/>
        </p:nvSpPr>
        <p:spPr>
          <a:xfrm>
            <a:off x="10075075" y="5686575"/>
            <a:ext cx="28785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Obtenir des explications simples pour des sujets complexes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Élaborer des plans d'étude personnalisés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Générer des questions d’entraînement</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1668" name="Google Shape;1668;p38"/>
          <p:cNvSpPr txBox="1"/>
          <p:nvPr/>
        </p:nvSpPr>
        <p:spPr>
          <a:xfrm>
            <a:off x="14178722" y="5686575"/>
            <a:ext cx="3012000" cy="270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Résumer de longs articles ou documents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Décomposer des politiques, contrats ou informations sur la santé</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Rechercher des achats (téléphones, logement, prêts)</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1669" name="Google Shape;1669;p38"/>
          <p:cNvGrpSpPr/>
          <p:nvPr/>
        </p:nvGrpSpPr>
        <p:grpSpPr>
          <a:xfrm>
            <a:off x="5701795" y="5745032"/>
            <a:ext cx="178842" cy="159067"/>
            <a:chOff x="671395" y="3895621"/>
            <a:chExt cx="119228" cy="106045"/>
          </a:xfrm>
        </p:grpSpPr>
        <p:sp>
          <p:nvSpPr>
            <p:cNvPr id="1670" name="Google Shape;1670;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71" name="Google Shape;1671;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72" name="Google Shape;1672;p38"/>
          <p:cNvGrpSpPr/>
          <p:nvPr/>
        </p:nvGrpSpPr>
        <p:grpSpPr>
          <a:xfrm>
            <a:off x="5701795" y="6832765"/>
            <a:ext cx="178842" cy="159067"/>
            <a:chOff x="671395" y="3895621"/>
            <a:chExt cx="119228" cy="106045"/>
          </a:xfrm>
        </p:grpSpPr>
        <p:sp>
          <p:nvSpPr>
            <p:cNvPr id="1673" name="Google Shape;1673;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74" name="Google Shape;1674;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75" name="Google Shape;1675;p38"/>
          <p:cNvGrpSpPr/>
          <p:nvPr/>
        </p:nvGrpSpPr>
        <p:grpSpPr>
          <a:xfrm>
            <a:off x="5701795" y="7678759"/>
            <a:ext cx="178842" cy="159067"/>
            <a:chOff x="671395" y="3895621"/>
            <a:chExt cx="119228" cy="106045"/>
          </a:xfrm>
        </p:grpSpPr>
        <p:sp>
          <p:nvSpPr>
            <p:cNvPr id="1676" name="Google Shape;1676;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77" name="Google Shape;1677;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78" name="Google Shape;1678;p38"/>
          <p:cNvGrpSpPr/>
          <p:nvPr/>
        </p:nvGrpSpPr>
        <p:grpSpPr>
          <a:xfrm>
            <a:off x="9732166" y="5745032"/>
            <a:ext cx="178842" cy="159067"/>
            <a:chOff x="671395" y="3895621"/>
            <a:chExt cx="119228" cy="106045"/>
          </a:xfrm>
        </p:grpSpPr>
        <p:sp>
          <p:nvSpPr>
            <p:cNvPr id="1679" name="Google Shape;1679;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80" name="Google Shape;1680;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81" name="Google Shape;1681;p38"/>
          <p:cNvGrpSpPr/>
          <p:nvPr/>
        </p:nvGrpSpPr>
        <p:grpSpPr>
          <a:xfrm>
            <a:off x="9732166" y="6840191"/>
            <a:ext cx="178842" cy="159067"/>
            <a:chOff x="671395" y="3895621"/>
            <a:chExt cx="119228" cy="106045"/>
          </a:xfrm>
        </p:grpSpPr>
        <p:sp>
          <p:nvSpPr>
            <p:cNvPr id="1682" name="Google Shape;1682;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83" name="Google Shape;1683;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84" name="Google Shape;1684;p38"/>
          <p:cNvGrpSpPr/>
          <p:nvPr/>
        </p:nvGrpSpPr>
        <p:grpSpPr>
          <a:xfrm>
            <a:off x="9732166" y="7689935"/>
            <a:ext cx="178842" cy="159067"/>
            <a:chOff x="671395" y="3895621"/>
            <a:chExt cx="119228" cy="106045"/>
          </a:xfrm>
        </p:grpSpPr>
        <p:sp>
          <p:nvSpPr>
            <p:cNvPr id="1685" name="Google Shape;1685;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86" name="Google Shape;1686;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87" name="Google Shape;1687;p38"/>
          <p:cNvGrpSpPr/>
          <p:nvPr/>
        </p:nvGrpSpPr>
        <p:grpSpPr>
          <a:xfrm>
            <a:off x="13835814" y="5745032"/>
            <a:ext cx="178842" cy="159067"/>
            <a:chOff x="671395" y="3895621"/>
            <a:chExt cx="119228" cy="106045"/>
          </a:xfrm>
        </p:grpSpPr>
        <p:sp>
          <p:nvSpPr>
            <p:cNvPr id="1688" name="Google Shape;1688;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89" name="Google Shape;1689;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90" name="Google Shape;1690;p38"/>
          <p:cNvGrpSpPr/>
          <p:nvPr/>
        </p:nvGrpSpPr>
        <p:grpSpPr>
          <a:xfrm>
            <a:off x="13835814" y="6575938"/>
            <a:ext cx="178842" cy="159067"/>
            <a:chOff x="671395" y="3895621"/>
            <a:chExt cx="119228" cy="106045"/>
          </a:xfrm>
        </p:grpSpPr>
        <p:sp>
          <p:nvSpPr>
            <p:cNvPr id="1691" name="Google Shape;1691;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92" name="Google Shape;1692;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1693" name="Google Shape;1693;p38"/>
          <p:cNvGrpSpPr/>
          <p:nvPr/>
        </p:nvGrpSpPr>
        <p:grpSpPr>
          <a:xfrm>
            <a:off x="13835814" y="7670957"/>
            <a:ext cx="178842" cy="159067"/>
            <a:chOff x="671395" y="3895621"/>
            <a:chExt cx="119228" cy="106045"/>
          </a:xfrm>
        </p:grpSpPr>
        <p:sp>
          <p:nvSpPr>
            <p:cNvPr id="1694" name="Google Shape;1694;p3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695" name="Google Shape;1695;p3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pic>
        <p:nvPicPr>
          <p:cNvPr id="1696" name="Google Shape;1696;p38" title="190.jpg"/>
          <p:cNvPicPr preferRelativeResize="0"/>
          <p:nvPr/>
        </p:nvPicPr>
        <p:blipFill rotWithShape="1">
          <a:blip r:embed="rId3">
            <a:alphaModFix/>
          </a:blip>
          <a:srcRect/>
          <a:stretch/>
        </p:blipFill>
        <p:spPr>
          <a:xfrm>
            <a:off x="5637325" y="3078768"/>
            <a:ext cx="3410700" cy="2273700"/>
          </a:xfrm>
          <a:prstGeom prst="roundRect">
            <a:avLst>
              <a:gd name="adj" fmla="val 7699"/>
            </a:avLst>
          </a:prstGeom>
          <a:noFill/>
          <a:ln>
            <a:noFill/>
          </a:ln>
        </p:spPr>
      </p:pic>
      <p:sp>
        <p:nvSpPr>
          <p:cNvPr id="1697" name="Google Shape;1697;p38"/>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GÉRER L’IA</a:t>
            </a:r>
            <a:endParaRPr sz="1000">
              <a:solidFill>
                <a:schemeClr val="accent4"/>
              </a:solidFill>
              <a:latin typeface="Optimistic" panose="020B0503020203020204" pitchFamily="34" charset="0"/>
              <a:cs typeface="Optimistic" panose="020B0503020203020204" pitchFamily="34" charset="0"/>
            </a:endParaRPr>
          </a:p>
        </p:txBody>
      </p:sp>
      <p:sp>
        <p:nvSpPr>
          <p:cNvPr id="1698" name="Google Shape;1698;p3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pic>
        <p:nvPicPr>
          <p:cNvPr id="1699" name="Google Shape;1699;p38" title="Middle E Asset2 13.jpg"/>
          <p:cNvPicPr preferRelativeResize="0"/>
          <p:nvPr/>
        </p:nvPicPr>
        <p:blipFill rotWithShape="1">
          <a:blip r:embed="rId4">
            <a:alphaModFix/>
          </a:blip>
          <a:srcRect l="20" r="10"/>
          <a:stretch/>
        </p:blipFill>
        <p:spPr>
          <a:xfrm>
            <a:off x="9727674" y="3078497"/>
            <a:ext cx="3410700" cy="2273700"/>
          </a:xfrm>
          <a:prstGeom prst="roundRect">
            <a:avLst>
              <a:gd name="adj" fmla="val 7699"/>
            </a:avLst>
          </a:prstGeom>
          <a:noFill/>
          <a:ln>
            <a:noFill/>
          </a:ln>
        </p:spPr>
      </p:pic>
      <p:pic>
        <p:nvPicPr>
          <p:cNvPr id="1700" name="Google Shape;1700;p38" title="Middle E Asset2 14.jpg"/>
          <p:cNvPicPr preferRelativeResize="0"/>
          <p:nvPr/>
        </p:nvPicPr>
        <p:blipFill rotWithShape="1">
          <a:blip r:embed="rId5">
            <a:alphaModFix/>
          </a:blip>
          <a:srcRect l="20" r="10"/>
          <a:stretch/>
        </p:blipFill>
        <p:spPr>
          <a:xfrm>
            <a:off x="13831322" y="3055880"/>
            <a:ext cx="3410700" cy="2273700"/>
          </a:xfrm>
          <a:prstGeom prst="roundRect">
            <a:avLst>
              <a:gd name="adj" fmla="val 7699"/>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39"/>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Comment utiliser l’IA de Meta directement sur WhatsApp</a:t>
            </a:r>
            <a:endParaRPr>
              <a:latin typeface="Optimistic" panose="020B0503020203020204" pitchFamily="34" charset="0"/>
              <a:cs typeface="Optimistic" panose="020B0503020203020204" pitchFamily="34" charset="0"/>
            </a:endParaRPr>
          </a:p>
        </p:txBody>
      </p:sp>
      <p:sp>
        <p:nvSpPr>
          <p:cNvPr id="1706" name="Google Shape;1706;p39"/>
          <p:cNvSpPr txBox="1">
            <a:spLocks noGrp="1"/>
          </p:cNvSpPr>
          <p:nvPr>
            <p:ph type="subTitle" idx="4294967295"/>
          </p:nvPr>
        </p:nvSpPr>
        <p:spPr>
          <a:xfrm>
            <a:off x="1527040" y="2867037"/>
            <a:ext cx="11964900" cy="347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accent5"/>
              </a:buClr>
              <a:buSzPts val="11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ACTIVITÉ</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pic>
        <p:nvPicPr>
          <p:cNvPr id="1707" name="Google Shape;1707;p39"/>
          <p:cNvPicPr preferRelativeResize="0"/>
          <p:nvPr/>
        </p:nvPicPr>
        <p:blipFill rotWithShape="1">
          <a:blip r:embed="rId3">
            <a:alphaModFix/>
          </a:blip>
          <a:srcRect/>
          <a:stretch/>
        </p:blipFill>
        <p:spPr>
          <a:xfrm>
            <a:off x="1527040" y="8462982"/>
            <a:ext cx="1647825" cy="100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4"/>
          <p:cNvSpPr/>
          <p:nvPr/>
        </p:nvSpPr>
        <p:spPr>
          <a:xfrm>
            <a:off x="6100050" y="1473275"/>
            <a:ext cx="113925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27" name="Google Shape;927;p4"/>
          <p:cNvSpPr txBox="1">
            <a:spLocks noGrp="1"/>
          </p:cNvSpPr>
          <p:nvPr>
            <p:ph type="title"/>
          </p:nvPr>
        </p:nvSpPr>
        <p:spPr>
          <a:xfrm>
            <a:off x="777250" y="2532900"/>
            <a:ext cx="4928700" cy="4024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L’IA fait déjà partie de</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votre vie quotidienne</a:t>
            </a:r>
            <a:endParaRPr>
              <a:latin typeface="Optimistic" panose="020B0503020203020204" pitchFamily="34" charset="0"/>
              <a:cs typeface="Optimistic" panose="020B0503020203020204" pitchFamily="34" charset="0"/>
            </a:endParaRPr>
          </a:p>
        </p:txBody>
      </p:sp>
      <p:sp>
        <p:nvSpPr>
          <p:cNvPr id="928" name="Google Shape;928;p4"/>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INTRODUCTION</a:t>
            </a:r>
            <a:endParaRPr sz="1000">
              <a:latin typeface="Optimistic" panose="020B0503020203020204" pitchFamily="34" charset="0"/>
              <a:cs typeface="Optimistic" panose="020B0503020203020204" pitchFamily="34" charset="0"/>
            </a:endParaRPr>
          </a:p>
        </p:txBody>
      </p:sp>
      <p:sp>
        <p:nvSpPr>
          <p:cNvPr id="929" name="Google Shape;929;p4"/>
          <p:cNvSpPr/>
          <p:nvPr/>
        </p:nvSpPr>
        <p:spPr>
          <a:xfrm>
            <a:off x="6507900" y="1818875"/>
            <a:ext cx="3406200" cy="2899500"/>
          </a:xfrm>
          <a:prstGeom prst="roundRect">
            <a:avLst>
              <a:gd name="adj" fmla="val 9943"/>
            </a:avLst>
          </a:prstGeom>
          <a:solidFill>
            <a:schemeClr val="accent6"/>
          </a:solidFill>
          <a:ln>
            <a:noFill/>
          </a:ln>
        </p:spPr>
        <p:txBody>
          <a:bodyPr spcFirstLastPara="1" wrap="square" lIns="128000" tIns="128000" rIns="128000" bIns="128000" anchor="ctr" anchorCtr="0">
            <a:noAutofit/>
          </a:bodyPr>
          <a:lstStyle/>
          <a:p>
            <a:pPr marL="0" marR="0" lvl="0" indent="0" algn="ctr" rtl="0">
              <a:lnSpc>
                <a:spcPct val="100000"/>
              </a:lnSpc>
              <a:spcBef>
                <a:spcPts val="0"/>
              </a:spcBef>
              <a:spcAft>
                <a:spcPts val="0"/>
              </a:spcAft>
              <a:buClr>
                <a:srgbClr val="000000"/>
              </a:buClr>
              <a:buSzPts val="1960"/>
              <a:buFont typeface="Arial"/>
              <a:buNone/>
            </a:pPr>
            <a:endParaRPr sz="196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30" name="Google Shape;930;p4"/>
          <p:cNvSpPr txBox="1"/>
          <p:nvPr/>
        </p:nvSpPr>
        <p:spPr>
          <a:xfrm>
            <a:off x="7218455" y="2707293"/>
            <a:ext cx="1985100" cy="1122300"/>
          </a:xfrm>
          <a:prstGeom prst="rect">
            <a:avLst/>
          </a:prstGeom>
          <a:noFill/>
          <a:ln>
            <a:noFill/>
          </a:ln>
        </p:spPr>
        <p:txBody>
          <a:bodyPr spcFirstLastPara="1" wrap="square" lIns="0" tIns="13850" rIns="0" bIns="0" anchor="t" anchorCtr="0">
            <a:spAutoFit/>
          </a:bodyPr>
          <a:lstStyle/>
          <a:p>
            <a:pPr marL="13833"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accent3"/>
                </a:solidFill>
                <a:latin typeface="Optimistic" panose="020B0503020203020204" pitchFamily="34" charset="0"/>
                <a:cs typeface="Optimistic" panose="020B0503020203020204" pitchFamily="34" charset="0"/>
                <a:sym typeface="Arial"/>
              </a:rPr>
              <a:t>L’IA au travail</a:t>
            </a:r>
            <a:endParaRPr sz="3600" b="1" i="0" u="none" strike="noStrike" cap="none">
              <a:solidFill>
                <a:schemeClr val="accent3"/>
              </a:solidFill>
              <a:latin typeface="Optimistic" panose="020B0503020203020204" pitchFamily="34" charset="0"/>
              <a:cs typeface="Optimistic" panose="020B0503020203020204" pitchFamily="34" charset="0"/>
              <a:sym typeface="Arial"/>
            </a:endParaRPr>
          </a:p>
        </p:txBody>
      </p:sp>
      <p:sp>
        <p:nvSpPr>
          <p:cNvPr id="931" name="Google Shape;931;p4"/>
          <p:cNvSpPr txBox="1"/>
          <p:nvPr/>
        </p:nvSpPr>
        <p:spPr>
          <a:xfrm>
            <a:off x="10184775" y="4866025"/>
            <a:ext cx="3406200" cy="450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Application de Banque Mobile</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Détection de la fraude bancaire</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932" name="Google Shape;932;p4"/>
          <p:cNvSpPr txBox="1"/>
          <p:nvPr/>
        </p:nvSpPr>
        <p:spPr>
          <a:xfrm>
            <a:off x="13785450" y="4883025"/>
            <a:ext cx="3405900" cy="450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Google Maps pour la Navigation</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Prévisions de trafic et itinéraires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pic>
        <p:nvPicPr>
          <p:cNvPr id="933" name="Google Shape;933;p4" title="Bank Transfer.jpg"/>
          <p:cNvPicPr preferRelativeResize="0"/>
          <p:nvPr/>
        </p:nvPicPr>
        <p:blipFill rotWithShape="1">
          <a:blip r:embed="rId3">
            <a:alphaModFix/>
          </a:blip>
          <a:srcRect l="20124" r="20142" b="3568"/>
          <a:stretch/>
        </p:blipFill>
        <p:spPr>
          <a:xfrm>
            <a:off x="10108575" y="1818774"/>
            <a:ext cx="3406200" cy="2899500"/>
          </a:xfrm>
          <a:prstGeom prst="roundRect">
            <a:avLst>
              <a:gd name="adj" fmla="val 7143"/>
            </a:avLst>
          </a:prstGeom>
          <a:noFill/>
          <a:ln>
            <a:noFill/>
          </a:ln>
        </p:spPr>
      </p:pic>
      <p:pic>
        <p:nvPicPr>
          <p:cNvPr id="934" name="Google Shape;934;p4" title="WhatsApp VNote.jpg"/>
          <p:cNvPicPr preferRelativeResize="0"/>
          <p:nvPr/>
        </p:nvPicPr>
        <p:blipFill rotWithShape="1">
          <a:blip r:embed="rId4">
            <a:alphaModFix/>
          </a:blip>
          <a:srcRect l="10852" r="10852"/>
          <a:stretch/>
        </p:blipFill>
        <p:spPr>
          <a:xfrm>
            <a:off x="6507900" y="5667366"/>
            <a:ext cx="3406200" cy="2899500"/>
          </a:xfrm>
          <a:prstGeom prst="roundRect">
            <a:avLst>
              <a:gd name="adj" fmla="val 10273"/>
            </a:avLst>
          </a:prstGeom>
          <a:noFill/>
          <a:ln>
            <a:noFill/>
          </a:ln>
        </p:spPr>
      </p:pic>
      <p:pic>
        <p:nvPicPr>
          <p:cNvPr id="935" name="Google Shape;935;p4" title="Instagram feed.jpg"/>
          <p:cNvPicPr preferRelativeResize="0"/>
          <p:nvPr/>
        </p:nvPicPr>
        <p:blipFill rotWithShape="1">
          <a:blip r:embed="rId5">
            <a:alphaModFix/>
          </a:blip>
          <a:srcRect l="11914" r="11907"/>
          <a:stretch/>
        </p:blipFill>
        <p:spPr>
          <a:xfrm>
            <a:off x="10108575" y="5667366"/>
            <a:ext cx="3406200" cy="2899500"/>
          </a:xfrm>
          <a:prstGeom prst="roundRect">
            <a:avLst>
              <a:gd name="adj" fmla="val 10074"/>
            </a:avLst>
          </a:prstGeom>
          <a:noFill/>
          <a:ln>
            <a:noFill/>
          </a:ln>
        </p:spPr>
      </p:pic>
      <p:sp>
        <p:nvSpPr>
          <p:cNvPr id="936" name="Google Shape;936;p4"/>
          <p:cNvSpPr txBox="1"/>
          <p:nvPr/>
        </p:nvSpPr>
        <p:spPr>
          <a:xfrm>
            <a:off x="10184687" y="8748550"/>
            <a:ext cx="3406200" cy="450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Fil d’Actualité Facebook/Instagram</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Flux de contenu personnalisé</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937" name="Google Shape;937;p4"/>
          <p:cNvSpPr txBox="1"/>
          <p:nvPr/>
        </p:nvSpPr>
        <p:spPr>
          <a:xfrm>
            <a:off x="13785450" y="8741975"/>
            <a:ext cx="3405900" cy="450000"/>
          </a:xfrm>
          <a:prstGeom prst="rect">
            <a:avLst/>
          </a:prstGeom>
          <a:noFill/>
          <a:ln>
            <a:noFill/>
          </a:ln>
        </p:spPr>
        <p:txBody>
          <a:bodyPr spcFirstLastPara="1" wrap="square" lIns="0" tIns="13850" rIns="0" bIns="0" anchor="t" anchorCtr="0">
            <a:spAutoFit/>
          </a:bodyPr>
          <a:lstStyle/>
          <a:p>
            <a:pPr marL="0"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Achats en Ligne</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Recommandations de produits</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938" name="Google Shape;938;p4"/>
          <p:cNvSpPr txBox="1"/>
          <p:nvPr/>
        </p:nvSpPr>
        <p:spPr>
          <a:xfrm>
            <a:off x="6584102" y="8748550"/>
            <a:ext cx="3405900" cy="450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Messages Vocaux WhatsApp</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a:p>
            <a:pPr marL="13833" marR="0" lvl="0" indent="0" algn="l" rtl="0">
              <a:lnSpc>
                <a:spcPct val="100000"/>
              </a:lnSpc>
              <a:spcBef>
                <a:spcPts val="38"/>
              </a:spcBef>
              <a:spcAft>
                <a:spcPts val="0"/>
              </a:spcAft>
              <a:buClr>
                <a:srgbClr val="000000"/>
              </a:buClr>
              <a:buSzPts val="1400"/>
              <a:buFont typeface="Arial"/>
              <a:buNone/>
            </a:pPr>
            <a:r>
              <a:rPr lang="en" sz="1400" b="0" i="0" u="none" strike="noStrike" cap="none">
                <a:solidFill>
                  <a:srgbClr val="092838"/>
                </a:solidFill>
                <a:latin typeface="Optimistic" panose="020B0503020203020204" pitchFamily="34" charset="0"/>
                <a:cs typeface="Optimistic" panose="020B0503020203020204" pitchFamily="34" charset="0"/>
                <a:sym typeface="Arial"/>
              </a:rPr>
              <a:t>Transcription vocale</a:t>
            </a:r>
            <a:endParaRPr sz="1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939" name="Google Shape;939;p4"/>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pic>
        <p:nvPicPr>
          <p:cNvPr id="940" name="Google Shape;940;p4" title="Middle E Asset2 01.png"/>
          <p:cNvPicPr preferRelativeResize="0"/>
          <p:nvPr/>
        </p:nvPicPr>
        <p:blipFill rotWithShape="1">
          <a:blip r:embed="rId6">
            <a:alphaModFix/>
          </a:blip>
          <a:srcRect t="7440" b="7440"/>
          <a:stretch/>
        </p:blipFill>
        <p:spPr>
          <a:xfrm>
            <a:off x="13709250" y="1835197"/>
            <a:ext cx="3405900" cy="2899200"/>
          </a:xfrm>
          <a:prstGeom prst="roundRect">
            <a:avLst>
              <a:gd name="adj" fmla="val 8106"/>
            </a:avLst>
          </a:prstGeom>
          <a:noFill/>
          <a:ln>
            <a:noFill/>
          </a:ln>
        </p:spPr>
      </p:pic>
      <p:pic>
        <p:nvPicPr>
          <p:cNvPr id="941" name="Google Shape;941;p4" title="Middle E Asset2 03.png"/>
          <p:cNvPicPr preferRelativeResize="0"/>
          <p:nvPr/>
        </p:nvPicPr>
        <p:blipFill rotWithShape="1">
          <a:blip r:embed="rId7">
            <a:alphaModFix/>
          </a:blip>
          <a:srcRect l="12786" t="6488" b="19272"/>
          <a:stretch/>
        </p:blipFill>
        <p:spPr>
          <a:xfrm>
            <a:off x="13709250" y="5675634"/>
            <a:ext cx="3405900" cy="2899200"/>
          </a:xfrm>
          <a:prstGeom prst="roundRect">
            <a:avLst>
              <a:gd name="adj" fmla="val 10434"/>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Google Shape;1712;p40"/>
          <p:cNvSpPr txBox="1">
            <a:spLocks noGrp="1"/>
          </p:cNvSpPr>
          <p:nvPr>
            <p:ph type="title"/>
          </p:nvPr>
        </p:nvSpPr>
        <p:spPr>
          <a:xfrm>
            <a:off x="777248" y="1570201"/>
            <a:ext cx="108636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Vous pouvez utiliser l’IA de Meta directement sur votre WhatsApp pour apprendre de nouveaux sujets, obtenir des réponses rapides et recevoir des suggestions.</a:t>
            </a:r>
            <a:endParaRPr sz="3600">
              <a:solidFill>
                <a:schemeClr val="accent4"/>
              </a:solidFill>
              <a:latin typeface="Optimistic" panose="020B0503020203020204" pitchFamily="34" charset="0"/>
              <a:cs typeface="Optimistic" panose="020B0503020203020204" pitchFamily="34" charset="0"/>
            </a:endParaRPr>
          </a:p>
        </p:txBody>
      </p:sp>
      <p:sp>
        <p:nvSpPr>
          <p:cNvPr id="1713" name="Google Shape;1713;p40"/>
          <p:cNvSpPr txBox="1">
            <a:spLocks noGrp="1"/>
          </p:cNvSpPr>
          <p:nvPr>
            <p:ph type="body" idx="1"/>
          </p:nvPr>
        </p:nvSpPr>
        <p:spPr>
          <a:xfrm>
            <a:off x="777250" y="4492150"/>
            <a:ext cx="8639700" cy="1423467"/>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b="1">
                <a:solidFill>
                  <a:schemeClr val="accent6"/>
                </a:solidFill>
                <a:latin typeface="Optimistic" panose="020B0503020203020204" pitchFamily="34" charset="0"/>
                <a:cs typeface="Optimistic" panose="020B0503020203020204" pitchFamily="34" charset="0"/>
              </a:rPr>
              <a:t>Exemple de Prompt:</a:t>
            </a:r>
            <a:endParaRPr b="1">
              <a:solidFill>
                <a:schemeClr val="accent6"/>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0"/>
              </a:spcAft>
              <a:buSzPts val="1800"/>
              <a:buNone/>
            </a:pPr>
            <a:r>
              <a:rPr lang="en">
                <a:latin typeface="Optimistic" panose="020B0503020203020204" pitchFamily="34" charset="0"/>
                <a:cs typeface="Optimistic" panose="020B0503020203020204" pitchFamily="34" charset="0"/>
              </a:rPr>
              <a:t>Suggère des activités amusantes à faire avec mes enfants ce week-end.</a:t>
            </a:r>
            <a:endParaRPr>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714" name="Google Shape;1714;p40"/>
          <p:cNvSpPr txBox="1">
            <a:spLocks noGrp="1"/>
          </p:cNvSpPr>
          <p:nvPr>
            <p:ph type="body" idx="1"/>
          </p:nvPr>
        </p:nvSpPr>
        <p:spPr>
          <a:xfrm>
            <a:off x="777246" y="5596401"/>
            <a:ext cx="29805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6"/>
                </a:solidFill>
                <a:latin typeface="Optimistic" panose="020B0503020203020204" pitchFamily="34" charset="0"/>
                <a:cs typeface="Optimistic" panose="020B0503020203020204" pitchFamily="34" charset="0"/>
              </a:rPr>
              <a:t>Prochaines Étapes</a:t>
            </a:r>
            <a:endParaRPr>
              <a:latin typeface="Optimistic" panose="020B0503020203020204" pitchFamily="34" charset="0"/>
              <a:cs typeface="Optimistic" panose="020B0503020203020204" pitchFamily="34" charset="0"/>
            </a:endParaRPr>
          </a:p>
        </p:txBody>
      </p:sp>
      <p:sp>
        <p:nvSpPr>
          <p:cNvPr id="1715" name="Google Shape;1715;p40"/>
          <p:cNvSpPr/>
          <p:nvPr/>
        </p:nvSpPr>
        <p:spPr>
          <a:xfrm>
            <a:off x="790575" y="6098076"/>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6" name="Google Shape;1716;p40"/>
          <p:cNvSpPr/>
          <p:nvPr/>
        </p:nvSpPr>
        <p:spPr>
          <a:xfrm>
            <a:off x="790575" y="6098078"/>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7" name="Google Shape;1717;p40"/>
          <p:cNvSpPr txBox="1">
            <a:spLocks noGrp="1"/>
          </p:cNvSpPr>
          <p:nvPr>
            <p:ph type="body" idx="1"/>
          </p:nvPr>
        </p:nvSpPr>
        <p:spPr>
          <a:xfrm>
            <a:off x="1538300" y="6306146"/>
            <a:ext cx="37149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Ouvrez WhatsApp sur votre téléphone</a:t>
            </a:r>
            <a:endParaRPr>
              <a:solidFill>
                <a:schemeClr val="dk1"/>
              </a:solidFill>
              <a:latin typeface="Optimistic" panose="020B0503020203020204" pitchFamily="34" charset="0"/>
              <a:cs typeface="Optimistic" panose="020B0503020203020204" pitchFamily="34" charset="0"/>
            </a:endParaRPr>
          </a:p>
        </p:txBody>
      </p:sp>
      <p:sp>
        <p:nvSpPr>
          <p:cNvPr id="1718" name="Google Shape;1718;p40"/>
          <p:cNvSpPr/>
          <p:nvPr/>
        </p:nvSpPr>
        <p:spPr>
          <a:xfrm>
            <a:off x="6082450" y="6098076"/>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19" name="Google Shape;1719;p40"/>
          <p:cNvSpPr/>
          <p:nvPr/>
        </p:nvSpPr>
        <p:spPr>
          <a:xfrm>
            <a:off x="6082448" y="6098078"/>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0" name="Google Shape;1720;p40"/>
          <p:cNvSpPr txBox="1">
            <a:spLocks noGrp="1"/>
          </p:cNvSpPr>
          <p:nvPr>
            <p:ph type="body" idx="1"/>
          </p:nvPr>
        </p:nvSpPr>
        <p:spPr>
          <a:xfrm>
            <a:off x="6830175" y="6293832"/>
            <a:ext cx="39855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Recherchez Meta AI dans vos contacts</a:t>
            </a:r>
            <a:endParaRPr>
              <a:solidFill>
                <a:schemeClr val="dk1"/>
              </a:solidFill>
              <a:latin typeface="Optimistic" panose="020B0503020203020204" pitchFamily="34" charset="0"/>
              <a:cs typeface="Optimistic" panose="020B0503020203020204" pitchFamily="34" charset="0"/>
            </a:endParaRPr>
          </a:p>
        </p:txBody>
      </p:sp>
      <p:sp>
        <p:nvSpPr>
          <p:cNvPr id="1721" name="Google Shape;1721;p40"/>
          <p:cNvSpPr/>
          <p:nvPr/>
        </p:nvSpPr>
        <p:spPr>
          <a:xfrm>
            <a:off x="790575" y="7148776"/>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2" name="Google Shape;1722;p40"/>
          <p:cNvSpPr/>
          <p:nvPr/>
        </p:nvSpPr>
        <p:spPr>
          <a:xfrm>
            <a:off x="790575" y="7148790"/>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3" name="Google Shape;1723;p40"/>
          <p:cNvSpPr txBox="1">
            <a:spLocks noGrp="1"/>
          </p:cNvSpPr>
          <p:nvPr>
            <p:ph type="body" idx="1"/>
          </p:nvPr>
        </p:nvSpPr>
        <p:spPr>
          <a:xfrm>
            <a:off x="1538300" y="7343326"/>
            <a:ext cx="3985500" cy="68223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dk1"/>
                </a:solidFill>
                <a:latin typeface="Optimistic" panose="020B0503020203020204" pitchFamily="34" charset="0"/>
                <a:cs typeface="Optimistic" panose="020B0503020203020204" pitchFamily="34" charset="0"/>
              </a:rPr>
              <a:t>Ouvrez la conversation et saisissez votre prompt</a:t>
            </a:r>
            <a:endParaRPr>
              <a:solidFill>
                <a:schemeClr val="dk1"/>
              </a:solidFill>
              <a:latin typeface="Optimistic" panose="020B0503020203020204" pitchFamily="34" charset="0"/>
              <a:cs typeface="Optimistic" panose="020B0503020203020204" pitchFamily="34" charset="0"/>
            </a:endParaRPr>
          </a:p>
        </p:txBody>
      </p:sp>
      <p:sp>
        <p:nvSpPr>
          <p:cNvPr id="1724" name="Google Shape;1724;p40"/>
          <p:cNvSpPr/>
          <p:nvPr/>
        </p:nvSpPr>
        <p:spPr>
          <a:xfrm>
            <a:off x="6082450" y="7148776"/>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5" name="Google Shape;1725;p40"/>
          <p:cNvSpPr/>
          <p:nvPr/>
        </p:nvSpPr>
        <p:spPr>
          <a:xfrm>
            <a:off x="6082448" y="7148790"/>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6" name="Google Shape;1726;p40"/>
          <p:cNvSpPr txBox="1">
            <a:spLocks noGrp="1"/>
          </p:cNvSpPr>
          <p:nvPr>
            <p:ph type="body" idx="1"/>
          </p:nvPr>
        </p:nvSpPr>
        <p:spPr>
          <a:xfrm>
            <a:off x="6830167" y="7481789"/>
            <a:ext cx="3714900" cy="94897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en">
                <a:solidFill>
                  <a:schemeClr val="dk1"/>
                </a:solidFill>
                <a:latin typeface="Optimistic" panose="020B0503020203020204" pitchFamily="34" charset="0"/>
                <a:cs typeface="Optimistic" panose="020B0503020203020204" pitchFamily="34" charset="0"/>
              </a:rPr>
              <a:t>Examinez les résultats</a:t>
            </a:r>
            <a:endParaRPr>
              <a:solidFill>
                <a:schemeClr val="dk1"/>
              </a:solidFill>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endParaRPr>
              <a:solidFill>
                <a:schemeClr val="dk1"/>
              </a:solidFill>
              <a:latin typeface="Optimistic" panose="020B0503020203020204" pitchFamily="34" charset="0"/>
              <a:cs typeface="Optimistic" panose="020B0503020203020204" pitchFamily="34" charset="0"/>
            </a:endParaRPr>
          </a:p>
        </p:txBody>
      </p:sp>
      <p:sp>
        <p:nvSpPr>
          <p:cNvPr id="1727" name="Google Shape;1727;p40"/>
          <p:cNvSpPr/>
          <p:nvPr/>
        </p:nvSpPr>
        <p:spPr>
          <a:xfrm>
            <a:off x="975438" y="6371451"/>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28" name="Google Shape;1728;p40"/>
          <p:cNvSpPr txBox="1">
            <a:spLocks noGrp="1"/>
          </p:cNvSpPr>
          <p:nvPr>
            <p:ph type="body" idx="1"/>
          </p:nvPr>
        </p:nvSpPr>
        <p:spPr>
          <a:xfrm>
            <a:off x="950084" y="6441501"/>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1</a:t>
            </a:r>
            <a:endParaRPr>
              <a:solidFill>
                <a:schemeClr val="accent4"/>
              </a:solidFill>
              <a:latin typeface="Optimistic" panose="020B0503020203020204" pitchFamily="34" charset="0"/>
              <a:cs typeface="Optimistic" panose="020B0503020203020204" pitchFamily="34" charset="0"/>
            </a:endParaRPr>
          </a:p>
        </p:txBody>
      </p:sp>
      <p:sp>
        <p:nvSpPr>
          <p:cNvPr id="1729" name="Google Shape;1729;p40"/>
          <p:cNvSpPr/>
          <p:nvPr/>
        </p:nvSpPr>
        <p:spPr>
          <a:xfrm>
            <a:off x="6229637" y="6371451"/>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30" name="Google Shape;1730;p40"/>
          <p:cNvSpPr txBox="1">
            <a:spLocks noGrp="1"/>
          </p:cNvSpPr>
          <p:nvPr>
            <p:ph type="body" idx="1"/>
          </p:nvPr>
        </p:nvSpPr>
        <p:spPr>
          <a:xfrm>
            <a:off x="6204284" y="6441501"/>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2</a:t>
            </a:r>
            <a:endParaRPr>
              <a:solidFill>
                <a:schemeClr val="accent4"/>
              </a:solidFill>
              <a:latin typeface="Optimistic" panose="020B0503020203020204" pitchFamily="34" charset="0"/>
              <a:cs typeface="Optimistic" panose="020B0503020203020204" pitchFamily="34" charset="0"/>
            </a:endParaRPr>
          </a:p>
        </p:txBody>
      </p:sp>
      <p:sp>
        <p:nvSpPr>
          <p:cNvPr id="1731" name="Google Shape;1731;p40"/>
          <p:cNvSpPr/>
          <p:nvPr/>
        </p:nvSpPr>
        <p:spPr>
          <a:xfrm>
            <a:off x="975438" y="7404601"/>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32" name="Google Shape;1732;p40"/>
          <p:cNvSpPr txBox="1">
            <a:spLocks noGrp="1"/>
          </p:cNvSpPr>
          <p:nvPr>
            <p:ph type="body" idx="1"/>
          </p:nvPr>
        </p:nvSpPr>
        <p:spPr>
          <a:xfrm>
            <a:off x="950084" y="7474651"/>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3</a:t>
            </a:r>
            <a:endParaRPr>
              <a:solidFill>
                <a:schemeClr val="accent4"/>
              </a:solidFill>
              <a:latin typeface="Optimistic" panose="020B0503020203020204" pitchFamily="34" charset="0"/>
              <a:cs typeface="Optimistic" panose="020B0503020203020204" pitchFamily="34" charset="0"/>
            </a:endParaRPr>
          </a:p>
        </p:txBody>
      </p:sp>
      <p:sp>
        <p:nvSpPr>
          <p:cNvPr id="1733" name="Google Shape;1733;p40"/>
          <p:cNvSpPr/>
          <p:nvPr/>
        </p:nvSpPr>
        <p:spPr>
          <a:xfrm>
            <a:off x="6229637" y="7404601"/>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734" name="Google Shape;1734;p40"/>
          <p:cNvSpPr txBox="1">
            <a:spLocks noGrp="1"/>
          </p:cNvSpPr>
          <p:nvPr>
            <p:ph type="body" idx="1"/>
          </p:nvPr>
        </p:nvSpPr>
        <p:spPr>
          <a:xfrm>
            <a:off x="6204284" y="7474651"/>
            <a:ext cx="468000" cy="474489"/>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4</a:t>
            </a:r>
            <a:endParaRPr>
              <a:solidFill>
                <a:schemeClr val="accent4"/>
              </a:solidFill>
              <a:latin typeface="Optimistic" panose="020B0503020203020204" pitchFamily="34" charset="0"/>
              <a:cs typeface="Optimistic" panose="020B0503020203020204" pitchFamily="34" charset="0"/>
            </a:endParaRPr>
          </a:p>
        </p:txBody>
      </p:sp>
      <p:pic>
        <p:nvPicPr>
          <p:cNvPr id="1735" name="Google Shape;1735;p40"/>
          <p:cNvPicPr preferRelativeResize="0"/>
          <p:nvPr/>
        </p:nvPicPr>
        <p:blipFill rotWithShape="1">
          <a:blip r:embed="rId3">
            <a:alphaModFix/>
          </a:blip>
          <a:srcRect/>
          <a:stretch/>
        </p:blipFill>
        <p:spPr>
          <a:xfrm>
            <a:off x="12956600" y="1153600"/>
            <a:ext cx="3985501" cy="7550689"/>
          </a:xfrm>
          <a:prstGeom prst="rect">
            <a:avLst/>
          </a:prstGeom>
          <a:noFill/>
          <a:ln>
            <a:noFill/>
          </a:ln>
          <a:effectLst>
            <a:outerShdw blurRad="85725" dist="85725" dir="1800000" algn="bl" rotWithShape="0">
              <a:srgbClr val="000000">
                <a:alpha val="50196"/>
              </a:srgbClr>
            </a:outerShdw>
          </a:effectLst>
        </p:spPr>
      </p:pic>
      <p:sp>
        <p:nvSpPr>
          <p:cNvPr id="1736" name="Google Shape;1736;p40"/>
          <p:cNvSpPr txBox="1">
            <a:spLocks noGrp="1"/>
          </p:cNvSpPr>
          <p:nvPr>
            <p:ph type="subTitle" idx="2"/>
          </p:nvPr>
        </p:nvSpPr>
        <p:spPr>
          <a:xfrm>
            <a:off x="429768" y="429768"/>
            <a:ext cx="4928700" cy="18466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GÉRER L’IA</a:t>
            </a:r>
            <a:endParaRPr sz="1000">
              <a:solidFill>
                <a:schemeClr val="accent4"/>
              </a:solidFill>
              <a:latin typeface="Optimistic" panose="020B0503020203020204" pitchFamily="34" charset="0"/>
              <a:cs typeface="Optimistic" panose="020B0503020203020204" pitchFamily="34" charset="0"/>
            </a:endParaRPr>
          </a:p>
        </p:txBody>
      </p:sp>
      <p:pic>
        <p:nvPicPr>
          <p:cNvPr id="1737" name="Google Shape;1737;p40"/>
          <p:cNvPicPr preferRelativeResize="0"/>
          <p:nvPr/>
        </p:nvPicPr>
        <p:blipFill rotWithShape="1">
          <a:blip r:embed="rId4">
            <a:alphaModFix/>
          </a:blip>
          <a:srcRect/>
          <a:stretch/>
        </p:blipFill>
        <p:spPr>
          <a:xfrm>
            <a:off x="15363938" y="586244"/>
            <a:ext cx="1647825" cy="1000125"/>
          </a:xfrm>
          <a:prstGeom prst="rect">
            <a:avLst/>
          </a:prstGeom>
          <a:noFill/>
          <a:ln>
            <a:noFill/>
          </a:ln>
        </p:spPr>
      </p:pic>
      <p:sp>
        <p:nvSpPr>
          <p:cNvPr id="1738" name="Google Shape;1738;p40"/>
          <p:cNvSpPr txBox="1"/>
          <p:nvPr/>
        </p:nvSpPr>
        <p:spPr>
          <a:xfrm>
            <a:off x="13250111" y="8323003"/>
            <a:ext cx="3398700" cy="296400"/>
          </a:xfrm>
          <a:prstGeom prst="rect">
            <a:avLst/>
          </a:prstGeom>
          <a:no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accent4"/>
                </a:solidFill>
                <a:latin typeface="Optimistic" panose="020B0503020203020204" pitchFamily="34" charset="0"/>
                <a:cs typeface="Optimistic" panose="020B0503020203020204" pitchFamily="34" charset="0"/>
                <a:sym typeface="Arial"/>
              </a:rPr>
              <a:t>L’IA de Meta sur WhatsApp</a:t>
            </a:r>
            <a:endParaRPr sz="18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1739" name="Google Shape;1739;p40"/>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41"/>
          <p:cNvSpPr txBox="1">
            <a:spLocks noGrp="1"/>
          </p:cNvSpPr>
          <p:nvPr>
            <p:ph type="ctrTitle"/>
          </p:nvPr>
        </p:nvSpPr>
        <p:spPr>
          <a:xfrm>
            <a:off x="790575" y="4207800"/>
            <a:ext cx="5370000" cy="180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Sécurité et Protection de l'IA</a:t>
            </a:r>
            <a:endParaRPr>
              <a:latin typeface="Optimistic" panose="020B0503020203020204" pitchFamily="34" charset="0"/>
              <a:cs typeface="Optimistic" panose="020B0503020203020204" pitchFamily="34" charset="0"/>
            </a:endParaRPr>
          </a:p>
        </p:txBody>
      </p:sp>
      <p:pic>
        <p:nvPicPr>
          <p:cNvPr id="1745" name="Google Shape;1745;p41"/>
          <p:cNvPicPr preferRelativeResize="0"/>
          <p:nvPr/>
        </p:nvPicPr>
        <p:blipFill rotWithShape="1">
          <a:blip r:embed="rId3">
            <a:alphaModFix/>
          </a:blip>
          <a:srcRect l="1400" r="1400"/>
          <a:stretch/>
        </p:blipFill>
        <p:spPr>
          <a:xfrm>
            <a:off x="7659250" y="1831350"/>
            <a:ext cx="9657600" cy="6624300"/>
          </a:xfrm>
          <a:prstGeom prst="roundRect">
            <a:avLst>
              <a:gd name="adj" fmla="val 8257"/>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42"/>
          <p:cNvSpPr/>
          <p:nvPr/>
        </p:nvSpPr>
        <p:spPr>
          <a:xfrm>
            <a:off x="790575" y="2885226"/>
            <a:ext cx="16702200" cy="59301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42"/>
          <p:cNvSpPr txBox="1"/>
          <p:nvPr/>
        </p:nvSpPr>
        <p:spPr>
          <a:xfrm>
            <a:off x="736850" y="1434438"/>
            <a:ext cx="4506600" cy="11274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92838"/>
                </a:solidFill>
                <a:latin typeface="Arial"/>
                <a:ea typeface="Arial"/>
                <a:cs typeface="Arial"/>
                <a:sym typeface="Arial"/>
              </a:rPr>
              <a:t>Vérifier avant de croire ou de partager</a:t>
            </a:r>
            <a:endParaRPr sz="3600" b="0" i="0" u="none" strike="noStrike" cap="none">
              <a:solidFill>
                <a:srgbClr val="092838"/>
              </a:solidFill>
              <a:latin typeface="Arial"/>
              <a:ea typeface="Arial"/>
              <a:cs typeface="Arial"/>
              <a:sym typeface="Arial"/>
            </a:endParaRPr>
          </a:p>
        </p:txBody>
      </p:sp>
      <p:sp>
        <p:nvSpPr>
          <p:cNvPr id="1752" name="Google Shape;1752;p42"/>
          <p:cNvSpPr txBox="1">
            <a:spLocks noGrp="1"/>
          </p:cNvSpPr>
          <p:nvPr>
            <p:ph type="subTitle" idx="2"/>
          </p:nvPr>
        </p:nvSpPr>
        <p:spPr>
          <a:xfrm>
            <a:off x="429768" y="429768"/>
            <a:ext cx="4928700" cy="1539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t>SÉCURITÉ ET PROTECTION DE L'IA</a:t>
            </a:r>
            <a:endParaRPr sz="1000"/>
          </a:p>
        </p:txBody>
      </p:sp>
      <p:sp>
        <p:nvSpPr>
          <p:cNvPr id="1753" name="Google Shape;1753;p42"/>
          <p:cNvSpPr txBox="1"/>
          <p:nvPr/>
        </p:nvSpPr>
        <p:spPr>
          <a:xfrm>
            <a:off x="1231776" y="5399030"/>
            <a:ext cx="17592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Vérifier la source</a:t>
            </a:r>
            <a:endParaRPr sz="1800" b="1" i="0" u="none" strike="noStrike" cap="none">
              <a:solidFill>
                <a:srgbClr val="092838"/>
              </a:solidFill>
              <a:latin typeface="Arial"/>
              <a:ea typeface="Arial"/>
              <a:cs typeface="Arial"/>
              <a:sym typeface="Arial"/>
            </a:endParaRPr>
          </a:p>
        </p:txBody>
      </p:sp>
      <p:sp>
        <p:nvSpPr>
          <p:cNvPr id="1754" name="Google Shape;1754;p42"/>
          <p:cNvSpPr txBox="1"/>
          <p:nvPr/>
        </p:nvSpPr>
        <p:spPr>
          <a:xfrm>
            <a:off x="1266576" y="6088302"/>
            <a:ext cx="1689600" cy="996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600"/>
              <a:buFont typeface="Arial"/>
              <a:buNone/>
            </a:pPr>
            <a:r>
              <a:rPr lang="en" sz="1600" b="0" i="0" u="none" strike="noStrike" cap="none">
                <a:solidFill>
                  <a:srgbClr val="092838"/>
                </a:solidFill>
                <a:latin typeface="Arial"/>
                <a:ea typeface="Arial"/>
                <a:cs typeface="Arial"/>
                <a:sym typeface="Arial"/>
              </a:rPr>
              <a:t>Qui l’a créée? Est-ce de source fiable ou officielle?</a:t>
            </a:r>
            <a:endParaRPr sz="1600" b="0" i="0" u="none" strike="noStrike" cap="none">
              <a:solidFill>
                <a:srgbClr val="092838"/>
              </a:solidFill>
              <a:latin typeface="Arial"/>
              <a:ea typeface="Arial"/>
              <a:cs typeface="Arial"/>
              <a:sym typeface="Arial"/>
            </a:endParaRPr>
          </a:p>
        </p:txBody>
      </p:sp>
      <p:sp>
        <p:nvSpPr>
          <p:cNvPr id="1755" name="Google Shape;1755;p42"/>
          <p:cNvSpPr txBox="1"/>
          <p:nvPr/>
        </p:nvSpPr>
        <p:spPr>
          <a:xfrm>
            <a:off x="6006296" y="1964588"/>
            <a:ext cx="460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Une façon simple de vérifier l’info avant d’y croire ou de la partager</a:t>
            </a:r>
            <a:endParaRPr sz="1800" b="0" i="0" u="none" strike="noStrike" cap="none">
              <a:solidFill>
                <a:srgbClr val="092838"/>
              </a:solidFill>
              <a:latin typeface="Arial"/>
              <a:ea typeface="Arial"/>
              <a:cs typeface="Arial"/>
              <a:sym typeface="Arial"/>
            </a:endParaRPr>
          </a:p>
        </p:txBody>
      </p:sp>
      <p:sp>
        <p:nvSpPr>
          <p:cNvPr id="1756" name="Google Shape;1756;p42"/>
          <p:cNvSpPr/>
          <p:nvPr/>
        </p:nvSpPr>
        <p:spPr>
          <a:xfrm>
            <a:off x="1265556" y="3262616"/>
            <a:ext cx="1759200" cy="1759200"/>
          </a:xfrm>
          <a:prstGeom prst="ellipse">
            <a:avLst/>
          </a:prstGeom>
          <a:solidFill>
            <a:schemeClr val="accent6"/>
          </a:solidFill>
          <a:ln>
            <a:noFill/>
          </a:ln>
        </p:spPr>
        <p:txBody>
          <a:bodyPr spcFirstLastPara="1" wrap="square" lIns="104625" tIns="104625" rIns="104625" bIns="10462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Arial"/>
              <a:ea typeface="Arial"/>
              <a:cs typeface="Arial"/>
              <a:sym typeface="Arial"/>
            </a:endParaRPr>
          </a:p>
        </p:txBody>
      </p:sp>
      <p:sp>
        <p:nvSpPr>
          <p:cNvPr id="1757" name="Google Shape;1757;p42"/>
          <p:cNvSpPr/>
          <p:nvPr/>
        </p:nvSpPr>
        <p:spPr>
          <a:xfrm>
            <a:off x="3260052" y="3262616"/>
            <a:ext cx="1759200" cy="1759200"/>
          </a:xfrm>
          <a:prstGeom prst="ellipse">
            <a:avLst/>
          </a:prstGeom>
          <a:solidFill>
            <a:schemeClr val="accent6"/>
          </a:solidFill>
          <a:ln>
            <a:noFill/>
          </a:ln>
        </p:spPr>
        <p:txBody>
          <a:bodyPr spcFirstLastPara="1" wrap="square" lIns="104625" tIns="104625" rIns="104625" bIns="10462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Arial"/>
              <a:ea typeface="Arial"/>
              <a:cs typeface="Arial"/>
              <a:sym typeface="Arial"/>
            </a:endParaRPr>
          </a:p>
        </p:txBody>
      </p:sp>
      <p:sp>
        <p:nvSpPr>
          <p:cNvPr id="1758" name="Google Shape;1758;p42"/>
          <p:cNvSpPr/>
          <p:nvPr/>
        </p:nvSpPr>
        <p:spPr>
          <a:xfrm>
            <a:off x="5254548" y="3262616"/>
            <a:ext cx="1759200" cy="1759200"/>
          </a:xfrm>
          <a:prstGeom prst="ellipse">
            <a:avLst/>
          </a:prstGeom>
          <a:solidFill>
            <a:schemeClr val="accent6"/>
          </a:solidFill>
          <a:ln>
            <a:noFill/>
          </a:ln>
        </p:spPr>
        <p:txBody>
          <a:bodyPr spcFirstLastPara="1" wrap="square" lIns="104625" tIns="104625" rIns="104625" bIns="10462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Arial"/>
              <a:ea typeface="Arial"/>
              <a:cs typeface="Arial"/>
              <a:sym typeface="Arial"/>
            </a:endParaRPr>
          </a:p>
        </p:txBody>
      </p:sp>
      <p:sp>
        <p:nvSpPr>
          <p:cNvPr id="1759" name="Google Shape;1759;p42"/>
          <p:cNvSpPr txBox="1"/>
          <p:nvPr/>
        </p:nvSpPr>
        <p:spPr>
          <a:xfrm>
            <a:off x="1354173" y="3677914"/>
            <a:ext cx="1514400" cy="1008600"/>
          </a:xfrm>
          <a:prstGeom prst="rect">
            <a:avLst/>
          </a:prstGeom>
          <a:noFill/>
          <a:ln>
            <a:noFill/>
          </a:ln>
        </p:spPr>
        <p:txBody>
          <a:bodyPr spcFirstLastPara="1" wrap="square" lIns="0" tIns="10575" rIns="0" bIns="0" anchor="t" anchorCtr="0">
            <a:spAutoFit/>
          </a:bodyPr>
          <a:lstStyle/>
          <a:p>
            <a:pPr marL="10552" marR="0" lvl="0" indent="0" algn="ctr" rtl="0">
              <a:lnSpc>
                <a:spcPct val="100000"/>
              </a:lnSpc>
              <a:spcBef>
                <a:spcPts val="0"/>
              </a:spcBef>
              <a:spcAft>
                <a:spcPts val="0"/>
              </a:spcAft>
              <a:buClr>
                <a:srgbClr val="000000"/>
              </a:buClr>
              <a:buSzPts val="6482"/>
              <a:buFont typeface="Arial"/>
              <a:buNone/>
            </a:pPr>
            <a:r>
              <a:rPr lang="en" sz="6482" b="1" i="0" u="none" strike="noStrike" cap="none">
                <a:solidFill>
                  <a:srgbClr val="FFFFFF"/>
                </a:solidFill>
                <a:latin typeface="Arial"/>
                <a:ea typeface="Arial"/>
                <a:cs typeface="Arial"/>
                <a:sym typeface="Arial"/>
              </a:rPr>
              <a:t>V</a:t>
            </a:r>
            <a:endParaRPr sz="6482" b="1" i="0" u="none" strike="noStrike" cap="none">
              <a:solidFill>
                <a:srgbClr val="FFFFFF"/>
              </a:solidFill>
              <a:latin typeface="Arial"/>
              <a:ea typeface="Arial"/>
              <a:cs typeface="Arial"/>
              <a:sym typeface="Arial"/>
            </a:endParaRPr>
          </a:p>
        </p:txBody>
      </p:sp>
      <p:sp>
        <p:nvSpPr>
          <p:cNvPr id="1760" name="Google Shape;1760;p42"/>
          <p:cNvSpPr/>
          <p:nvPr/>
        </p:nvSpPr>
        <p:spPr>
          <a:xfrm>
            <a:off x="7249044" y="3262616"/>
            <a:ext cx="1759200" cy="1759200"/>
          </a:xfrm>
          <a:prstGeom prst="ellipse">
            <a:avLst/>
          </a:prstGeom>
          <a:solidFill>
            <a:schemeClr val="accent6"/>
          </a:solidFill>
          <a:ln>
            <a:noFill/>
          </a:ln>
        </p:spPr>
        <p:txBody>
          <a:bodyPr spcFirstLastPara="1" wrap="square" lIns="104625" tIns="104625" rIns="104625" bIns="10462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Arial"/>
              <a:ea typeface="Arial"/>
              <a:cs typeface="Arial"/>
              <a:sym typeface="Arial"/>
            </a:endParaRPr>
          </a:p>
        </p:txBody>
      </p:sp>
      <p:sp>
        <p:nvSpPr>
          <p:cNvPr id="1761" name="Google Shape;1761;p42"/>
          <p:cNvSpPr/>
          <p:nvPr/>
        </p:nvSpPr>
        <p:spPr>
          <a:xfrm>
            <a:off x="9243541" y="3262616"/>
            <a:ext cx="1759200" cy="1759200"/>
          </a:xfrm>
          <a:prstGeom prst="ellipse">
            <a:avLst/>
          </a:prstGeom>
          <a:solidFill>
            <a:schemeClr val="accent6"/>
          </a:solidFill>
          <a:ln>
            <a:noFill/>
          </a:ln>
        </p:spPr>
        <p:txBody>
          <a:bodyPr spcFirstLastPara="1" wrap="square" lIns="104625" tIns="104625" rIns="104625" bIns="10462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Arial"/>
              <a:ea typeface="Arial"/>
              <a:cs typeface="Arial"/>
              <a:sym typeface="Arial"/>
            </a:endParaRPr>
          </a:p>
        </p:txBody>
      </p:sp>
      <p:sp>
        <p:nvSpPr>
          <p:cNvPr id="1762" name="Google Shape;1762;p42"/>
          <p:cNvSpPr/>
          <p:nvPr/>
        </p:nvSpPr>
        <p:spPr>
          <a:xfrm>
            <a:off x="11238037" y="3262616"/>
            <a:ext cx="1759200" cy="1759200"/>
          </a:xfrm>
          <a:prstGeom prst="ellipse">
            <a:avLst/>
          </a:prstGeom>
          <a:solidFill>
            <a:schemeClr val="accent6"/>
          </a:solidFill>
          <a:ln>
            <a:noFill/>
          </a:ln>
        </p:spPr>
        <p:txBody>
          <a:bodyPr spcFirstLastPara="1" wrap="square" lIns="104625" tIns="104625" rIns="104625" bIns="10462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Arial"/>
              <a:ea typeface="Arial"/>
              <a:cs typeface="Arial"/>
              <a:sym typeface="Arial"/>
            </a:endParaRPr>
          </a:p>
        </p:txBody>
      </p:sp>
      <p:sp>
        <p:nvSpPr>
          <p:cNvPr id="1763" name="Google Shape;1763;p42"/>
          <p:cNvSpPr txBox="1"/>
          <p:nvPr/>
        </p:nvSpPr>
        <p:spPr>
          <a:xfrm>
            <a:off x="3335992" y="3656746"/>
            <a:ext cx="1514400" cy="1008600"/>
          </a:xfrm>
          <a:prstGeom prst="rect">
            <a:avLst/>
          </a:prstGeom>
          <a:noFill/>
          <a:ln>
            <a:noFill/>
          </a:ln>
        </p:spPr>
        <p:txBody>
          <a:bodyPr spcFirstLastPara="1" wrap="square" lIns="0" tIns="10575" rIns="0" bIns="0" anchor="t" anchorCtr="0">
            <a:spAutoFit/>
          </a:bodyPr>
          <a:lstStyle/>
          <a:p>
            <a:pPr marL="10552" marR="0" lvl="0" indent="0" algn="ctr" rtl="0">
              <a:lnSpc>
                <a:spcPct val="100000"/>
              </a:lnSpc>
              <a:spcBef>
                <a:spcPts val="0"/>
              </a:spcBef>
              <a:spcAft>
                <a:spcPts val="0"/>
              </a:spcAft>
              <a:buClr>
                <a:srgbClr val="000000"/>
              </a:buClr>
              <a:buSzPts val="6482"/>
              <a:buFont typeface="Arial"/>
              <a:buNone/>
            </a:pPr>
            <a:r>
              <a:rPr lang="en" sz="6482" b="1" i="0" u="none" strike="noStrike" cap="none">
                <a:solidFill>
                  <a:srgbClr val="FFFFFF"/>
                </a:solidFill>
                <a:latin typeface="Arial"/>
                <a:ea typeface="Arial"/>
                <a:cs typeface="Arial"/>
                <a:sym typeface="Arial"/>
              </a:rPr>
              <a:t>E</a:t>
            </a:r>
            <a:endParaRPr sz="6482" b="1" i="0" u="none" strike="noStrike" cap="none">
              <a:solidFill>
                <a:srgbClr val="FFFFFF"/>
              </a:solidFill>
              <a:latin typeface="Arial"/>
              <a:ea typeface="Arial"/>
              <a:cs typeface="Arial"/>
              <a:sym typeface="Arial"/>
            </a:endParaRPr>
          </a:p>
        </p:txBody>
      </p:sp>
      <p:sp>
        <p:nvSpPr>
          <p:cNvPr id="1764" name="Google Shape;1764;p42"/>
          <p:cNvSpPr txBox="1"/>
          <p:nvPr/>
        </p:nvSpPr>
        <p:spPr>
          <a:xfrm>
            <a:off x="5360495" y="3656746"/>
            <a:ext cx="1514400" cy="1008600"/>
          </a:xfrm>
          <a:prstGeom prst="rect">
            <a:avLst/>
          </a:prstGeom>
          <a:noFill/>
          <a:ln>
            <a:noFill/>
          </a:ln>
        </p:spPr>
        <p:txBody>
          <a:bodyPr spcFirstLastPara="1" wrap="square" lIns="0" tIns="10575" rIns="0" bIns="0" anchor="t" anchorCtr="0">
            <a:spAutoFit/>
          </a:bodyPr>
          <a:lstStyle/>
          <a:p>
            <a:pPr marL="10552" marR="0" lvl="0" indent="0" algn="ctr" rtl="0">
              <a:lnSpc>
                <a:spcPct val="100000"/>
              </a:lnSpc>
              <a:spcBef>
                <a:spcPts val="0"/>
              </a:spcBef>
              <a:spcAft>
                <a:spcPts val="0"/>
              </a:spcAft>
              <a:buClr>
                <a:srgbClr val="000000"/>
              </a:buClr>
              <a:buSzPts val="6482"/>
              <a:buFont typeface="Arial"/>
              <a:buNone/>
            </a:pPr>
            <a:r>
              <a:rPr lang="en" sz="6482" b="1" i="0" u="none" strike="noStrike" cap="none">
                <a:solidFill>
                  <a:srgbClr val="FFFFFF"/>
                </a:solidFill>
                <a:latin typeface="Arial"/>
                <a:ea typeface="Arial"/>
                <a:cs typeface="Arial"/>
                <a:sym typeface="Arial"/>
              </a:rPr>
              <a:t>R</a:t>
            </a:r>
            <a:endParaRPr sz="6482" b="1" i="0" u="none" strike="noStrike" cap="none">
              <a:solidFill>
                <a:srgbClr val="FFFFFF"/>
              </a:solidFill>
              <a:latin typeface="Arial"/>
              <a:ea typeface="Arial"/>
              <a:cs typeface="Arial"/>
              <a:sym typeface="Arial"/>
            </a:endParaRPr>
          </a:p>
        </p:txBody>
      </p:sp>
      <p:sp>
        <p:nvSpPr>
          <p:cNvPr id="1765" name="Google Shape;1765;p42"/>
          <p:cNvSpPr txBox="1"/>
          <p:nvPr/>
        </p:nvSpPr>
        <p:spPr>
          <a:xfrm>
            <a:off x="7344271" y="3656746"/>
            <a:ext cx="1514400" cy="1008600"/>
          </a:xfrm>
          <a:prstGeom prst="rect">
            <a:avLst/>
          </a:prstGeom>
          <a:noFill/>
          <a:ln>
            <a:noFill/>
          </a:ln>
        </p:spPr>
        <p:txBody>
          <a:bodyPr spcFirstLastPara="1" wrap="square" lIns="0" tIns="10575" rIns="0" bIns="0" anchor="t" anchorCtr="0">
            <a:spAutoFit/>
          </a:bodyPr>
          <a:lstStyle/>
          <a:p>
            <a:pPr marL="10552" marR="0" lvl="0" indent="0" algn="ctr" rtl="0">
              <a:lnSpc>
                <a:spcPct val="100000"/>
              </a:lnSpc>
              <a:spcBef>
                <a:spcPts val="0"/>
              </a:spcBef>
              <a:spcAft>
                <a:spcPts val="0"/>
              </a:spcAft>
              <a:buClr>
                <a:srgbClr val="000000"/>
              </a:buClr>
              <a:buSzPts val="6482"/>
              <a:buFont typeface="Arial"/>
              <a:buNone/>
            </a:pPr>
            <a:r>
              <a:rPr lang="en" sz="6482" b="1" i="0" u="none" strike="noStrike" cap="none">
                <a:solidFill>
                  <a:srgbClr val="FFFFFF"/>
                </a:solidFill>
                <a:latin typeface="Arial"/>
                <a:ea typeface="Arial"/>
                <a:cs typeface="Arial"/>
                <a:sym typeface="Arial"/>
              </a:rPr>
              <a:t>I</a:t>
            </a:r>
            <a:endParaRPr sz="6482" b="1" i="0" u="none" strike="noStrike" cap="none">
              <a:solidFill>
                <a:srgbClr val="FFFFFF"/>
              </a:solidFill>
              <a:latin typeface="Arial"/>
              <a:ea typeface="Arial"/>
              <a:cs typeface="Arial"/>
              <a:sym typeface="Arial"/>
            </a:endParaRPr>
          </a:p>
        </p:txBody>
      </p:sp>
      <p:sp>
        <p:nvSpPr>
          <p:cNvPr id="1766" name="Google Shape;1766;p42"/>
          <p:cNvSpPr txBox="1"/>
          <p:nvPr/>
        </p:nvSpPr>
        <p:spPr>
          <a:xfrm>
            <a:off x="9368000" y="3656746"/>
            <a:ext cx="1514400" cy="1008600"/>
          </a:xfrm>
          <a:prstGeom prst="rect">
            <a:avLst/>
          </a:prstGeom>
          <a:noFill/>
          <a:ln>
            <a:noFill/>
          </a:ln>
        </p:spPr>
        <p:txBody>
          <a:bodyPr spcFirstLastPara="1" wrap="square" lIns="0" tIns="10575" rIns="0" bIns="0" anchor="t" anchorCtr="0">
            <a:spAutoFit/>
          </a:bodyPr>
          <a:lstStyle/>
          <a:p>
            <a:pPr marL="10552" marR="0" lvl="0" indent="0" algn="ctr" rtl="0">
              <a:lnSpc>
                <a:spcPct val="100000"/>
              </a:lnSpc>
              <a:spcBef>
                <a:spcPts val="0"/>
              </a:spcBef>
              <a:spcAft>
                <a:spcPts val="0"/>
              </a:spcAft>
              <a:buClr>
                <a:srgbClr val="000000"/>
              </a:buClr>
              <a:buSzPts val="6482"/>
              <a:buFont typeface="Arial"/>
              <a:buNone/>
            </a:pPr>
            <a:r>
              <a:rPr lang="en" sz="6482" b="1" i="0" u="none" strike="noStrike" cap="none">
                <a:solidFill>
                  <a:srgbClr val="FFFFFF"/>
                </a:solidFill>
                <a:latin typeface="Arial"/>
                <a:ea typeface="Arial"/>
                <a:cs typeface="Arial"/>
                <a:sym typeface="Arial"/>
              </a:rPr>
              <a:t>F</a:t>
            </a:r>
            <a:endParaRPr sz="6482" b="1" i="0" u="none" strike="noStrike" cap="none">
              <a:solidFill>
                <a:srgbClr val="FFFFFF"/>
              </a:solidFill>
              <a:latin typeface="Arial"/>
              <a:ea typeface="Arial"/>
              <a:cs typeface="Arial"/>
              <a:sym typeface="Arial"/>
            </a:endParaRPr>
          </a:p>
        </p:txBody>
      </p:sp>
      <p:sp>
        <p:nvSpPr>
          <p:cNvPr id="1767" name="Google Shape;1767;p42"/>
          <p:cNvSpPr txBox="1"/>
          <p:nvPr/>
        </p:nvSpPr>
        <p:spPr>
          <a:xfrm>
            <a:off x="11349719" y="3656746"/>
            <a:ext cx="1514400" cy="1008600"/>
          </a:xfrm>
          <a:prstGeom prst="rect">
            <a:avLst/>
          </a:prstGeom>
          <a:noFill/>
          <a:ln>
            <a:noFill/>
          </a:ln>
        </p:spPr>
        <p:txBody>
          <a:bodyPr spcFirstLastPara="1" wrap="square" lIns="0" tIns="10575" rIns="0" bIns="0" anchor="t" anchorCtr="0">
            <a:spAutoFit/>
          </a:bodyPr>
          <a:lstStyle/>
          <a:p>
            <a:pPr marL="10552" marR="0" lvl="0" indent="0" algn="ctr" rtl="0">
              <a:lnSpc>
                <a:spcPct val="100000"/>
              </a:lnSpc>
              <a:spcBef>
                <a:spcPts val="0"/>
              </a:spcBef>
              <a:spcAft>
                <a:spcPts val="0"/>
              </a:spcAft>
              <a:buClr>
                <a:srgbClr val="000000"/>
              </a:buClr>
              <a:buSzPts val="6482"/>
              <a:buFont typeface="Arial"/>
              <a:buNone/>
            </a:pPr>
            <a:r>
              <a:rPr lang="en" sz="6482" b="1" i="0" u="none" strike="noStrike" cap="none">
                <a:solidFill>
                  <a:srgbClr val="FFFFFF"/>
                </a:solidFill>
                <a:latin typeface="Arial"/>
                <a:ea typeface="Arial"/>
                <a:cs typeface="Arial"/>
                <a:sym typeface="Arial"/>
              </a:rPr>
              <a:t>I</a:t>
            </a:r>
            <a:endParaRPr sz="6482" b="1" i="0" u="none" strike="noStrike" cap="none">
              <a:solidFill>
                <a:srgbClr val="FFFFFF"/>
              </a:solidFill>
              <a:latin typeface="Arial"/>
              <a:ea typeface="Arial"/>
              <a:cs typeface="Arial"/>
              <a:sym typeface="Arial"/>
            </a:endParaRPr>
          </a:p>
        </p:txBody>
      </p:sp>
      <p:sp>
        <p:nvSpPr>
          <p:cNvPr id="1768" name="Google Shape;1768;p42"/>
          <p:cNvSpPr/>
          <p:nvPr/>
        </p:nvSpPr>
        <p:spPr>
          <a:xfrm>
            <a:off x="15227029" y="3302550"/>
            <a:ext cx="1759200" cy="1759200"/>
          </a:xfrm>
          <a:prstGeom prst="ellipse">
            <a:avLst/>
          </a:prstGeom>
          <a:solidFill>
            <a:schemeClr val="accent6"/>
          </a:solidFill>
          <a:ln>
            <a:noFill/>
          </a:ln>
        </p:spPr>
        <p:txBody>
          <a:bodyPr spcFirstLastPara="1" wrap="square" lIns="104625" tIns="104625" rIns="104625" bIns="10462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Arial"/>
              <a:ea typeface="Arial"/>
              <a:cs typeface="Arial"/>
              <a:sym typeface="Arial"/>
            </a:endParaRPr>
          </a:p>
        </p:txBody>
      </p:sp>
      <p:sp>
        <p:nvSpPr>
          <p:cNvPr id="1769" name="Google Shape;1769;p42"/>
          <p:cNvSpPr txBox="1"/>
          <p:nvPr/>
        </p:nvSpPr>
        <p:spPr>
          <a:xfrm>
            <a:off x="15340234" y="3677908"/>
            <a:ext cx="1514400" cy="1008600"/>
          </a:xfrm>
          <a:prstGeom prst="rect">
            <a:avLst/>
          </a:prstGeom>
          <a:noFill/>
          <a:ln>
            <a:noFill/>
          </a:ln>
        </p:spPr>
        <p:txBody>
          <a:bodyPr spcFirstLastPara="1" wrap="square" lIns="0" tIns="10575" rIns="0" bIns="0" anchor="t" anchorCtr="0">
            <a:spAutoFit/>
          </a:bodyPr>
          <a:lstStyle/>
          <a:p>
            <a:pPr marL="10552" marR="0" lvl="0" indent="0" algn="ctr" rtl="0">
              <a:lnSpc>
                <a:spcPct val="100000"/>
              </a:lnSpc>
              <a:spcBef>
                <a:spcPts val="0"/>
              </a:spcBef>
              <a:spcAft>
                <a:spcPts val="0"/>
              </a:spcAft>
              <a:buClr>
                <a:srgbClr val="000000"/>
              </a:buClr>
              <a:buSzPts val="6482"/>
              <a:buFont typeface="Arial"/>
              <a:buNone/>
            </a:pPr>
            <a:r>
              <a:rPr lang="en" sz="6482" b="1" i="0" u="none" strike="noStrike" cap="none">
                <a:solidFill>
                  <a:srgbClr val="FFFFFF"/>
                </a:solidFill>
                <a:latin typeface="Arial"/>
                <a:ea typeface="Arial"/>
                <a:cs typeface="Arial"/>
                <a:sym typeface="Arial"/>
              </a:rPr>
              <a:t>R</a:t>
            </a:r>
            <a:endParaRPr sz="6482" b="1" i="0" u="none" strike="noStrike" cap="none">
              <a:solidFill>
                <a:srgbClr val="FFFFFF"/>
              </a:solidFill>
              <a:latin typeface="Arial"/>
              <a:ea typeface="Arial"/>
              <a:cs typeface="Arial"/>
              <a:sym typeface="Arial"/>
            </a:endParaRPr>
          </a:p>
        </p:txBody>
      </p:sp>
      <p:sp>
        <p:nvSpPr>
          <p:cNvPr id="1770" name="Google Shape;1770;p42"/>
          <p:cNvSpPr/>
          <p:nvPr/>
        </p:nvSpPr>
        <p:spPr>
          <a:xfrm>
            <a:off x="13232533" y="3274903"/>
            <a:ext cx="1759200" cy="1759200"/>
          </a:xfrm>
          <a:prstGeom prst="ellipse">
            <a:avLst/>
          </a:prstGeom>
          <a:solidFill>
            <a:schemeClr val="accent6"/>
          </a:solidFill>
          <a:ln>
            <a:noFill/>
          </a:ln>
        </p:spPr>
        <p:txBody>
          <a:bodyPr spcFirstLastPara="1" wrap="square" lIns="104625" tIns="104625" rIns="104625" bIns="104625" anchor="ctr" anchorCtr="0">
            <a:noAutofit/>
          </a:bodyPr>
          <a:lstStyle/>
          <a:p>
            <a:pPr marL="0" marR="0" lvl="0" indent="0" algn="ctr" rtl="0">
              <a:lnSpc>
                <a:spcPct val="100000"/>
              </a:lnSpc>
              <a:spcBef>
                <a:spcPts val="0"/>
              </a:spcBef>
              <a:spcAft>
                <a:spcPts val="0"/>
              </a:spcAft>
              <a:buClr>
                <a:srgbClr val="000000"/>
              </a:buClr>
              <a:buSzPts val="1761"/>
              <a:buFont typeface="Arial"/>
              <a:buNone/>
            </a:pPr>
            <a:endParaRPr sz="1761" b="0" i="0" u="none" strike="noStrike" cap="none">
              <a:solidFill>
                <a:srgbClr val="000000"/>
              </a:solidFill>
              <a:latin typeface="Arial"/>
              <a:ea typeface="Arial"/>
              <a:cs typeface="Arial"/>
              <a:sym typeface="Arial"/>
            </a:endParaRPr>
          </a:p>
        </p:txBody>
      </p:sp>
      <p:sp>
        <p:nvSpPr>
          <p:cNvPr id="1771" name="Google Shape;1771;p42"/>
          <p:cNvSpPr txBox="1"/>
          <p:nvPr/>
        </p:nvSpPr>
        <p:spPr>
          <a:xfrm>
            <a:off x="13382100" y="3669033"/>
            <a:ext cx="1514400" cy="1008600"/>
          </a:xfrm>
          <a:prstGeom prst="rect">
            <a:avLst/>
          </a:prstGeom>
          <a:noFill/>
          <a:ln>
            <a:noFill/>
          </a:ln>
        </p:spPr>
        <p:txBody>
          <a:bodyPr spcFirstLastPara="1" wrap="square" lIns="0" tIns="10575" rIns="0" bIns="0" anchor="t" anchorCtr="0">
            <a:spAutoFit/>
          </a:bodyPr>
          <a:lstStyle/>
          <a:p>
            <a:pPr marL="10552" marR="0" lvl="0" indent="0" algn="ctr" rtl="0">
              <a:lnSpc>
                <a:spcPct val="100000"/>
              </a:lnSpc>
              <a:spcBef>
                <a:spcPts val="0"/>
              </a:spcBef>
              <a:spcAft>
                <a:spcPts val="0"/>
              </a:spcAft>
              <a:buClr>
                <a:srgbClr val="000000"/>
              </a:buClr>
              <a:buSzPts val="6482"/>
              <a:buFont typeface="Arial"/>
              <a:buNone/>
            </a:pPr>
            <a:r>
              <a:rPr lang="en" sz="6482" b="1" i="0" u="none" strike="noStrike" cap="none">
                <a:solidFill>
                  <a:srgbClr val="FFFFFF"/>
                </a:solidFill>
                <a:latin typeface="Arial"/>
                <a:ea typeface="Arial"/>
                <a:cs typeface="Arial"/>
                <a:sym typeface="Arial"/>
              </a:rPr>
              <a:t>E</a:t>
            </a:r>
            <a:endParaRPr sz="6482" b="1" i="0" u="none" strike="noStrike" cap="none">
              <a:solidFill>
                <a:srgbClr val="FFFFFF"/>
              </a:solidFill>
              <a:latin typeface="Arial"/>
              <a:ea typeface="Arial"/>
              <a:cs typeface="Arial"/>
              <a:sym typeface="Arial"/>
            </a:endParaRPr>
          </a:p>
        </p:txBody>
      </p:sp>
      <p:sp>
        <p:nvSpPr>
          <p:cNvPr id="1772" name="Google Shape;1772;p42"/>
          <p:cNvSpPr txBox="1"/>
          <p:nvPr/>
        </p:nvSpPr>
        <p:spPr>
          <a:xfrm>
            <a:off x="3213592" y="5399030"/>
            <a:ext cx="17592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Examiner les détails</a:t>
            </a:r>
            <a:endParaRPr sz="1800" b="1" i="0" u="none" strike="noStrike" cap="none">
              <a:solidFill>
                <a:srgbClr val="092838"/>
              </a:solidFill>
              <a:latin typeface="Arial"/>
              <a:ea typeface="Arial"/>
              <a:cs typeface="Arial"/>
              <a:sym typeface="Arial"/>
            </a:endParaRPr>
          </a:p>
        </p:txBody>
      </p:sp>
      <p:sp>
        <p:nvSpPr>
          <p:cNvPr id="1773" name="Google Shape;1773;p42"/>
          <p:cNvSpPr txBox="1"/>
          <p:nvPr/>
        </p:nvSpPr>
        <p:spPr>
          <a:xfrm>
            <a:off x="3248392" y="6088302"/>
            <a:ext cx="1689600" cy="173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600"/>
              <a:buFont typeface="Arial"/>
              <a:buNone/>
            </a:pPr>
            <a:r>
              <a:rPr lang="en" sz="1600" b="0" i="0" u="none" strike="noStrike" cap="none">
                <a:solidFill>
                  <a:srgbClr val="092838"/>
                </a:solidFill>
                <a:latin typeface="Arial"/>
                <a:ea typeface="Arial"/>
                <a:cs typeface="Arial"/>
                <a:sym typeface="Arial"/>
              </a:rPr>
              <a:t>Y a-t-il des fautes d’orthographe, des photos étranges, ou un langage trop dramatique ?</a:t>
            </a:r>
            <a:endParaRPr sz="1600" b="0" i="0" u="none" strike="noStrike" cap="none">
              <a:solidFill>
                <a:srgbClr val="092838"/>
              </a:solidFill>
              <a:latin typeface="Arial"/>
              <a:ea typeface="Arial"/>
              <a:cs typeface="Arial"/>
              <a:sym typeface="Arial"/>
            </a:endParaRPr>
          </a:p>
        </p:txBody>
      </p:sp>
      <p:sp>
        <p:nvSpPr>
          <p:cNvPr id="1774" name="Google Shape;1774;p42"/>
          <p:cNvSpPr txBox="1"/>
          <p:nvPr/>
        </p:nvSpPr>
        <p:spPr>
          <a:xfrm>
            <a:off x="5238095" y="5399030"/>
            <a:ext cx="17592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Rechercher ailleurs</a:t>
            </a:r>
            <a:endParaRPr sz="1800" b="1" i="0" u="none" strike="noStrike" cap="none">
              <a:solidFill>
                <a:srgbClr val="092838"/>
              </a:solidFill>
              <a:latin typeface="Arial"/>
              <a:ea typeface="Arial"/>
              <a:cs typeface="Arial"/>
              <a:sym typeface="Arial"/>
            </a:endParaRPr>
          </a:p>
        </p:txBody>
      </p:sp>
      <p:sp>
        <p:nvSpPr>
          <p:cNvPr id="1775" name="Google Shape;1775;p42"/>
          <p:cNvSpPr txBox="1"/>
          <p:nvPr/>
        </p:nvSpPr>
        <p:spPr>
          <a:xfrm>
            <a:off x="5272895" y="6088302"/>
            <a:ext cx="1689600" cy="173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600"/>
              <a:buFont typeface="Arial"/>
              <a:buNone/>
            </a:pPr>
            <a:r>
              <a:rPr lang="en" sz="1600" b="0" i="0" u="none" strike="noStrike" cap="none">
                <a:solidFill>
                  <a:srgbClr val="092838"/>
                </a:solidFill>
                <a:latin typeface="Arial"/>
                <a:ea typeface="Arial"/>
                <a:cs typeface="Arial"/>
                <a:sym typeface="Arial"/>
              </a:rPr>
              <a:t>Recherchez la même information sur des sites d'actualités ou gouvernementaux reconnus.</a:t>
            </a:r>
            <a:endParaRPr sz="1600" b="0" i="0" u="none" strike="noStrike" cap="none">
              <a:solidFill>
                <a:srgbClr val="092838"/>
              </a:solidFill>
              <a:latin typeface="Arial"/>
              <a:ea typeface="Arial"/>
              <a:cs typeface="Arial"/>
              <a:sym typeface="Arial"/>
            </a:endParaRPr>
          </a:p>
        </p:txBody>
      </p:sp>
      <p:sp>
        <p:nvSpPr>
          <p:cNvPr id="1776" name="Google Shape;1776;p42"/>
          <p:cNvSpPr txBox="1"/>
          <p:nvPr/>
        </p:nvSpPr>
        <p:spPr>
          <a:xfrm>
            <a:off x="7221871" y="5399030"/>
            <a:ext cx="17592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Investiguer avec des outils</a:t>
            </a:r>
            <a:endParaRPr sz="1800" b="1" i="0" u="none" strike="noStrike" cap="none">
              <a:solidFill>
                <a:srgbClr val="092838"/>
              </a:solidFill>
              <a:latin typeface="Arial"/>
              <a:ea typeface="Arial"/>
              <a:cs typeface="Arial"/>
              <a:sym typeface="Arial"/>
            </a:endParaRPr>
          </a:p>
        </p:txBody>
      </p:sp>
      <p:sp>
        <p:nvSpPr>
          <p:cNvPr id="1777" name="Google Shape;1777;p42"/>
          <p:cNvSpPr txBox="1"/>
          <p:nvPr/>
        </p:nvSpPr>
        <p:spPr>
          <a:xfrm>
            <a:off x="7256671" y="6088302"/>
            <a:ext cx="1689600" cy="19821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600"/>
              <a:buFont typeface="Arial"/>
              <a:buNone/>
            </a:pPr>
            <a:r>
              <a:rPr lang="en" sz="1600" b="0" i="0" u="none" strike="noStrike" cap="none">
                <a:solidFill>
                  <a:srgbClr val="092838"/>
                </a:solidFill>
                <a:latin typeface="Arial"/>
                <a:ea typeface="Arial"/>
                <a:cs typeface="Arial"/>
                <a:sym typeface="Arial"/>
              </a:rPr>
              <a:t>Utilisez la recherche d'images inversée ou des sites de vérification des faits (fact checking)</a:t>
            </a:r>
            <a:endParaRPr sz="1600" b="0" i="0" u="none" strike="noStrike" cap="none">
              <a:solidFill>
                <a:srgbClr val="092838"/>
              </a:solidFill>
              <a:latin typeface="Arial"/>
              <a:ea typeface="Arial"/>
              <a:cs typeface="Arial"/>
              <a:sym typeface="Arial"/>
            </a:endParaRPr>
          </a:p>
        </p:txBody>
      </p:sp>
      <p:sp>
        <p:nvSpPr>
          <p:cNvPr id="1778" name="Google Shape;1778;p42"/>
          <p:cNvSpPr txBox="1"/>
          <p:nvPr/>
        </p:nvSpPr>
        <p:spPr>
          <a:xfrm>
            <a:off x="9245600" y="5399030"/>
            <a:ext cx="17592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Focaliser sur l’impact</a:t>
            </a:r>
            <a:endParaRPr sz="1800" b="1" i="0" u="none" strike="noStrike" cap="none">
              <a:solidFill>
                <a:srgbClr val="092838"/>
              </a:solidFill>
              <a:latin typeface="Arial"/>
              <a:ea typeface="Arial"/>
              <a:cs typeface="Arial"/>
              <a:sym typeface="Arial"/>
            </a:endParaRPr>
          </a:p>
        </p:txBody>
      </p:sp>
      <p:sp>
        <p:nvSpPr>
          <p:cNvPr id="1779" name="Google Shape;1779;p42"/>
          <p:cNvSpPr txBox="1"/>
          <p:nvPr/>
        </p:nvSpPr>
        <p:spPr>
          <a:xfrm>
            <a:off x="9280400" y="6088302"/>
            <a:ext cx="1689600" cy="9969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600"/>
              <a:buFont typeface="Arial"/>
              <a:buNone/>
            </a:pPr>
            <a:r>
              <a:rPr lang="en" sz="1600" b="0" i="0" u="none" strike="noStrike" cap="none">
                <a:solidFill>
                  <a:srgbClr val="092838"/>
                </a:solidFill>
                <a:latin typeface="Arial"/>
                <a:ea typeface="Arial"/>
                <a:cs typeface="Arial"/>
                <a:sym typeface="Arial"/>
              </a:rPr>
              <a:t>Est-ce que cela pourrait nuire à quelqu’un si c’est faux?</a:t>
            </a:r>
            <a:endParaRPr sz="1600" b="0" i="0" u="none" strike="noStrike" cap="none">
              <a:solidFill>
                <a:srgbClr val="092838"/>
              </a:solidFill>
              <a:latin typeface="Arial"/>
              <a:ea typeface="Arial"/>
              <a:cs typeface="Arial"/>
              <a:sym typeface="Arial"/>
            </a:endParaRPr>
          </a:p>
        </p:txBody>
      </p:sp>
      <p:sp>
        <p:nvSpPr>
          <p:cNvPr id="1780" name="Google Shape;1780;p42"/>
          <p:cNvSpPr txBox="1"/>
          <p:nvPr/>
        </p:nvSpPr>
        <p:spPr>
          <a:xfrm>
            <a:off x="11227319" y="5399030"/>
            <a:ext cx="17592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Interroger des experts</a:t>
            </a:r>
            <a:endParaRPr sz="1800" b="1" i="0" u="none" strike="noStrike" cap="none">
              <a:solidFill>
                <a:srgbClr val="092838"/>
              </a:solidFill>
              <a:latin typeface="Arial"/>
              <a:ea typeface="Arial"/>
              <a:cs typeface="Arial"/>
              <a:sym typeface="Arial"/>
            </a:endParaRPr>
          </a:p>
        </p:txBody>
      </p:sp>
      <p:sp>
        <p:nvSpPr>
          <p:cNvPr id="1781" name="Google Shape;1781;p42"/>
          <p:cNvSpPr txBox="1"/>
          <p:nvPr/>
        </p:nvSpPr>
        <p:spPr>
          <a:xfrm>
            <a:off x="11262119" y="6088302"/>
            <a:ext cx="1689600" cy="14895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600"/>
              <a:buFont typeface="Arial"/>
              <a:buNone/>
            </a:pPr>
            <a:r>
              <a:rPr lang="en" sz="1600" b="0" i="0" u="none" strike="noStrike" cap="none">
                <a:solidFill>
                  <a:srgbClr val="092838"/>
                </a:solidFill>
                <a:latin typeface="Arial"/>
                <a:ea typeface="Arial"/>
                <a:cs typeface="Arial"/>
                <a:sym typeface="Arial"/>
              </a:rPr>
              <a:t>Consultez un médecin, un avocat ou un professionnel compétent si c’est sérieux.</a:t>
            </a:r>
            <a:endParaRPr sz="1600" b="0" i="0" u="none" strike="noStrike" cap="none">
              <a:solidFill>
                <a:srgbClr val="092838"/>
              </a:solidFill>
              <a:latin typeface="Arial"/>
              <a:ea typeface="Arial"/>
              <a:cs typeface="Arial"/>
              <a:sym typeface="Arial"/>
            </a:endParaRPr>
          </a:p>
        </p:txBody>
      </p:sp>
      <p:sp>
        <p:nvSpPr>
          <p:cNvPr id="1782" name="Google Shape;1782;p42"/>
          <p:cNvSpPr txBox="1"/>
          <p:nvPr/>
        </p:nvSpPr>
        <p:spPr>
          <a:xfrm>
            <a:off x="13259700" y="5399030"/>
            <a:ext cx="17592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Évaluer le contexte</a:t>
            </a:r>
            <a:endParaRPr sz="1800" b="1" i="0" u="none" strike="noStrike" cap="none">
              <a:solidFill>
                <a:srgbClr val="092838"/>
              </a:solidFill>
              <a:latin typeface="Arial"/>
              <a:ea typeface="Arial"/>
              <a:cs typeface="Arial"/>
              <a:sym typeface="Arial"/>
            </a:endParaRPr>
          </a:p>
        </p:txBody>
      </p:sp>
      <p:sp>
        <p:nvSpPr>
          <p:cNvPr id="1783" name="Google Shape;1783;p42"/>
          <p:cNvSpPr txBox="1"/>
          <p:nvPr/>
        </p:nvSpPr>
        <p:spPr>
          <a:xfrm>
            <a:off x="13294500" y="6088302"/>
            <a:ext cx="1689600" cy="14895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600"/>
              <a:buFont typeface="Arial"/>
              <a:buNone/>
            </a:pPr>
            <a:r>
              <a:rPr lang="en" sz="1600" b="0" i="0" u="none" strike="noStrike" cap="none">
                <a:solidFill>
                  <a:srgbClr val="092838"/>
                </a:solidFill>
                <a:latin typeface="Arial"/>
                <a:ea typeface="Arial"/>
                <a:cs typeface="Arial"/>
                <a:sym typeface="Arial"/>
              </a:rPr>
              <a:t>Demandez-vous: à qui profite cette information? Pourquoi est-elle partagée?</a:t>
            </a:r>
            <a:endParaRPr sz="1600" b="0" i="0" u="none" strike="noStrike" cap="none">
              <a:solidFill>
                <a:srgbClr val="092838"/>
              </a:solidFill>
              <a:latin typeface="Arial"/>
              <a:ea typeface="Arial"/>
              <a:cs typeface="Arial"/>
              <a:sym typeface="Arial"/>
            </a:endParaRPr>
          </a:p>
        </p:txBody>
      </p:sp>
      <p:sp>
        <p:nvSpPr>
          <p:cNvPr id="1784" name="Google Shape;1784;p42"/>
          <p:cNvSpPr txBox="1"/>
          <p:nvPr/>
        </p:nvSpPr>
        <p:spPr>
          <a:xfrm>
            <a:off x="15283442" y="5399030"/>
            <a:ext cx="1759200" cy="5658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Réfléchir avant de partager</a:t>
            </a:r>
            <a:endParaRPr sz="1800" b="1" i="0" u="none" strike="noStrike" cap="none">
              <a:solidFill>
                <a:srgbClr val="092838"/>
              </a:solidFill>
              <a:latin typeface="Arial"/>
              <a:ea typeface="Arial"/>
              <a:cs typeface="Arial"/>
              <a:sym typeface="Arial"/>
            </a:endParaRPr>
          </a:p>
        </p:txBody>
      </p:sp>
      <p:sp>
        <p:nvSpPr>
          <p:cNvPr id="1785" name="Google Shape;1785;p42"/>
          <p:cNvSpPr txBox="1"/>
          <p:nvPr/>
        </p:nvSpPr>
        <p:spPr>
          <a:xfrm>
            <a:off x="15318243" y="6088302"/>
            <a:ext cx="1689600" cy="1493400"/>
          </a:xfrm>
          <a:prstGeom prst="rect">
            <a:avLst/>
          </a:prstGeom>
          <a:noFill/>
          <a:ln>
            <a:noFill/>
          </a:ln>
        </p:spPr>
        <p:txBody>
          <a:bodyPr spcFirstLastPara="1" wrap="square" lIns="0" tIns="11625" rIns="0" bIns="0" anchor="t" anchorCtr="0">
            <a:spAutoFit/>
          </a:bodyPr>
          <a:lstStyle/>
          <a:p>
            <a:pPr marL="11596" marR="0" lvl="0" indent="0" algn="ctr" rtl="0">
              <a:lnSpc>
                <a:spcPct val="100000"/>
              </a:lnSpc>
              <a:spcBef>
                <a:spcPts val="32"/>
              </a:spcBef>
              <a:spcAft>
                <a:spcPts val="0"/>
              </a:spcAft>
              <a:buClr>
                <a:srgbClr val="000000"/>
              </a:buClr>
              <a:buSzPts val="1600"/>
              <a:buFont typeface="Arial"/>
              <a:buNone/>
            </a:pPr>
            <a:r>
              <a:rPr lang="en" sz="1600" b="0" i="0" u="none" strike="noStrike" cap="none">
                <a:solidFill>
                  <a:srgbClr val="092838"/>
                </a:solidFill>
                <a:latin typeface="Arial"/>
                <a:ea typeface="Arial"/>
                <a:cs typeface="Arial"/>
                <a:sym typeface="Arial"/>
              </a:rPr>
              <a:t>Prenez un moment avant de transférer: est-ce utile, vrai, et nécessaire?</a:t>
            </a:r>
            <a:endParaRPr sz="1600" b="0" i="0" u="none" strike="noStrike" cap="none">
              <a:solidFill>
                <a:srgbClr val="092838"/>
              </a:solidFill>
              <a:latin typeface="Arial"/>
              <a:ea typeface="Arial"/>
              <a:cs typeface="Arial"/>
              <a:sym typeface="Arial"/>
            </a:endParaRPr>
          </a:p>
          <a:p>
            <a:pPr marL="11596" marR="0" lvl="0" indent="0" algn="ctr" rtl="0">
              <a:lnSpc>
                <a:spcPct val="100000"/>
              </a:lnSpc>
              <a:spcBef>
                <a:spcPts val="32"/>
              </a:spcBef>
              <a:spcAft>
                <a:spcPts val="0"/>
              </a:spcAft>
              <a:buClr>
                <a:srgbClr val="000000"/>
              </a:buClr>
              <a:buSzPts val="1600"/>
              <a:buFont typeface="Arial"/>
              <a:buNone/>
            </a:pPr>
            <a:endParaRPr sz="1600" b="0" i="0" u="none" strike="noStrike" cap="none">
              <a:solidFill>
                <a:srgbClr val="092838"/>
              </a:solidFill>
              <a:latin typeface="Arial"/>
              <a:ea typeface="Arial"/>
              <a:cs typeface="Arial"/>
              <a:sym typeface="Arial"/>
            </a:endParaRPr>
          </a:p>
        </p:txBody>
      </p:sp>
      <p:sp>
        <p:nvSpPr>
          <p:cNvPr id="1786" name="Google Shape;1786;p42"/>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t>Comprendre l'IA dans votre vie quotidienne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43"/>
          <p:cNvSpPr/>
          <p:nvPr/>
        </p:nvSpPr>
        <p:spPr>
          <a:xfrm>
            <a:off x="790575" y="2885225"/>
            <a:ext cx="14478000" cy="61992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43"/>
          <p:cNvSpPr txBox="1"/>
          <p:nvPr/>
        </p:nvSpPr>
        <p:spPr>
          <a:xfrm>
            <a:off x="736850" y="1434450"/>
            <a:ext cx="4878300" cy="1127400"/>
          </a:xfrm>
          <a:prstGeom prst="rect">
            <a:avLst/>
          </a:prstGeom>
          <a:noFill/>
          <a:ln>
            <a:noFill/>
          </a:ln>
        </p:spPr>
        <p:txBody>
          <a:bodyPr spcFirstLastPara="1" wrap="square" lIns="0" tIns="19050" rIns="0" bIns="0" anchor="b" anchorCtr="0">
            <a:noAutofit/>
          </a:bodyPr>
          <a:lstStyle/>
          <a:p>
            <a:pPr marL="18098"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92838"/>
                </a:solidFill>
                <a:latin typeface="Arial"/>
                <a:ea typeface="Arial"/>
                <a:cs typeface="Arial"/>
                <a:sym typeface="Arial"/>
              </a:rPr>
              <a:t>Que feriez-vous? VÉRIFIER en action</a:t>
            </a:r>
            <a:endParaRPr sz="3600" b="0" i="0" u="none" strike="noStrike" cap="none">
              <a:solidFill>
                <a:srgbClr val="092838"/>
              </a:solidFill>
              <a:latin typeface="Arial"/>
              <a:ea typeface="Arial"/>
              <a:cs typeface="Arial"/>
              <a:sym typeface="Arial"/>
            </a:endParaRPr>
          </a:p>
        </p:txBody>
      </p:sp>
      <p:sp>
        <p:nvSpPr>
          <p:cNvPr id="1793" name="Google Shape;1793;p43"/>
          <p:cNvSpPr/>
          <p:nvPr/>
        </p:nvSpPr>
        <p:spPr>
          <a:xfrm>
            <a:off x="15640050" y="6636425"/>
            <a:ext cx="1852500" cy="2448000"/>
          </a:xfrm>
          <a:prstGeom prst="roundRect">
            <a:avLst>
              <a:gd name="adj" fmla="val 17119"/>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43"/>
          <p:cNvSpPr txBox="1"/>
          <p:nvPr/>
        </p:nvSpPr>
        <p:spPr>
          <a:xfrm>
            <a:off x="1195150" y="6671700"/>
            <a:ext cx="3919800" cy="19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Votre oncle partage un message affirmant qu'une nouvelle politique gouvernementale affecte votre région. Le message semble officiel et vous demande de le transférer.</a:t>
            </a:r>
            <a:endParaRPr sz="1800" b="0" i="0" u="none" strike="noStrike" cap="none">
              <a:solidFill>
                <a:srgbClr val="09283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Que faites-vous?</a:t>
            </a:r>
            <a:endParaRPr sz="1800" b="1" i="0" u="none" strike="noStrike" cap="none">
              <a:solidFill>
                <a:srgbClr val="092838"/>
              </a:solidFill>
              <a:latin typeface="Arial"/>
              <a:ea typeface="Arial"/>
              <a:cs typeface="Arial"/>
              <a:sym typeface="Arial"/>
            </a:endParaRPr>
          </a:p>
        </p:txBody>
      </p:sp>
      <p:sp>
        <p:nvSpPr>
          <p:cNvPr id="1795" name="Google Shape;1795;p43"/>
          <p:cNvSpPr txBox="1"/>
          <p:nvPr/>
        </p:nvSpPr>
        <p:spPr>
          <a:xfrm>
            <a:off x="1157300" y="3219450"/>
            <a:ext cx="43623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Scénario 1</a:t>
            </a:r>
            <a:endParaRPr sz="1800" b="1" i="0" u="none" strike="noStrike" cap="none">
              <a:solidFill>
                <a:srgbClr val="092838"/>
              </a:solidFill>
              <a:latin typeface="Arial"/>
              <a:ea typeface="Arial"/>
              <a:cs typeface="Arial"/>
              <a:sym typeface="Arial"/>
            </a:endParaRPr>
          </a:p>
        </p:txBody>
      </p:sp>
      <p:sp>
        <p:nvSpPr>
          <p:cNvPr id="1796" name="Google Shape;1796;p43"/>
          <p:cNvSpPr txBox="1"/>
          <p:nvPr/>
        </p:nvSpPr>
        <p:spPr>
          <a:xfrm>
            <a:off x="6010600" y="6671700"/>
            <a:ext cx="4190100" cy="2140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Vous voyez une publicité Facebook offrant des téléphones neufs à des prix exceptionnellement bas. Les commentaires semblent excellents, mais les images paraissent trop parfaites.</a:t>
            </a:r>
            <a:endParaRPr sz="1800" b="0" i="0" u="none" strike="noStrike" cap="none">
              <a:solidFill>
                <a:srgbClr val="09283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Que vérifiez-vous?</a:t>
            </a:r>
            <a:endParaRPr sz="1800" b="1" i="0" u="none" strike="noStrike" cap="none">
              <a:solidFill>
                <a:srgbClr val="092838"/>
              </a:solidFill>
              <a:latin typeface="Arial"/>
              <a:ea typeface="Arial"/>
              <a:cs typeface="Arial"/>
              <a:sym typeface="Arial"/>
            </a:endParaRPr>
          </a:p>
        </p:txBody>
      </p:sp>
      <p:sp>
        <p:nvSpPr>
          <p:cNvPr id="1797" name="Google Shape;1797;p43"/>
          <p:cNvSpPr txBox="1"/>
          <p:nvPr/>
        </p:nvSpPr>
        <p:spPr>
          <a:xfrm>
            <a:off x="5972750" y="3219450"/>
            <a:ext cx="43623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Scénario 2</a:t>
            </a:r>
            <a:endParaRPr sz="1800" b="1" i="0" u="none" strike="noStrike" cap="none">
              <a:solidFill>
                <a:srgbClr val="092838"/>
              </a:solidFill>
              <a:latin typeface="Arial"/>
              <a:ea typeface="Arial"/>
              <a:cs typeface="Arial"/>
              <a:sym typeface="Arial"/>
            </a:endParaRPr>
          </a:p>
        </p:txBody>
      </p:sp>
      <p:sp>
        <p:nvSpPr>
          <p:cNvPr id="1798" name="Google Shape;1798;p43"/>
          <p:cNvSpPr txBox="1"/>
          <p:nvPr/>
        </p:nvSpPr>
        <p:spPr>
          <a:xfrm>
            <a:off x="1157300" y="6214500"/>
            <a:ext cx="40875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1" i="0" u="none" strike="noStrike" cap="none">
                <a:solidFill>
                  <a:srgbClr val="092839"/>
                </a:solidFill>
                <a:latin typeface="Arial"/>
                <a:ea typeface="Arial"/>
                <a:cs typeface="Arial"/>
                <a:sym typeface="Arial"/>
              </a:rPr>
              <a:t>Groupe WhatsApp familial</a:t>
            </a:r>
            <a:endParaRPr sz="1800" b="1" i="0" u="none" strike="noStrike" cap="none">
              <a:solidFill>
                <a:srgbClr val="092839"/>
              </a:solidFill>
              <a:latin typeface="Arial"/>
              <a:ea typeface="Arial"/>
              <a:cs typeface="Arial"/>
              <a:sym typeface="Arial"/>
            </a:endParaRPr>
          </a:p>
        </p:txBody>
      </p:sp>
      <p:sp>
        <p:nvSpPr>
          <p:cNvPr id="1799" name="Google Shape;1799;p43"/>
          <p:cNvSpPr txBox="1"/>
          <p:nvPr/>
        </p:nvSpPr>
        <p:spPr>
          <a:xfrm>
            <a:off x="10711750" y="6671700"/>
            <a:ext cx="4190100" cy="2140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Un ami vous envoie un lien vers un remède maison qui prétend guérir une maladie grave. L'article semble scientifique. Un de vos proches souffre de cette maladie.</a:t>
            </a:r>
            <a:endParaRPr sz="1800" b="0" i="0" u="none" strike="noStrike" cap="none">
              <a:solidFill>
                <a:srgbClr val="09283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9283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Quelles mesures prenez-vous?</a:t>
            </a:r>
            <a:endParaRPr sz="1800" b="1" i="0" u="none" strike="noStrike" cap="none">
              <a:solidFill>
                <a:srgbClr val="092838"/>
              </a:solidFill>
              <a:latin typeface="Arial"/>
              <a:ea typeface="Arial"/>
              <a:cs typeface="Arial"/>
              <a:sym typeface="Arial"/>
            </a:endParaRPr>
          </a:p>
        </p:txBody>
      </p:sp>
      <p:sp>
        <p:nvSpPr>
          <p:cNvPr id="1800" name="Google Shape;1800;p43"/>
          <p:cNvSpPr txBox="1"/>
          <p:nvPr/>
        </p:nvSpPr>
        <p:spPr>
          <a:xfrm>
            <a:off x="10673900" y="3219450"/>
            <a:ext cx="4362300" cy="2910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92838"/>
                </a:solidFill>
                <a:latin typeface="Arial"/>
                <a:ea typeface="Arial"/>
                <a:cs typeface="Arial"/>
                <a:sym typeface="Arial"/>
              </a:rPr>
              <a:t>Scénario 3</a:t>
            </a:r>
            <a:endParaRPr sz="1800" b="1" i="0" u="none" strike="noStrike" cap="none">
              <a:solidFill>
                <a:srgbClr val="092838"/>
              </a:solidFill>
              <a:latin typeface="Arial"/>
              <a:ea typeface="Arial"/>
              <a:cs typeface="Arial"/>
              <a:sym typeface="Arial"/>
            </a:endParaRPr>
          </a:p>
        </p:txBody>
      </p:sp>
      <p:sp>
        <p:nvSpPr>
          <p:cNvPr id="1801" name="Google Shape;1801;p43"/>
          <p:cNvSpPr txBox="1"/>
          <p:nvPr/>
        </p:nvSpPr>
        <p:spPr>
          <a:xfrm>
            <a:off x="5972750" y="6214500"/>
            <a:ext cx="40875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1" i="0" u="none" strike="noStrike" cap="none">
                <a:solidFill>
                  <a:srgbClr val="092839"/>
                </a:solidFill>
                <a:latin typeface="Arial"/>
                <a:ea typeface="Arial"/>
                <a:cs typeface="Arial"/>
                <a:sym typeface="Arial"/>
              </a:rPr>
              <a:t>Offre d’achat en ligne</a:t>
            </a:r>
            <a:endParaRPr sz="1800" b="1" i="0" u="none" strike="noStrike" cap="none">
              <a:solidFill>
                <a:srgbClr val="092839"/>
              </a:solidFill>
              <a:latin typeface="Arial"/>
              <a:ea typeface="Arial"/>
              <a:cs typeface="Arial"/>
              <a:sym typeface="Arial"/>
            </a:endParaRPr>
          </a:p>
        </p:txBody>
      </p:sp>
      <p:sp>
        <p:nvSpPr>
          <p:cNvPr id="1802" name="Google Shape;1802;p43"/>
          <p:cNvSpPr txBox="1"/>
          <p:nvPr/>
        </p:nvSpPr>
        <p:spPr>
          <a:xfrm>
            <a:off x="10673900" y="6214500"/>
            <a:ext cx="40875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Clr>
                <a:srgbClr val="000000"/>
              </a:buClr>
              <a:buSzPts val="1800"/>
              <a:buFont typeface="Arial"/>
              <a:buNone/>
            </a:pPr>
            <a:r>
              <a:rPr lang="en" sz="1800" b="1" i="0" u="none" strike="noStrike" cap="none">
                <a:solidFill>
                  <a:srgbClr val="092839"/>
                </a:solidFill>
                <a:latin typeface="Arial"/>
                <a:ea typeface="Arial"/>
                <a:cs typeface="Arial"/>
                <a:sym typeface="Arial"/>
              </a:rPr>
              <a:t>Article de santé partagé par un ami</a:t>
            </a:r>
            <a:endParaRPr sz="1800" b="1" i="0" u="none" strike="noStrike" cap="none">
              <a:solidFill>
                <a:srgbClr val="092839"/>
              </a:solidFill>
              <a:latin typeface="Arial"/>
              <a:ea typeface="Arial"/>
              <a:cs typeface="Arial"/>
              <a:sym typeface="Arial"/>
            </a:endParaRPr>
          </a:p>
        </p:txBody>
      </p:sp>
      <p:pic>
        <p:nvPicPr>
          <p:cNvPr id="1803" name="Google Shape;1803;p43" title="Family Uncle Msg.jpg"/>
          <p:cNvPicPr preferRelativeResize="0"/>
          <p:nvPr/>
        </p:nvPicPr>
        <p:blipFill rotWithShape="1">
          <a:blip r:embed="rId3">
            <a:alphaModFix/>
          </a:blip>
          <a:srcRect l="666" t="3192" b="3201"/>
          <a:stretch/>
        </p:blipFill>
        <p:spPr>
          <a:xfrm>
            <a:off x="1157638" y="3762375"/>
            <a:ext cx="4087500" cy="2140200"/>
          </a:xfrm>
          <a:prstGeom prst="roundRect">
            <a:avLst>
              <a:gd name="adj" fmla="val 7682"/>
            </a:avLst>
          </a:prstGeom>
          <a:solidFill>
            <a:srgbClr val="888888"/>
          </a:solidFill>
          <a:ln>
            <a:noFill/>
          </a:ln>
        </p:spPr>
      </p:pic>
      <p:pic>
        <p:nvPicPr>
          <p:cNvPr id="1804" name="Google Shape;1804;p43" title="Fake Ads iPhone.jpg"/>
          <p:cNvPicPr preferRelativeResize="0"/>
          <p:nvPr/>
        </p:nvPicPr>
        <p:blipFill rotWithShape="1">
          <a:blip r:embed="rId4">
            <a:alphaModFix/>
          </a:blip>
          <a:srcRect t="9540" b="9540"/>
          <a:stretch/>
        </p:blipFill>
        <p:spPr>
          <a:xfrm>
            <a:off x="5972750" y="3762375"/>
            <a:ext cx="4087500" cy="2140200"/>
          </a:xfrm>
          <a:prstGeom prst="roundRect">
            <a:avLst>
              <a:gd name="adj" fmla="val 7682"/>
            </a:avLst>
          </a:prstGeom>
          <a:solidFill>
            <a:srgbClr val="888888"/>
          </a:solidFill>
          <a:ln>
            <a:noFill/>
          </a:ln>
        </p:spPr>
      </p:pic>
      <p:pic>
        <p:nvPicPr>
          <p:cNvPr id="1805" name="Google Shape;1805;p43" title="False Health Claims.jpg"/>
          <p:cNvPicPr preferRelativeResize="0"/>
          <p:nvPr/>
        </p:nvPicPr>
        <p:blipFill rotWithShape="1">
          <a:blip r:embed="rId5">
            <a:alphaModFix/>
          </a:blip>
          <a:srcRect t="9540" b="9540"/>
          <a:stretch/>
        </p:blipFill>
        <p:spPr>
          <a:xfrm>
            <a:off x="10673900" y="3762375"/>
            <a:ext cx="4087500" cy="2140200"/>
          </a:xfrm>
          <a:prstGeom prst="roundRect">
            <a:avLst>
              <a:gd name="adj" fmla="val 7682"/>
            </a:avLst>
          </a:prstGeom>
          <a:solidFill>
            <a:srgbClr val="888888"/>
          </a:solidFill>
          <a:ln>
            <a:noFill/>
          </a:ln>
        </p:spPr>
      </p:pic>
      <p:sp>
        <p:nvSpPr>
          <p:cNvPr id="1806" name="Google Shape;1806;p43"/>
          <p:cNvSpPr txBox="1"/>
          <p:nvPr/>
        </p:nvSpPr>
        <p:spPr>
          <a:xfrm>
            <a:off x="15824700" y="7204560"/>
            <a:ext cx="1480200" cy="1399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accent4"/>
                </a:solidFill>
                <a:latin typeface="Arial"/>
                <a:ea typeface="Arial"/>
                <a:cs typeface="Arial"/>
                <a:sym typeface="Arial"/>
              </a:rPr>
              <a:t>Utilisez VÉRIFIER pour guider votre réponse</a:t>
            </a:r>
            <a:endParaRPr sz="1800" b="1" i="0" u="none" strike="noStrike" cap="none">
              <a:solidFill>
                <a:schemeClr val="accent4"/>
              </a:solidFill>
              <a:latin typeface="Arial"/>
              <a:ea typeface="Arial"/>
              <a:cs typeface="Arial"/>
              <a:sym typeface="Arial"/>
            </a:endParaRPr>
          </a:p>
        </p:txBody>
      </p:sp>
      <p:sp>
        <p:nvSpPr>
          <p:cNvPr id="1807" name="Google Shape;1807;p43"/>
          <p:cNvSpPr txBox="1">
            <a:spLocks noGrp="1"/>
          </p:cNvSpPr>
          <p:nvPr>
            <p:ph type="subTitle" idx="2"/>
          </p:nvPr>
        </p:nvSpPr>
        <p:spPr>
          <a:xfrm>
            <a:off x="429768" y="429768"/>
            <a:ext cx="4928700" cy="1539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t>SÉCURITÉ ET PROTECTION DE L'IA</a:t>
            </a:r>
            <a:endParaRPr sz="1000"/>
          </a:p>
        </p:txBody>
      </p:sp>
      <p:sp>
        <p:nvSpPr>
          <p:cNvPr id="1808" name="Google Shape;1808;p43"/>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t>Comprendre l'IA dans votre vie quotidienne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12"/>
        <p:cNvGrpSpPr/>
        <p:nvPr/>
      </p:nvGrpSpPr>
      <p:grpSpPr>
        <a:xfrm>
          <a:off x="0" y="0"/>
          <a:ext cx="0" cy="0"/>
          <a:chOff x="0" y="0"/>
          <a:chExt cx="0" cy="0"/>
        </a:xfrm>
      </p:grpSpPr>
      <p:sp>
        <p:nvSpPr>
          <p:cNvPr id="1813" name="Google Shape;1813;p44"/>
          <p:cNvSpPr txBox="1">
            <a:spLocks noGrp="1"/>
          </p:cNvSpPr>
          <p:nvPr>
            <p:ph type="title"/>
          </p:nvPr>
        </p:nvSpPr>
        <p:spPr>
          <a:xfrm>
            <a:off x="777250" y="2532900"/>
            <a:ext cx="4024800" cy="3294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t>L’IA est puissante mais</a:t>
            </a:r>
            <a:endParaRPr sz="3600"/>
          </a:p>
          <a:p>
            <a:pPr marL="0" lvl="0" indent="0" algn="l" rtl="0">
              <a:lnSpc>
                <a:spcPct val="100000"/>
              </a:lnSpc>
              <a:spcBef>
                <a:spcPts val="0"/>
              </a:spcBef>
              <a:spcAft>
                <a:spcPts val="0"/>
              </a:spcAft>
              <a:buSzPts val="5600"/>
              <a:buNone/>
            </a:pPr>
            <a:r>
              <a:rPr lang="en" sz="3600"/>
              <a:t>elle n’est pas humaine</a:t>
            </a:r>
            <a:endParaRPr sz="3600"/>
          </a:p>
        </p:txBody>
      </p:sp>
      <p:sp>
        <p:nvSpPr>
          <p:cNvPr id="1814" name="Google Shape;1814;p44"/>
          <p:cNvSpPr/>
          <p:nvPr/>
        </p:nvSpPr>
        <p:spPr>
          <a:xfrm>
            <a:off x="5243525" y="2293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44"/>
          <p:cNvSpPr/>
          <p:nvPr/>
        </p:nvSpPr>
        <p:spPr>
          <a:xfrm>
            <a:off x="9441794"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44"/>
          <p:cNvSpPr/>
          <p:nvPr/>
        </p:nvSpPr>
        <p:spPr>
          <a:xfrm>
            <a:off x="13640075" y="2166950"/>
            <a:ext cx="3852600" cy="38481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44"/>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Arial"/>
                <a:ea typeface="Arial"/>
                <a:cs typeface="Arial"/>
                <a:sym typeface="Arial"/>
              </a:rPr>
              <a:t>01</a:t>
            </a:r>
            <a:endParaRPr sz="6000" b="0" i="0" u="none" strike="noStrike" cap="none">
              <a:solidFill>
                <a:schemeClr val="accent6"/>
              </a:solidFill>
              <a:latin typeface="Arial"/>
              <a:ea typeface="Arial"/>
              <a:cs typeface="Arial"/>
              <a:sym typeface="Arial"/>
            </a:endParaRPr>
          </a:p>
        </p:txBody>
      </p:sp>
      <p:sp>
        <p:nvSpPr>
          <p:cNvPr id="1818" name="Google Shape;1818;p44"/>
          <p:cNvSpPr txBox="1"/>
          <p:nvPr/>
        </p:nvSpPr>
        <p:spPr>
          <a:xfrm>
            <a:off x="5615000" y="3536925"/>
            <a:ext cx="29718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Arial"/>
                <a:ea typeface="Arial"/>
                <a:cs typeface="Arial"/>
                <a:sym typeface="Arial"/>
              </a:rPr>
              <a:t>Sûr de partager avec les outils d'IA</a:t>
            </a:r>
            <a:endParaRPr sz="2400" b="0" i="0" u="none" strike="noStrike" cap="none">
              <a:solidFill>
                <a:srgbClr val="092838"/>
              </a:solidFill>
              <a:latin typeface="Arial"/>
              <a:ea typeface="Arial"/>
              <a:cs typeface="Arial"/>
              <a:sym typeface="Arial"/>
            </a:endParaRPr>
          </a:p>
        </p:txBody>
      </p:sp>
      <p:sp>
        <p:nvSpPr>
          <p:cNvPr id="1819" name="Google Shape;1819;p44"/>
          <p:cNvSpPr txBox="1"/>
          <p:nvPr/>
        </p:nvSpPr>
        <p:spPr>
          <a:xfrm>
            <a:off x="5957900" y="4483388"/>
            <a:ext cx="2455200" cy="844982"/>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Localisation générale </a:t>
            </a:r>
            <a:r>
              <a:rPr lang="en" sz="1800" b="0" i="0" u="none" strike="noStrike" cap="none">
                <a:solidFill>
                  <a:srgbClr val="000000"/>
                </a:solidFill>
                <a:latin typeface="Arial"/>
                <a:ea typeface="Arial"/>
                <a:cs typeface="Arial"/>
                <a:sym typeface="Arial"/>
              </a:rPr>
              <a:t>(e.g., votre ville ou votre pays)</a:t>
            </a:r>
            <a:endParaRPr sz="1800" b="0" i="0" u="none" strike="noStrike" cap="none">
              <a:solidFill>
                <a:srgbClr val="092838"/>
              </a:solidFill>
              <a:latin typeface="Arial"/>
              <a:ea typeface="Arial"/>
              <a:cs typeface="Arial"/>
              <a:sym typeface="Arial"/>
            </a:endParaRPr>
          </a:p>
        </p:txBody>
      </p:sp>
      <p:sp>
        <p:nvSpPr>
          <p:cNvPr id="1820" name="Google Shape;1820;p44"/>
          <p:cNvSpPr txBox="1"/>
          <p:nvPr/>
        </p:nvSpPr>
        <p:spPr>
          <a:xfrm>
            <a:off x="5957900" y="5575602"/>
            <a:ext cx="2628900" cy="11223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Instructions créatives (ex.: «Écris un poème sur le Ramadan ou la fête nationale»)</a:t>
            </a:r>
            <a:endParaRPr sz="1800" b="0" i="0" u="none" strike="noStrike" cap="none">
              <a:solidFill>
                <a:srgbClr val="092838"/>
              </a:solidFill>
              <a:latin typeface="Arial"/>
              <a:ea typeface="Arial"/>
              <a:cs typeface="Arial"/>
              <a:sym typeface="Arial"/>
            </a:endParaRPr>
          </a:p>
        </p:txBody>
      </p:sp>
      <p:sp>
        <p:nvSpPr>
          <p:cNvPr id="1821" name="Google Shape;1821;p44"/>
          <p:cNvSpPr txBox="1"/>
          <p:nvPr/>
        </p:nvSpPr>
        <p:spPr>
          <a:xfrm>
            <a:off x="5957900" y="7044614"/>
            <a:ext cx="26289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Informations publiques et questions générales</a:t>
            </a:r>
            <a:endParaRPr sz="1800" b="0" i="0" u="none" strike="noStrike" cap="none">
              <a:solidFill>
                <a:srgbClr val="092838"/>
              </a:solidFill>
              <a:latin typeface="Arial"/>
              <a:ea typeface="Arial"/>
              <a:cs typeface="Arial"/>
              <a:sym typeface="Arial"/>
            </a:endParaRPr>
          </a:p>
        </p:txBody>
      </p:sp>
      <p:grpSp>
        <p:nvGrpSpPr>
          <p:cNvPr id="1822" name="Google Shape;1822;p44"/>
          <p:cNvGrpSpPr/>
          <p:nvPr/>
        </p:nvGrpSpPr>
        <p:grpSpPr>
          <a:xfrm>
            <a:off x="5694980" y="4555532"/>
            <a:ext cx="178842" cy="159067"/>
            <a:chOff x="671395" y="3895621"/>
            <a:chExt cx="119228" cy="106045"/>
          </a:xfrm>
        </p:grpSpPr>
        <p:sp>
          <p:nvSpPr>
            <p:cNvPr id="1823" name="Google Shape;1823;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24" name="Google Shape;1824;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grpSp>
        <p:nvGrpSpPr>
          <p:cNvPr id="1825" name="Google Shape;1825;p44"/>
          <p:cNvGrpSpPr/>
          <p:nvPr/>
        </p:nvGrpSpPr>
        <p:grpSpPr>
          <a:xfrm>
            <a:off x="5694980" y="5646383"/>
            <a:ext cx="178842" cy="159067"/>
            <a:chOff x="671395" y="3895621"/>
            <a:chExt cx="119228" cy="106045"/>
          </a:xfrm>
        </p:grpSpPr>
        <p:sp>
          <p:nvSpPr>
            <p:cNvPr id="1826" name="Google Shape;1826;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27" name="Google Shape;1827;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grpSp>
        <p:nvGrpSpPr>
          <p:cNvPr id="1828" name="Google Shape;1828;p44"/>
          <p:cNvGrpSpPr/>
          <p:nvPr/>
        </p:nvGrpSpPr>
        <p:grpSpPr>
          <a:xfrm>
            <a:off x="5694980" y="7106658"/>
            <a:ext cx="178842" cy="159067"/>
            <a:chOff x="671395" y="3895621"/>
            <a:chExt cx="119228" cy="106045"/>
          </a:xfrm>
        </p:grpSpPr>
        <p:sp>
          <p:nvSpPr>
            <p:cNvPr id="1829" name="Google Shape;1829;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30" name="Google Shape;1830;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sp>
        <p:nvSpPr>
          <p:cNvPr id="1831" name="Google Shape;1831;p44"/>
          <p:cNvSpPr txBox="1"/>
          <p:nvPr/>
        </p:nvSpPr>
        <p:spPr>
          <a:xfrm>
            <a:off x="9934791" y="2519363"/>
            <a:ext cx="1052700" cy="942900"/>
          </a:xfrm>
          <a:prstGeom prst="rect">
            <a:avLst/>
          </a:prstGeom>
          <a:noFill/>
          <a:ln>
            <a:noFill/>
          </a:ln>
        </p:spPr>
        <p:txBody>
          <a:bodyPr spcFirstLastPara="1" wrap="square" lIns="0" tIns="19050" rIns="0" bIns="0" anchor="t" anchorCtr="0">
            <a:spAutoFit/>
          </a:bodyPr>
          <a:lstStyle/>
          <a:p>
            <a:pPr marL="18098"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accent6"/>
                </a:solidFill>
                <a:latin typeface="Arial"/>
                <a:ea typeface="Arial"/>
                <a:cs typeface="Arial"/>
                <a:sym typeface="Arial"/>
              </a:rPr>
              <a:t>02</a:t>
            </a:r>
            <a:endParaRPr sz="6000" b="0" i="0" u="none" strike="noStrike" cap="none">
              <a:solidFill>
                <a:schemeClr val="accent6"/>
              </a:solidFill>
              <a:latin typeface="Arial"/>
              <a:ea typeface="Arial"/>
              <a:cs typeface="Arial"/>
              <a:sym typeface="Arial"/>
            </a:endParaRPr>
          </a:p>
        </p:txBody>
      </p:sp>
      <p:sp>
        <p:nvSpPr>
          <p:cNvPr id="1832" name="Google Shape;1832;p44"/>
          <p:cNvSpPr txBox="1"/>
          <p:nvPr/>
        </p:nvSpPr>
        <p:spPr>
          <a:xfrm>
            <a:off x="9934800" y="3536925"/>
            <a:ext cx="31050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Arial"/>
                <a:ea typeface="Arial"/>
                <a:cs typeface="Arial"/>
                <a:sym typeface="Arial"/>
              </a:rPr>
              <a:t>Pas sûr de partager avec les outils d'IA</a:t>
            </a:r>
            <a:endParaRPr sz="2400" b="0" i="0" u="none" strike="noStrike" cap="none">
              <a:solidFill>
                <a:srgbClr val="092838"/>
              </a:solidFill>
              <a:latin typeface="Arial"/>
              <a:ea typeface="Arial"/>
              <a:cs typeface="Arial"/>
              <a:sym typeface="Arial"/>
            </a:endParaRPr>
          </a:p>
        </p:txBody>
      </p:sp>
      <p:sp>
        <p:nvSpPr>
          <p:cNvPr id="1833" name="Google Shape;1833;p44"/>
          <p:cNvSpPr txBox="1"/>
          <p:nvPr/>
        </p:nvSpPr>
        <p:spPr>
          <a:xfrm>
            <a:off x="10197699" y="4483400"/>
            <a:ext cx="2841300" cy="845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Numéros de compte bancaire ou détails Wave ou Orange Money</a:t>
            </a:r>
            <a:endParaRPr sz="1800" b="0" i="0" u="none" strike="noStrike" cap="none">
              <a:solidFill>
                <a:srgbClr val="092838"/>
              </a:solidFill>
              <a:latin typeface="Arial"/>
              <a:ea typeface="Arial"/>
              <a:cs typeface="Arial"/>
              <a:sym typeface="Arial"/>
            </a:endParaRPr>
          </a:p>
        </p:txBody>
      </p:sp>
      <p:sp>
        <p:nvSpPr>
          <p:cNvPr id="1834" name="Google Shape;1834;p44"/>
          <p:cNvSpPr txBox="1"/>
          <p:nvPr/>
        </p:nvSpPr>
        <p:spPr>
          <a:xfrm>
            <a:off x="10197699" y="5467950"/>
            <a:ext cx="2580900" cy="845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Informations figurant sur la carte d'identité ou le passeport</a:t>
            </a:r>
            <a:endParaRPr sz="1800" b="0" i="0" u="none" strike="noStrike" cap="none">
              <a:solidFill>
                <a:srgbClr val="092838"/>
              </a:solidFill>
              <a:latin typeface="Arial"/>
              <a:ea typeface="Arial"/>
              <a:cs typeface="Arial"/>
              <a:sym typeface="Arial"/>
            </a:endParaRPr>
          </a:p>
        </p:txBody>
      </p:sp>
      <p:sp>
        <p:nvSpPr>
          <p:cNvPr id="1835" name="Google Shape;1835;p44"/>
          <p:cNvSpPr txBox="1"/>
          <p:nvPr/>
        </p:nvSpPr>
        <p:spPr>
          <a:xfrm>
            <a:off x="10197699" y="6505650"/>
            <a:ext cx="2841300" cy="845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Conversations privées, notes vocales ou images d’autrui</a:t>
            </a:r>
            <a:endParaRPr sz="1800" b="0" i="0" u="none" strike="noStrike" cap="none">
              <a:solidFill>
                <a:srgbClr val="092838"/>
              </a:solidFill>
              <a:latin typeface="Arial"/>
              <a:ea typeface="Arial"/>
              <a:cs typeface="Arial"/>
              <a:sym typeface="Arial"/>
            </a:endParaRPr>
          </a:p>
        </p:txBody>
      </p:sp>
      <p:grpSp>
        <p:nvGrpSpPr>
          <p:cNvPr id="1836" name="Google Shape;1836;p44"/>
          <p:cNvGrpSpPr/>
          <p:nvPr/>
        </p:nvGrpSpPr>
        <p:grpSpPr>
          <a:xfrm>
            <a:off x="9934784" y="4555532"/>
            <a:ext cx="178842" cy="159067"/>
            <a:chOff x="671395" y="3895621"/>
            <a:chExt cx="119228" cy="106045"/>
          </a:xfrm>
        </p:grpSpPr>
        <p:sp>
          <p:nvSpPr>
            <p:cNvPr id="1837" name="Google Shape;1837;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38" name="Google Shape;1838;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grpSp>
        <p:nvGrpSpPr>
          <p:cNvPr id="1839" name="Google Shape;1839;p44"/>
          <p:cNvGrpSpPr/>
          <p:nvPr/>
        </p:nvGrpSpPr>
        <p:grpSpPr>
          <a:xfrm>
            <a:off x="9934784" y="5538749"/>
            <a:ext cx="178842" cy="159067"/>
            <a:chOff x="671395" y="3895621"/>
            <a:chExt cx="119228" cy="106045"/>
          </a:xfrm>
        </p:grpSpPr>
        <p:sp>
          <p:nvSpPr>
            <p:cNvPr id="1840" name="Google Shape;1840;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41" name="Google Shape;1841;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grpSp>
        <p:nvGrpSpPr>
          <p:cNvPr id="1842" name="Google Shape;1842;p44"/>
          <p:cNvGrpSpPr/>
          <p:nvPr/>
        </p:nvGrpSpPr>
        <p:grpSpPr>
          <a:xfrm>
            <a:off x="9934784" y="6567694"/>
            <a:ext cx="178842" cy="159067"/>
            <a:chOff x="671395" y="3895621"/>
            <a:chExt cx="119228" cy="106045"/>
          </a:xfrm>
        </p:grpSpPr>
        <p:sp>
          <p:nvSpPr>
            <p:cNvPr id="1843" name="Google Shape;1843;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44" name="Google Shape;1844;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sp>
        <p:nvSpPr>
          <p:cNvPr id="1845" name="Google Shape;1845;p44"/>
          <p:cNvSpPr txBox="1"/>
          <p:nvPr/>
        </p:nvSpPr>
        <p:spPr>
          <a:xfrm>
            <a:off x="10197700" y="7472957"/>
            <a:ext cx="2841300" cy="845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Photos de votre domicile, de vos enfants ou documents d’identité</a:t>
            </a:r>
            <a:endParaRPr sz="1800" b="0" i="0" u="none" strike="noStrike" cap="none">
              <a:solidFill>
                <a:srgbClr val="092838"/>
              </a:solidFill>
              <a:latin typeface="Arial"/>
              <a:ea typeface="Arial"/>
              <a:cs typeface="Arial"/>
              <a:sym typeface="Arial"/>
            </a:endParaRPr>
          </a:p>
        </p:txBody>
      </p:sp>
      <p:grpSp>
        <p:nvGrpSpPr>
          <p:cNvPr id="1846" name="Google Shape;1846;p44"/>
          <p:cNvGrpSpPr/>
          <p:nvPr/>
        </p:nvGrpSpPr>
        <p:grpSpPr>
          <a:xfrm>
            <a:off x="9934784" y="7535001"/>
            <a:ext cx="178842" cy="159067"/>
            <a:chOff x="671395" y="3895621"/>
            <a:chExt cx="119228" cy="106045"/>
          </a:xfrm>
        </p:grpSpPr>
        <p:sp>
          <p:nvSpPr>
            <p:cNvPr id="1847" name="Google Shape;1847;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48" name="Google Shape;1848;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sp>
        <p:nvSpPr>
          <p:cNvPr id="1849" name="Google Shape;1849;p44"/>
          <p:cNvSpPr txBox="1"/>
          <p:nvPr/>
        </p:nvSpPr>
        <p:spPr>
          <a:xfrm>
            <a:off x="13903350" y="2514206"/>
            <a:ext cx="2351400" cy="7527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Arial"/>
                <a:ea typeface="Arial"/>
                <a:cs typeface="Arial"/>
                <a:sym typeface="Arial"/>
              </a:rPr>
              <a:t>Signaux </a:t>
            </a:r>
            <a:endParaRPr sz="2400" b="1" i="0" u="none" strike="noStrike" cap="none">
              <a:solidFill>
                <a:srgbClr val="FFFFFF"/>
              </a:solidFill>
              <a:latin typeface="Arial"/>
              <a:ea typeface="Arial"/>
              <a:cs typeface="Arial"/>
              <a:sym typeface="Arial"/>
            </a:endParaRPr>
          </a:p>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Arial"/>
                <a:ea typeface="Arial"/>
                <a:cs typeface="Arial"/>
                <a:sym typeface="Arial"/>
              </a:rPr>
              <a:t>d’alerte</a:t>
            </a:r>
            <a:endParaRPr sz="2400" b="1" i="0" u="none" strike="noStrike" cap="none">
              <a:solidFill>
                <a:srgbClr val="FFFFFF"/>
              </a:solidFill>
              <a:latin typeface="Arial"/>
              <a:ea typeface="Arial"/>
              <a:cs typeface="Arial"/>
              <a:sym typeface="Arial"/>
            </a:endParaRPr>
          </a:p>
        </p:txBody>
      </p:sp>
      <p:sp>
        <p:nvSpPr>
          <p:cNvPr id="1850" name="Google Shape;1850;p44"/>
          <p:cNvSpPr txBox="1"/>
          <p:nvPr/>
        </p:nvSpPr>
        <p:spPr>
          <a:xfrm>
            <a:off x="14223091" y="3517642"/>
            <a:ext cx="29718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Arial"/>
                <a:ea typeface="Arial"/>
                <a:cs typeface="Arial"/>
                <a:sym typeface="Arial"/>
              </a:rPr>
              <a:t>Applications d’IA qui demande beaucoup  d’autorisations</a:t>
            </a:r>
            <a:endParaRPr sz="1706" b="0" i="0" u="none" strike="noStrike" cap="none">
              <a:solidFill>
                <a:srgbClr val="FFFFFF"/>
              </a:solidFill>
              <a:latin typeface="Arial"/>
              <a:ea typeface="Arial"/>
              <a:cs typeface="Arial"/>
              <a:sym typeface="Arial"/>
            </a:endParaRPr>
          </a:p>
        </p:txBody>
      </p:sp>
      <p:grpSp>
        <p:nvGrpSpPr>
          <p:cNvPr id="1851" name="Google Shape;1851;p44"/>
          <p:cNvGrpSpPr/>
          <p:nvPr/>
        </p:nvGrpSpPr>
        <p:grpSpPr>
          <a:xfrm>
            <a:off x="13960171" y="3589792"/>
            <a:ext cx="178842" cy="159067"/>
            <a:chOff x="671395" y="3895621"/>
            <a:chExt cx="119228" cy="106045"/>
          </a:xfrm>
        </p:grpSpPr>
        <p:sp>
          <p:nvSpPr>
            <p:cNvPr id="1852" name="Google Shape;1852;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53" name="Google Shape;1853;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sp>
        <p:nvSpPr>
          <p:cNvPr id="1854" name="Google Shape;1854;p44"/>
          <p:cNvSpPr txBox="1"/>
          <p:nvPr/>
        </p:nvSpPr>
        <p:spPr>
          <a:xfrm>
            <a:off x="14223091" y="4456894"/>
            <a:ext cx="28413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Arial"/>
                <a:ea typeface="Arial"/>
                <a:cs typeface="Arial"/>
                <a:sym typeface="Arial"/>
              </a:rPr>
              <a:t>Outils gratuits demandant des informations sensibles</a:t>
            </a:r>
            <a:endParaRPr sz="1706" b="0" i="0" u="none" strike="noStrike" cap="none">
              <a:solidFill>
                <a:srgbClr val="FFFFFF"/>
              </a:solidFill>
              <a:latin typeface="Arial"/>
              <a:ea typeface="Arial"/>
              <a:cs typeface="Arial"/>
              <a:sym typeface="Arial"/>
            </a:endParaRPr>
          </a:p>
        </p:txBody>
      </p:sp>
      <p:grpSp>
        <p:nvGrpSpPr>
          <p:cNvPr id="1855" name="Google Shape;1855;p44"/>
          <p:cNvGrpSpPr/>
          <p:nvPr/>
        </p:nvGrpSpPr>
        <p:grpSpPr>
          <a:xfrm>
            <a:off x="13960171" y="4529038"/>
            <a:ext cx="178842" cy="159067"/>
            <a:chOff x="671395" y="3895621"/>
            <a:chExt cx="119228" cy="106045"/>
          </a:xfrm>
        </p:grpSpPr>
        <p:sp>
          <p:nvSpPr>
            <p:cNvPr id="1856" name="Google Shape;1856;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57" name="Google Shape;1857;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sp>
        <p:nvSpPr>
          <p:cNvPr id="1858" name="Google Shape;1858;p44"/>
          <p:cNvSpPr txBox="1"/>
          <p:nvPr/>
        </p:nvSpPr>
        <p:spPr>
          <a:xfrm>
            <a:off x="14223091" y="5118667"/>
            <a:ext cx="3105000" cy="801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FFFFFF"/>
                </a:solidFill>
                <a:latin typeface="Arial"/>
                <a:ea typeface="Arial"/>
                <a:cs typeface="Arial"/>
                <a:sym typeface="Arial"/>
              </a:rPr>
              <a:t>Applications qui vous poussent à agir immédiatement</a:t>
            </a:r>
            <a:endParaRPr sz="1706" b="0" i="0" u="none" strike="noStrike" cap="none">
              <a:solidFill>
                <a:srgbClr val="FFFFFF"/>
              </a:solidFill>
              <a:latin typeface="Arial"/>
              <a:ea typeface="Arial"/>
              <a:cs typeface="Arial"/>
              <a:sym typeface="Arial"/>
            </a:endParaRPr>
          </a:p>
        </p:txBody>
      </p:sp>
      <p:grpSp>
        <p:nvGrpSpPr>
          <p:cNvPr id="1859" name="Google Shape;1859;p44"/>
          <p:cNvGrpSpPr/>
          <p:nvPr/>
        </p:nvGrpSpPr>
        <p:grpSpPr>
          <a:xfrm>
            <a:off x="13960171" y="5190794"/>
            <a:ext cx="178842" cy="159067"/>
            <a:chOff x="671395" y="3895621"/>
            <a:chExt cx="119228" cy="106045"/>
          </a:xfrm>
        </p:grpSpPr>
        <p:sp>
          <p:nvSpPr>
            <p:cNvPr id="1860" name="Google Shape;1860;p4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61" name="Google Shape;1861;p4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pic>
        <p:nvPicPr>
          <p:cNvPr id="1862" name="Google Shape;1862;p44" title="Flag.png"/>
          <p:cNvPicPr preferRelativeResize="0"/>
          <p:nvPr/>
        </p:nvPicPr>
        <p:blipFill rotWithShape="1">
          <a:blip r:embed="rId3">
            <a:alphaModFix/>
          </a:blip>
          <a:srcRect/>
          <a:stretch/>
        </p:blipFill>
        <p:spPr>
          <a:xfrm>
            <a:off x="16462908" y="2532900"/>
            <a:ext cx="658290" cy="845100"/>
          </a:xfrm>
          <a:prstGeom prst="rect">
            <a:avLst/>
          </a:prstGeom>
          <a:noFill/>
          <a:ln>
            <a:noFill/>
          </a:ln>
        </p:spPr>
      </p:pic>
      <p:sp>
        <p:nvSpPr>
          <p:cNvPr id="1863" name="Google Shape;1863;p44"/>
          <p:cNvSpPr/>
          <p:nvPr/>
        </p:nvSpPr>
        <p:spPr>
          <a:xfrm>
            <a:off x="13640075" y="6366800"/>
            <a:ext cx="3852600" cy="24774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44"/>
          <p:cNvSpPr txBox="1"/>
          <p:nvPr/>
        </p:nvSpPr>
        <p:spPr>
          <a:xfrm>
            <a:off x="13903350" y="6694955"/>
            <a:ext cx="3217800" cy="1847100"/>
          </a:xfrm>
          <a:prstGeom prst="rect">
            <a:avLst/>
          </a:prstGeom>
          <a:noFill/>
          <a:ln>
            <a:noFill/>
          </a:ln>
        </p:spPr>
        <p:txBody>
          <a:bodyPr spcFirstLastPara="1" wrap="square" lIns="0" tIns="0" rIns="0" bIns="0" anchor="t" anchorCtr="0">
            <a:spAutoFit/>
          </a:bodyPr>
          <a:lstStyle/>
          <a:p>
            <a:pPr marL="0" marR="762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accent4"/>
                </a:solidFill>
                <a:latin typeface="Arial"/>
                <a:ea typeface="Arial"/>
                <a:cs typeface="Arial"/>
                <a:sym typeface="Arial"/>
              </a:rPr>
              <a:t>Vos données sont précieuses – protégez-les comme vous protégez votre argent. </a:t>
            </a:r>
            <a:endParaRPr sz="2400" b="1" i="0" u="none" strike="noStrike" cap="none">
              <a:solidFill>
                <a:schemeClr val="accent4"/>
              </a:solidFill>
              <a:latin typeface="Arial"/>
              <a:ea typeface="Arial"/>
              <a:cs typeface="Arial"/>
              <a:sym typeface="Arial"/>
            </a:endParaRPr>
          </a:p>
        </p:txBody>
      </p:sp>
      <p:sp>
        <p:nvSpPr>
          <p:cNvPr id="1865" name="Google Shape;1865;p44"/>
          <p:cNvSpPr txBox="1">
            <a:spLocks noGrp="1"/>
          </p:cNvSpPr>
          <p:nvPr>
            <p:ph type="subTitle" idx="2"/>
          </p:nvPr>
        </p:nvSpPr>
        <p:spPr>
          <a:xfrm>
            <a:off x="429768" y="429768"/>
            <a:ext cx="4928700" cy="1539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t>SÉCURITÉ ET PROTECTION DE L'IA</a:t>
            </a:r>
            <a:endParaRPr sz="1000"/>
          </a:p>
        </p:txBody>
      </p:sp>
      <p:sp>
        <p:nvSpPr>
          <p:cNvPr id="1866" name="Google Shape;1866;p44"/>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t>Comprendre l'IA dans votre vie quotidienne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45"/>
          <p:cNvSpPr/>
          <p:nvPr/>
        </p:nvSpPr>
        <p:spPr>
          <a:xfrm>
            <a:off x="5091975" y="2867525"/>
            <a:ext cx="4244700" cy="5774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45"/>
          <p:cNvSpPr txBox="1">
            <a:spLocks noGrp="1"/>
          </p:cNvSpPr>
          <p:nvPr>
            <p:ph type="title"/>
          </p:nvPr>
        </p:nvSpPr>
        <p:spPr>
          <a:xfrm>
            <a:off x="777250" y="2532900"/>
            <a:ext cx="4024800" cy="2786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t>Devenez le gardien numérique de votre communauté</a:t>
            </a:r>
            <a:endParaRPr/>
          </a:p>
        </p:txBody>
      </p:sp>
      <p:sp>
        <p:nvSpPr>
          <p:cNvPr id="1873" name="Google Shape;1873;p45"/>
          <p:cNvSpPr/>
          <p:nvPr/>
        </p:nvSpPr>
        <p:spPr>
          <a:xfrm>
            <a:off x="9603754" y="2867525"/>
            <a:ext cx="4336800" cy="5774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45"/>
          <p:cNvSpPr txBox="1"/>
          <p:nvPr/>
        </p:nvSpPr>
        <p:spPr>
          <a:xfrm>
            <a:off x="5353817" y="3219450"/>
            <a:ext cx="20274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Arial"/>
                <a:ea typeface="Arial"/>
                <a:cs typeface="Arial"/>
                <a:sym typeface="Arial"/>
              </a:rPr>
              <a:t>Éduquez votre famille et vos amis</a:t>
            </a:r>
            <a:endParaRPr sz="1800" b="1" i="0" u="none" strike="noStrike" cap="none">
              <a:solidFill>
                <a:srgbClr val="FFFFFF"/>
              </a:solidFill>
              <a:latin typeface="Arial"/>
              <a:ea typeface="Arial"/>
              <a:cs typeface="Arial"/>
              <a:sym typeface="Arial"/>
            </a:endParaRPr>
          </a:p>
        </p:txBody>
      </p:sp>
      <p:sp>
        <p:nvSpPr>
          <p:cNvPr id="1875" name="Google Shape;1875;p45"/>
          <p:cNvSpPr txBox="1"/>
          <p:nvPr/>
        </p:nvSpPr>
        <p:spPr>
          <a:xfrm>
            <a:off x="5701654" y="4349688"/>
            <a:ext cx="33042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Partagez la méthode VÉRIFIER</a:t>
            </a:r>
            <a:endParaRPr sz="1800" b="0" i="0" u="none" strike="noStrike" cap="none">
              <a:solidFill>
                <a:srgbClr val="FFFFFF"/>
              </a:solidFill>
              <a:latin typeface="Arial"/>
              <a:ea typeface="Arial"/>
              <a:cs typeface="Arial"/>
              <a:sym typeface="Arial"/>
            </a:endParaRPr>
          </a:p>
        </p:txBody>
      </p:sp>
      <p:sp>
        <p:nvSpPr>
          <p:cNvPr id="1876" name="Google Shape;1876;p45"/>
          <p:cNvSpPr txBox="1"/>
          <p:nvPr/>
        </p:nvSpPr>
        <p:spPr>
          <a:xfrm>
            <a:off x="9895395" y="3219450"/>
            <a:ext cx="21423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Arial"/>
                <a:ea typeface="Arial"/>
                <a:cs typeface="Arial"/>
                <a:sym typeface="Arial"/>
              </a:rPr>
              <a:t>Lorsque vous voyez du contenu nuisible</a:t>
            </a:r>
            <a:endParaRPr sz="1800" b="1" i="0" u="none" strike="noStrike" cap="none">
              <a:solidFill>
                <a:srgbClr val="FFFFFF"/>
              </a:solidFill>
              <a:latin typeface="Arial"/>
              <a:ea typeface="Arial"/>
              <a:cs typeface="Arial"/>
              <a:sym typeface="Arial"/>
            </a:endParaRPr>
          </a:p>
        </p:txBody>
      </p:sp>
      <p:sp>
        <p:nvSpPr>
          <p:cNvPr id="1877" name="Google Shape;1877;p45"/>
          <p:cNvSpPr txBox="1"/>
          <p:nvPr/>
        </p:nvSpPr>
        <p:spPr>
          <a:xfrm>
            <a:off x="5701654" y="5063611"/>
            <a:ext cx="33042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Aidez les proches plus âgés à vérifier les messages</a:t>
            </a:r>
            <a:endParaRPr sz="1800" b="0" i="0" u="none" strike="noStrike" cap="none">
              <a:solidFill>
                <a:srgbClr val="FFFFFF"/>
              </a:solidFill>
              <a:latin typeface="Arial"/>
              <a:ea typeface="Arial"/>
              <a:cs typeface="Arial"/>
              <a:sym typeface="Arial"/>
            </a:endParaRPr>
          </a:p>
        </p:txBody>
      </p:sp>
      <p:sp>
        <p:nvSpPr>
          <p:cNvPr id="1878" name="Google Shape;1878;p45"/>
          <p:cNvSpPr txBox="1"/>
          <p:nvPr/>
        </p:nvSpPr>
        <p:spPr>
          <a:xfrm>
            <a:off x="5701654" y="5851299"/>
            <a:ext cx="33042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Apprenez aux enfants à reconnaître le faux contenu et les outils IA</a:t>
            </a:r>
            <a:endParaRPr sz="1800" b="0" i="0" u="none" strike="noStrike" cap="none">
              <a:solidFill>
                <a:srgbClr val="FFFFFF"/>
              </a:solidFill>
              <a:latin typeface="Arial"/>
              <a:ea typeface="Arial"/>
              <a:cs typeface="Arial"/>
              <a:sym typeface="Arial"/>
            </a:endParaRPr>
          </a:p>
        </p:txBody>
      </p:sp>
      <p:grpSp>
        <p:nvGrpSpPr>
          <p:cNvPr id="1879" name="Google Shape;1879;p45"/>
          <p:cNvGrpSpPr/>
          <p:nvPr/>
        </p:nvGrpSpPr>
        <p:grpSpPr>
          <a:xfrm>
            <a:off x="5353797" y="4419207"/>
            <a:ext cx="178842" cy="159067"/>
            <a:chOff x="671395" y="3895621"/>
            <a:chExt cx="119228" cy="106045"/>
          </a:xfrm>
        </p:grpSpPr>
        <p:sp>
          <p:nvSpPr>
            <p:cNvPr id="1880" name="Google Shape;1880;p45"/>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81" name="Google Shape;1881;p4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grpSp>
        <p:nvGrpSpPr>
          <p:cNvPr id="1882" name="Google Shape;1882;p45"/>
          <p:cNvGrpSpPr/>
          <p:nvPr/>
        </p:nvGrpSpPr>
        <p:grpSpPr>
          <a:xfrm>
            <a:off x="5353797" y="5126043"/>
            <a:ext cx="178842" cy="159067"/>
            <a:chOff x="671395" y="3895621"/>
            <a:chExt cx="119228" cy="106045"/>
          </a:xfrm>
        </p:grpSpPr>
        <p:sp>
          <p:nvSpPr>
            <p:cNvPr id="1883" name="Google Shape;1883;p45"/>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84" name="Google Shape;1884;p4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grpSp>
        <p:nvGrpSpPr>
          <p:cNvPr id="1885" name="Google Shape;1885;p45"/>
          <p:cNvGrpSpPr/>
          <p:nvPr/>
        </p:nvGrpSpPr>
        <p:grpSpPr>
          <a:xfrm>
            <a:off x="5353797" y="5925093"/>
            <a:ext cx="178842" cy="159067"/>
            <a:chOff x="671395" y="3895621"/>
            <a:chExt cx="119228" cy="106045"/>
          </a:xfrm>
        </p:grpSpPr>
        <p:sp>
          <p:nvSpPr>
            <p:cNvPr id="1886" name="Google Shape;1886;p45"/>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87" name="Google Shape;1887;p4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sp>
        <p:nvSpPr>
          <p:cNvPr id="1888" name="Google Shape;1888;p45"/>
          <p:cNvSpPr txBox="1"/>
          <p:nvPr/>
        </p:nvSpPr>
        <p:spPr>
          <a:xfrm>
            <a:off x="10224300" y="4235400"/>
            <a:ext cx="34746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Ne le transférez pas, même pour «prévenir les autres»</a:t>
            </a:r>
            <a:endParaRPr sz="1800" b="0" i="0" u="none" strike="noStrike" cap="none">
              <a:solidFill>
                <a:srgbClr val="FFFFFF"/>
              </a:solidFill>
              <a:latin typeface="Arial"/>
              <a:ea typeface="Arial"/>
              <a:cs typeface="Arial"/>
              <a:sym typeface="Arial"/>
            </a:endParaRPr>
          </a:p>
        </p:txBody>
      </p:sp>
      <p:sp>
        <p:nvSpPr>
          <p:cNvPr id="1889" name="Google Shape;1889;p45"/>
          <p:cNvSpPr txBox="1"/>
          <p:nvPr/>
        </p:nvSpPr>
        <p:spPr>
          <a:xfrm>
            <a:off x="10224300" y="4918650"/>
            <a:ext cx="3474600" cy="28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Signalez-le sur la plateforme</a:t>
            </a:r>
            <a:endParaRPr sz="1800" b="0" i="0" u="none" strike="noStrike" cap="none">
              <a:solidFill>
                <a:srgbClr val="FFFFFF"/>
              </a:solidFill>
              <a:latin typeface="Arial"/>
              <a:ea typeface="Arial"/>
              <a:cs typeface="Arial"/>
              <a:sym typeface="Arial"/>
            </a:endParaRPr>
          </a:p>
        </p:txBody>
      </p:sp>
      <p:sp>
        <p:nvSpPr>
          <p:cNvPr id="1890" name="Google Shape;1890;p45"/>
          <p:cNvSpPr txBox="1"/>
          <p:nvPr/>
        </p:nvSpPr>
        <p:spPr>
          <a:xfrm>
            <a:off x="10224300" y="5346883"/>
            <a:ext cx="3346800" cy="520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Contactez les personnes concernées en privé si elles sont affectées</a:t>
            </a:r>
            <a:endParaRPr sz="1800" b="0" i="0" u="none" strike="noStrike" cap="none">
              <a:solidFill>
                <a:srgbClr val="FFFFFF"/>
              </a:solidFill>
              <a:latin typeface="Arial"/>
              <a:ea typeface="Arial"/>
              <a:cs typeface="Arial"/>
              <a:sym typeface="Arial"/>
            </a:endParaRPr>
          </a:p>
        </p:txBody>
      </p:sp>
      <p:grpSp>
        <p:nvGrpSpPr>
          <p:cNvPr id="1891" name="Google Shape;1891;p45"/>
          <p:cNvGrpSpPr/>
          <p:nvPr/>
        </p:nvGrpSpPr>
        <p:grpSpPr>
          <a:xfrm>
            <a:off x="9876442" y="4304907"/>
            <a:ext cx="178842" cy="159067"/>
            <a:chOff x="671395" y="3895621"/>
            <a:chExt cx="119228" cy="106045"/>
          </a:xfrm>
        </p:grpSpPr>
        <p:sp>
          <p:nvSpPr>
            <p:cNvPr id="1892" name="Google Shape;1892;p45"/>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93" name="Google Shape;1893;p4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grpSp>
        <p:nvGrpSpPr>
          <p:cNvPr id="1894" name="Google Shape;1894;p45"/>
          <p:cNvGrpSpPr/>
          <p:nvPr/>
        </p:nvGrpSpPr>
        <p:grpSpPr>
          <a:xfrm>
            <a:off x="9876442" y="4981073"/>
            <a:ext cx="178842" cy="159067"/>
            <a:chOff x="671395" y="3895621"/>
            <a:chExt cx="119228" cy="106045"/>
          </a:xfrm>
        </p:grpSpPr>
        <p:sp>
          <p:nvSpPr>
            <p:cNvPr id="1895" name="Google Shape;1895;p45"/>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96" name="Google Shape;1896;p4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grpSp>
        <p:nvGrpSpPr>
          <p:cNvPr id="1897" name="Google Shape;1897;p45"/>
          <p:cNvGrpSpPr/>
          <p:nvPr/>
        </p:nvGrpSpPr>
        <p:grpSpPr>
          <a:xfrm>
            <a:off x="9876442" y="5420672"/>
            <a:ext cx="178842" cy="159067"/>
            <a:chOff x="671395" y="3895621"/>
            <a:chExt cx="119228" cy="106045"/>
          </a:xfrm>
        </p:grpSpPr>
        <p:sp>
          <p:nvSpPr>
            <p:cNvPr id="1898" name="Google Shape;1898;p45"/>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899" name="Google Shape;1899;p4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sp>
        <p:nvSpPr>
          <p:cNvPr id="1900" name="Google Shape;1900;p45"/>
          <p:cNvSpPr txBox="1"/>
          <p:nvPr/>
        </p:nvSpPr>
        <p:spPr>
          <a:xfrm>
            <a:off x="10224300" y="6319899"/>
            <a:ext cx="3474600" cy="83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Pour les menaces ou arnaques graves, contactez les autorités locales</a:t>
            </a:r>
            <a:endParaRPr sz="1800" b="0" i="0" u="none" strike="noStrike" cap="none">
              <a:solidFill>
                <a:srgbClr val="FFFFFF"/>
              </a:solidFill>
              <a:latin typeface="Arial"/>
              <a:ea typeface="Arial"/>
              <a:cs typeface="Arial"/>
              <a:sym typeface="Arial"/>
            </a:endParaRPr>
          </a:p>
        </p:txBody>
      </p:sp>
      <p:grpSp>
        <p:nvGrpSpPr>
          <p:cNvPr id="1901" name="Google Shape;1901;p45"/>
          <p:cNvGrpSpPr/>
          <p:nvPr/>
        </p:nvGrpSpPr>
        <p:grpSpPr>
          <a:xfrm>
            <a:off x="9876442" y="6393696"/>
            <a:ext cx="178842" cy="159067"/>
            <a:chOff x="671395" y="3895621"/>
            <a:chExt cx="119228" cy="106045"/>
          </a:xfrm>
        </p:grpSpPr>
        <p:sp>
          <p:nvSpPr>
            <p:cNvPr id="1902" name="Google Shape;1902;p45"/>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903" name="Google Shape;1903;p4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pic>
        <p:nvPicPr>
          <p:cNvPr id="1904" name="Google Shape;1904;p45" title="Teach.png"/>
          <p:cNvPicPr preferRelativeResize="0"/>
          <p:nvPr/>
        </p:nvPicPr>
        <p:blipFill rotWithShape="1">
          <a:blip r:embed="rId3">
            <a:alphaModFix/>
          </a:blip>
          <a:srcRect/>
          <a:stretch/>
        </p:blipFill>
        <p:spPr>
          <a:xfrm>
            <a:off x="7954106" y="3219450"/>
            <a:ext cx="764928" cy="684691"/>
          </a:xfrm>
          <a:prstGeom prst="rect">
            <a:avLst/>
          </a:prstGeom>
          <a:noFill/>
          <a:ln>
            <a:noFill/>
          </a:ln>
        </p:spPr>
      </p:pic>
      <p:pic>
        <p:nvPicPr>
          <p:cNvPr id="1905" name="Google Shape;1905;p45" title="Caution.png"/>
          <p:cNvPicPr preferRelativeResize="0"/>
          <p:nvPr/>
        </p:nvPicPr>
        <p:blipFill rotWithShape="1">
          <a:blip r:embed="rId4">
            <a:alphaModFix/>
          </a:blip>
          <a:srcRect/>
          <a:stretch/>
        </p:blipFill>
        <p:spPr>
          <a:xfrm>
            <a:off x="12581476" y="3230149"/>
            <a:ext cx="639223" cy="663295"/>
          </a:xfrm>
          <a:prstGeom prst="rect">
            <a:avLst/>
          </a:prstGeom>
          <a:noFill/>
          <a:ln>
            <a:noFill/>
          </a:ln>
        </p:spPr>
      </p:pic>
      <p:grpSp>
        <p:nvGrpSpPr>
          <p:cNvPr id="1906" name="Google Shape;1906;p45"/>
          <p:cNvGrpSpPr/>
          <p:nvPr/>
        </p:nvGrpSpPr>
        <p:grpSpPr>
          <a:xfrm>
            <a:off x="9876442" y="7469146"/>
            <a:ext cx="178842" cy="159067"/>
            <a:chOff x="671395" y="3895621"/>
            <a:chExt cx="119228" cy="106045"/>
          </a:xfrm>
        </p:grpSpPr>
        <p:sp>
          <p:nvSpPr>
            <p:cNvPr id="1907" name="Google Shape;1907;p45"/>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1908" name="Google Shape;1908;p4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grpSp>
      <p:sp>
        <p:nvSpPr>
          <p:cNvPr id="1909" name="Google Shape;1909;p45"/>
          <p:cNvSpPr txBox="1"/>
          <p:nvPr/>
        </p:nvSpPr>
        <p:spPr>
          <a:xfrm>
            <a:off x="10224300" y="7281050"/>
            <a:ext cx="3150900" cy="83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Pour les menaces d'images intimes, contactez les lignes d'assistance et signalez-le sur stopNCII.org</a:t>
            </a:r>
            <a:endParaRPr sz="1950" b="0" i="0" u="none" strike="noStrike" cap="none">
              <a:solidFill>
                <a:srgbClr val="FFFFFF"/>
              </a:solidFill>
              <a:latin typeface="Arial"/>
              <a:ea typeface="Arial"/>
              <a:cs typeface="Arial"/>
              <a:sym typeface="Arial"/>
            </a:endParaRPr>
          </a:p>
        </p:txBody>
      </p:sp>
      <p:sp>
        <p:nvSpPr>
          <p:cNvPr id="1910" name="Google Shape;1910;p45"/>
          <p:cNvSpPr txBox="1"/>
          <p:nvPr/>
        </p:nvSpPr>
        <p:spPr>
          <a:xfrm>
            <a:off x="14186734" y="7208333"/>
            <a:ext cx="3343200" cy="1399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Arial"/>
                <a:ea typeface="Arial"/>
                <a:cs typeface="Arial"/>
                <a:sym typeface="Arial"/>
              </a:rPr>
              <a:t>Lorsque vous vérifiez avant de partager, vous ne vous contentez pas d’être prudent – vous construisez un internet plus sûr pour tous.</a:t>
            </a:r>
            <a:endParaRPr sz="1800" b="0" i="0" u="none" strike="noStrike" cap="none">
              <a:solidFill>
                <a:srgbClr val="092838"/>
              </a:solidFill>
              <a:latin typeface="Arial"/>
              <a:ea typeface="Arial"/>
              <a:cs typeface="Arial"/>
              <a:sym typeface="Arial"/>
            </a:endParaRPr>
          </a:p>
        </p:txBody>
      </p:sp>
      <p:sp>
        <p:nvSpPr>
          <p:cNvPr id="1911" name="Google Shape;1911;p45"/>
          <p:cNvSpPr txBox="1"/>
          <p:nvPr/>
        </p:nvSpPr>
        <p:spPr>
          <a:xfrm>
            <a:off x="14206234" y="5648430"/>
            <a:ext cx="3304200" cy="14916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92838"/>
                </a:solidFill>
                <a:latin typeface="Arial"/>
                <a:ea typeface="Arial"/>
                <a:cs typeface="Arial"/>
                <a:sym typeface="Arial"/>
              </a:rPr>
              <a:t>Vos habitudes numériques protègent l'ensemble de votre réseau.</a:t>
            </a:r>
            <a:endParaRPr sz="2400" b="1" i="0" u="none" strike="noStrike" cap="none">
              <a:solidFill>
                <a:srgbClr val="092838"/>
              </a:solidFill>
              <a:latin typeface="Arial"/>
              <a:ea typeface="Arial"/>
              <a:cs typeface="Arial"/>
              <a:sym typeface="Arial"/>
            </a:endParaRPr>
          </a:p>
        </p:txBody>
      </p:sp>
      <p:sp>
        <p:nvSpPr>
          <p:cNvPr id="1912" name="Google Shape;1912;p45"/>
          <p:cNvSpPr txBox="1">
            <a:spLocks noGrp="1"/>
          </p:cNvSpPr>
          <p:nvPr>
            <p:ph type="subTitle" idx="2"/>
          </p:nvPr>
        </p:nvSpPr>
        <p:spPr>
          <a:xfrm>
            <a:off x="429768" y="429768"/>
            <a:ext cx="4928700" cy="1539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SzPts val="1800"/>
              <a:buNone/>
            </a:pPr>
            <a:r>
              <a:rPr lang="en" sz="1000"/>
              <a:t>SÉCURITÉ ET PROTECTION DE L'IA</a:t>
            </a:r>
            <a:endParaRPr sz="1000"/>
          </a:p>
        </p:txBody>
      </p:sp>
      <p:sp>
        <p:nvSpPr>
          <p:cNvPr id="1913" name="Google Shape;1913;p45"/>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t>Comprendre l'IA dans votre vie quotidienne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46"/>
          <p:cNvSpPr txBox="1">
            <a:spLocks noGrp="1"/>
          </p:cNvSpPr>
          <p:nvPr>
            <p:ph type="ctrTitle"/>
          </p:nvPr>
        </p:nvSpPr>
        <p:spPr>
          <a:xfrm>
            <a:off x="1527050" y="4207800"/>
            <a:ext cx="6688200" cy="861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t>IA et</a:t>
            </a:r>
            <a:endParaRPr/>
          </a:p>
          <a:p>
            <a:pPr marL="0" lvl="0" indent="0" algn="l" rtl="0">
              <a:lnSpc>
                <a:spcPct val="100000"/>
              </a:lnSpc>
              <a:spcBef>
                <a:spcPts val="0"/>
              </a:spcBef>
              <a:spcAft>
                <a:spcPts val="0"/>
              </a:spcAft>
              <a:buSzPts val="5600"/>
              <a:buNone/>
            </a:pPr>
            <a:r>
              <a:rPr lang="en"/>
              <a:t>votre avenir</a:t>
            </a:r>
            <a:endParaRPr/>
          </a:p>
        </p:txBody>
      </p:sp>
      <p:pic>
        <p:nvPicPr>
          <p:cNvPr id="1919" name="Google Shape;1919;p46" title="516629.jpg"/>
          <p:cNvPicPr preferRelativeResize="0"/>
          <p:nvPr/>
        </p:nvPicPr>
        <p:blipFill rotWithShape="1">
          <a:blip r:embed="rId3">
            <a:alphaModFix/>
          </a:blip>
          <a:srcRect l="18074" t="9077" r="18061" b="7881"/>
          <a:stretch/>
        </p:blipFill>
        <p:spPr>
          <a:xfrm flipH="1">
            <a:off x="7467975" y="1831350"/>
            <a:ext cx="9657600" cy="6624300"/>
          </a:xfrm>
          <a:prstGeom prst="roundRect">
            <a:avLst>
              <a:gd name="adj" fmla="val 8257"/>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23"/>
        <p:cNvGrpSpPr/>
        <p:nvPr/>
      </p:nvGrpSpPr>
      <p:grpSpPr>
        <a:xfrm>
          <a:off x="0" y="0"/>
          <a:ext cx="0" cy="0"/>
          <a:chOff x="0" y="0"/>
          <a:chExt cx="0" cy="0"/>
        </a:xfrm>
      </p:grpSpPr>
      <p:sp>
        <p:nvSpPr>
          <p:cNvPr id="1924" name="Google Shape;1924;p47"/>
          <p:cNvSpPr/>
          <p:nvPr/>
        </p:nvSpPr>
        <p:spPr>
          <a:xfrm>
            <a:off x="8008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25" name="Google Shape;1925;p47"/>
          <p:cNvSpPr txBox="1">
            <a:spLocks noGrp="1"/>
          </p:cNvSpPr>
          <p:nvPr>
            <p:ph type="title"/>
          </p:nvPr>
        </p:nvSpPr>
        <p:spPr>
          <a:xfrm>
            <a:off x="1170725" y="3598275"/>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L’IA se développe dans le monde entier</a:t>
            </a:r>
            <a:endParaRPr sz="3000">
              <a:solidFill>
                <a:schemeClr val="accent4"/>
              </a:solidFill>
              <a:latin typeface="Optimistic" panose="020B0503020203020204" pitchFamily="34" charset="0"/>
              <a:cs typeface="Optimistic" panose="020B0503020203020204" pitchFamily="34" charset="0"/>
            </a:endParaRPr>
          </a:p>
        </p:txBody>
      </p:sp>
      <p:sp>
        <p:nvSpPr>
          <p:cNvPr id="1926" name="Google Shape;1926;p47"/>
          <p:cNvSpPr txBox="1">
            <a:spLocks noGrp="1"/>
          </p:cNvSpPr>
          <p:nvPr>
            <p:ph type="body" idx="1"/>
          </p:nvPr>
        </p:nvSpPr>
        <p:spPr>
          <a:xfrm>
            <a:off x="1170725" y="4382025"/>
            <a:ext cx="38133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Parmi ces carrières, laquelle vous semble la plus passionnante — et pourquoi ?</a:t>
            </a:r>
            <a:endParaRPr>
              <a:solidFill>
                <a:schemeClr val="accent4"/>
              </a:solidFill>
              <a:latin typeface="Optimistic" panose="020B0503020203020204" pitchFamily="34" charset="0"/>
              <a:cs typeface="Optimistic" panose="020B0503020203020204" pitchFamily="34" charset="0"/>
            </a:endParaRPr>
          </a:p>
        </p:txBody>
      </p:sp>
      <p:sp>
        <p:nvSpPr>
          <p:cNvPr id="1927" name="Google Shape;1927;p47"/>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IA ET VOTRE AVENIR</a:t>
            </a:r>
            <a:endParaRPr sz="1000">
              <a:latin typeface="Optimistic" panose="020B0503020203020204" pitchFamily="34" charset="0"/>
              <a:cs typeface="Optimistic" panose="020B0503020203020204" pitchFamily="34" charset="0"/>
            </a:endParaRPr>
          </a:p>
        </p:txBody>
      </p:sp>
      <p:sp>
        <p:nvSpPr>
          <p:cNvPr id="1928" name="Google Shape;1928;p47"/>
          <p:cNvSpPr/>
          <p:nvPr/>
        </p:nvSpPr>
        <p:spPr>
          <a:xfrm>
            <a:off x="80087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29" name="Google Shape;1929;p47"/>
          <p:cNvSpPr txBox="1">
            <a:spLocks noGrp="1"/>
          </p:cNvSpPr>
          <p:nvPr>
            <p:ph type="title"/>
          </p:nvPr>
        </p:nvSpPr>
        <p:spPr>
          <a:xfrm>
            <a:off x="1170725" y="6858526"/>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rPr>
              <a:t>Artistes en IA</a:t>
            </a:r>
            <a:endParaRPr sz="1800" b="1">
              <a:latin typeface="Optimistic" panose="020B0503020203020204" pitchFamily="34" charset="0"/>
              <a:cs typeface="Optimistic" panose="020B0503020203020204" pitchFamily="34" charset="0"/>
            </a:endParaRPr>
          </a:p>
        </p:txBody>
      </p:sp>
      <p:sp>
        <p:nvSpPr>
          <p:cNvPr id="1930" name="Google Shape;1930;p47"/>
          <p:cNvSpPr txBox="1">
            <a:spLocks noGrp="1"/>
          </p:cNvSpPr>
          <p:nvPr>
            <p:ph type="body" idx="1"/>
          </p:nvPr>
        </p:nvSpPr>
        <p:spPr>
          <a:xfrm>
            <a:off x="1170725" y="7623331"/>
            <a:ext cx="41877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Créent des œuvres numériques pour le cinéma, les clips musicaux et les filtres TikTok.</a:t>
            </a:r>
            <a:endParaRPr>
              <a:latin typeface="Optimistic" panose="020B0503020203020204" pitchFamily="34" charset="0"/>
              <a:cs typeface="Optimistic" panose="020B0503020203020204" pitchFamily="34" charset="0"/>
            </a:endParaRPr>
          </a:p>
        </p:txBody>
      </p:sp>
      <p:sp>
        <p:nvSpPr>
          <p:cNvPr id="1931" name="Google Shape;1931;p47"/>
          <p:cNvSpPr/>
          <p:nvPr/>
        </p:nvSpPr>
        <p:spPr>
          <a:xfrm>
            <a:off x="5991225"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32" name="Google Shape;1932;p47"/>
          <p:cNvSpPr txBox="1">
            <a:spLocks noGrp="1"/>
          </p:cNvSpPr>
          <p:nvPr>
            <p:ph type="title"/>
          </p:nvPr>
        </p:nvSpPr>
        <p:spPr>
          <a:xfrm>
            <a:off x="6361075" y="3320212"/>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rPr>
              <a:t>Chercheurs en IA</a:t>
            </a:r>
            <a:endParaRPr sz="1800" b="1">
              <a:latin typeface="Optimistic" panose="020B0503020203020204" pitchFamily="34" charset="0"/>
              <a:cs typeface="Optimistic" panose="020B0503020203020204" pitchFamily="34" charset="0"/>
            </a:endParaRPr>
          </a:p>
        </p:txBody>
      </p:sp>
      <p:sp>
        <p:nvSpPr>
          <p:cNvPr id="1933" name="Google Shape;1933;p47"/>
          <p:cNvSpPr txBox="1">
            <a:spLocks noGrp="1"/>
          </p:cNvSpPr>
          <p:nvPr>
            <p:ph type="body" idx="1"/>
          </p:nvPr>
        </p:nvSpPr>
        <p:spPr>
          <a:xfrm>
            <a:off x="6361075" y="4103962"/>
            <a:ext cx="39534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Contribuez à façonner les avancées de l'IA en recherchant et en analysant les informations pouvant faire progresser le développement de l’IA.</a:t>
            </a:r>
            <a:endParaRPr>
              <a:latin typeface="Optimistic" panose="020B0503020203020204" pitchFamily="34" charset="0"/>
              <a:cs typeface="Optimistic" panose="020B0503020203020204" pitchFamily="34" charset="0"/>
            </a:endParaRPr>
          </a:p>
        </p:txBody>
      </p:sp>
      <p:sp>
        <p:nvSpPr>
          <p:cNvPr id="1934" name="Google Shape;1934;p47"/>
          <p:cNvSpPr/>
          <p:nvPr/>
        </p:nvSpPr>
        <p:spPr>
          <a:xfrm>
            <a:off x="599122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35" name="Google Shape;1935;p47"/>
          <p:cNvSpPr txBox="1">
            <a:spLocks noGrp="1"/>
          </p:cNvSpPr>
          <p:nvPr>
            <p:ph type="title"/>
          </p:nvPr>
        </p:nvSpPr>
        <p:spPr>
          <a:xfrm>
            <a:off x="6361075" y="6858526"/>
            <a:ext cx="33345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rPr>
              <a:t>Enseignants en IA</a:t>
            </a:r>
            <a:endParaRPr sz="1800" b="1">
              <a:latin typeface="Optimistic" panose="020B0503020203020204" pitchFamily="34" charset="0"/>
              <a:cs typeface="Optimistic" panose="020B0503020203020204" pitchFamily="34" charset="0"/>
            </a:endParaRPr>
          </a:p>
        </p:txBody>
      </p:sp>
      <p:sp>
        <p:nvSpPr>
          <p:cNvPr id="1936" name="Google Shape;1936;p47"/>
          <p:cNvSpPr txBox="1">
            <a:spLocks noGrp="1"/>
          </p:cNvSpPr>
          <p:nvPr>
            <p:ph type="body" idx="1"/>
          </p:nvPr>
        </p:nvSpPr>
        <p:spPr>
          <a:xfrm>
            <a:off x="6361075" y="7623331"/>
            <a:ext cx="40776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Devenez éducateur ou formateur pour la prochaine génération de professionnels de l’IA.</a:t>
            </a:r>
            <a:endParaRPr>
              <a:latin typeface="Optimistic" panose="020B0503020203020204" pitchFamily="34" charset="0"/>
              <a:cs typeface="Optimistic" panose="020B0503020203020204" pitchFamily="34" charset="0"/>
            </a:endParaRPr>
          </a:p>
        </p:txBody>
      </p:sp>
      <p:sp>
        <p:nvSpPr>
          <p:cNvPr id="1937" name="Google Shape;1937;p47"/>
          <p:cNvSpPr/>
          <p:nvPr/>
        </p:nvSpPr>
        <p:spPr>
          <a:xfrm>
            <a:off x="11181575"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38" name="Google Shape;1938;p47"/>
          <p:cNvSpPr txBox="1">
            <a:spLocks noGrp="1"/>
          </p:cNvSpPr>
          <p:nvPr>
            <p:ph type="title"/>
          </p:nvPr>
        </p:nvSpPr>
        <p:spPr>
          <a:xfrm>
            <a:off x="11551425" y="3320212"/>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rPr>
              <a:t>Scientifiques de données</a:t>
            </a:r>
            <a:endParaRPr sz="1800" b="1">
              <a:latin typeface="Optimistic" panose="020B0503020203020204" pitchFamily="34" charset="0"/>
              <a:cs typeface="Optimistic" panose="020B0503020203020204" pitchFamily="34" charset="0"/>
            </a:endParaRPr>
          </a:p>
        </p:txBody>
      </p:sp>
      <p:sp>
        <p:nvSpPr>
          <p:cNvPr id="1939" name="Google Shape;1939;p47"/>
          <p:cNvSpPr txBox="1">
            <a:spLocks noGrp="1"/>
          </p:cNvSpPr>
          <p:nvPr>
            <p:ph type="body" idx="1"/>
          </p:nvPr>
        </p:nvSpPr>
        <p:spPr>
          <a:xfrm>
            <a:off x="11551425" y="4103962"/>
            <a:ext cx="36195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Aident les entreprises à résoudre de vrais problèmes grâce aux données.</a:t>
            </a:r>
            <a:endParaRPr>
              <a:latin typeface="Optimistic" panose="020B0503020203020204" pitchFamily="34" charset="0"/>
              <a:cs typeface="Optimistic" panose="020B0503020203020204" pitchFamily="34" charset="0"/>
            </a:endParaRPr>
          </a:p>
        </p:txBody>
      </p:sp>
      <p:sp>
        <p:nvSpPr>
          <p:cNvPr id="1940" name="Google Shape;1940;p47"/>
          <p:cNvSpPr txBox="1">
            <a:spLocks noGrp="1"/>
          </p:cNvSpPr>
          <p:nvPr>
            <p:ph type="title"/>
          </p:nvPr>
        </p:nvSpPr>
        <p:spPr>
          <a:xfrm>
            <a:off x="790573" y="1318438"/>
            <a:ext cx="147858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Vous pouvez construire une carrière dans l’IA</a:t>
            </a:r>
            <a:endParaRPr>
              <a:latin typeface="Optimistic" panose="020B0503020203020204" pitchFamily="34" charset="0"/>
              <a:cs typeface="Optimistic" panose="020B0503020203020204" pitchFamily="34" charset="0"/>
            </a:endParaRPr>
          </a:p>
        </p:txBody>
      </p:sp>
      <p:sp>
        <p:nvSpPr>
          <p:cNvPr id="1941" name="Google Shape;1941;p47"/>
          <p:cNvSpPr/>
          <p:nvPr/>
        </p:nvSpPr>
        <p:spPr>
          <a:xfrm>
            <a:off x="1118157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42" name="Google Shape;1942;p47"/>
          <p:cNvSpPr txBox="1">
            <a:spLocks noGrp="1"/>
          </p:cNvSpPr>
          <p:nvPr>
            <p:ph type="title"/>
          </p:nvPr>
        </p:nvSpPr>
        <p:spPr>
          <a:xfrm>
            <a:off x="11551425" y="6858526"/>
            <a:ext cx="4077600" cy="7026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1800" b="1">
                <a:latin typeface="Optimistic" panose="020B0503020203020204" pitchFamily="34" charset="0"/>
                <a:cs typeface="Optimistic" panose="020B0503020203020204" pitchFamily="34" charset="0"/>
              </a:rPr>
              <a:t>Entrepreneurs en IA</a:t>
            </a:r>
            <a:endParaRPr sz="1800" b="1">
              <a:latin typeface="Optimistic" panose="020B0503020203020204" pitchFamily="34" charset="0"/>
              <a:cs typeface="Optimistic" panose="020B0503020203020204" pitchFamily="34" charset="0"/>
            </a:endParaRPr>
          </a:p>
        </p:txBody>
      </p:sp>
      <p:sp>
        <p:nvSpPr>
          <p:cNvPr id="1943" name="Google Shape;1943;p47"/>
          <p:cNvSpPr txBox="1">
            <a:spLocks noGrp="1"/>
          </p:cNvSpPr>
          <p:nvPr>
            <p:ph type="body" idx="1"/>
          </p:nvPr>
        </p:nvSpPr>
        <p:spPr>
          <a:xfrm>
            <a:off x="11551425" y="7623331"/>
            <a:ext cx="36195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Créer des applications d’IA pour résoudre des problèmes locaux dans l’agriculture, l’éducation, la santé, etc</a:t>
            </a:r>
            <a:endParaRPr>
              <a:latin typeface="Optimistic" panose="020B0503020203020204" pitchFamily="34" charset="0"/>
              <a:cs typeface="Optimistic" panose="020B0503020203020204" pitchFamily="34" charset="0"/>
            </a:endParaRPr>
          </a:p>
        </p:txBody>
      </p:sp>
      <p:pic>
        <p:nvPicPr>
          <p:cNvPr id="1944" name="Google Shape;1944;p47" title="Asset 50.png"/>
          <p:cNvPicPr preferRelativeResize="0"/>
          <p:nvPr/>
        </p:nvPicPr>
        <p:blipFill rotWithShape="1">
          <a:blip r:embed="rId3">
            <a:alphaModFix/>
          </a:blip>
          <a:srcRect/>
          <a:stretch/>
        </p:blipFill>
        <p:spPr>
          <a:xfrm>
            <a:off x="11551431" y="6367443"/>
            <a:ext cx="611078" cy="571116"/>
          </a:xfrm>
          <a:prstGeom prst="rect">
            <a:avLst/>
          </a:prstGeom>
          <a:noFill/>
          <a:ln>
            <a:noFill/>
          </a:ln>
        </p:spPr>
      </p:pic>
      <p:pic>
        <p:nvPicPr>
          <p:cNvPr id="1945" name="Google Shape;1945;p47" title="Asset 51.png"/>
          <p:cNvPicPr preferRelativeResize="0"/>
          <p:nvPr/>
        </p:nvPicPr>
        <p:blipFill rotWithShape="1">
          <a:blip r:embed="rId4">
            <a:alphaModFix/>
          </a:blip>
          <a:srcRect/>
          <a:stretch/>
        </p:blipFill>
        <p:spPr>
          <a:xfrm>
            <a:off x="6361077" y="6333938"/>
            <a:ext cx="511325" cy="638111"/>
          </a:xfrm>
          <a:prstGeom prst="rect">
            <a:avLst/>
          </a:prstGeom>
          <a:noFill/>
          <a:ln>
            <a:noFill/>
          </a:ln>
        </p:spPr>
      </p:pic>
      <p:pic>
        <p:nvPicPr>
          <p:cNvPr id="1946" name="Google Shape;1946;p47" title="Asset 52.png"/>
          <p:cNvPicPr preferRelativeResize="0"/>
          <p:nvPr/>
        </p:nvPicPr>
        <p:blipFill rotWithShape="1">
          <a:blip r:embed="rId5">
            <a:alphaModFix/>
          </a:blip>
          <a:srcRect/>
          <a:stretch/>
        </p:blipFill>
        <p:spPr>
          <a:xfrm>
            <a:off x="6361077" y="2884426"/>
            <a:ext cx="511325" cy="487246"/>
          </a:xfrm>
          <a:prstGeom prst="rect">
            <a:avLst/>
          </a:prstGeom>
          <a:noFill/>
          <a:ln>
            <a:noFill/>
          </a:ln>
        </p:spPr>
      </p:pic>
      <p:pic>
        <p:nvPicPr>
          <p:cNvPr id="1947" name="Google Shape;1947;p47" title="Asset 53.png"/>
          <p:cNvPicPr preferRelativeResize="0"/>
          <p:nvPr/>
        </p:nvPicPr>
        <p:blipFill rotWithShape="1">
          <a:blip r:embed="rId6">
            <a:alphaModFix/>
          </a:blip>
          <a:srcRect/>
          <a:stretch/>
        </p:blipFill>
        <p:spPr>
          <a:xfrm>
            <a:off x="1170727" y="6360774"/>
            <a:ext cx="511325" cy="511325"/>
          </a:xfrm>
          <a:prstGeom prst="rect">
            <a:avLst/>
          </a:prstGeom>
          <a:noFill/>
          <a:ln>
            <a:noFill/>
          </a:ln>
        </p:spPr>
      </p:pic>
      <p:pic>
        <p:nvPicPr>
          <p:cNvPr id="1948" name="Google Shape;1948;p47" title="Asset 54.png"/>
          <p:cNvPicPr preferRelativeResize="0"/>
          <p:nvPr/>
        </p:nvPicPr>
        <p:blipFill rotWithShape="1">
          <a:blip r:embed="rId7">
            <a:alphaModFix/>
          </a:blip>
          <a:srcRect/>
          <a:stretch/>
        </p:blipFill>
        <p:spPr>
          <a:xfrm>
            <a:off x="11551425" y="2859849"/>
            <a:ext cx="611075" cy="685827"/>
          </a:xfrm>
          <a:prstGeom prst="rect">
            <a:avLst/>
          </a:prstGeom>
          <a:noFill/>
          <a:ln>
            <a:noFill/>
          </a:ln>
        </p:spPr>
      </p:pic>
      <p:sp>
        <p:nvSpPr>
          <p:cNvPr id="1949" name="Google Shape;1949;p47"/>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48"/>
          <p:cNvSpPr txBox="1">
            <a:spLocks noGrp="1"/>
          </p:cNvSpPr>
          <p:nvPr>
            <p:ph type="ctrTitle"/>
          </p:nvPr>
        </p:nvSpPr>
        <p:spPr>
          <a:xfrm>
            <a:off x="1527050" y="4207800"/>
            <a:ext cx="96600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Quelles compétences sont nécessaires dans un monde dominé par l’IA?</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49"/>
          <p:cNvSpPr/>
          <p:nvPr/>
        </p:nvSpPr>
        <p:spPr>
          <a:xfrm>
            <a:off x="6357950" y="0"/>
            <a:ext cx="11930100" cy="10287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60" name="Google Shape;1960;p49"/>
          <p:cNvSpPr txBox="1">
            <a:spLocks noGrp="1"/>
          </p:cNvSpPr>
          <p:nvPr>
            <p:ph type="title"/>
          </p:nvPr>
        </p:nvSpPr>
        <p:spPr>
          <a:xfrm>
            <a:off x="781550" y="1843450"/>
            <a:ext cx="45768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Vous n’avez pas besoin d’être programmeur pour réussir avec l’IA.</a:t>
            </a:r>
            <a:endParaRPr sz="3600">
              <a:latin typeface="Optimistic" panose="020B0503020203020204" pitchFamily="34" charset="0"/>
              <a:cs typeface="Optimistic" panose="020B0503020203020204" pitchFamily="34" charset="0"/>
            </a:endParaRPr>
          </a:p>
        </p:txBody>
      </p:sp>
      <p:sp>
        <p:nvSpPr>
          <p:cNvPr id="1961" name="Google Shape;1961;p49"/>
          <p:cNvSpPr txBox="1">
            <a:spLocks noGrp="1"/>
          </p:cNvSpPr>
          <p:nvPr>
            <p:ph type="body" idx="1"/>
          </p:nvPr>
        </p:nvSpPr>
        <p:spPr>
          <a:xfrm>
            <a:off x="777250" y="4760904"/>
            <a:ext cx="4094700" cy="6954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
                <a:latin typeface="Optimistic" panose="020B0503020203020204" pitchFamily="34" charset="0"/>
                <a:cs typeface="Optimistic" panose="020B0503020203020204" pitchFamily="34" charset="0"/>
              </a:rPr>
              <a:t>Voici 4 compétences puissantes qui VOUS rendent précieux dans le futur de l’IA.</a:t>
            </a:r>
            <a:endParaRPr>
              <a:latin typeface="Optimistic" panose="020B0503020203020204" pitchFamily="34" charset="0"/>
              <a:cs typeface="Optimistic" panose="020B0503020203020204" pitchFamily="34" charset="0"/>
            </a:endParaRPr>
          </a:p>
          <a:p>
            <a:pPr marL="0" lvl="0" indent="0" algn="l" rtl="0">
              <a:lnSpc>
                <a:spcPct val="125000"/>
              </a:lnSpc>
              <a:spcBef>
                <a:spcPts val="100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1962" name="Google Shape;1962;p49"/>
          <p:cNvSpPr/>
          <p:nvPr/>
        </p:nvSpPr>
        <p:spPr>
          <a:xfrm>
            <a:off x="784385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63" name="Google Shape;1963;p49"/>
          <p:cNvSpPr/>
          <p:nvPr/>
        </p:nvSpPr>
        <p:spPr>
          <a:xfrm>
            <a:off x="1266825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64" name="Google Shape;1964;p49"/>
          <p:cNvSpPr/>
          <p:nvPr/>
        </p:nvSpPr>
        <p:spPr>
          <a:xfrm>
            <a:off x="784385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65" name="Google Shape;1965;p49"/>
          <p:cNvSpPr/>
          <p:nvPr/>
        </p:nvSpPr>
        <p:spPr>
          <a:xfrm>
            <a:off x="1266825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66" name="Google Shape;1966;p49"/>
          <p:cNvSpPr txBox="1">
            <a:spLocks noGrp="1"/>
          </p:cNvSpPr>
          <p:nvPr>
            <p:ph type="body" idx="1"/>
          </p:nvPr>
        </p:nvSpPr>
        <p:spPr>
          <a:xfrm>
            <a:off x="8218950" y="3088500"/>
            <a:ext cx="3343200" cy="1395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solidFill>
                  <a:schemeClr val="accent4"/>
                </a:solidFill>
                <a:latin typeface="Optimistic" panose="020B0503020203020204" pitchFamily="34" charset="0"/>
                <a:cs typeface="Optimistic" panose="020B0503020203020204" pitchFamily="34" charset="0"/>
              </a:rPr>
              <a:t>Pensée Critique</a:t>
            </a:r>
            <a:endParaRPr b="1">
              <a:solidFill>
                <a:schemeClr val="accent4"/>
              </a:solidFill>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Questionner l’information, évaluer les sources et prendre des décisions éclairées.</a:t>
            </a:r>
            <a:endParaRPr>
              <a:solidFill>
                <a:schemeClr val="accent4"/>
              </a:solidFill>
              <a:latin typeface="Optimistic" panose="020B0503020203020204" pitchFamily="34" charset="0"/>
              <a:cs typeface="Optimistic" panose="020B0503020203020204" pitchFamily="34" charset="0"/>
            </a:endParaRPr>
          </a:p>
        </p:txBody>
      </p:sp>
      <p:sp>
        <p:nvSpPr>
          <p:cNvPr id="1967" name="Google Shape;1967;p49"/>
          <p:cNvSpPr txBox="1">
            <a:spLocks noGrp="1"/>
          </p:cNvSpPr>
          <p:nvPr>
            <p:ph type="body" idx="1"/>
          </p:nvPr>
        </p:nvSpPr>
        <p:spPr>
          <a:xfrm>
            <a:off x="13043988" y="3088500"/>
            <a:ext cx="33432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solidFill>
                  <a:schemeClr val="accent4"/>
                </a:solidFill>
                <a:latin typeface="Optimistic" panose="020B0503020203020204" pitchFamily="34" charset="0"/>
                <a:cs typeface="Optimistic" panose="020B0503020203020204" pitchFamily="34" charset="0"/>
              </a:rPr>
              <a:t>Créativité</a:t>
            </a:r>
            <a:endParaRPr b="1">
              <a:solidFill>
                <a:schemeClr val="accent4"/>
              </a:solidFill>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Utilisez l’IA pour soutenir votre imagination — pas pour la remplacer. Créez du contenu, résolvez des problèmes et donnez vie à de nouvelles idées.</a:t>
            </a:r>
            <a:endParaRPr>
              <a:solidFill>
                <a:schemeClr val="accent4"/>
              </a:solidFill>
              <a:latin typeface="Optimistic" panose="020B0503020203020204" pitchFamily="34" charset="0"/>
              <a:cs typeface="Optimistic" panose="020B0503020203020204" pitchFamily="34" charset="0"/>
            </a:endParaRPr>
          </a:p>
        </p:txBody>
      </p:sp>
      <p:sp>
        <p:nvSpPr>
          <p:cNvPr id="1968" name="Google Shape;1968;p49"/>
          <p:cNvSpPr txBox="1">
            <a:spLocks noGrp="1"/>
          </p:cNvSpPr>
          <p:nvPr>
            <p:ph type="body" idx="1"/>
          </p:nvPr>
        </p:nvSpPr>
        <p:spPr>
          <a:xfrm>
            <a:off x="8218950" y="6992300"/>
            <a:ext cx="3564900" cy="175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solidFill>
                  <a:schemeClr val="accent4"/>
                </a:solidFill>
                <a:latin typeface="Optimistic" panose="020B0503020203020204" pitchFamily="34" charset="0"/>
                <a:cs typeface="Optimistic" panose="020B0503020203020204" pitchFamily="34" charset="0"/>
              </a:rPr>
              <a:t>Culture Numérique et Maîtrise des Données</a:t>
            </a:r>
            <a:endParaRPr b="1">
              <a:solidFill>
                <a:schemeClr val="accent4"/>
              </a:solidFill>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Comprendre le fonctionnement de la technologie, ce qu’est la donnée et comment l’utiliser ou l’interpréter de manière sûre et responsable.</a:t>
            </a:r>
            <a:endParaRPr>
              <a:solidFill>
                <a:schemeClr val="accent4"/>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1000"/>
              </a:spcAft>
              <a:buSzPts val="1800"/>
              <a:buNone/>
            </a:pPr>
            <a:endParaRPr>
              <a:solidFill>
                <a:schemeClr val="accent4"/>
              </a:solidFill>
              <a:latin typeface="Optimistic" panose="020B0503020203020204" pitchFamily="34" charset="0"/>
              <a:cs typeface="Optimistic" panose="020B0503020203020204" pitchFamily="34" charset="0"/>
            </a:endParaRPr>
          </a:p>
        </p:txBody>
      </p:sp>
      <p:sp>
        <p:nvSpPr>
          <p:cNvPr id="1969" name="Google Shape;1969;p49"/>
          <p:cNvSpPr txBox="1">
            <a:spLocks noGrp="1"/>
          </p:cNvSpPr>
          <p:nvPr>
            <p:ph type="body" idx="1"/>
          </p:nvPr>
        </p:nvSpPr>
        <p:spPr>
          <a:xfrm>
            <a:off x="777250" y="6239983"/>
            <a:ext cx="4094700" cy="6954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Comment pourriez-vous utiliser ces compétences dans votre école, votre famille ou votre communauté?</a:t>
            </a:r>
            <a:endParaRPr>
              <a:latin typeface="Optimistic" panose="020B0503020203020204" pitchFamily="34" charset="0"/>
              <a:cs typeface="Optimistic" panose="020B0503020203020204" pitchFamily="34" charset="0"/>
            </a:endParaRPr>
          </a:p>
        </p:txBody>
      </p:sp>
      <p:sp>
        <p:nvSpPr>
          <p:cNvPr id="1970" name="Google Shape;1970;p49"/>
          <p:cNvSpPr txBox="1">
            <a:spLocks noGrp="1"/>
          </p:cNvSpPr>
          <p:nvPr>
            <p:ph type="body" idx="1"/>
          </p:nvPr>
        </p:nvSpPr>
        <p:spPr>
          <a:xfrm>
            <a:off x="13044000" y="6992288"/>
            <a:ext cx="3267000" cy="2100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 b="1">
                <a:solidFill>
                  <a:schemeClr val="accent4"/>
                </a:solidFill>
                <a:latin typeface="Optimistic" panose="020B0503020203020204" pitchFamily="34" charset="0"/>
                <a:cs typeface="Optimistic" panose="020B0503020203020204" pitchFamily="34" charset="0"/>
              </a:rPr>
              <a:t>Pensée Computationnelle</a:t>
            </a:r>
            <a:endParaRPr b="1">
              <a:solidFill>
                <a:schemeClr val="accent4"/>
              </a:solidFill>
              <a:latin typeface="Optimistic" panose="020B0503020203020204" pitchFamily="34" charset="0"/>
              <a:cs typeface="Optimistic" panose="020B0503020203020204" pitchFamily="34" charset="0"/>
            </a:endParaRPr>
          </a:p>
          <a:p>
            <a:pPr marL="13833" lvl="0" indent="0" algn="l" rtl="0">
              <a:lnSpc>
                <a:spcPct val="100000"/>
              </a:lnSpc>
              <a:spcBef>
                <a:spcPts val="1000"/>
              </a:spcBef>
              <a:spcAft>
                <a:spcPts val="0"/>
              </a:spcAft>
              <a:buSzPts val="1800"/>
              <a:buNone/>
            </a:pPr>
            <a:r>
              <a:rPr lang="en">
                <a:solidFill>
                  <a:schemeClr val="accent4"/>
                </a:solidFill>
                <a:latin typeface="Optimistic" panose="020B0503020203020204" pitchFamily="34" charset="0"/>
                <a:cs typeface="Optimistic" panose="020B0503020203020204" pitchFamily="34" charset="0"/>
              </a:rPr>
              <a:t>Décomposer les problèmes en étapes, repérer les motifs, donner des instructions et créer des processus logiques que l’IA peut suivre.</a:t>
            </a:r>
            <a:endParaRPr>
              <a:solidFill>
                <a:schemeClr val="accent4"/>
              </a:solidFill>
              <a:latin typeface="Optimistic" panose="020B0503020203020204" pitchFamily="34" charset="0"/>
              <a:cs typeface="Optimistic" panose="020B0503020203020204" pitchFamily="34" charset="0"/>
            </a:endParaRPr>
          </a:p>
        </p:txBody>
      </p:sp>
      <p:pic>
        <p:nvPicPr>
          <p:cNvPr id="1971" name="Google Shape;1971;p49" title="Computational.png"/>
          <p:cNvPicPr preferRelativeResize="0"/>
          <p:nvPr/>
        </p:nvPicPr>
        <p:blipFill rotWithShape="1">
          <a:blip r:embed="rId3">
            <a:alphaModFix/>
          </a:blip>
          <a:srcRect/>
          <a:stretch/>
        </p:blipFill>
        <p:spPr>
          <a:xfrm>
            <a:off x="13045460" y="6204981"/>
            <a:ext cx="541981" cy="610931"/>
          </a:xfrm>
          <a:prstGeom prst="rect">
            <a:avLst/>
          </a:prstGeom>
          <a:noFill/>
          <a:ln>
            <a:noFill/>
          </a:ln>
        </p:spPr>
      </p:pic>
      <p:pic>
        <p:nvPicPr>
          <p:cNvPr id="1972" name="Google Shape;1972;p49" title="Creativity.png"/>
          <p:cNvPicPr preferRelativeResize="0"/>
          <p:nvPr/>
        </p:nvPicPr>
        <p:blipFill rotWithShape="1">
          <a:blip r:embed="rId4">
            <a:alphaModFix/>
          </a:blip>
          <a:srcRect/>
          <a:stretch/>
        </p:blipFill>
        <p:spPr>
          <a:xfrm>
            <a:off x="13045460" y="2388413"/>
            <a:ext cx="607623" cy="567813"/>
          </a:xfrm>
          <a:prstGeom prst="rect">
            <a:avLst/>
          </a:prstGeom>
          <a:noFill/>
          <a:ln>
            <a:noFill/>
          </a:ln>
        </p:spPr>
      </p:pic>
      <p:pic>
        <p:nvPicPr>
          <p:cNvPr id="1973" name="Google Shape;1973;p49" title="Critical Thinking.png"/>
          <p:cNvPicPr preferRelativeResize="0"/>
          <p:nvPr/>
        </p:nvPicPr>
        <p:blipFill rotWithShape="1">
          <a:blip r:embed="rId5">
            <a:alphaModFix/>
          </a:blip>
          <a:srcRect/>
          <a:stretch/>
        </p:blipFill>
        <p:spPr>
          <a:xfrm>
            <a:off x="8218950" y="2271337"/>
            <a:ext cx="504956" cy="735434"/>
          </a:xfrm>
          <a:prstGeom prst="rect">
            <a:avLst/>
          </a:prstGeom>
          <a:noFill/>
          <a:ln>
            <a:noFill/>
          </a:ln>
        </p:spPr>
      </p:pic>
      <p:pic>
        <p:nvPicPr>
          <p:cNvPr id="1974" name="Google Shape;1974;p49" title="Digital.png"/>
          <p:cNvPicPr preferRelativeResize="0"/>
          <p:nvPr/>
        </p:nvPicPr>
        <p:blipFill rotWithShape="1">
          <a:blip r:embed="rId6">
            <a:alphaModFix/>
          </a:blip>
          <a:srcRect/>
          <a:stretch/>
        </p:blipFill>
        <p:spPr>
          <a:xfrm>
            <a:off x="8218959" y="6276827"/>
            <a:ext cx="706100" cy="467241"/>
          </a:xfrm>
          <a:prstGeom prst="rect">
            <a:avLst/>
          </a:prstGeom>
          <a:noFill/>
          <a:ln>
            <a:noFill/>
          </a:ln>
        </p:spPr>
      </p:pic>
      <p:sp>
        <p:nvSpPr>
          <p:cNvPr id="1975" name="Google Shape;1975;p49"/>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IA ET VOTRE AVENIR</a:t>
            </a:r>
            <a:endParaRPr sz="1000">
              <a:latin typeface="Optimistic" panose="020B0503020203020204" pitchFamily="34" charset="0"/>
              <a:cs typeface="Optimistic" panose="020B0503020203020204" pitchFamily="34" charset="0"/>
            </a:endParaRPr>
          </a:p>
        </p:txBody>
      </p:sp>
      <p:sp>
        <p:nvSpPr>
          <p:cNvPr id="1976" name="Google Shape;1976;p4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Optimistic" panose="020B0503020203020204" pitchFamily="34" charset="0"/>
                <a:ea typeface="Montserrat SemiBold"/>
                <a:cs typeface="Optimistic" panose="020B0503020203020204" pitchFamily="34" charset="0"/>
                <a:sym typeface="Montserrat SemiBold"/>
              </a:rPr>
              <a:t>49</a:t>
            </a:fld>
            <a:endParaRPr sz="900" b="1" i="0" u="none" strike="noStrike" cap="none">
              <a:solidFill>
                <a:schemeClr val="dk1"/>
              </a:solidFill>
              <a:latin typeface="Optimistic" panose="020B0503020203020204" pitchFamily="34" charset="0"/>
              <a:ea typeface="Montserrat SemiBold"/>
              <a:cs typeface="Optimistic" panose="020B0503020203020204" pitchFamily="34" charset="0"/>
              <a:sym typeface="Montserrat SemiBold"/>
            </a:endParaRPr>
          </a:p>
        </p:txBody>
      </p:sp>
      <p:sp>
        <p:nvSpPr>
          <p:cNvPr id="1977" name="Google Shape;1977;p4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5"/>
          <p:cNvSpPr txBox="1">
            <a:spLocks noGrp="1"/>
          </p:cNvSpPr>
          <p:nvPr>
            <p:ph type="ctrTitle"/>
          </p:nvPr>
        </p:nvSpPr>
        <p:spPr>
          <a:xfrm>
            <a:off x="1527049" y="4207800"/>
            <a:ext cx="5541966" cy="1723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5600"/>
              <a:buNone/>
            </a:pPr>
            <a:r>
              <a:rPr lang="en" dirty="0" err="1">
                <a:latin typeface="Optimistic" panose="020B0503020203020204" pitchFamily="34" charset="0"/>
                <a:cs typeface="Optimistic" panose="020B0503020203020204" pitchFamily="34" charset="0"/>
              </a:rPr>
              <a:t>Interagir</a:t>
            </a:r>
            <a:r>
              <a:rPr lang="en" dirty="0">
                <a:latin typeface="Optimistic" panose="020B0503020203020204" pitchFamily="34" charset="0"/>
                <a:cs typeface="Optimistic" panose="020B0503020203020204" pitchFamily="34" charset="0"/>
              </a:rPr>
              <a:t> avec </a:t>
            </a:r>
            <a:r>
              <a:rPr lang="en" dirty="0" err="1">
                <a:latin typeface="Optimistic" panose="020B0503020203020204" pitchFamily="34" charset="0"/>
                <a:cs typeface="Optimistic" panose="020B0503020203020204" pitchFamily="34" charset="0"/>
              </a:rPr>
              <a:t>l’IA</a:t>
            </a:r>
            <a:endParaRPr dirty="0">
              <a:latin typeface="Optimistic" panose="020B0503020203020204" pitchFamily="34" charset="0"/>
              <a:cs typeface="Optimistic" panose="020B0503020203020204" pitchFamily="34" charset="0"/>
            </a:endParaRPr>
          </a:p>
        </p:txBody>
      </p:sp>
      <p:pic>
        <p:nvPicPr>
          <p:cNvPr id="947" name="Google Shape;947;p5"/>
          <p:cNvPicPr preferRelativeResize="0"/>
          <p:nvPr/>
        </p:nvPicPr>
        <p:blipFill rotWithShape="1">
          <a:blip r:embed="rId3">
            <a:alphaModFix/>
          </a:blip>
          <a:srcRect l="8996" r="8996"/>
          <a:stretch/>
        </p:blipFill>
        <p:spPr>
          <a:xfrm>
            <a:off x="7727424" y="1831350"/>
            <a:ext cx="9657600" cy="6624300"/>
          </a:xfrm>
          <a:prstGeom prst="roundRect">
            <a:avLst>
              <a:gd name="adj" fmla="val 8257"/>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50"/>
          <p:cNvSpPr txBox="1">
            <a:spLocks noGrp="1"/>
          </p:cNvSpPr>
          <p:nvPr>
            <p:ph type="ctrTitle"/>
          </p:nvPr>
        </p:nvSpPr>
        <p:spPr>
          <a:xfrm>
            <a:off x="1527050" y="4207800"/>
            <a:ext cx="5388000" cy="2159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Conclusion et </a:t>
            </a:r>
            <a:endParaRPr>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prochaines etapes</a:t>
            </a:r>
            <a:endParaRPr>
              <a:latin typeface="Optimistic" panose="020B0503020203020204" pitchFamily="34" charset="0"/>
              <a:cs typeface="Optimistic" panose="020B0503020203020204" pitchFamily="34" charset="0"/>
            </a:endParaRPr>
          </a:p>
        </p:txBody>
      </p:sp>
      <p:pic>
        <p:nvPicPr>
          <p:cNvPr id="1983" name="Google Shape;1983;p50" title="2150701523.jpg"/>
          <p:cNvPicPr preferRelativeResize="0"/>
          <p:nvPr/>
        </p:nvPicPr>
        <p:blipFill rotWithShape="1">
          <a:blip r:embed="rId3">
            <a:alphaModFix/>
          </a:blip>
          <a:srcRect l="11750" t="12986" r="11750" b="8403"/>
          <a:stretch/>
        </p:blipFill>
        <p:spPr>
          <a:xfrm flipH="1">
            <a:off x="7592600" y="1831350"/>
            <a:ext cx="9657600" cy="6624300"/>
          </a:xfrm>
          <a:prstGeom prst="roundRect">
            <a:avLst>
              <a:gd name="adj" fmla="val 8257"/>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p51"/>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89" name="Google Shape;1989;p51"/>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90" name="Google Shape;1990;p51"/>
          <p:cNvSpPr/>
          <p:nvPr/>
        </p:nvSpPr>
        <p:spPr>
          <a:xfrm>
            <a:off x="390311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91" name="Google Shape;1991;p51"/>
          <p:cNvSpPr/>
          <p:nvPr/>
        </p:nvSpPr>
        <p:spPr>
          <a:xfrm>
            <a:off x="42547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92" name="Google Shape;1992;p51"/>
          <p:cNvSpPr/>
          <p:nvPr/>
        </p:nvSpPr>
        <p:spPr>
          <a:xfrm>
            <a:off x="42548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993" name="Google Shape;1993;p51"/>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01</a:t>
            </a:r>
            <a:endParaRPr sz="3000">
              <a:latin typeface="Optimistic" panose="020B0503020203020204" pitchFamily="34" charset="0"/>
              <a:cs typeface="Optimistic" panose="020B0503020203020204" pitchFamily="34" charset="0"/>
            </a:endParaRPr>
          </a:p>
        </p:txBody>
      </p:sp>
      <p:sp>
        <p:nvSpPr>
          <p:cNvPr id="1994" name="Google Shape;1994;p51"/>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02</a:t>
            </a:r>
            <a:endParaRPr sz="3000">
              <a:latin typeface="Optimistic" panose="020B0503020203020204" pitchFamily="34" charset="0"/>
              <a:cs typeface="Optimistic" panose="020B0503020203020204" pitchFamily="34" charset="0"/>
            </a:endParaRPr>
          </a:p>
        </p:txBody>
      </p:sp>
      <p:sp>
        <p:nvSpPr>
          <p:cNvPr id="1995" name="Google Shape;1995;p51"/>
          <p:cNvSpPr txBox="1">
            <a:spLocks noGrp="1"/>
          </p:cNvSpPr>
          <p:nvPr>
            <p:ph type="title" idx="5"/>
          </p:nvPr>
        </p:nvSpPr>
        <p:spPr>
          <a:xfrm>
            <a:off x="76245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03</a:t>
            </a:r>
            <a:endParaRPr sz="3000">
              <a:latin typeface="Optimistic" panose="020B0503020203020204" pitchFamily="34" charset="0"/>
              <a:cs typeface="Optimistic" panose="020B0503020203020204" pitchFamily="34" charset="0"/>
            </a:endParaRPr>
          </a:p>
        </p:txBody>
      </p:sp>
      <p:sp>
        <p:nvSpPr>
          <p:cNvPr id="1996" name="Google Shape;1996;p51"/>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04</a:t>
            </a:r>
            <a:endParaRPr sz="3000">
              <a:latin typeface="Optimistic" panose="020B0503020203020204" pitchFamily="34" charset="0"/>
              <a:cs typeface="Optimistic" panose="020B0503020203020204" pitchFamily="34" charset="0"/>
            </a:endParaRPr>
          </a:p>
        </p:txBody>
      </p:sp>
      <p:sp>
        <p:nvSpPr>
          <p:cNvPr id="1997" name="Google Shape;1997;p51"/>
          <p:cNvSpPr txBox="1">
            <a:spLocks noGrp="1"/>
          </p:cNvSpPr>
          <p:nvPr>
            <p:ph type="body" idx="1"/>
          </p:nvPr>
        </p:nvSpPr>
        <p:spPr>
          <a:xfrm>
            <a:off x="772770" y="4772792"/>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Le contenu généré par l'IA est toujours évidemment faux.</a:t>
            </a:r>
            <a:endParaRPr>
              <a:latin typeface="Optimistic" panose="020B0503020203020204" pitchFamily="34" charset="0"/>
              <a:cs typeface="Optimistic" panose="020B0503020203020204" pitchFamily="34" charset="0"/>
            </a:endParaRPr>
          </a:p>
        </p:txBody>
      </p:sp>
      <p:sp>
        <p:nvSpPr>
          <p:cNvPr id="1998" name="Google Shape;1998;p51"/>
          <p:cNvSpPr txBox="1">
            <a:spLocks noGrp="1"/>
          </p:cNvSpPr>
          <p:nvPr>
            <p:ph type="body" idx="1"/>
          </p:nvPr>
        </p:nvSpPr>
        <p:spPr>
          <a:xfrm>
            <a:off x="4368355" y="4772792"/>
            <a:ext cx="23508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Vous devez vérifier les informations avant de les partager dans votre groupe familial.</a:t>
            </a:r>
            <a:endParaRPr>
              <a:latin typeface="Optimistic" panose="020B0503020203020204" pitchFamily="34" charset="0"/>
              <a:cs typeface="Optimistic" panose="020B0503020203020204" pitchFamily="34" charset="0"/>
            </a:endParaRPr>
          </a:p>
        </p:txBody>
      </p:sp>
      <p:sp>
        <p:nvSpPr>
          <p:cNvPr id="1999" name="Google Shape;1999;p51"/>
          <p:cNvSpPr txBox="1">
            <a:spLocks noGrp="1"/>
          </p:cNvSpPr>
          <p:nvPr>
            <p:ph type="body" idx="1"/>
          </p:nvPr>
        </p:nvSpPr>
        <p:spPr>
          <a:xfrm>
            <a:off x="7624580" y="4772792"/>
            <a:ext cx="2350800" cy="179023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L'IA peut vous aider à rédiger des courriels professionnels, mais vous devez quand même les personnaliser.</a:t>
            </a:r>
            <a:endParaRPr>
              <a:latin typeface="Optimistic" panose="020B0503020203020204" pitchFamily="34" charset="0"/>
              <a:cs typeface="Optimistic" panose="020B0503020203020204" pitchFamily="34" charset="0"/>
            </a:endParaRPr>
          </a:p>
        </p:txBody>
      </p:sp>
      <p:sp>
        <p:nvSpPr>
          <p:cNvPr id="2000" name="Google Shape;2000;p51"/>
          <p:cNvSpPr txBox="1">
            <a:spLocks noGrp="1"/>
          </p:cNvSpPr>
          <p:nvPr>
            <p:ph type="body" idx="1"/>
          </p:nvPr>
        </p:nvSpPr>
        <p:spPr>
          <a:xfrm>
            <a:off x="11231597" y="4772780"/>
            <a:ext cx="25524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Les outils d’IA gratuits sont toujours sûrs à utiliser avec des informations personnelles.</a:t>
            </a:r>
            <a:endParaRPr>
              <a:latin typeface="Optimistic" panose="020B0503020203020204" pitchFamily="34" charset="0"/>
              <a:cs typeface="Optimistic" panose="020B0503020203020204" pitchFamily="34" charset="0"/>
            </a:endParaRPr>
          </a:p>
        </p:txBody>
      </p:sp>
      <p:sp>
        <p:nvSpPr>
          <p:cNvPr id="2001" name="Google Shape;2001;p51"/>
          <p:cNvSpPr/>
          <p:nvPr/>
        </p:nvSpPr>
        <p:spPr>
          <a:xfrm>
            <a:off x="3903124"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2" name="Google Shape;2002;p51"/>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3" name="Google Shape;2003;p51"/>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4" name="Google Shape;2004;p51"/>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CONCLUSION ET PROCHAINES ETAPES</a:t>
            </a:r>
            <a:endParaRPr sz="1000">
              <a:latin typeface="Optimistic" panose="020B0503020203020204" pitchFamily="34" charset="0"/>
              <a:cs typeface="Optimistic" panose="020B0503020203020204" pitchFamily="34" charset="0"/>
            </a:endParaRPr>
          </a:p>
        </p:txBody>
      </p:sp>
      <p:sp>
        <p:nvSpPr>
          <p:cNvPr id="2005" name="Google Shape;2005;p51"/>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6" name="Google Shape;2006;p51"/>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007" name="Google Shape;2007;p51"/>
          <p:cNvSpPr txBox="1">
            <a:spLocks noGrp="1"/>
          </p:cNvSpPr>
          <p:nvPr>
            <p:ph type="body" idx="1"/>
          </p:nvPr>
        </p:nvSpPr>
        <p:spPr>
          <a:xfrm>
            <a:off x="14709234" y="4772780"/>
            <a:ext cx="25524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L’IA n’est qu’un outil – la sagesse et le jugement viennent de vous.</a:t>
            </a:r>
            <a:endParaRPr>
              <a:latin typeface="Optimistic" panose="020B0503020203020204" pitchFamily="34" charset="0"/>
              <a:cs typeface="Optimistic" panose="020B0503020203020204" pitchFamily="34" charset="0"/>
            </a:endParaRPr>
          </a:p>
        </p:txBody>
      </p:sp>
      <p:sp>
        <p:nvSpPr>
          <p:cNvPr id="2008" name="Google Shape;2008;p51"/>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09" name="Google Shape;2009;p51"/>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Vérifions ce que vous avez retenu</a:t>
            </a:r>
            <a:endParaRPr>
              <a:latin typeface="Optimistic" panose="020B0503020203020204" pitchFamily="34" charset="0"/>
              <a:cs typeface="Optimistic" panose="020B0503020203020204" pitchFamily="34" charset="0"/>
            </a:endParaRPr>
          </a:p>
        </p:txBody>
      </p:sp>
      <p:sp>
        <p:nvSpPr>
          <p:cNvPr id="2010" name="Google Shape;2010;p51"/>
          <p:cNvSpPr txBox="1"/>
          <p:nvPr/>
        </p:nvSpPr>
        <p:spPr>
          <a:xfrm>
            <a:off x="4640599" y="1964600"/>
            <a:ext cx="50559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Affichez le pouce levé (Vrai), le pouce baissé (Faux) ou le pouce de côté (Pas Sûr)</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011" name="Google Shape;2011;p51"/>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52"/>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17" name="Google Shape;2017;p52"/>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18" name="Google Shape;2018;p52"/>
          <p:cNvSpPr/>
          <p:nvPr/>
        </p:nvSpPr>
        <p:spPr>
          <a:xfrm>
            <a:off x="390311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19" name="Google Shape;2019;p52"/>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20" name="Google Shape;2020;p52"/>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021" name="Google Shape;2021;p52"/>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02</a:t>
            </a:r>
            <a:endParaRPr sz="3000">
              <a:latin typeface="Optimistic" panose="020B0503020203020204" pitchFamily="34" charset="0"/>
              <a:cs typeface="Optimistic" panose="020B0503020203020204" pitchFamily="34" charset="0"/>
            </a:endParaRPr>
          </a:p>
        </p:txBody>
      </p:sp>
      <p:sp>
        <p:nvSpPr>
          <p:cNvPr id="2022" name="Google Shape;2022;p52"/>
          <p:cNvSpPr txBox="1">
            <a:spLocks noGrp="1"/>
          </p:cNvSpPr>
          <p:nvPr>
            <p:ph type="title" idx="5"/>
          </p:nvPr>
        </p:nvSpPr>
        <p:spPr>
          <a:xfrm>
            <a:off x="76245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03</a:t>
            </a:r>
            <a:endParaRPr sz="3000">
              <a:latin typeface="Optimistic" panose="020B0503020203020204" pitchFamily="34" charset="0"/>
              <a:cs typeface="Optimistic" panose="020B0503020203020204" pitchFamily="34" charset="0"/>
            </a:endParaRPr>
          </a:p>
        </p:txBody>
      </p:sp>
      <p:sp>
        <p:nvSpPr>
          <p:cNvPr id="2023" name="Google Shape;2023;p52"/>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04</a:t>
            </a:r>
            <a:endParaRPr sz="3000">
              <a:latin typeface="Optimistic" panose="020B0503020203020204" pitchFamily="34" charset="0"/>
              <a:cs typeface="Optimistic" panose="020B0503020203020204" pitchFamily="34" charset="0"/>
            </a:endParaRPr>
          </a:p>
        </p:txBody>
      </p:sp>
      <p:sp>
        <p:nvSpPr>
          <p:cNvPr id="2024" name="Google Shape;2024;p52"/>
          <p:cNvSpPr txBox="1">
            <a:spLocks noGrp="1"/>
          </p:cNvSpPr>
          <p:nvPr>
            <p:ph type="body" idx="1"/>
          </p:nvPr>
        </p:nvSpPr>
        <p:spPr>
          <a:xfrm>
            <a:off x="772770" y="4772792"/>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Le contenu généré par l'IA est toujours évidemment faux.</a:t>
            </a:r>
            <a:endParaRPr>
              <a:solidFill>
                <a:schemeClr val="accent4"/>
              </a:solidFill>
              <a:latin typeface="Optimistic" panose="020B0503020203020204" pitchFamily="34" charset="0"/>
              <a:cs typeface="Optimistic" panose="020B0503020203020204" pitchFamily="34" charset="0"/>
            </a:endParaRPr>
          </a:p>
        </p:txBody>
      </p:sp>
      <p:sp>
        <p:nvSpPr>
          <p:cNvPr id="2025" name="Google Shape;2025;p52"/>
          <p:cNvSpPr txBox="1">
            <a:spLocks noGrp="1"/>
          </p:cNvSpPr>
          <p:nvPr>
            <p:ph type="body" idx="1"/>
          </p:nvPr>
        </p:nvSpPr>
        <p:spPr>
          <a:xfrm>
            <a:off x="4368355" y="4772792"/>
            <a:ext cx="23508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Vous devez vérifier les informations avant de les partager dans votre groupe familial.</a:t>
            </a:r>
            <a:endParaRPr>
              <a:latin typeface="Optimistic" panose="020B0503020203020204" pitchFamily="34" charset="0"/>
              <a:cs typeface="Optimistic" panose="020B0503020203020204" pitchFamily="34" charset="0"/>
            </a:endParaRPr>
          </a:p>
        </p:txBody>
      </p:sp>
      <p:sp>
        <p:nvSpPr>
          <p:cNvPr id="2026" name="Google Shape;2026;p52"/>
          <p:cNvSpPr txBox="1">
            <a:spLocks noGrp="1"/>
          </p:cNvSpPr>
          <p:nvPr>
            <p:ph type="body" idx="1"/>
          </p:nvPr>
        </p:nvSpPr>
        <p:spPr>
          <a:xfrm>
            <a:off x="7624580" y="4772792"/>
            <a:ext cx="2350800" cy="179023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L'IA peut vous aider à rédiger des courriels professionnels, mais vous devez quand même les personnaliser.</a:t>
            </a:r>
            <a:endParaRPr>
              <a:latin typeface="Optimistic" panose="020B0503020203020204" pitchFamily="34" charset="0"/>
              <a:cs typeface="Optimistic" panose="020B0503020203020204" pitchFamily="34" charset="0"/>
            </a:endParaRPr>
          </a:p>
        </p:txBody>
      </p:sp>
      <p:sp>
        <p:nvSpPr>
          <p:cNvPr id="2027" name="Google Shape;2027;p52"/>
          <p:cNvSpPr txBox="1">
            <a:spLocks noGrp="1"/>
          </p:cNvSpPr>
          <p:nvPr>
            <p:ph type="body" idx="1"/>
          </p:nvPr>
        </p:nvSpPr>
        <p:spPr>
          <a:xfrm>
            <a:off x="11231597" y="4772780"/>
            <a:ext cx="25524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Les outils d’IA gratuits sont toujours sûrs à utiliser avec des informations personnelles.</a:t>
            </a:r>
            <a:endParaRPr>
              <a:latin typeface="Optimistic" panose="020B0503020203020204" pitchFamily="34" charset="0"/>
              <a:cs typeface="Optimistic" panose="020B0503020203020204" pitchFamily="34" charset="0"/>
            </a:endParaRPr>
          </a:p>
        </p:txBody>
      </p:sp>
      <p:sp>
        <p:nvSpPr>
          <p:cNvPr id="2028" name="Google Shape;2028;p52"/>
          <p:cNvSpPr/>
          <p:nvPr/>
        </p:nvSpPr>
        <p:spPr>
          <a:xfrm>
            <a:off x="3903124"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29" name="Google Shape;2029;p52"/>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30" name="Google Shape;2030;p52"/>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31" name="Google Shape;2031;p52"/>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32" name="Google Shape;2032;p52"/>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033" name="Google Shape;2033;p52"/>
          <p:cNvSpPr txBox="1">
            <a:spLocks noGrp="1"/>
          </p:cNvSpPr>
          <p:nvPr>
            <p:ph type="body" idx="1"/>
          </p:nvPr>
        </p:nvSpPr>
        <p:spPr>
          <a:xfrm>
            <a:off x="14709234" y="4772780"/>
            <a:ext cx="25524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L’IA n’est qu’un outil – la sagesse et le jugement viennent de vous.</a:t>
            </a:r>
            <a:endParaRPr>
              <a:latin typeface="Optimistic" panose="020B0503020203020204" pitchFamily="34" charset="0"/>
              <a:cs typeface="Optimistic" panose="020B0503020203020204" pitchFamily="34" charset="0"/>
            </a:endParaRPr>
          </a:p>
        </p:txBody>
      </p:sp>
      <p:sp>
        <p:nvSpPr>
          <p:cNvPr id="2034" name="Google Shape;2034;p52"/>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35" name="Google Shape;2035;p52"/>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Faux</a:t>
            </a:r>
            <a:endParaRPr sz="3000">
              <a:solidFill>
                <a:schemeClr val="accent4"/>
              </a:solidFill>
              <a:latin typeface="Optimistic" panose="020B0503020203020204" pitchFamily="34" charset="0"/>
              <a:cs typeface="Optimistic" panose="020B0503020203020204" pitchFamily="34" charset="0"/>
            </a:endParaRPr>
          </a:p>
        </p:txBody>
      </p:sp>
      <p:sp>
        <p:nvSpPr>
          <p:cNvPr id="2036" name="Google Shape;2036;p52"/>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CONCLUSION ET PROCHAINES ETAPES</a:t>
            </a:r>
            <a:endParaRPr sz="1000">
              <a:latin typeface="Optimistic" panose="020B0503020203020204" pitchFamily="34" charset="0"/>
              <a:cs typeface="Optimistic" panose="020B0503020203020204" pitchFamily="34" charset="0"/>
            </a:endParaRPr>
          </a:p>
        </p:txBody>
      </p:sp>
      <p:sp>
        <p:nvSpPr>
          <p:cNvPr id="2037" name="Google Shape;2037;p52"/>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Vérifions ce que vous avez retenu</a:t>
            </a:r>
            <a:endParaRPr>
              <a:latin typeface="Optimistic" panose="020B0503020203020204" pitchFamily="34" charset="0"/>
              <a:cs typeface="Optimistic" panose="020B0503020203020204" pitchFamily="34" charset="0"/>
            </a:endParaRPr>
          </a:p>
        </p:txBody>
      </p:sp>
      <p:sp>
        <p:nvSpPr>
          <p:cNvPr id="2038" name="Google Shape;2038;p52"/>
          <p:cNvSpPr txBox="1"/>
          <p:nvPr/>
        </p:nvSpPr>
        <p:spPr>
          <a:xfrm>
            <a:off x="4640599" y="1964600"/>
            <a:ext cx="50559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Affichez le pouce levé (Vrai), le pouce baissé (Faux) ou le pouce de côté (Pas Sûr)</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039" name="Google Shape;2039;p52"/>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2044" name="Google Shape;2044;p53"/>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45" name="Google Shape;2045;p53"/>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46" name="Google Shape;2046;p53"/>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47" name="Google Shape;2047;p53"/>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48" name="Google Shape;2048;p53"/>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049" name="Google Shape;2049;p53"/>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02</a:t>
            </a:r>
            <a:endParaRPr sz="3000">
              <a:solidFill>
                <a:schemeClr val="accent4"/>
              </a:solidFill>
              <a:latin typeface="Optimistic" panose="020B0503020203020204" pitchFamily="34" charset="0"/>
              <a:cs typeface="Optimistic" panose="020B0503020203020204" pitchFamily="34" charset="0"/>
            </a:endParaRPr>
          </a:p>
        </p:txBody>
      </p:sp>
      <p:sp>
        <p:nvSpPr>
          <p:cNvPr id="2050" name="Google Shape;2050;p53"/>
          <p:cNvSpPr txBox="1">
            <a:spLocks noGrp="1"/>
          </p:cNvSpPr>
          <p:nvPr>
            <p:ph type="title" idx="5"/>
          </p:nvPr>
        </p:nvSpPr>
        <p:spPr>
          <a:xfrm>
            <a:off x="76245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03</a:t>
            </a:r>
            <a:endParaRPr sz="3000">
              <a:latin typeface="Optimistic" panose="020B0503020203020204" pitchFamily="34" charset="0"/>
              <a:cs typeface="Optimistic" panose="020B0503020203020204" pitchFamily="34" charset="0"/>
            </a:endParaRPr>
          </a:p>
        </p:txBody>
      </p:sp>
      <p:sp>
        <p:nvSpPr>
          <p:cNvPr id="2051" name="Google Shape;2051;p53"/>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04</a:t>
            </a:r>
            <a:endParaRPr sz="3000">
              <a:latin typeface="Optimistic" panose="020B0503020203020204" pitchFamily="34" charset="0"/>
              <a:cs typeface="Optimistic" panose="020B0503020203020204" pitchFamily="34" charset="0"/>
            </a:endParaRPr>
          </a:p>
        </p:txBody>
      </p:sp>
      <p:sp>
        <p:nvSpPr>
          <p:cNvPr id="2052" name="Google Shape;2052;p53"/>
          <p:cNvSpPr txBox="1">
            <a:spLocks noGrp="1"/>
          </p:cNvSpPr>
          <p:nvPr>
            <p:ph type="body" idx="1"/>
          </p:nvPr>
        </p:nvSpPr>
        <p:spPr>
          <a:xfrm>
            <a:off x="772770" y="4772792"/>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Le contenu généré par l'IA est toujours évidemment faux.</a:t>
            </a:r>
            <a:endParaRPr>
              <a:solidFill>
                <a:schemeClr val="accent4"/>
              </a:solidFill>
              <a:latin typeface="Optimistic" panose="020B0503020203020204" pitchFamily="34" charset="0"/>
              <a:cs typeface="Optimistic" panose="020B0503020203020204" pitchFamily="34" charset="0"/>
            </a:endParaRPr>
          </a:p>
        </p:txBody>
      </p:sp>
      <p:sp>
        <p:nvSpPr>
          <p:cNvPr id="2053" name="Google Shape;2053;p53"/>
          <p:cNvSpPr txBox="1">
            <a:spLocks noGrp="1"/>
          </p:cNvSpPr>
          <p:nvPr>
            <p:ph type="body" idx="1"/>
          </p:nvPr>
        </p:nvSpPr>
        <p:spPr>
          <a:xfrm>
            <a:off x="4368355" y="4772792"/>
            <a:ext cx="23508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Vous devez vérifier les informations avant de les partager dans votre groupe familial.</a:t>
            </a:r>
            <a:endParaRPr>
              <a:solidFill>
                <a:schemeClr val="accent4"/>
              </a:solidFill>
              <a:latin typeface="Optimistic" panose="020B0503020203020204" pitchFamily="34" charset="0"/>
              <a:cs typeface="Optimistic" panose="020B0503020203020204" pitchFamily="34" charset="0"/>
            </a:endParaRPr>
          </a:p>
        </p:txBody>
      </p:sp>
      <p:sp>
        <p:nvSpPr>
          <p:cNvPr id="2054" name="Google Shape;2054;p53"/>
          <p:cNvSpPr txBox="1">
            <a:spLocks noGrp="1"/>
          </p:cNvSpPr>
          <p:nvPr>
            <p:ph type="body" idx="1"/>
          </p:nvPr>
        </p:nvSpPr>
        <p:spPr>
          <a:xfrm>
            <a:off x="7624580" y="4772792"/>
            <a:ext cx="2350800" cy="179023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L'IA peut vous aider à rédiger des courriels professionnels, mais vous devez quand même les personnaliser.</a:t>
            </a:r>
            <a:endParaRPr>
              <a:latin typeface="Optimistic" panose="020B0503020203020204" pitchFamily="34" charset="0"/>
              <a:cs typeface="Optimistic" panose="020B0503020203020204" pitchFamily="34" charset="0"/>
            </a:endParaRPr>
          </a:p>
        </p:txBody>
      </p:sp>
      <p:sp>
        <p:nvSpPr>
          <p:cNvPr id="2055" name="Google Shape;2055;p53"/>
          <p:cNvSpPr txBox="1">
            <a:spLocks noGrp="1"/>
          </p:cNvSpPr>
          <p:nvPr>
            <p:ph type="body" idx="1"/>
          </p:nvPr>
        </p:nvSpPr>
        <p:spPr>
          <a:xfrm>
            <a:off x="11231597" y="4772780"/>
            <a:ext cx="25524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Les outils d’IA gratuits sont toujours sûrs à utiliser avec des informations personnelles.</a:t>
            </a:r>
            <a:endParaRPr>
              <a:latin typeface="Optimistic" panose="020B0503020203020204" pitchFamily="34" charset="0"/>
              <a:cs typeface="Optimistic" panose="020B0503020203020204" pitchFamily="34" charset="0"/>
            </a:endParaRPr>
          </a:p>
        </p:txBody>
      </p:sp>
      <p:sp>
        <p:nvSpPr>
          <p:cNvPr id="2056" name="Google Shape;2056;p53"/>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57" name="Google Shape;2057;p53"/>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58" name="Google Shape;2058;p53"/>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59" name="Google Shape;2059;p53"/>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060" name="Google Shape;2060;p53"/>
          <p:cNvSpPr txBox="1">
            <a:spLocks noGrp="1"/>
          </p:cNvSpPr>
          <p:nvPr>
            <p:ph type="body" idx="1"/>
          </p:nvPr>
        </p:nvSpPr>
        <p:spPr>
          <a:xfrm>
            <a:off x="14709234" y="4772780"/>
            <a:ext cx="25524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L’IA n’est qu’un outil – la sagesse et le jugement viennent de vous.</a:t>
            </a:r>
            <a:endParaRPr>
              <a:latin typeface="Optimistic" panose="020B0503020203020204" pitchFamily="34" charset="0"/>
              <a:cs typeface="Optimistic" panose="020B0503020203020204" pitchFamily="34" charset="0"/>
            </a:endParaRPr>
          </a:p>
        </p:txBody>
      </p:sp>
      <p:sp>
        <p:nvSpPr>
          <p:cNvPr id="2061" name="Google Shape;2061;p53"/>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62" name="Google Shape;2062;p53"/>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Faux</a:t>
            </a:r>
            <a:endParaRPr sz="3000">
              <a:solidFill>
                <a:schemeClr val="accent4"/>
              </a:solidFill>
              <a:latin typeface="Optimistic" panose="020B0503020203020204" pitchFamily="34" charset="0"/>
              <a:cs typeface="Optimistic" panose="020B0503020203020204" pitchFamily="34" charset="0"/>
            </a:endParaRPr>
          </a:p>
        </p:txBody>
      </p:sp>
      <p:sp>
        <p:nvSpPr>
          <p:cNvPr id="2063" name="Google Shape;2063;p53"/>
          <p:cNvSpPr txBox="1">
            <a:spLocks noGrp="1"/>
          </p:cNvSpPr>
          <p:nvPr>
            <p:ph type="title"/>
          </p:nvPr>
        </p:nvSpPr>
        <p:spPr>
          <a:xfrm>
            <a:off x="4368350" y="6564722"/>
            <a:ext cx="169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Vrai</a:t>
            </a:r>
            <a:endParaRPr sz="3000">
              <a:solidFill>
                <a:schemeClr val="accent4"/>
              </a:solidFill>
              <a:latin typeface="Optimistic" panose="020B0503020203020204" pitchFamily="34" charset="0"/>
              <a:cs typeface="Optimistic" panose="020B0503020203020204" pitchFamily="34" charset="0"/>
            </a:endParaRPr>
          </a:p>
        </p:txBody>
      </p:sp>
      <p:sp>
        <p:nvSpPr>
          <p:cNvPr id="2064" name="Google Shape;2064;p53"/>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CONCLUSION ET PROCHAINES ETAPES</a:t>
            </a:r>
            <a:endParaRPr sz="1000">
              <a:latin typeface="Optimistic" panose="020B0503020203020204" pitchFamily="34" charset="0"/>
              <a:cs typeface="Optimistic" panose="020B0503020203020204" pitchFamily="34" charset="0"/>
            </a:endParaRPr>
          </a:p>
        </p:txBody>
      </p:sp>
      <p:sp>
        <p:nvSpPr>
          <p:cNvPr id="2065" name="Google Shape;2065;p53"/>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Vérifions ce que vous avez retenu</a:t>
            </a:r>
            <a:endParaRPr>
              <a:latin typeface="Optimistic" panose="020B0503020203020204" pitchFamily="34" charset="0"/>
              <a:cs typeface="Optimistic" panose="020B0503020203020204" pitchFamily="34" charset="0"/>
            </a:endParaRPr>
          </a:p>
        </p:txBody>
      </p:sp>
      <p:sp>
        <p:nvSpPr>
          <p:cNvPr id="2066" name="Google Shape;2066;p53"/>
          <p:cNvSpPr txBox="1"/>
          <p:nvPr/>
        </p:nvSpPr>
        <p:spPr>
          <a:xfrm>
            <a:off x="4640599" y="1964600"/>
            <a:ext cx="50559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Affichez le pouce levé (Vrai), le pouce baissé (Faux) ou le pouce de côté (Pas Sûr)</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067" name="Google Shape;2067;p53"/>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p54"/>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73" name="Google Shape;2073;p54"/>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74" name="Google Shape;2074;p54"/>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75" name="Google Shape;2075;p54"/>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76" name="Google Shape;2076;p54"/>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077" name="Google Shape;2077;p54"/>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02</a:t>
            </a:r>
            <a:endParaRPr sz="3000">
              <a:solidFill>
                <a:schemeClr val="accent4"/>
              </a:solidFill>
              <a:latin typeface="Optimistic" panose="020B0503020203020204" pitchFamily="34" charset="0"/>
              <a:cs typeface="Optimistic" panose="020B0503020203020204" pitchFamily="34" charset="0"/>
            </a:endParaRPr>
          </a:p>
        </p:txBody>
      </p:sp>
      <p:sp>
        <p:nvSpPr>
          <p:cNvPr id="2078" name="Google Shape;2078;p54"/>
          <p:cNvSpPr txBox="1">
            <a:spLocks noGrp="1"/>
          </p:cNvSpPr>
          <p:nvPr>
            <p:ph type="title" idx="5"/>
          </p:nvPr>
        </p:nvSpPr>
        <p:spPr>
          <a:xfrm>
            <a:off x="77769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03</a:t>
            </a:r>
            <a:endParaRPr sz="3000">
              <a:solidFill>
                <a:schemeClr val="accent4"/>
              </a:solidFill>
              <a:latin typeface="Optimistic" panose="020B0503020203020204" pitchFamily="34" charset="0"/>
              <a:cs typeface="Optimistic" panose="020B0503020203020204" pitchFamily="34" charset="0"/>
            </a:endParaRPr>
          </a:p>
        </p:txBody>
      </p:sp>
      <p:sp>
        <p:nvSpPr>
          <p:cNvPr id="2079" name="Google Shape;2079;p54"/>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04</a:t>
            </a:r>
            <a:endParaRPr sz="3000">
              <a:latin typeface="Optimistic" panose="020B0503020203020204" pitchFamily="34" charset="0"/>
              <a:cs typeface="Optimistic" panose="020B0503020203020204" pitchFamily="34" charset="0"/>
            </a:endParaRPr>
          </a:p>
        </p:txBody>
      </p:sp>
      <p:sp>
        <p:nvSpPr>
          <p:cNvPr id="2080" name="Google Shape;2080;p54"/>
          <p:cNvSpPr txBox="1">
            <a:spLocks noGrp="1"/>
          </p:cNvSpPr>
          <p:nvPr>
            <p:ph type="body" idx="1"/>
          </p:nvPr>
        </p:nvSpPr>
        <p:spPr>
          <a:xfrm>
            <a:off x="772770" y="4772792"/>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Le contenu généré par l'IA est toujours évidemment faux.</a:t>
            </a:r>
            <a:endParaRPr>
              <a:solidFill>
                <a:schemeClr val="accent4"/>
              </a:solidFill>
              <a:latin typeface="Optimistic" panose="020B0503020203020204" pitchFamily="34" charset="0"/>
              <a:cs typeface="Optimistic" panose="020B0503020203020204" pitchFamily="34" charset="0"/>
            </a:endParaRPr>
          </a:p>
        </p:txBody>
      </p:sp>
      <p:sp>
        <p:nvSpPr>
          <p:cNvPr id="2081" name="Google Shape;2081;p54"/>
          <p:cNvSpPr txBox="1">
            <a:spLocks noGrp="1"/>
          </p:cNvSpPr>
          <p:nvPr>
            <p:ph type="body" idx="1"/>
          </p:nvPr>
        </p:nvSpPr>
        <p:spPr>
          <a:xfrm>
            <a:off x="4368355" y="4772792"/>
            <a:ext cx="23508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Vous devez vérifier les informations avant de les partager dans votre groupe familial.</a:t>
            </a:r>
            <a:endParaRPr>
              <a:solidFill>
                <a:schemeClr val="accent4"/>
              </a:solidFill>
              <a:latin typeface="Optimistic" panose="020B0503020203020204" pitchFamily="34" charset="0"/>
              <a:cs typeface="Optimistic" panose="020B0503020203020204" pitchFamily="34" charset="0"/>
            </a:endParaRPr>
          </a:p>
        </p:txBody>
      </p:sp>
      <p:sp>
        <p:nvSpPr>
          <p:cNvPr id="2082" name="Google Shape;2082;p54"/>
          <p:cNvSpPr txBox="1">
            <a:spLocks noGrp="1"/>
          </p:cNvSpPr>
          <p:nvPr>
            <p:ph type="body" idx="1"/>
          </p:nvPr>
        </p:nvSpPr>
        <p:spPr>
          <a:xfrm>
            <a:off x="7776980" y="4772792"/>
            <a:ext cx="2350800" cy="179023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L'IA peut vous aider à rédiger des courriels professionnels, mais vous devez quand même les personnaliser.</a:t>
            </a:r>
            <a:endParaRPr>
              <a:solidFill>
                <a:schemeClr val="accent4"/>
              </a:solidFill>
              <a:latin typeface="Optimistic" panose="020B0503020203020204" pitchFamily="34" charset="0"/>
              <a:cs typeface="Optimistic" panose="020B0503020203020204" pitchFamily="34" charset="0"/>
            </a:endParaRPr>
          </a:p>
        </p:txBody>
      </p:sp>
      <p:sp>
        <p:nvSpPr>
          <p:cNvPr id="2083" name="Google Shape;2083;p54"/>
          <p:cNvSpPr txBox="1">
            <a:spLocks noGrp="1"/>
          </p:cNvSpPr>
          <p:nvPr>
            <p:ph type="body" idx="1"/>
          </p:nvPr>
        </p:nvSpPr>
        <p:spPr>
          <a:xfrm>
            <a:off x="11231597" y="4772780"/>
            <a:ext cx="25524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Les outils d’IA gratuits sont toujours sûrs à utiliser avec des informations personnelles.</a:t>
            </a:r>
            <a:endParaRPr>
              <a:latin typeface="Optimistic" panose="020B0503020203020204" pitchFamily="34" charset="0"/>
              <a:cs typeface="Optimistic" panose="020B0503020203020204" pitchFamily="34" charset="0"/>
            </a:endParaRPr>
          </a:p>
        </p:txBody>
      </p:sp>
      <p:sp>
        <p:nvSpPr>
          <p:cNvPr id="2084" name="Google Shape;2084;p54"/>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85" name="Google Shape;2085;p54"/>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086" name="Google Shape;2086;p54"/>
          <p:cNvSpPr txBox="1">
            <a:spLocks noGrp="1"/>
          </p:cNvSpPr>
          <p:nvPr>
            <p:ph type="body" idx="1"/>
          </p:nvPr>
        </p:nvSpPr>
        <p:spPr>
          <a:xfrm>
            <a:off x="14709234" y="4772780"/>
            <a:ext cx="25524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L’IA n’est qu’un outil – la sagesse et le jugement viennent de vous.</a:t>
            </a:r>
            <a:endParaRPr>
              <a:latin typeface="Optimistic" panose="020B0503020203020204" pitchFamily="34" charset="0"/>
              <a:cs typeface="Optimistic" panose="020B0503020203020204" pitchFamily="34" charset="0"/>
            </a:endParaRPr>
          </a:p>
        </p:txBody>
      </p:sp>
      <p:sp>
        <p:nvSpPr>
          <p:cNvPr id="2087" name="Google Shape;2087;p54"/>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88" name="Google Shape;2088;p54"/>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Faux</a:t>
            </a:r>
            <a:endParaRPr sz="3000">
              <a:solidFill>
                <a:schemeClr val="accent4"/>
              </a:solidFill>
              <a:latin typeface="Optimistic" panose="020B0503020203020204" pitchFamily="34" charset="0"/>
              <a:cs typeface="Optimistic" panose="020B0503020203020204" pitchFamily="34" charset="0"/>
            </a:endParaRPr>
          </a:p>
        </p:txBody>
      </p:sp>
      <p:sp>
        <p:nvSpPr>
          <p:cNvPr id="2089" name="Google Shape;2089;p54"/>
          <p:cNvSpPr txBox="1">
            <a:spLocks noGrp="1"/>
          </p:cNvSpPr>
          <p:nvPr>
            <p:ph type="title"/>
          </p:nvPr>
        </p:nvSpPr>
        <p:spPr>
          <a:xfrm>
            <a:off x="4368350" y="6715122"/>
            <a:ext cx="1699200" cy="7002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Vrai</a:t>
            </a:r>
            <a:endParaRPr sz="3000">
              <a:solidFill>
                <a:schemeClr val="accent4"/>
              </a:solidFill>
              <a:latin typeface="Optimistic" panose="020B0503020203020204" pitchFamily="34" charset="0"/>
              <a:cs typeface="Optimistic" panose="020B0503020203020204" pitchFamily="34" charset="0"/>
            </a:endParaRPr>
          </a:p>
        </p:txBody>
      </p:sp>
      <p:sp>
        <p:nvSpPr>
          <p:cNvPr id="2090" name="Google Shape;2090;p54"/>
          <p:cNvSpPr txBox="1">
            <a:spLocks noGrp="1"/>
          </p:cNvSpPr>
          <p:nvPr>
            <p:ph type="title"/>
          </p:nvPr>
        </p:nvSpPr>
        <p:spPr>
          <a:xfrm>
            <a:off x="7776988"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Vrai</a:t>
            </a:r>
            <a:endParaRPr sz="3000">
              <a:solidFill>
                <a:schemeClr val="accent4"/>
              </a:solidFill>
              <a:latin typeface="Optimistic" panose="020B0503020203020204" pitchFamily="34" charset="0"/>
              <a:cs typeface="Optimistic" panose="020B0503020203020204" pitchFamily="34" charset="0"/>
            </a:endParaRPr>
          </a:p>
        </p:txBody>
      </p:sp>
      <p:sp>
        <p:nvSpPr>
          <p:cNvPr id="2091" name="Google Shape;2091;p54"/>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092" name="Google Shape;2092;p54"/>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CONCLUSION ET PROCHAINES ETAPES</a:t>
            </a:r>
            <a:endParaRPr sz="1000">
              <a:latin typeface="Optimistic" panose="020B0503020203020204" pitchFamily="34" charset="0"/>
              <a:cs typeface="Optimistic" panose="020B0503020203020204" pitchFamily="34" charset="0"/>
            </a:endParaRPr>
          </a:p>
        </p:txBody>
      </p:sp>
      <p:sp>
        <p:nvSpPr>
          <p:cNvPr id="2093" name="Google Shape;2093;p54"/>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Vérifions ce que vous avez retenu</a:t>
            </a:r>
            <a:endParaRPr>
              <a:latin typeface="Optimistic" panose="020B0503020203020204" pitchFamily="34" charset="0"/>
              <a:cs typeface="Optimistic" panose="020B0503020203020204" pitchFamily="34" charset="0"/>
            </a:endParaRPr>
          </a:p>
        </p:txBody>
      </p:sp>
      <p:sp>
        <p:nvSpPr>
          <p:cNvPr id="2094" name="Google Shape;2094;p54"/>
          <p:cNvSpPr txBox="1"/>
          <p:nvPr/>
        </p:nvSpPr>
        <p:spPr>
          <a:xfrm>
            <a:off x="4640599" y="1964600"/>
            <a:ext cx="50559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Affichez le pouce levé (Vrai), le pouce baissé (Faux) ou le pouce de côté (Pas Sûr)</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095" name="Google Shape;2095;p54"/>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sp>
        <p:nvSpPr>
          <p:cNvPr id="2100" name="Google Shape;2100;p55"/>
          <p:cNvSpPr/>
          <p:nvPr/>
        </p:nvSpPr>
        <p:spPr>
          <a:xfrm>
            <a:off x="10880814"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01" name="Google Shape;2101;p55"/>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02" name="Google Shape;2102;p55"/>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03" name="Google Shape;2103;p55"/>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04" name="Google Shape;2104;p55"/>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105" name="Google Shape;2105;p55"/>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02</a:t>
            </a:r>
            <a:endParaRPr sz="3000">
              <a:solidFill>
                <a:schemeClr val="accent4"/>
              </a:solidFill>
              <a:latin typeface="Optimistic" panose="020B0503020203020204" pitchFamily="34" charset="0"/>
              <a:cs typeface="Optimistic" panose="020B0503020203020204" pitchFamily="34" charset="0"/>
            </a:endParaRPr>
          </a:p>
        </p:txBody>
      </p:sp>
      <p:sp>
        <p:nvSpPr>
          <p:cNvPr id="2106" name="Google Shape;2106;p55"/>
          <p:cNvSpPr txBox="1">
            <a:spLocks noGrp="1"/>
          </p:cNvSpPr>
          <p:nvPr>
            <p:ph type="title" idx="5"/>
          </p:nvPr>
        </p:nvSpPr>
        <p:spPr>
          <a:xfrm>
            <a:off x="77769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03</a:t>
            </a:r>
            <a:endParaRPr sz="3000">
              <a:solidFill>
                <a:schemeClr val="accent4"/>
              </a:solidFill>
              <a:latin typeface="Optimistic" panose="020B0503020203020204" pitchFamily="34" charset="0"/>
              <a:cs typeface="Optimistic" panose="020B0503020203020204" pitchFamily="34" charset="0"/>
            </a:endParaRPr>
          </a:p>
        </p:txBody>
      </p:sp>
      <p:sp>
        <p:nvSpPr>
          <p:cNvPr id="2107" name="Google Shape;2107;p55"/>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04</a:t>
            </a:r>
            <a:endParaRPr sz="3000">
              <a:solidFill>
                <a:schemeClr val="accent4"/>
              </a:solidFill>
              <a:latin typeface="Optimistic" panose="020B0503020203020204" pitchFamily="34" charset="0"/>
              <a:cs typeface="Optimistic" panose="020B0503020203020204" pitchFamily="34" charset="0"/>
            </a:endParaRPr>
          </a:p>
        </p:txBody>
      </p:sp>
      <p:sp>
        <p:nvSpPr>
          <p:cNvPr id="2108" name="Google Shape;2108;p55"/>
          <p:cNvSpPr txBox="1">
            <a:spLocks noGrp="1"/>
          </p:cNvSpPr>
          <p:nvPr>
            <p:ph type="body" idx="1"/>
          </p:nvPr>
        </p:nvSpPr>
        <p:spPr>
          <a:xfrm>
            <a:off x="772770" y="4772792"/>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Le contenu généré par l'IA est toujours évidemment faux.</a:t>
            </a:r>
            <a:endParaRPr>
              <a:solidFill>
                <a:schemeClr val="accent4"/>
              </a:solidFill>
              <a:latin typeface="Optimistic" panose="020B0503020203020204" pitchFamily="34" charset="0"/>
              <a:cs typeface="Optimistic" panose="020B0503020203020204" pitchFamily="34" charset="0"/>
            </a:endParaRPr>
          </a:p>
        </p:txBody>
      </p:sp>
      <p:sp>
        <p:nvSpPr>
          <p:cNvPr id="2109" name="Google Shape;2109;p55"/>
          <p:cNvSpPr txBox="1">
            <a:spLocks noGrp="1"/>
          </p:cNvSpPr>
          <p:nvPr>
            <p:ph type="body" idx="1"/>
          </p:nvPr>
        </p:nvSpPr>
        <p:spPr>
          <a:xfrm>
            <a:off x="4368355" y="4772792"/>
            <a:ext cx="23508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Vous devez vérifier les informations avant de les partager dans votre groupe familial.</a:t>
            </a:r>
            <a:endParaRPr>
              <a:solidFill>
                <a:schemeClr val="accent4"/>
              </a:solidFill>
              <a:latin typeface="Optimistic" panose="020B0503020203020204" pitchFamily="34" charset="0"/>
              <a:cs typeface="Optimistic" panose="020B0503020203020204" pitchFamily="34" charset="0"/>
            </a:endParaRPr>
          </a:p>
        </p:txBody>
      </p:sp>
      <p:sp>
        <p:nvSpPr>
          <p:cNvPr id="2110" name="Google Shape;2110;p55"/>
          <p:cNvSpPr txBox="1">
            <a:spLocks noGrp="1"/>
          </p:cNvSpPr>
          <p:nvPr>
            <p:ph type="body" idx="1"/>
          </p:nvPr>
        </p:nvSpPr>
        <p:spPr>
          <a:xfrm>
            <a:off x="7776980" y="4772792"/>
            <a:ext cx="2350800" cy="179023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L'IA peut vous aider à rédiger des courriels professionnels, mais vous devez quand même les personnaliser.</a:t>
            </a:r>
            <a:endParaRPr>
              <a:solidFill>
                <a:schemeClr val="accent4"/>
              </a:solidFill>
              <a:latin typeface="Optimistic" panose="020B0503020203020204" pitchFamily="34" charset="0"/>
              <a:cs typeface="Optimistic" panose="020B0503020203020204" pitchFamily="34" charset="0"/>
            </a:endParaRPr>
          </a:p>
        </p:txBody>
      </p:sp>
      <p:sp>
        <p:nvSpPr>
          <p:cNvPr id="2111" name="Google Shape;2111;p55"/>
          <p:cNvSpPr txBox="1">
            <a:spLocks noGrp="1"/>
          </p:cNvSpPr>
          <p:nvPr>
            <p:ph type="body" idx="1"/>
          </p:nvPr>
        </p:nvSpPr>
        <p:spPr>
          <a:xfrm>
            <a:off x="11231597" y="4772780"/>
            <a:ext cx="25524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Les outils d’IA gratuits sont toujours sûrs à utiliser avec des informations personnelles.</a:t>
            </a:r>
            <a:endParaRPr>
              <a:solidFill>
                <a:schemeClr val="accent4"/>
              </a:solidFill>
              <a:latin typeface="Optimistic" panose="020B0503020203020204" pitchFamily="34" charset="0"/>
              <a:cs typeface="Optimistic" panose="020B0503020203020204" pitchFamily="34" charset="0"/>
            </a:endParaRPr>
          </a:p>
        </p:txBody>
      </p:sp>
      <p:sp>
        <p:nvSpPr>
          <p:cNvPr id="2112" name="Google Shape;2112;p55"/>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13" name="Google Shape;2113;p55"/>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latin typeface="Optimistic" panose="020B0503020203020204" pitchFamily="34" charset="0"/>
                <a:cs typeface="Optimistic" panose="020B0503020203020204" pitchFamily="34" charset="0"/>
              </a:rPr>
              <a:t>05</a:t>
            </a:r>
            <a:endParaRPr sz="3000">
              <a:latin typeface="Optimistic" panose="020B0503020203020204" pitchFamily="34" charset="0"/>
              <a:cs typeface="Optimistic" panose="020B0503020203020204" pitchFamily="34" charset="0"/>
            </a:endParaRPr>
          </a:p>
        </p:txBody>
      </p:sp>
      <p:sp>
        <p:nvSpPr>
          <p:cNvPr id="2114" name="Google Shape;2114;p55"/>
          <p:cNvSpPr txBox="1">
            <a:spLocks noGrp="1"/>
          </p:cNvSpPr>
          <p:nvPr>
            <p:ph type="body" idx="1"/>
          </p:nvPr>
        </p:nvSpPr>
        <p:spPr>
          <a:xfrm>
            <a:off x="14709234" y="4772780"/>
            <a:ext cx="25524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latin typeface="Optimistic" panose="020B0503020203020204" pitchFamily="34" charset="0"/>
                <a:cs typeface="Optimistic" panose="020B0503020203020204" pitchFamily="34" charset="0"/>
              </a:rPr>
              <a:t>L’IA n’est qu’un outil – la sagesse et le jugement viennent de vous.</a:t>
            </a:r>
            <a:endParaRPr>
              <a:latin typeface="Optimistic" panose="020B0503020203020204" pitchFamily="34" charset="0"/>
              <a:cs typeface="Optimistic" panose="020B0503020203020204" pitchFamily="34" charset="0"/>
            </a:endParaRPr>
          </a:p>
        </p:txBody>
      </p:sp>
      <p:sp>
        <p:nvSpPr>
          <p:cNvPr id="2115" name="Google Shape;2115;p55"/>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16" name="Google Shape;2116;p55"/>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Faux</a:t>
            </a:r>
            <a:endParaRPr sz="3000">
              <a:solidFill>
                <a:schemeClr val="accent4"/>
              </a:solidFill>
              <a:latin typeface="Optimistic" panose="020B0503020203020204" pitchFamily="34" charset="0"/>
              <a:cs typeface="Optimistic" panose="020B0503020203020204" pitchFamily="34" charset="0"/>
            </a:endParaRPr>
          </a:p>
        </p:txBody>
      </p:sp>
      <p:sp>
        <p:nvSpPr>
          <p:cNvPr id="2117" name="Google Shape;2117;p55"/>
          <p:cNvSpPr txBox="1">
            <a:spLocks noGrp="1"/>
          </p:cNvSpPr>
          <p:nvPr>
            <p:ph type="title"/>
          </p:nvPr>
        </p:nvSpPr>
        <p:spPr>
          <a:xfrm>
            <a:off x="4368350" y="6715121"/>
            <a:ext cx="1699200" cy="7002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Vrai</a:t>
            </a:r>
            <a:endParaRPr sz="3000">
              <a:solidFill>
                <a:schemeClr val="accent4"/>
              </a:solidFill>
              <a:latin typeface="Optimistic" panose="020B0503020203020204" pitchFamily="34" charset="0"/>
              <a:cs typeface="Optimistic" panose="020B0503020203020204" pitchFamily="34" charset="0"/>
            </a:endParaRPr>
          </a:p>
        </p:txBody>
      </p:sp>
      <p:sp>
        <p:nvSpPr>
          <p:cNvPr id="2118" name="Google Shape;2118;p55"/>
          <p:cNvSpPr txBox="1">
            <a:spLocks noGrp="1"/>
          </p:cNvSpPr>
          <p:nvPr>
            <p:ph type="title"/>
          </p:nvPr>
        </p:nvSpPr>
        <p:spPr>
          <a:xfrm>
            <a:off x="7776988"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Vrai</a:t>
            </a:r>
            <a:endParaRPr sz="3000">
              <a:solidFill>
                <a:schemeClr val="accent4"/>
              </a:solidFill>
              <a:latin typeface="Optimistic" panose="020B0503020203020204" pitchFamily="34" charset="0"/>
              <a:cs typeface="Optimistic" panose="020B0503020203020204" pitchFamily="34" charset="0"/>
            </a:endParaRPr>
          </a:p>
        </p:txBody>
      </p:sp>
      <p:sp>
        <p:nvSpPr>
          <p:cNvPr id="2119" name="Google Shape;2119;p55"/>
          <p:cNvSpPr txBox="1">
            <a:spLocks noGrp="1"/>
          </p:cNvSpPr>
          <p:nvPr>
            <p:ph type="title"/>
          </p:nvPr>
        </p:nvSpPr>
        <p:spPr>
          <a:xfrm>
            <a:off x="11243113"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Faux</a:t>
            </a:r>
            <a:endParaRPr sz="3000">
              <a:solidFill>
                <a:schemeClr val="accent4"/>
              </a:solidFill>
              <a:latin typeface="Optimistic" panose="020B0503020203020204" pitchFamily="34" charset="0"/>
              <a:cs typeface="Optimistic" panose="020B0503020203020204" pitchFamily="34" charset="0"/>
            </a:endParaRPr>
          </a:p>
        </p:txBody>
      </p:sp>
      <p:sp>
        <p:nvSpPr>
          <p:cNvPr id="2120" name="Google Shape;2120;p55"/>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CONCLUSION ET PROCHAINES ETAPES</a:t>
            </a:r>
            <a:endParaRPr sz="1000">
              <a:latin typeface="Optimistic" panose="020B0503020203020204" pitchFamily="34" charset="0"/>
              <a:cs typeface="Optimistic" panose="020B0503020203020204" pitchFamily="34" charset="0"/>
            </a:endParaRPr>
          </a:p>
        </p:txBody>
      </p:sp>
      <p:sp>
        <p:nvSpPr>
          <p:cNvPr id="2121" name="Google Shape;2121;p55"/>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Vérifions ce que vous avez retenu</a:t>
            </a:r>
            <a:endParaRPr>
              <a:latin typeface="Optimistic" panose="020B0503020203020204" pitchFamily="34" charset="0"/>
              <a:cs typeface="Optimistic" panose="020B0503020203020204" pitchFamily="34" charset="0"/>
            </a:endParaRPr>
          </a:p>
        </p:txBody>
      </p:sp>
      <p:sp>
        <p:nvSpPr>
          <p:cNvPr id="2122" name="Google Shape;2122;p55"/>
          <p:cNvSpPr txBox="1"/>
          <p:nvPr/>
        </p:nvSpPr>
        <p:spPr>
          <a:xfrm>
            <a:off x="4640599" y="1964600"/>
            <a:ext cx="50559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Affichez le pouce levé (Vrai), le pouce baissé (Faux) ou le pouce de côté (Pas Sûr)</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23" name="Google Shape;2123;p55"/>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56"/>
          <p:cNvSpPr/>
          <p:nvPr/>
        </p:nvSpPr>
        <p:spPr>
          <a:xfrm>
            <a:off x="10880814"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29" name="Google Shape;2129;p56"/>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30" name="Google Shape;2130;p56"/>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31" name="Google Shape;2131;p56"/>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32" name="Google Shape;2132;p56"/>
          <p:cNvSpPr txBox="1">
            <a:spLocks noGrp="1"/>
          </p:cNvSpPr>
          <p:nvPr>
            <p:ph type="title"/>
          </p:nvPr>
        </p:nvSpPr>
        <p:spPr>
          <a:xfrm>
            <a:off x="772776" y="2143770"/>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01</a:t>
            </a:r>
            <a:endParaRPr sz="3000">
              <a:solidFill>
                <a:schemeClr val="accent4"/>
              </a:solidFill>
              <a:latin typeface="Optimistic" panose="020B0503020203020204" pitchFamily="34" charset="0"/>
              <a:cs typeface="Optimistic" panose="020B0503020203020204" pitchFamily="34" charset="0"/>
            </a:endParaRPr>
          </a:p>
        </p:txBody>
      </p:sp>
      <p:sp>
        <p:nvSpPr>
          <p:cNvPr id="2133" name="Google Shape;2133;p56"/>
          <p:cNvSpPr txBox="1">
            <a:spLocks noGrp="1"/>
          </p:cNvSpPr>
          <p:nvPr>
            <p:ph type="title" idx="3"/>
          </p:nvPr>
        </p:nvSpPr>
        <p:spPr>
          <a:xfrm>
            <a:off x="4368357"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02</a:t>
            </a:r>
            <a:endParaRPr sz="3000">
              <a:solidFill>
                <a:schemeClr val="accent4"/>
              </a:solidFill>
              <a:latin typeface="Optimistic" panose="020B0503020203020204" pitchFamily="34" charset="0"/>
              <a:cs typeface="Optimistic" panose="020B0503020203020204" pitchFamily="34" charset="0"/>
            </a:endParaRPr>
          </a:p>
        </p:txBody>
      </p:sp>
      <p:sp>
        <p:nvSpPr>
          <p:cNvPr id="2134" name="Google Shape;2134;p56"/>
          <p:cNvSpPr txBox="1">
            <a:spLocks noGrp="1"/>
          </p:cNvSpPr>
          <p:nvPr>
            <p:ph type="title" idx="5"/>
          </p:nvPr>
        </p:nvSpPr>
        <p:spPr>
          <a:xfrm>
            <a:off x="7776985"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03</a:t>
            </a:r>
            <a:endParaRPr sz="3000">
              <a:solidFill>
                <a:schemeClr val="accent4"/>
              </a:solidFill>
              <a:latin typeface="Optimistic" panose="020B0503020203020204" pitchFamily="34" charset="0"/>
              <a:cs typeface="Optimistic" panose="020B0503020203020204" pitchFamily="34" charset="0"/>
            </a:endParaRPr>
          </a:p>
        </p:txBody>
      </p:sp>
      <p:sp>
        <p:nvSpPr>
          <p:cNvPr id="2135" name="Google Shape;2135;p56"/>
          <p:cNvSpPr txBox="1">
            <a:spLocks noGrp="1"/>
          </p:cNvSpPr>
          <p:nvPr>
            <p:ph type="title" idx="7"/>
          </p:nvPr>
        </p:nvSpPr>
        <p:spPr>
          <a:xfrm>
            <a:off x="11231581"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04</a:t>
            </a:r>
            <a:endParaRPr sz="3000">
              <a:solidFill>
                <a:schemeClr val="accent4"/>
              </a:solidFill>
              <a:latin typeface="Optimistic" panose="020B0503020203020204" pitchFamily="34" charset="0"/>
              <a:cs typeface="Optimistic" panose="020B0503020203020204" pitchFamily="34" charset="0"/>
            </a:endParaRPr>
          </a:p>
        </p:txBody>
      </p:sp>
      <p:sp>
        <p:nvSpPr>
          <p:cNvPr id="2136" name="Google Shape;2136;p56"/>
          <p:cNvSpPr txBox="1">
            <a:spLocks noGrp="1"/>
          </p:cNvSpPr>
          <p:nvPr>
            <p:ph type="body" idx="1"/>
          </p:nvPr>
        </p:nvSpPr>
        <p:spPr>
          <a:xfrm>
            <a:off x="772770" y="4772792"/>
            <a:ext cx="2350800" cy="95923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Le contenu généré par l'IA est toujours évidemment faux.</a:t>
            </a:r>
            <a:endParaRPr>
              <a:solidFill>
                <a:schemeClr val="accent4"/>
              </a:solidFill>
              <a:latin typeface="Optimistic" panose="020B0503020203020204" pitchFamily="34" charset="0"/>
              <a:cs typeface="Optimistic" panose="020B0503020203020204" pitchFamily="34" charset="0"/>
            </a:endParaRPr>
          </a:p>
        </p:txBody>
      </p:sp>
      <p:sp>
        <p:nvSpPr>
          <p:cNvPr id="2137" name="Google Shape;2137;p56"/>
          <p:cNvSpPr txBox="1">
            <a:spLocks noGrp="1"/>
          </p:cNvSpPr>
          <p:nvPr>
            <p:ph type="body" idx="1"/>
          </p:nvPr>
        </p:nvSpPr>
        <p:spPr>
          <a:xfrm>
            <a:off x="4368355" y="4772792"/>
            <a:ext cx="23508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Vous devez vérifier les informations avant de les partager dans votre groupe familial.</a:t>
            </a:r>
            <a:endParaRPr>
              <a:solidFill>
                <a:schemeClr val="accent4"/>
              </a:solidFill>
              <a:latin typeface="Optimistic" panose="020B0503020203020204" pitchFamily="34" charset="0"/>
              <a:cs typeface="Optimistic" panose="020B0503020203020204" pitchFamily="34" charset="0"/>
            </a:endParaRPr>
          </a:p>
        </p:txBody>
      </p:sp>
      <p:sp>
        <p:nvSpPr>
          <p:cNvPr id="2138" name="Google Shape;2138;p56"/>
          <p:cNvSpPr txBox="1">
            <a:spLocks noGrp="1"/>
          </p:cNvSpPr>
          <p:nvPr>
            <p:ph type="body" idx="1"/>
          </p:nvPr>
        </p:nvSpPr>
        <p:spPr>
          <a:xfrm>
            <a:off x="7776980" y="4772792"/>
            <a:ext cx="2350800" cy="179023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L'IA peut vous aider à rédiger des courriels professionnels, mais vous devez quand même les personnaliser.</a:t>
            </a:r>
            <a:endParaRPr>
              <a:solidFill>
                <a:schemeClr val="accent4"/>
              </a:solidFill>
              <a:latin typeface="Optimistic" panose="020B0503020203020204" pitchFamily="34" charset="0"/>
              <a:cs typeface="Optimistic" panose="020B0503020203020204" pitchFamily="34" charset="0"/>
            </a:endParaRPr>
          </a:p>
        </p:txBody>
      </p:sp>
      <p:sp>
        <p:nvSpPr>
          <p:cNvPr id="2139" name="Google Shape;2139;p56"/>
          <p:cNvSpPr txBox="1">
            <a:spLocks noGrp="1"/>
          </p:cNvSpPr>
          <p:nvPr>
            <p:ph type="body" idx="1"/>
          </p:nvPr>
        </p:nvSpPr>
        <p:spPr>
          <a:xfrm>
            <a:off x="11231597" y="4772780"/>
            <a:ext cx="2552400" cy="151323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Les outils d’IA gratuits sont toujours sûrs à utiliser avec des informations personnelles.</a:t>
            </a:r>
            <a:endParaRPr>
              <a:solidFill>
                <a:schemeClr val="accent4"/>
              </a:solidFill>
              <a:latin typeface="Optimistic" panose="020B0503020203020204" pitchFamily="34" charset="0"/>
              <a:cs typeface="Optimistic" panose="020B0503020203020204" pitchFamily="34" charset="0"/>
            </a:endParaRPr>
          </a:p>
        </p:txBody>
      </p:sp>
      <p:sp>
        <p:nvSpPr>
          <p:cNvPr id="2140" name="Google Shape;2140;p56"/>
          <p:cNvSpPr/>
          <p:nvPr/>
        </p:nvSpPr>
        <p:spPr>
          <a:xfrm>
            <a:off x="14358452"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41" name="Google Shape;2141;p56"/>
          <p:cNvSpPr txBox="1">
            <a:spLocks noGrp="1"/>
          </p:cNvSpPr>
          <p:nvPr>
            <p:ph type="title" idx="7"/>
          </p:nvPr>
        </p:nvSpPr>
        <p:spPr>
          <a:xfrm>
            <a:off x="14709218" y="2143763"/>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05</a:t>
            </a:r>
            <a:endParaRPr sz="3000">
              <a:solidFill>
                <a:schemeClr val="accent4"/>
              </a:solidFill>
              <a:latin typeface="Optimistic" panose="020B0503020203020204" pitchFamily="34" charset="0"/>
              <a:cs typeface="Optimistic" panose="020B0503020203020204" pitchFamily="34" charset="0"/>
            </a:endParaRPr>
          </a:p>
        </p:txBody>
      </p:sp>
      <p:sp>
        <p:nvSpPr>
          <p:cNvPr id="2142" name="Google Shape;2142;p56"/>
          <p:cNvSpPr txBox="1">
            <a:spLocks noGrp="1"/>
          </p:cNvSpPr>
          <p:nvPr>
            <p:ph type="body" idx="1"/>
          </p:nvPr>
        </p:nvSpPr>
        <p:spPr>
          <a:xfrm>
            <a:off x="14709234" y="4772780"/>
            <a:ext cx="2552400" cy="123623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SzPts val="1800"/>
              <a:buNone/>
            </a:pPr>
            <a:r>
              <a:rPr lang="en">
                <a:solidFill>
                  <a:schemeClr val="accent4"/>
                </a:solidFill>
                <a:latin typeface="Optimistic" panose="020B0503020203020204" pitchFamily="34" charset="0"/>
                <a:cs typeface="Optimistic" panose="020B0503020203020204" pitchFamily="34" charset="0"/>
              </a:rPr>
              <a:t>L’IA n’est qu’un outil – la sagesse et le jugement viennent de vous.</a:t>
            </a:r>
            <a:endParaRPr>
              <a:solidFill>
                <a:schemeClr val="accent4"/>
              </a:solidFill>
              <a:latin typeface="Optimistic" panose="020B0503020203020204" pitchFamily="34" charset="0"/>
              <a:cs typeface="Optimistic" panose="020B0503020203020204" pitchFamily="34" charset="0"/>
            </a:endParaRPr>
          </a:p>
        </p:txBody>
      </p:sp>
      <p:sp>
        <p:nvSpPr>
          <p:cNvPr id="2143" name="Google Shape;2143;p56"/>
          <p:cNvSpPr txBox="1">
            <a:spLocks noGrp="1"/>
          </p:cNvSpPr>
          <p:nvPr>
            <p:ph type="title"/>
          </p:nvPr>
        </p:nvSpPr>
        <p:spPr>
          <a:xfrm>
            <a:off x="772776"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Faux</a:t>
            </a:r>
            <a:endParaRPr sz="3000">
              <a:solidFill>
                <a:schemeClr val="accent4"/>
              </a:solidFill>
              <a:latin typeface="Optimistic" panose="020B0503020203020204" pitchFamily="34" charset="0"/>
              <a:cs typeface="Optimistic" panose="020B0503020203020204" pitchFamily="34" charset="0"/>
            </a:endParaRPr>
          </a:p>
        </p:txBody>
      </p:sp>
      <p:sp>
        <p:nvSpPr>
          <p:cNvPr id="2144" name="Google Shape;2144;p56"/>
          <p:cNvSpPr txBox="1">
            <a:spLocks noGrp="1"/>
          </p:cNvSpPr>
          <p:nvPr>
            <p:ph type="title"/>
          </p:nvPr>
        </p:nvSpPr>
        <p:spPr>
          <a:xfrm>
            <a:off x="4368350" y="6583922"/>
            <a:ext cx="1699200" cy="8313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Vrai</a:t>
            </a:r>
            <a:endParaRPr sz="3000">
              <a:solidFill>
                <a:schemeClr val="accent4"/>
              </a:solidFill>
              <a:latin typeface="Optimistic" panose="020B0503020203020204" pitchFamily="34" charset="0"/>
              <a:cs typeface="Optimistic" panose="020B0503020203020204" pitchFamily="34" charset="0"/>
            </a:endParaRPr>
          </a:p>
        </p:txBody>
      </p:sp>
      <p:sp>
        <p:nvSpPr>
          <p:cNvPr id="2145" name="Google Shape;2145;p56"/>
          <p:cNvSpPr txBox="1">
            <a:spLocks noGrp="1"/>
          </p:cNvSpPr>
          <p:nvPr>
            <p:ph type="title"/>
          </p:nvPr>
        </p:nvSpPr>
        <p:spPr>
          <a:xfrm>
            <a:off x="7776988"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Vrai</a:t>
            </a:r>
            <a:endParaRPr sz="3000">
              <a:solidFill>
                <a:schemeClr val="accent4"/>
              </a:solidFill>
              <a:latin typeface="Optimistic" panose="020B0503020203020204" pitchFamily="34" charset="0"/>
              <a:cs typeface="Optimistic" panose="020B0503020203020204" pitchFamily="34" charset="0"/>
            </a:endParaRPr>
          </a:p>
        </p:txBody>
      </p:sp>
      <p:sp>
        <p:nvSpPr>
          <p:cNvPr id="2146" name="Google Shape;2146;p56"/>
          <p:cNvSpPr txBox="1">
            <a:spLocks noGrp="1"/>
          </p:cNvSpPr>
          <p:nvPr>
            <p:ph type="title"/>
          </p:nvPr>
        </p:nvSpPr>
        <p:spPr>
          <a:xfrm>
            <a:off x="11243113"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Clr>
                <a:schemeClr val="accent5"/>
              </a:buClr>
              <a:buSzPts val="1100"/>
              <a:buFont typeface="Arial"/>
              <a:buNone/>
            </a:pPr>
            <a:r>
              <a:rPr lang="en" sz="3000">
                <a:solidFill>
                  <a:schemeClr val="accent4"/>
                </a:solidFill>
                <a:latin typeface="Optimistic" panose="020B0503020203020204" pitchFamily="34" charset="0"/>
                <a:cs typeface="Optimistic" panose="020B0503020203020204" pitchFamily="34" charset="0"/>
              </a:rPr>
              <a:t>Faux</a:t>
            </a:r>
            <a:endParaRPr sz="3000">
              <a:solidFill>
                <a:schemeClr val="accent4"/>
              </a:solidFill>
              <a:latin typeface="Optimistic" panose="020B0503020203020204" pitchFamily="34" charset="0"/>
              <a:cs typeface="Optimistic" panose="020B0503020203020204" pitchFamily="34" charset="0"/>
            </a:endParaRPr>
          </a:p>
        </p:txBody>
      </p:sp>
      <p:sp>
        <p:nvSpPr>
          <p:cNvPr id="2147" name="Google Shape;2147;p56"/>
          <p:cNvSpPr txBox="1">
            <a:spLocks noGrp="1"/>
          </p:cNvSpPr>
          <p:nvPr>
            <p:ph type="title"/>
          </p:nvPr>
        </p:nvSpPr>
        <p:spPr>
          <a:xfrm>
            <a:off x="14709238" y="5522519"/>
            <a:ext cx="1699200" cy="18927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sz="3000">
                <a:solidFill>
                  <a:schemeClr val="accent4"/>
                </a:solidFill>
                <a:latin typeface="Optimistic" panose="020B0503020203020204" pitchFamily="34" charset="0"/>
                <a:cs typeface="Optimistic" panose="020B0503020203020204" pitchFamily="34" charset="0"/>
              </a:rPr>
              <a:t>Vrai</a:t>
            </a:r>
            <a:endParaRPr sz="3000">
              <a:solidFill>
                <a:schemeClr val="accent4"/>
              </a:solidFill>
              <a:latin typeface="Optimistic" panose="020B0503020203020204" pitchFamily="34" charset="0"/>
              <a:cs typeface="Optimistic" panose="020B0503020203020204" pitchFamily="34" charset="0"/>
            </a:endParaRPr>
          </a:p>
        </p:txBody>
      </p:sp>
      <p:sp>
        <p:nvSpPr>
          <p:cNvPr id="2148" name="Google Shape;2148;p56"/>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CONCLUSION ET PROCHAINES ETAPES</a:t>
            </a:r>
            <a:endParaRPr sz="1000">
              <a:latin typeface="Optimistic" panose="020B0503020203020204" pitchFamily="34" charset="0"/>
              <a:cs typeface="Optimistic" panose="020B0503020203020204" pitchFamily="34" charset="0"/>
            </a:endParaRPr>
          </a:p>
        </p:txBody>
      </p:sp>
      <p:sp>
        <p:nvSpPr>
          <p:cNvPr id="2149" name="Google Shape;2149;p56"/>
          <p:cNvSpPr txBox="1">
            <a:spLocks noGrp="1"/>
          </p:cNvSpPr>
          <p:nvPr>
            <p:ph type="title"/>
          </p:nvPr>
        </p:nvSpPr>
        <p:spPr>
          <a:xfrm>
            <a:off x="419100" y="1802762"/>
            <a:ext cx="3949200" cy="8505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0"/>
              </a:spcBef>
              <a:spcAft>
                <a:spcPts val="0"/>
              </a:spcAft>
              <a:buSzPts val="3600"/>
              <a:buNone/>
            </a:pPr>
            <a:r>
              <a:rPr lang="en">
                <a:latin typeface="Optimistic" panose="020B0503020203020204" pitchFamily="34" charset="0"/>
                <a:cs typeface="Optimistic" panose="020B0503020203020204" pitchFamily="34" charset="0"/>
              </a:rPr>
              <a:t>Vérifions ce que vous avez retenu</a:t>
            </a:r>
            <a:endParaRPr>
              <a:latin typeface="Optimistic" panose="020B0503020203020204" pitchFamily="34" charset="0"/>
              <a:cs typeface="Optimistic" panose="020B0503020203020204" pitchFamily="34" charset="0"/>
            </a:endParaRPr>
          </a:p>
        </p:txBody>
      </p:sp>
      <p:sp>
        <p:nvSpPr>
          <p:cNvPr id="2150" name="Google Shape;2150;p56"/>
          <p:cNvSpPr txBox="1"/>
          <p:nvPr/>
        </p:nvSpPr>
        <p:spPr>
          <a:xfrm>
            <a:off x="4640599" y="1964600"/>
            <a:ext cx="5055900" cy="5682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92838"/>
                </a:solidFill>
                <a:latin typeface="Optimistic" panose="020B0503020203020204" pitchFamily="34" charset="0"/>
                <a:cs typeface="Optimistic" panose="020B0503020203020204" pitchFamily="34" charset="0"/>
                <a:sym typeface="Arial"/>
              </a:rPr>
              <a:t>Affichez le pouce levé (Vrai), le pouce baissé (Faux) ou le pouce de côté (Pas Sûr)</a:t>
            </a:r>
            <a:endParaRPr sz="18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51" name="Google Shape;2151;p56"/>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56" name="Google Shape;2156;p57"/>
          <p:cNvSpPr txBox="1">
            <a:spLocks noGrp="1"/>
          </p:cNvSpPr>
          <p:nvPr>
            <p:ph type="title"/>
          </p:nvPr>
        </p:nvSpPr>
        <p:spPr>
          <a:xfrm>
            <a:off x="777250" y="2532900"/>
            <a:ext cx="6028500" cy="171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Scénario de vérification rapide</a:t>
            </a:r>
            <a:endParaRPr>
              <a:latin typeface="Optimistic" panose="020B0503020203020204" pitchFamily="34" charset="0"/>
              <a:cs typeface="Optimistic" panose="020B0503020203020204" pitchFamily="34" charset="0"/>
            </a:endParaRPr>
          </a:p>
        </p:txBody>
      </p:sp>
      <p:sp>
        <p:nvSpPr>
          <p:cNvPr id="2157" name="Google Shape;2157;p57"/>
          <p:cNvSpPr/>
          <p:nvPr/>
        </p:nvSpPr>
        <p:spPr>
          <a:xfrm>
            <a:off x="790575" y="4957775"/>
            <a:ext cx="3516600" cy="2809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58" name="Google Shape;2158;p57"/>
          <p:cNvSpPr/>
          <p:nvPr/>
        </p:nvSpPr>
        <p:spPr>
          <a:xfrm>
            <a:off x="4500575" y="4957775"/>
            <a:ext cx="3516600" cy="280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59" name="Google Shape;2159;p57"/>
          <p:cNvSpPr/>
          <p:nvPr/>
        </p:nvSpPr>
        <p:spPr>
          <a:xfrm>
            <a:off x="790575" y="4957775"/>
            <a:ext cx="39300" cy="280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60" name="Google Shape;2160;p57"/>
          <p:cNvSpPr txBox="1">
            <a:spLocks noGrp="1"/>
          </p:cNvSpPr>
          <p:nvPr>
            <p:ph type="body" idx="1"/>
          </p:nvPr>
        </p:nvSpPr>
        <p:spPr>
          <a:xfrm>
            <a:off x="1157300" y="5172812"/>
            <a:ext cx="2913900" cy="2551981"/>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Quelqu’un partage un message dans votre groupe WhatsApp familial concernant des prestations gouvernementales gratuites.</a:t>
            </a:r>
            <a:endParaRPr>
              <a:latin typeface="Optimistic" panose="020B0503020203020204" pitchFamily="34" charset="0"/>
              <a:cs typeface="Optimistic" panose="020B0503020203020204" pitchFamily="34" charset="0"/>
            </a:endParaRPr>
          </a:p>
        </p:txBody>
      </p:sp>
      <p:sp>
        <p:nvSpPr>
          <p:cNvPr id="2161" name="Google Shape;2161;p57"/>
          <p:cNvSpPr txBox="1">
            <a:spLocks noGrp="1"/>
          </p:cNvSpPr>
          <p:nvPr>
            <p:ph type="body" idx="1"/>
          </p:nvPr>
        </p:nvSpPr>
        <p:spPr>
          <a:xfrm>
            <a:off x="4874450" y="5305425"/>
            <a:ext cx="2645700" cy="82073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Quelle est la première chose à faire?</a:t>
            </a:r>
            <a:endParaRPr b="1">
              <a:solidFill>
                <a:schemeClr val="accent4"/>
              </a:solidFill>
              <a:latin typeface="Optimistic" panose="020B0503020203020204" pitchFamily="34" charset="0"/>
              <a:cs typeface="Optimistic" panose="020B0503020203020204" pitchFamily="34" charset="0"/>
            </a:endParaRPr>
          </a:p>
        </p:txBody>
      </p:sp>
      <p:sp>
        <p:nvSpPr>
          <p:cNvPr id="2162" name="Google Shape;2162;p57"/>
          <p:cNvSpPr txBox="1">
            <a:spLocks noGrp="1"/>
          </p:cNvSpPr>
          <p:nvPr>
            <p:ph type="body" idx="1"/>
          </p:nvPr>
        </p:nvSpPr>
        <p:spPr>
          <a:xfrm>
            <a:off x="4874450" y="6353175"/>
            <a:ext cx="1931400" cy="1166986"/>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b="1">
                <a:solidFill>
                  <a:schemeClr val="accent4"/>
                </a:solidFill>
                <a:latin typeface="Optimistic" panose="020B0503020203020204" pitchFamily="34" charset="0"/>
                <a:cs typeface="Optimistic" panose="020B0503020203020204" pitchFamily="34" charset="0"/>
              </a:rPr>
              <a:t>Appliquez la méthode VÉRIFIER</a:t>
            </a:r>
            <a:endParaRPr b="1">
              <a:solidFill>
                <a:schemeClr val="accent4"/>
              </a:solidFill>
              <a:latin typeface="Optimistic" panose="020B0503020203020204" pitchFamily="34" charset="0"/>
              <a:cs typeface="Optimistic" panose="020B0503020203020204" pitchFamily="34" charset="0"/>
            </a:endParaRPr>
          </a:p>
        </p:txBody>
      </p:sp>
      <p:sp>
        <p:nvSpPr>
          <p:cNvPr id="2163" name="Google Shape;2163;p57"/>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CONCLUSION ET PROCHAINES ETAPES</a:t>
            </a:r>
            <a:endParaRPr sz="1000">
              <a:latin typeface="Optimistic" panose="020B0503020203020204" pitchFamily="34" charset="0"/>
              <a:cs typeface="Optimistic" panose="020B0503020203020204" pitchFamily="34" charset="0"/>
            </a:endParaRPr>
          </a:p>
        </p:txBody>
      </p:sp>
      <p:sp>
        <p:nvSpPr>
          <p:cNvPr id="2164" name="Google Shape;2164;p5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rPr>
              <a:t>57</a:t>
            </a:fld>
            <a:endParaRPr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endParaRPr>
          </a:p>
        </p:txBody>
      </p:sp>
      <p:sp>
        <p:nvSpPr>
          <p:cNvPr id="2165" name="Google Shape;2165;p57"/>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58"/>
          <p:cNvSpPr txBox="1">
            <a:spLocks noGrp="1"/>
          </p:cNvSpPr>
          <p:nvPr>
            <p:ph type="title"/>
          </p:nvPr>
        </p:nvSpPr>
        <p:spPr>
          <a:xfrm>
            <a:off x="777250" y="2532900"/>
            <a:ext cx="3723300" cy="2569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Continuez à vous entraîner.</a:t>
            </a:r>
            <a:endParaRPr sz="3600">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Restez curieux. Aidez les autres.</a:t>
            </a:r>
            <a:endParaRPr sz="3600">
              <a:latin typeface="Optimistic" panose="020B0503020203020204" pitchFamily="34" charset="0"/>
              <a:cs typeface="Optimistic" panose="020B0503020203020204" pitchFamily="34" charset="0"/>
            </a:endParaRPr>
          </a:p>
        </p:txBody>
      </p:sp>
      <p:sp>
        <p:nvSpPr>
          <p:cNvPr id="2171" name="Google Shape;2171;p58"/>
          <p:cNvSpPr/>
          <p:nvPr/>
        </p:nvSpPr>
        <p:spPr>
          <a:xfrm>
            <a:off x="5243525" y="2166950"/>
            <a:ext cx="3852600" cy="6296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72" name="Google Shape;2172;p58"/>
          <p:cNvSpPr/>
          <p:nvPr/>
        </p:nvSpPr>
        <p:spPr>
          <a:xfrm>
            <a:off x="9441798" y="2166950"/>
            <a:ext cx="3852600" cy="6296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73" name="Google Shape;2173;p58"/>
          <p:cNvSpPr/>
          <p:nvPr/>
        </p:nvSpPr>
        <p:spPr>
          <a:xfrm>
            <a:off x="13640072" y="2166950"/>
            <a:ext cx="3852600" cy="629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74" name="Google Shape;2174;p58"/>
          <p:cNvSpPr txBox="1"/>
          <p:nvPr/>
        </p:nvSpPr>
        <p:spPr>
          <a:xfrm>
            <a:off x="5615000" y="2867027"/>
            <a:ext cx="22557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92838"/>
                </a:solidFill>
                <a:latin typeface="Optimistic" panose="020B0503020203020204" pitchFamily="34" charset="0"/>
                <a:cs typeface="Optimistic" panose="020B0503020203020204" pitchFamily="34" charset="0"/>
                <a:sym typeface="Arial"/>
              </a:rPr>
              <a:t>Cette Semaine</a:t>
            </a:r>
            <a:endParaRPr sz="2400"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75" name="Google Shape;2175;p58"/>
          <p:cNvSpPr txBox="1"/>
          <p:nvPr/>
        </p:nvSpPr>
        <p:spPr>
          <a:xfrm>
            <a:off x="5957900" y="4407200"/>
            <a:ext cx="26289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Mettez en pratique la méthode VÉRIFIER sur un message ou une publication</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76" name="Google Shape;2176;p58"/>
          <p:cNvSpPr txBox="1"/>
          <p:nvPr/>
        </p:nvSpPr>
        <p:spPr>
          <a:xfrm>
            <a:off x="5957900" y="5651300"/>
            <a:ext cx="2628900" cy="13269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Utilisez l’IA pour une tâche réelle (ex.: courriel, apprentissage, organisation d’un événement)</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sp>
        <p:nvSpPr>
          <p:cNvPr id="2177" name="Google Shape;2177;p58"/>
          <p:cNvSpPr txBox="1"/>
          <p:nvPr/>
        </p:nvSpPr>
        <p:spPr>
          <a:xfrm>
            <a:off x="5957900" y="7130625"/>
            <a:ext cx="27189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rgbClr val="092838"/>
                </a:solidFill>
                <a:latin typeface="Optimistic" panose="020B0503020203020204" pitchFamily="34" charset="0"/>
                <a:cs typeface="Optimistic" panose="020B0503020203020204" pitchFamily="34" charset="0"/>
                <a:sym typeface="Arial"/>
              </a:rPr>
              <a:t>Partagez une chose que vous avez apprise aujourd’hui avec un membre de votre famille</a:t>
            </a:r>
            <a:endParaRPr sz="1706" b="0" i="0" u="none" strike="noStrike" cap="none">
              <a:solidFill>
                <a:srgbClr val="092838"/>
              </a:solidFill>
              <a:latin typeface="Optimistic" panose="020B0503020203020204" pitchFamily="34" charset="0"/>
              <a:cs typeface="Optimistic" panose="020B0503020203020204" pitchFamily="34" charset="0"/>
              <a:sym typeface="Arial"/>
            </a:endParaRPr>
          </a:p>
        </p:txBody>
      </p:sp>
      <p:grpSp>
        <p:nvGrpSpPr>
          <p:cNvPr id="2178" name="Google Shape;2178;p58"/>
          <p:cNvGrpSpPr/>
          <p:nvPr/>
        </p:nvGrpSpPr>
        <p:grpSpPr>
          <a:xfrm>
            <a:off x="5694980" y="4479332"/>
            <a:ext cx="178842" cy="159067"/>
            <a:chOff x="671395" y="3895621"/>
            <a:chExt cx="119228" cy="106045"/>
          </a:xfrm>
        </p:grpSpPr>
        <p:sp>
          <p:nvSpPr>
            <p:cNvPr id="2179" name="Google Shape;2179;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80" name="Google Shape;2180;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2181" name="Google Shape;2181;p58"/>
          <p:cNvGrpSpPr/>
          <p:nvPr/>
        </p:nvGrpSpPr>
        <p:grpSpPr>
          <a:xfrm>
            <a:off x="5694980" y="5722082"/>
            <a:ext cx="178842" cy="159067"/>
            <a:chOff x="671395" y="3895621"/>
            <a:chExt cx="119228" cy="106045"/>
          </a:xfrm>
        </p:grpSpPr>
        <p:sp>
          <p:nvSpPr>
            <p:cNvPr id="2182" name="Google Shape;2182;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83" name="Google Shape;2183;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2184" name="Google Shape;2184;p58"/>
          <p:cNvGrpSpPr/>
          <p:nvPr/>
        </p:nvGrpSpPr>
        <p:grpSpPr>
          <a:xfrm>
            <a:off x="5694980" y="7192671"/>
            <a:ext cx="178842" cy="159067"/>
            <a:chOff x="671395" y="3895621"/>
            <a:chExt cx="119228" cy="106045"/>
          </a:xfrm>
        </p:grpSpPr>
        <p:sp>
          <p:nvSpPr>
            <p:cNvPr id="2185" name="Google Shape;2185;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2186" name="Google Shape;2186;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2187" name="Google Shape;2187;p58"/>
          <p:cNvSpPr txBox="1"/>
          <p:nvPr/>
        </p:nvSpPr>
        <p:spPr>
          <a:xfrm>
            <a:off x="9856475" y="2890288"/>
            <a:ext cx="29661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accent4"/>
                </a:solidFill>
                <a:latin typeface="Optimistic" panose="020B0503020203020204" pitchFamily="34" charset="0"/>
                <a:cs typeface="Optimistic" panose="020B0503020203020204" pitchFamily="34" charset="0"/>
                <a:sym typeface="Arial"/>
              </a:rPr>
              <a:t>Ce Mois</a:t>
            </a:r>
            <a:endParaRPr sz="24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88" name="Google Shape;2188;p58"/>
          <p:cNvSpPr txBox="1"/>
          <p:nvPr/>
        </p:nvSpPr>
        <p:spPr>
          <a:xfrm>
            <a:off x="10199375" y="4430450"/>
            <a:ext cx="28017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Devenez le vérificateur de faits (fact checker) dans votre groupe WhatsApp ou Facebook</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89" name="Google Shape;2189;p58"/>
          <p:cNvSpPr txBox="1"/>
          <p:nvPr/>
        </p:nvSpPr>
        <p:spPr>
          <a:xfrm>
            <a:off x="10199375" y="5622629"/>
            <a:ext cx="25539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Essayez un nouvel outil d’IA qui pourrait vous aider au travail, à l’école ou en affaires.</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90" name="Google Shape;2190;p58"/>
          <p:cNvSpPr txBox="1"/>
          <p:nvPr/>
        </p:nvSpPr>
        <p:spPr>
          <a:xfrm>
            <a:off x="10199375" y="6865388"/>
            <a:ext cx="2553900" cy="1064016"/>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Montrez à un ami ou à un proche comment utiliser l’IA en toute sécurité</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nvGrpSpPr>
          <p:cNvPr id="2191" name="Google Shape;2191;p58"/>
          <p:cNvGrpSpPr/>
          <p:nvPr/>
        </p:nvGrpSpPr>
        <p:grpSpPr>
          <a:xfrm>
            <a:off x="9906417" y="4502594"/>
            <a:ext cx="178842" cy="159067"/>
            <a:chOff x="671395" y="3895621"/>
            <a:chExt cx="119228" cy="106045"/>
          </a:xfrm>
        </p:grpSpPr>
        <p:sp>
          <p:nvSpPr>
            <p:cNvPr id="2192" name="Google Shape;2192;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93" name="Google Shape;2193;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2194" name="Google Shape;2194;p58"/>
          <p:cNvGrpSpPr/>
          <p:nvPr/>
        </p:nvGrpSpPr>
        <p:grpSpPr>
          <a:xfrm>
            <a:off x="9906417" y="5681461"/>
            <a:ext cx="178842" cy="159067"/>
            <a:chOff x="671395" y="3895621"/>
            <a:chExt cx="119228" cy="106045"/>
          </a:xfrm>
        </p:grpSpPr>
        <p:sp>
          <p:nvSpPr>
            <p:cNvPr id="2195" name="Google Shape;2195;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96" name="Google Shape;2196;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2197" name="Google Shape;2197;p58"/>
          <p:cNvGrpSpPr/>
          <p:nvPr/>
        </p:nvGrpSpPr>
        <p:grpSpPr>
          <a:xfrm>
            <a:off x="9906417" y="6941057"/>
            <a:ext cx="178842" cy="159067"/>
            <a:chOff x="671395" y="3895621"/>
            <a:chExt cx="119228" cy="106045"/>
          </a:xfrm>
        </p:grpSpPr>
        <p:sp>
          <p:nvSpPr>
            <p:cNvPr id="2198" name="Google Shape;2198;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199" name="Google Shape;2199;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sp>
        <p:nvSpPr>
          <p:cNvPr id="2200" name="Google Shape;2200;p58"/>
          <p:cNvSpPr txBox="1">
            <a:spLocks noGrp="1"/>
          </p:cNvSpPr>
          <p:nvPr>
            <p:ph type="body" idx="1"/>
          </p:nvPr>
        </p:nvSpPr>
        <p:spPr>
          <a:xfrm>
            <a:off x="777250" y="5651300"/>
            <a:ext cx="3723300" cy="1166986"/>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Vous avez maintenant les outils pour utiliser l'IA de manière intelligente, sûre et confiante</a:t>
            </a:r>
            <a:endParaRPr>
              <a:latin typeface="Optimistic" panose="020B0503020203020204" pitchFamily="34" charset="0"/>
              <a:cs typeface="Optimistic" panose="020B0503020203020204" pitchFamily="34" charset="0"/>
            </a:endParaRPr>
          </a:p>
        </p:txBody>
      </p:sp>
      <p:sp>
        <p:nvSpPr>
          <p:cNvPr id="2201" name="Google Shape;2201;p58"/>
          <p:cNvSpPr txBox="1"/>
          <p:nvPr/>
        </p:nvSpPr>
        <p:spPr>
          <a:xfrm>
            <a:off x="14092250" y="2890288"/>
            <a:ext cx="2966100" cy="383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accent4"/>
                </a:solidFill>
                <a:latin typeface="Optimistic" panose="020B0503020203020204" pitchFamily="34" charset="0"/>
                <a:cs typeface="Optimistic" panose="020B0503020203020204" pitchFamily="34" charset="0"/>
                <a:sym typeface="Arial"/>
              </a:rPr>
              <a:t>À Long Terme</a:t>
            </a:r>
            <a:endParaRPr sz="24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202" name="Google Shape;2202;p58"/>
          <p:cNvSpPr txBox="1"/>
          <p:nvPr/>
        </p:nvSpPr>
        <p:spPr>
          <a:xfrm>
            <a:off x="14435150" y="4430450"/>
            <a:ext cx="2553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Restez curieux, mais prudent</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203" name="Google Shape;2203;p58"/>
          <p:cNvSpPr txBox="1"/>
          <p:nvPr/>
        </p:nvSpPr>
        <p:spPr>
          <a:xfrm>
            <a:off x="14435150" y="5319713"/>
            <a:ext cx="2553900" cy="5391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Protégez toujours vos données.</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204" name="Google Shape;2204;p58"/>
          <p:cNvSpPr txBox="1"/>
          <p:nvPr/>
        </p:nvSpPr>
        <p:spPr>
          <a:xfrm>
            <a:off x="14435150" y="6208688"/>
            <a:ext cx="2553900" cy="1064400"/>
          </a:xfrm>
          <a:prstGeom prst="rect">
            <a:avLst/>
          </a:prstGeom>
          <a:noFill/>
          <a:ln>
            <a:noFill/>
          </a:ln>
        </p:spPr>
        <p:txBody>
          <a:bodyPr spcFirstLastPara="1" wrap="square" lIns="0" tIns="13850" rIns="0" bIns="0" anchor="t" anchorCtr="0">
            <a:spAutoFit/>
          </a:bodyPr>
          <a:lstStyle/>
          <a:p>
            <a:pPr marL="13833" marR="0" lvl="0" indent="0" algn="l" rtl="0">
              <a:lnSpc>
                <a:spcPct val="100000"/>
              </a:lnSpc>
              <a:spcBef>
                <a:spcPts val="38"/>
              </a:spcBef>
              <a:spcAft>
                <a:spcPts val="0"/>
              </a:spcAft>
              <a:buClr>
                <a:srgbClr val="000000"/>
              </a:buClr>
              <a:buSzPts val="1706"/>
              <a:buFont typeface="Arial"/>
              <a:buNone/>
            </a:pPr>
            <a:r>
              <a:rPr lang="en" sz="1706" b="0" i="0" u="none" strike="noStrike" cap="none">
                <a:solidFill>
                  <a:schemeClr val="accent4"/>
                </a:solidFill>
                <a:latin typeface="Optimistic" panose="020B0503020203020204" pitchFamily="34" charset="0"/>
                <a:cs typeface="Optimistic" panose="020B0503020203020204" pitchFamily="34" charset="0"/>
                <a:sym typeface="Arial"/>
              </a:rPr>
              <a:t>N’oubliez-pas: L'IA est un outil. La sagesse et le jugement viennent de vous.</a:t>
            </a:r>
            <a:endParaRPr sz="1706"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nvGrpSpPr>
          <p:cNvPr id="2205" name="Google Shape;2205;p58"/>
          <p:cNvGrpSpPr/>
          <p:nvPr/>
        </p:nvGrpSpPr>
        <p:grpSpPr>
          <a:xfrm>
            <a:off x="14142192" y="4502594"/>
            <a:ext cx="178842" cy="159067"/>
            <a:chOff x="671395" y="3895621"/>
            <a:chExt cx="119228" cy="106045"/>
          </a:xfrm>
        </p:grpSpPr>
        <p:sp>
          <p:nvSpPr>
            <p:cNvPr id="2206" name="Google Shape;2206;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207" name="Google Shape;2207;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2208" name="Google Shape;2208;p58"/>
          <p:cNvGrpSpPr/>
          <p:nvPr/>
        </p:nvGrpSpPr>
        <p:grpSpPr>
          <a:xfrm>
            <a:off x="14142192" y="5378544"/>
            <a:ext cx="178842" cy="159067"/>
            <a:chOff x="671395" y="3895621"/>
            <a:chExt cx="119228" cy="106045"/>
          </a:xfrm>
        </p:grpSpPr>
        <p:sp>
          <p:nvSpPr>
            <p:cNvPr id="2209" name="Google Shape;2209;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210" name="Google Shape;2210;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grpSp>
        <p:nvGrpSpPr>
          <p:cNvPr id="2211" name="Google Shape;2211;p58"/>
          <p:cNvGrpSpPr/>
          <p:nvPr/>
        </p:nvGrpSpPr>
        <p:grpSpPr>
          <a:xfrm>
            <a:off x="14142192" y="6284357"/>
            <a:ext cx="178842" cy="159067"/>
            <a:chOff x="671395" y="3895621"/>
            <a:chExt cx="119228" cy="106045"/>
          </a:xfrm>
        </p:grpSpPr>
        <p:sp>
          <p:nvSpPr>
            <p:cNvPr id="2212" name="Google Shape;2212;p58"/>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2213" name="Google Shape;2213;p58"/>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accent4"/>
                </a:solidFill>
                <a:latin typeface="Optimistic" panose="020B0503020203020204" pitchFamily="34" charset="0"/>
                <a:cs typeface="Optimistic" panose="020B0503020203020204" pitchFamily="34" charset="0"/>
                <a:sym typeface="Arial"/>
              </a:endParaRPr>
            </a:p>
          </p:txBody>
        </p:sp>
      </p:grpSp>
      <p:sp>
        <p:nvSpPr>
          <p:cNvPr id="2214" name="Google Shape;2214;p58"/>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CONCLUSION ET PROCHAINES ETAPES</a:t>
            </a:r>
            <a:endParaRPr sz="1000">
              <a:latin typeface="Optimistic" panose="020B0503020203020204" pitchFamily="34" charset="0"/>
              <a:cs typeface="Optimistic" panose="020B0503020203020204" pitchFamily="34" charset="0"/>
            </a:endParaRPr>
          </a:p>
        </p:txBody>
      </p:sp>
      <p:sp>
        <p:nvSpPr>
          <p:cNvPr id="2215" name="Google Shape;2215;p58"/>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pic>
        <p:nvPicPr>
          <p:cNvPr id="2220" name="Google Shape;2220;p59"/>
          <p:cNvPicPr preferRelativeResize="0"/>
          <p:nvPr/>
        </p:nvPicPr>
        <p:blipFill rotWithShape="1">
          <a:blip r:embed="rId3">
            <a:alphaModFix/>
          </a:blip>
          <a:srcRect/>
          <a:stretch/>
        </p:blipFill>
        <p:spPr>
          <a:xfrm>
            <a:off x="9757649" y="4783150"/>
            <a:ext cx="3282075" cy="774318"/>
          </a:xfrm>
          <a:prstGeom prst="rect">
            <a:avLst/>
          </a:prstGeom>
          <a:noFill/>
          <a:ln>
            <a:noFill/>
          </a:ln>
        </p:spPr>
      </p:pic>
      <p:pic>
        <p:nvPicPr>
          <p:cNvPr id="2221" name="Google Shape;2221;p59" title="Meta_Lockup_MonoWhite_RGB.png"/>
          <p:cNvPicPr preferRelativeResize="0"/>
          <p:nvPr/>
        </p:nvPicPr>
        <p:blipFill rotWithShape="1">
          <a:blip r:embed="rId4">
            <a:alphaModFix/>
          </a:blip>
          <a:srcRect t="80" b="70"/>
          <a:stretch/>
        </p:blipFill>
        <p:spPr>
          <a:xfrm>
            <a:off x="4686302" y="4235940"/>
            <a:ext cx="4457702" cy="1916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6"/>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a:latin typeface="Optimistic" panose="020B0503020203020204" pitchFamily="34" charset="0"/>
                <a:cs typeface="Optimistic" panose="020B0503020203020204" pitchFamily="34" charset="0"/>
              </a:rPr>
              <a:t>Une brève histoire de l’IA</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7"/>
          <p:cNvSpPr txBox="1">
            <a:spLocks noGrp="1"/>
          </p:cNvSpPr>
          <p:nvPr>
            <p:ph type="title"/>
          </p:nvPr>
        </p:nvSpPr>
        <p:spPr>
          <a:xfrm>
            <a:off x="762810" y="1326743"/>
            <a:ext cx="2503200" cy="1892700"/>
          </a:xfrm>
          <a:prstGeom prst="rect">
            <a:avLst/>
          </a:prstGeom>
          <a:noFill/>
          <a:ln>
            <a:noFill/>
          </a:ln>
        </p:spPr>
        <p:txBody>
          <a:bodyPr spcFirstLastPara="1" wrap="square" lIns="0" tIns="0" rIns="0" bIns="0" anchor="b" anchorCtr="0">
            <a:noAutofit/>
          </a:bodyPr>
          <a:lstStyle/>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Années </a:t>
            </a:r>
            <a:endParaRPr sz="2700">
              <a:latin typeface="Optimistic" panose="020B0503020203020204" pitchFamily="34" charset="0"/>
              <a:cs typeface="Optimistic" panose="020B0503020203020204" pitchFamily="34" charset="0"/>
            </a:endParaRPr>
          </a:p>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1950</a:t>
            </a:r>
            <a:endParaRPr sz="2700">
              <a:latin typeface="Optimistic" panose="020B0503020203020204" pitchFamily="34" charset="0"/>
              <a:cs typeface="Optimistic" panose="020B0503020203020204" pitchFamily="34" charset="0"/>
            </a:endParaRPr>
          </a:p>
        </p:txBody>
      </p:sp>
      <p:sp>
        <p:nvSpPr>
          <p:cNvPr id="958" name="Google Shape;958;p7"/>
          <p:cNvSpPr txBox="1">
            <a:spLocks noGrp="1"/>
          </p:cNvSpPr>
          <p:nvPr>
            <p:ph type="body" idx="1"/>
          </p:nvPr>
        </p:nvSpPr>
        <p:spPr>
          <a:xfrm>
            <a:off x="1161288" y="5597912"/>
            <a:ext cx="2503800" cy="171893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Le Début du Rêve</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0"/>
              </a:spcAft>
              <a:buSzPts val="1800"/>
              <a:buNone/>
            </a:pPr>
            <a:r>
              <a:rPr lang="en" sz="1600">
                <a:latin typeface="Optimistic" panose="020B0503020203020204" pitchFamily="34" charset="0"/>
                <a:cs typeface="Optimistic" panose="020B0503020203020204" pitchFamily="34" charset="0"/>
              </a:rPr>
              <a:t>Alan Turing demande : «Les machines peuvent-elles penser?»</a:t>
            </a:r>
            <a:endParaRPr sz="1600">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endParaRPr>
              <a:latin typeface="Optimistic" panose="020B0503020203020204" pitchFamily="34" charset="0"/>
              <a:cs typeface="Optimistic" panose="020B0503020203020204" pitchFamily="34" charset="0"/>
            </a:endParaRPr>
          </a:p>
        </p:txBody>
      </p:sp>
      <p:sp>
        <p:nvSpPr>
          <p:cNvPr id="959" name="Google Shape;959;p7"/>
          <p:cNvSpPr txBox="1">
            <a:spLocks noGrp="1"/>
          </p:cNvSpPr>
          <p:nvPr>
            <p:ph type="title" idx="3"/>
          </p:nvPr>
        </p:nvSpPr>
        <p:spPr>
          <a:xfrm>
            <a:off x="4122891" y="1326743"/>
            <a:ext cx="2503800" cy="1892700"/>
          </a:xfrm>
          <a:prstGeom prst="rect">
            <a:avLst/>
          </a:prstGeom>
          <a:noFill/>
          <a:ln>
            <a:noFill/>
          </a:ln>
        </p:spPr>
        <p:txBody>
          <a:bodyPr spcFirstLastPara="1" wrap="square" lIns="0" tIns="0" rIns="0" bIns="0" anchor="b" anchorCtr="0">
            <a:noAutofit/>
          </a:bodyPr>
          <a:lstStyle/>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Années </a:t>
            </a:r>
            <a:endParaRPr sz="2700">
              <a:latin typeface="Optimistic" panose="020B0503020203020204" pitchFamily="34" charset="0"/>
              <a:cs typeface="Optimistic" panose="020B0503020203020204" pitchFamily="34" charset="0"/>
            </a:endParaRPr>
          </a:p>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1956 - 1970s</a:t>
            </a:r>
            <a:endParaRPr sz="2700">
              <a:latin typeface="Optimistic" panose="020B0503020203020204" pitchFamily="34" charset="0"/>
              <a:cs typeface="Optimistic" panose="020B0503020203020204" pitchFamily="34" charset="0"/>
            </a:endParaRPr>
          </a:p>
        </p:txBody>
      </p:sp>
      <p:sp>
        <p:nvSpPr>
          <p:cNvPr id="960" name="Google Shape;960;p7"/>
          <p:cNvSpPr txBox="1">
            <a:spLocks noGrp="1"/>
          </p:cNvSpPr>
          <p:nvPr>
            <p:ph type="title" idx="5"/>
          </p:nvPr>
        </p:nvSpPr>
        <p:spPr>
          <a:xfrm>
            <a:off x="7467815" y="1326743"/>
            <a:ext cx="2503800" cy="1892700"/>
          </a:xfrm>
          <a:prstGeom prst="rect">
            <a:avLst/>
          </a:prstGeom>
          <a:noFill/>
          <a:ln>
            <a:noFill/>
          </a:ln>
        </p:spPr>
        <p:txBody>
          <a:bodyPr spcFirstLastPara="1" wrap="square" lIns="0" tIns="0" rIns="0" bIns="0" anchor="b" anchorCtr="0">
            <a:noAutofit/>
          </a:bodyPr>
          <a:lstStyle/>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Années </a:t>
            </a:r>
            <a:endParaRPr sz="2700">
              <a:latin typeface="Optimistic" panose="020B0503020203020204" pitchFamily="34" charset="0"/>
              <a:cs typeface="Optimistic" panose="020B0503020203020204" pitchFamily="34" charset="0"/>
            </a:endParaRPr>
          </a:p>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1980s - 1990s</a:t>
            </a:r>
            <a:endParaRPr sz="2700">
              <a:latin typeface="Optimistic" panose="020B0503020203020204" pitchFamily="34" charset="0"/>
              <a:cs typeface="Optimistic" panose="020B0503020203020204" pitchFamily="34" charset="0"/>
            </a:endParaRPr>
          </a:p>
        </p:txBody>
      </p:sp>
      <p:sp>
        <p:nvSpPr>
          <p:cNvPr id="961" name="Google Shape;961;p7"/>
          <p:cNvSpPr txBox="1">
            <a:spLocks noGrp="1"/>
          </p:cNvSpPr>
          <p:nvPr>
            <p:ph type="title" idx="7"/>
          </p:nvPr>
        </p:nvSpPr>
        <p:spPr>
          <a:xfrm>
            <a:off x="10772559" y="1326743"/>
            <a:ext cx="2503800" cy="1892700"/>
          </a:xfrm>
          <a:prstGeom prst="rect">
            <a:avLst/>
          </a:prstGeom>
          <a:noFill/>
          <a:ln>
            <a:noFill/>
          </a:ln>
        </p:spPr>
        <p:txBody>
          <a:bodyPr spcFirstLastPara="1" wrap="square" lIns="0" tIns="0" rIns="0" bIns="0" anchor="b" anchorCtr="0">
            <a:noAutofit/>
          </a:bodyPr>
          <a:lstStyle/>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Années </a:t>
            </a:r>
            <a:endParaRPr sz="2700">
              <a:latin typeface="Optimistic" panose="020B0503020203020204" pitchFamily="34" charset="0"/>
              <a:cs typeface="Optimistic" panose="020B0503020203020204" pitchFamily="34" charset="0"/>
            </a:endParaRPr>
          </a:p>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2000s - 2010s</a:t>
            </a:r>
            <a:endParaRPr sz="2700">
              <a:latin typeface="Optimistic" panose="020B0503020203020204" pitchFamily="34" charset="0"/>
              <a:cs typeface="Optimistic" panose="020B0503020203020204" pitchFamily="34" charset="0"/>
            </a:endParaRPr>
          </a:p>
        </p:txBody>
      </p:sp>
      <p:sp>
        <p:nvSpPr>
          <p:cNvPr id="962" name="Google Shape;962;p7"/>
          <p:cNvSpPr txBox="1">
            <a:spLocks noGrp="1"/>
          </p:cNvSpPr>
          <p:nvPr>
            <p:ph type="title" idx="7"/>
          </p:nvPr>
        </p:nvSpPr>
        <p:spPr>
          <a:xfrm>
            <a:off x="14154233" y="1326743"/>
            <a:ext cx="2503800" cy="1892700"/>
          </a:xfrm>
          <a:prstGeom prst="rect">
            <a:avLst/>
          </a:prstGeom>
          <a:noFill/>
          <a:ln>
            <a:noFill/>
          </a:ln>
        </p:spPr>
        <p:txBody>
          <a:bodyPr spcFirstLastPara="1" wrap="square" lIns="0" tIns="0" rIns="0" bIns="0" anchor="b" anchorCtr="0">
            <a:noAutofit/>
          </a:bodyPr>
          <a:lstStyle/>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Années </a:t>
            </a:r>
            <a:endParaRPr sz="2700">
              <a:latin typeface="Optimistic" panose="020B0503020203020204" pitchFamily="34" charset="0"/>
              <a:cs typeface="Optimistic" panose="020B0503020203020204" pitchFamily="34" charset="0"/>
            </a:endParaRPr>
          </a:p>
          <a:p>
            <a:pPr marL="0" lvl="0" indent="0" algn="ctr" rtl="0">
              <a:lnSpc>
                <a:spcPct val="115000"/>
              </a:lnSpc>
              <a:spcBef>
                <a:spcPts val="0"/>
              </a:spcBef>
              <a:spcAft>
                <a:spcPts val="0"/>
              </a:spcAft>
              <a:buSzPts val="3600"/>
              <a:buNone/>
            </a:pPr>
            <a:r>
              <a:rPr lang="en" sz="2700">
                <a:latin typeface="Optimistic" panose="020B0503020203020204" pitchFamily="34" charset="0"/>
                <a:cs typeface="Optimistic" panose="020B0503020203020204" pitchFamily="34" charset="0"/>
              </a:rPr>
              <a:t>2020s</a:t>
            </a:r>
            <a:endParaRPr sz="2700">
              <a:latin typeface="Optimistic" panose="020B0503020203020204" pitchFamily="34" charset="0"/>
              <a:cs typeface="Optimistic" panose="020B0503020203020204" pitchFamily="34" charset="0"/>
            </a:endParaRPr>
          </a:p>
        </p:txBody>
      </p:sp>
      <p:sp>
        <p:nvSpPr>
          <p:cNvPr id="963" name="Google Shape;963;p7"/>
          <p:cNvSpPr txBox="1">
            <a:spLocks noGrp="1"/>
          </p:cNvSpPr>
          <p:nvPr>
            <p:ph type="body" idx="1"/>
          </p:nvPr>
        </p:nvSpPr>
        <p:spPr>
          <a:xfrm>
            <a:off x="4529313" y="5597912"/>
            <a:ext cx="2503800" cy="27910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L’IA Voit le Jour</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sz="1600">
                <a:latin typeface="Optimistic" panose="020B0503020203020204" pitchFamily="34" charset="0"/>
                <a:cs typeface="Optimistic" panose="020B0503020203020204" pitchFamily="34" charset="0"/>
              </a:rPr>
              <a:t>Les scientifiques inventent le terme «Intelligence Artificielle» et développent des programmes simples capables de jouer à des jeux et de résoudre des problèmes mathématiques.</a:t>
            </a:r>
            <a:endParaRPr>
              <a:latin typeface="Optimistic" panose="020B0503020203020204" pitchFamily="34" charset="0"/>
              <a:cs typeface="Optimistic" panose="020B0503020203020204" pitchFamily="34" charset="0"/>
            </a:endParaRPr>
          </a:p>
        </p:txBody>
      </p:sp>
      <p:sp>
        <p:nvSpPr>
          <p:cNvPr id="964" name="Google Shape;964;p7"/>
          <p:cNvSpPr txBox="1">
            <a:spLocks noGrp="1"/>
          </p:cNvSpPr>
          <p:nvPr>
            <p:ph type="body" idx="1"/>
          </p:nvPr>
        </p:nvSpPr>
        <p:spPr>
          <a:xfrm>
            <a:off x="7897338" y="5597912"/>
            <a:ext cx="2503800" cy="2124684"/>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Le Progrès Connaît un Ralentissement</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sz="1600">
                <a:latin typeface="Optimistic" panose="020B0503020203020204" pitchFamily="34" charset="0"/>
                <a:cs typeface="Optimistic" panose="020B0503020203020204" pitchFamily="34" charset="0"/>
              </a:rPr>
              <a:t>Apprendre aux machines a été plus difficile que prévu. Il fallait plus de données et de meilleurs ordinateurs.</a:t>
            </a:r>
            <a:endParaRPr sz="1600">
              <a:latin typeface="Optimistic" panose="020B0503020203020204" pitchFamily="34" charset="0"/>
              <a:cs typeface="Optimistic" panose="020B0503020203020204" pitchFamily="34" charset="0"/>
            </a:endParaRPr>
          </a:p>
        </p:txBody>
      </p:sp>
      <p:sp>
        <p:nvSpPr>
          <p:cNvPr id="965" name="Google Shape;965;p7"/>
          <p:cNvSpPr txBox="1">
            <a:spLocks noGrp="1"/>
          </p:cNvSpPr>
          <p:nvPr>
            <p:ph type="body" idx="1"/>
          </p:nvPr>
        </p:nvSpPr>
        <p:spPr>
          <a:xfrm>
            <a:off x="11265375" y="5597900"/>
            <a:ext cx="2547300" cy="316548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L’IA Fait son Retour</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0"/>
              </a:spcAft>
              <a:buSzPts val="1800"/>
              <a:buNone/>
            </a:pPr>
            <a:r>
              <a:rPr lang="en" sz="1600">
                <a:latin typeface="Optimistic" panose="020B0503020203020204" pitchFamily="34" charset="0"/>
                <a:cs typeface="Optimistic" panose="020B0503020203020204" pitchFamily="34" charset="0"/>
              </a:rPr>
              <a:t>Internet et des processeurs plus rapides ont permis à l’IA d’apprendre à nouveau — elle peut désormais reconnaître des visages, traduire des langues et gagner à des jeux complexes.</a:t>
            </a:r>
            <a:endParaRPr sz="1600">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endParaRPr sz="1600">
              <a:latin typeface="Optimistic" panose="020B0503020203020204" pitchFamily="34" charset="0"/>
              <a:cs typeface="Optimistic" panose="020B0503020203020204" pitchFamily="34" charset="0"/>
            </a:endParaRPr>
          </a:p>
        </p:txBody>
      </p:sp>
      <p:sp>
        <p:nvSpPr>
          <p:cNvPr id="966" name="Google Shape;966;p7"/>
          <p:cNvSpPr txBox="1">
            <a:spLocks noGrp="1"/>
          </p:cNvSpPr>
          <p:nvPr>
            <p:ph type="body" idx="1"/>
          </p:nvPr>
        </p:nvSpPr>
        <p:spPr>
          <a:xfrm>
            <a:off x="14633388" y="5597912"/>
            <a:ext cx="2503800" cy="328346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800"/>
              <a:buNone/>
            </a:pPr>
            <a:r>
              <a:rPr lang="en" b="1">
                <a:latin typeface="Optimistic" panose="020B0503020203020204" pitchFamily="34" charset="0"/>
                <a:cs typeface="Optimistic" panose="020B0503020203020204" pitchFamily="34" charset="0"/>
              </a:rPr>
              <a:t>L’IA est Partout</a:t>
            </a:r>
            <a:endParaRPr b="1">
              <a:latin typeface="Optimistic" panose="020B0503020203020204" pitchFamily="34" charset="0"/>
              <a:cs typeface="Optimistic" panose="020B0503020203020204" pitchFamily="34" charset="0"/>
            </a:endParaRPr>
          </a:p>
          <a:p>
            <a:pPr marL="0" lvl="0" indent="0" algn="l" rtl="0">
              <a:lnSpc>
                <a:spcPct val="100000"/>
              </a:lnSpc>
              <a:spcBef>
                <a:spcPts val="1000"/>
              </a:spcBef>
              <a:spcAft>
                <a:spcPts val="1000"/>
              </a:spcAft>
              <a:buSzPts val="1800"/>
              <a:buNone/>
            </a:pPr>
            <a:r>
              <a:rPr lang="en" sz="1600">
                <a:latin typeface="Optimistic" panose="020B0503020203020204" pitchFamily="34" charset="0"/>
                <a:cs typeface="Optimistic" panose="020B0503020203020204" pitchFamily="34" charset="0"/>
              </a:rPr>
              <a:t>Des assistants vocaux aux voitures autonomes, en passant par les modèles d’IA open-source de Meta et les systèmes de recommandation avancés de Facebook et Instagram —  l’IA fait désormais partie de notre quotidien</a:t>
            </a:r>
            <a:endParaRPr sz="1600">
              <a:latin typeface="Optimistic" panose="020B0503020203020204" pitchFamily="34" charset="0"/>
              <a:cs typeface="Optimistic" panose="020B0503020203020204" pitchFamily="34" charset="0"/>
            </a:endParaRPr>
          </a:p>
        </p:txBody>
      </p:sp>
      <p:sp>
        <p:nvSpPr>
          <p:cNvPr id="967" name="Google Shape;967;p7"/>
          <p:cNvSpPr/>
          <p:nvPr/>
        </p:nvSpPr>
        <p:spPr>
          <a:xfrm>
            <a:off x="115730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68" name="Google Shape;968;p7"/>
          <p:cNvSpPr/>
          <p:nvPr/>
        </p:nvSpPr>
        <p:spPr>
          <a:xfrm>
            <a:off x="4500575"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69" name="Google Shape;969;p7"/>
          <p:cNvSpPr/>
          <p:nvPr/>
        </p:nvSpPr>
        <p:spPr>
          <a:xfrm>
            <a:off x="784385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70" name="Google Shape;970;p7"/>
          <p:cNvSpPr/>
          <p:nvPr/>
        </p:nvSpPr>
        <p:spPr>
          <a:xfrm>
            <a:off x="11187125"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71" name="Google Shape;971;p7"/>
          <p:cNvSpPr/>
          <p:nvPr/>
        </p:nvSpPr>
        <p:spPr>
          <a:xfrm>
            <a:off x="1453040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72" name="Google Shape;972;p7"/>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 sz="1000">
                <a:latin typeface="Optimistic" panose="020B0503020203020204" pitchFamily="34" charset="0"/>
                <a:cs typeface="Optimistic" panose="020B0503020203020204" pitchFamily="34" charset="0"/>
              </a:rPr>
              <a:t>INTERAGIR AVEC L’IA</a:t>
            </a:r>
            <a:endParaRPr sz="1000">
              <a:latin typeface="Optimistic" panose="020B0503020203020204" pitchFamily="34" charset="0"/>
              <a:cs typeface="Optimistic" panose="020B0503020203020204" pitchFamily="34" charset="0"/>
            </a:endParaRPr>
          </a:p>
        </p:txBody>
      </p:sp>
      <p:pic>
        <p:nvPicPr>
          <p:cNvPr id="973" name="Google Shape;973;p7" title="Asset 6.png"/>
          <p:cNvPicPr preferRelativeResize="0"/>
          <p:nvPr/>
        </p:nvPicPr>
        <p:blipFill rotWithShape="1">
          <a:blip r:embed="rId3">
            <a:alphaModFix/>
          </a:blip>
          <a:srcRect/>
          <a:stretch/>
        </p:blipFill>
        <p:spPr>
          <a:xfrm>
            <a:off x="1638420" y="4127125"/>
            <a:ext cx="766076" cy="656948"/>
          </a:xfrm>
          <a:prstGeom prst="rect">
            <a:avLst/>
          </a:prstGeom>
          <a:noFill/>
          <a:ln>
            <a:noFill/>
          </a:ln>
        </p:spPr>
      </p:pic>
      <p:pic>
        <p:nvPicPr>
          <p:cNvPr id="974" name="Google Shape;974;p7" title="Asset 5.png"/>
          <p:cNvPicPr preferRelativeResize="0"/>
          <p:nvPr/>
        </p:nvPicPr>
        <p:blipFill rotWithShape="1">
          <a:blip r:embed="rId4">
            <a:alphaModFix/>
          </a:blip>
          <a:srcRect/>
          <a:stretch/>
        </p:blipFill>
        <p:spPr>
          <a:xfrm>
            <a:off x="5042520" y="4127134"/>
            <a:ext cx="644409" cy="656928"/>
          </a:xfrm>
          <a:prstGeom prst="rect">
            <a:avLst/>
          </a:prstGeom>
          <a:noFill/>
          <a:ln>
            <a:noFill/>
          </a:ln>
        </p:spPr>
      </p:pic>
      <p:pic>
        <p:nvPicPr>
          <p:cNvPr id="975" name="Google Shape;975;p7" title="Asset 4.png"/>
          <p:cNvPicPr preferRelativeResize="0"/>
          <p:nvPr/>
        </p:nvPicPr>
        <p:blipFill rotWithShape="1">
          <a:blip r:embed="rId5">
            <a:alphaModFix/>
          </a:blip>
          <a:srcRect/>
          <a:stretch/>
        </p:blipFill>
        <p:spPr>
          <a:xfrm>
            <a:off x="8269316" y="4168882"/>
            <a:ext cx="866620" cy="573433"/>
          </a:xfrm>
          <a:prstGeom prst="rect">
            <a:avLst/>
          </a:prstGeom>
          <a:noFill/>
          <a:ln>
            <a:noFill/>
          </a:ln>
        </p:spPr>
      </p:pic>
      <p:pic>
        <p:nvPicPr>
          <p:cNvPr id="976" name="Google Shape;976;p7" title="Asset 2.png"/>
          <p:cNvPicPr preferRelativeResize="0"/>
          <p:nvPr/>
        </p:nvPicPr>
        <p:blipFill rotWithShape="1">
          <a:blip r:embed="rId6">
            <a:alphaModFix/>
          </a:blip>
          <a:srcRect/>
          <a:stretch/>
        </p:blipFill>
        <p:spPr>
          <a:xfrm>
            <a:off x="11729063" y="4133381"/>
            <a:ext cx="644436" cy="644436"/>
          </a:xfrm>
          <a:prstGeom prst="rect">
            <a:avLst/>
          </a:prstGeom>
          <a:noFill/>
          <a:ln>
            <a:noFill/>
          </a:ln>
        </p:spPr>
      </p:pic>
      <p:pic>
        <p:nvPicPr>
          <p:cNvPr id="977" name="Google Shape;977;p7" title="Asset 3.png"/>
          <p:cNvPicPr preferRelativeResize="0"/>
          <p:nvPr/>
        </p:nvPicPr>
        <p:blipFill rotWithShape="1">
          <a:blip r:embed="rId7">
            <a:alphaModFix/>
          </a:blip>
          <a:srcRect/>
          <a:stretch/>
        </p:blipFill>
        <p:spPr>
          <a:xfrm>
            <a:off x="15072333" y="4144493"/>
            <a:ext cx="644435" cy="622212"/>
          </a:xfrm>
          <a:prstGeom prst="rect">
            <a:avLst/>
          </a:prstGeom>
          <a:noFill/>
          <a:ln>
            <a:noFill/>
          </a:ln>
        </p:spPr>
      </p:pic>
      <p:cxnSp>
        <p:nvCxnSpPr>
          <p:cNvPr id="978" name="Google Shape;978;p7"/>
          <p:cNvCxnSpPr/>
          <p:nvPr/>
        </p:nvCxnSpPr>
        <p:spPr>
          <a:xfrm>
            <a:off x="3192375"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979" name="Google Shape;979;p7"/>
          <p:cNvCxnSpPr/>
          <p:nvPr/>
        </p:nvCxnSpPr>
        <p:spPr>
          <a:xfrm>
            <a:off x="6535650"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980" name="Google Shape;980;p7"/>
          <p:cNvCxnSpPr/>
          <p:nvPr/>
        </p:nvCxnSpPr>
        <p:spPr>
          <a:xfrm>
            <a:off x="9878938"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981" name="Google Shape;981;p7"/>
          <p:cNvCxnSpPr/>
          <p:nvPr/>
        </p:nvCxnSpPr>
        <p:spPr>
          <a:xfrm>
            <a:off x="13222200" y="4424000"/>
            <a:ext cx="1001400" cy="0"/>
          </a:xfrm>
          <a:prstGeom prst="straightConnector1">
            <a:avLst/>
          </a:prstGeom>
          <a:noFill/>
          <a:ln w="19050" cap="flat" cmpd="sng">
            <a:solidFill>
              <a:schemeClr val="dk1"/>
            </a:solidFill>
            <a:prstDash val="solid"/>
            <a:round/>
            <a:headEnd type="oval" w="med" len="med"/>
            <a:tailEnd type="triangle" w="med" len="med"/>
          </a:ln>
        </p:spPr>
      </p:cxnSp>
      <p:sp>
        <p:nvSpPr>
          <p:cNvPr id="982" name="Google Shape;982;p7"/>
          <p:cNvSpPr txBox="1">
            <a:spLocks noGrp="1"/>
          </p:cNvSpPr>
          <p:nvPr>
            <p:ph type="subTitle" idx="9"/>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8"/>
          <p:cNvSpPr txBox="1">
            <a:spLocks noGrp="1"/>
          </p:cNvSpPr>
          <p:nvPr>
            <p:ph type="ctrTitle"/>
          </p:nvPr>
        </p:nvSpPr>
        <p:spPr>
          <a:xfrm>
            <a:off x="1527048" y="4207788"/>
            <a:ext cx="11964900" cy="1719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5600"/>
              <a:buNone/>
            </a:pPr>
            <a:r>
              <a:rPr lang="en" dirty="0" err="1">
                <a:latin typeface="Optimistic" panose="020B0503020203020204" pitchFamily="34" charset="0"/>
                <a:cs typeface="Optimistic" panose="020B0503020203020204" pitchFamily="34" charset="0"/>
              </a:rPr>
              <a:t>Qu'est-ce</a:t>
            </a:r>
            <a:r>
              <a:rPr lang="en" dirty="0">
                <a:latin typeface="Optimistic" panose="020B0503020203020204" pitchFamily="34" charset="0"/>
                <a:cs typeface="Optimistic" panose="020B0503020203020204" pitchFamily="34" charset="0"/>
              </a:rPr>
              <a:t> </a:t>
            </a:r>
            <a:r>
              <a:rPr lang="en" dirty="0" err="1">
                <a:latin typeface="Optimistic" panose="020B0503020203020204" pitchFamily="34" charset="0"/>
                <a:cs typeface="Optimistic" panose="020B0503020203020204" pitchFamily="34" charset="0"/>
              </a:rPr>
              <a:t>que</a:t>
            </a:r>
            <a:r>
              <a:rPr lang="en" dirty="0">
                <a:latin typeface="Optimistic" panose="020B0503020203020204" pitchFamily="34" charset="0"/>
                <a:cs typeface="Optimistic" panose="020B0503020203020204" pitchFamily="34" charset="0"/>
              </a:rPr>
              <a:t> </a:t>
            </a:r>
            <a:r>
              <a:rPr lang="en" dirty="0" err="1">
                <a:latin typeface="Optimistic" panose="020B0503020203020204" pitchFamily="34" charset="0"/>
                <a:cs typeface="Optimistic" panose="020B0503020203020204" pitchFamily="34" charset="0"/>
              </a:rPr>
              <a:t>l'IA</a:t>
            </a:r>
            <a:r>
              <a:rPr lang="en" dirty="0">
                <a:latin typeface="Optimistic" panose="020B0503020203020204" pitchFamily="34" charset="0"/>
                <a:cs typeface="Optimistic" panose="020B0503020203020204" pitchFamily="34" charset="0"/>
              </a:rPr>
              <a:t> </a:t>
            </a:r>
            <a:endParaRPr dirty="0">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5600"/>
              <a:buNone/>
            </a:pPr>
            <a:r>
              <a:rPr lang="en" dirty="0">
                <a:latin typeface="Optimistic" panose="020B0503020203020204" pitchFamily="34" charset="0"/>
                <a:cs typeface="Optimistic" panose="020B0503020203020204" pitchFamily="34" charset="0"/>
              </a:rPr>
              <a:t>et comment </a:t>
            </a:r>
            <a:r>
              <a:rPr lang="en" dirty="0" err="1">
                <a:latin typeface="Optimistic" panose="020B0503020203020204" pitchFamily="34" charset="0"/>
                <a:cs typeface="Optimistic" panose="020B0503020203020204" pitchFamily="34" charset="0"/>
              </a:rPr>
              <a:t>fonctionne</a:t>
            </a:r>
            <a:r>
              <a:rPr lang="en" dirty="0">
                <a:latin typeface="Optimistic" panose="020B0503020203020204" pitchFamily="34" charset="0"/>
                <a:cs typeface="Optimistic" panose="020B0503020203020204" pitchFamily="34" charset="0"/>
              </a:rPr>
              <a:t>-t-</a:t>
            </a:r>
            <a:r>
              <a:rPr lang="en" dirty="0" err="1">
                <a:latin typeface="Optimistic" panose="020B0503020203020204" pitchFamily="34" charset="0"/>
                <a:cs typeface="Optimistic" panose="020B0503020203020204" pitchFamily="34" charset="0"/>
              </a:rPr>
              <a:t>elle</a:t>
            </a:r>
            <a:r>
              <a:rPr lang="en" dirty="0">
                <a:latin typeface="Optimistic" panose="020B0503020203020204" pitchFamily="34" charset="0"/>
                <a:cs typeface="Optimistic" panose="020B0503020203020204" pitchFamily="34" charset="0"/>
              </a:rPr>
              <a:t>?</a:t>
            </a:r>
            <a:endParaRPr dirty="0">
              <a:latin typeface="Optimistic" panose="020B0503020203020204" pitchFamily="34" charset="0"/>
              <a:cs typeface="Optimistic" panose="020B0503020203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9"/>
          <p:cNvSpPr txBox="1">
            <a:spLocks noGrp="1"/>
          </p:cNvSpPr>
          <p:nvPr>
            <p:ph type="title"/>
          </p:nvPr>
        </p:nvSpPr>
        <p:spPr>
          <a:xfrm>
            <a:off x="777240" y="2532888"/>
            <a:ext cx="7745100" cy="171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600"/>
              <a:buNone/>
            </a:pPr>
            <a:r>
              <a:rPr lang="en" sz="3600">
                <a:latin typeface="Optimistic" panose="020B0503020203020204" pitchFamily="34" charset="0"/>
                <a:cs typeface="Optimistic" panose="020B0503020203020204" pitchFamily="34" charset="0"/>
              </a:rPr>
              <a:t>L’IA est une technologie qui permet aux ordinateurs et aux machines d’accomplir des tâches qui nécessitent normalement la pensée humaine.</a:t>
            </a:r>
            <a:endParaRPr sz="3600">
              <a:latin typeface="Optimistic" panose="020B0503020203020204" pitchFamily="34" charset="0"/>
              <a:cs typeface="Optimistic" panose="020B0503020203020204" pitchFamily="34" charset="0"/>
            </a:endParaRPr>
          </a:p>
        </p:txBody>
      </p:sp>
      <p:sp>
        <p:nvSpPr>
          <p:cNvPr id="993" name="Google Shape;993;p9"/>
          <p:cNvSpPr txBox="1">
            <a:spLocks noGrp="1"/>
          </p:cNvSpPr>
          <p:nvPr>
            <p:ph type="body" idx="1"/>
          </p:nvPr>
        </p:nvSpPr>
        <p:spPr>
          <a:xfrm>
            <a:off x="777240" y="4864608"/>
            <a:ext cx="7745100" cy="47448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Il s’agit de:</a:t>
            </a:r>
            <a:endParaRPr>
              <a:latin typeface="Optimistic" panose="020B0503020203020204" pitchFamily="34" charset="0"/>
              <a:cs typeface="Optimistic" panose="020B0503020203020204" pitchFamily="34" charset="0"/>
            </a:endParaRPr>
          </a:p>
        </p:txBody>
      </p:sp>
      <p:sp>
        <p:nvSpPr>
          <p:cNvPr id="994" name="Google Shape;994;p9"/>
          <p:cNvSpPr/>
          <p:nvPr/>
        </p:nvSpPr>
        <p:spPr>
          <a:xfrm>
            <a:off x="790575" y="5319725"/>
            <a:ext cx="3516600" cy="327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95" name="Google Shape;995;p9"/>
          <p:cNvSpPr/>
          <p:nvPr/>
        </p:nvSpPr>
        <p:spPr>
          <a:xfrm>
            <a:off x="4500575" y="5319725"/>
            <a:ext cx="3516600" cy="327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96" name="Google Shape;996;p9"/>
          <p:cNvSpPr/>
          <p:nvPr/>
        </p:nvSpPr>
        <p:spPr>
          <a:xfrm>
            <a:off x="790575" y="5319725"/>
            <a:ext cx="39300" cy="327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997" name="Google Shape;997;p9"/>
          <p:cNvSpPr txBox="1">
            <a:spLocks noGrp="1"/>
          </p:cNvSpPr>
          <p:nvPr>
            <p:ph type="body" idx="1"/>
          </p:nvPr>
        </p:nvSpPr>
        <p:spPr>
          <a:xfrm>
            <a:off x="1157300" y="5624054"/>
            <a:ext cx="2913900" cy="220573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Des systèmes informatiques ou des machines conçus pour réaliser des tâches qui requièrent généralement l’intelligence humaine.</a:t>
            </a:r>
            <a:endParaRPr>
              <a:latin typeface="Optimistic" panose="020B0503020203020204" pitchFamily="34" charset="0"/>
              <a:cs typeface="Optimistic" panose="020B0503020203020204" pitchFamily="34" charset="0"/>
            </a:endParaRPr>
          </a:p>
        </p:txBody>
      </p:sp>
      <p:sp>
        <p:nvSpPr>
          <p:cNvPr id="998" name="Google Shape;998;p9"/>
          <p:cNvSpPr txBox="1">
            <a:spLocks noGrp="1"/>
          </p:cNvSpPr>
          <p:nvPr>
            <p:ph type="body" idx="1"/>
          </p:nvPr>
        </p:nvSpPr>
        <p:spPr>
          <a:xfrm>
            <a:off x="4874454" y="5624054"/>
            <a:ext cx="2967000" cy="289822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1000"/>
              </a:spcAft>
              <a:buSzPts val="1800"/>
              <a:buNone/>
            </a:pPr>
            <a:r>
              <a:rPr lang="en">
                <a:latin typeface="Optimistic" panose="020B0503020203020204" pitchFamily="34" charset="0"/>
                <a:cs typeface="Optimistic" panose="020B0503020203020204" pitchFamily="34" charset="0"/>
              </a:rPr>
              <a:t>Ces tâches incluent l’apprentissage, le raisonnement, la résolution de problèmes, la perception, la compréhension du langage, et parfois même la créativité.</a:t>
            </a:r>
            <a:endParaRPr>
              <a:latin typeface="Optimistic" panose="020B0503020203020204" pitchFamily="34" charset="0"/>
              <a:cs typeface="Optimistic" panose="020B0503020203020204" pitchFamily="34" charset="0"/>
            </a:endParaRPr>
          </a:p>
        </p:txBody>
      </p:sp>
      <p:sp>
        <p:nvSpPr>
          <p:cNvPr id="999" name="Google Shape;999;p9"/>
          <p:cNvSpPr/>
          <p:nvPr/>
        </p:nvSpPr>
        <p:spPr>
          <a:xfrm>
            <a:off x="4500579" y="5319725"/>
            <a:ext cx="39300" cy="327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1000" name="Google Shape;1000;p9"/>
          <p:cNvSpPr txBox="1">
            <a:spLocks noGrp="1"/>
          </p:cNvSpPr>
          <p:nvPr>
            <p:ph type="subTitle" idx="2"/>
          </p:nvPr>
        </p:nvSpPr>
        <p:spPr>
          <a:xfrm>
            <a:off x="429768" y="429768"/>
            <a:ext cx="4928700" cy="347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accent5"/>
              </a:buClr>
              <a:buSzPts val="1100"/>
              <a:buFont typeface="Arial"/>
              <a:buNone/>
            </a:pPr>
            <a:r>
              <a:rPr lang="en" sz="1000">
                <a:latin typeface="Optimistic" panose="020B0503020203020204" pitchFamily="34" charset="0"/>
                <a:cs typeface="Optimistic" panose="020B0503020203020204" pitchFamily="34" charset="0"/>
              </a:rPr>
              <a:t>INTERAGIR AVEC L’IA</a:t>
            </a:r>
            <a:endParaRPr sz="1000">
              <a:latin typeface="Optimistic" panose="020B0503020203020204" pitchFamily="34" charset="0"/>
              <a:cs typeface="Optimistic" panose="020B0503020203020204" pitchFamily="34" charset="0"/>
            </a:endParaRPr>
          </a:p>
        </p:txBody>
      </p:sp>
      <p:sp>
        <p:nvSpPr>
          <p:cNvPr id="1001" name="Google Shape;1001;p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rPr>
              <a:t>9</a:t>
            </a:fld>
            <a:endParaRPr sz="900" b="1" i="0" u="none" strike="noStrike" cap="none">
              <a:solidFill>
                <a:schemeClr val="accent4"/>
              </a:solidFill>
              <a:latin typeface="Optimistic" panose="020B0503020203020204" pitchFamily="34" charset="0"/>
              <a:ea typeface="Montserrat SemiBold"/>
              <a:cs typeface="Optimistic" panose="020B0503020203020204" pitchFamily="34" charset="0"/>
              <a:sym typeface="Montserrat SemiBold"/>
            </a:endParaRPr>
          </a:p>
        </p:txBody>
      </p:sp>
      <p:sp>
        <p:nvSpPr>
          <p:cNvPr id="1002" name="Google Shape;1002;p9"/>
          <p:cNvSpPr txBox="1">
            <a:spLocks noGrp="1"/>
          </p:cNvSpPr>
          <p:nvPr>
            <p:ph type="subTitle" idx="3"/>
          </p:nvPr>
        </p:nvSpPr>
        <p:spPr>
          <a:xfrm>
            <a:off x="1900251" y="9442550"/>
            <a:ext cx="5556600" cy="42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800"/>
              <a:buNone/>
            </a:pPr>
            <a:r>
              <a:rPr lang="en">
                <a:latin typeface="Optimistic" panose="020B0503020203020204" pitchFamily="34" charset="0"/>
                <a:cs typeface="Optimistic" panose="020B0503020203020204" pitchFamily="34" charset="0"/>
              </a:rPr>
              <a:t>Comprendre l'IA dans votre vie quotidienne</a:t>
            </a:r>
            <a:endParaRPr>
              <a:latin typeface="Optimistic" panose="020B0503020203020204" pitchFamily="34" charset="0"/>
              <a:cs typeface="Optimistic" panose="020B0503020203020204" pitchFamily="34" charset="0"/>
            </a:endParaRPr>
          </a:p>
        </p:txBody>
      </p:sp>
      <p:pic>
        <p:nvPicPr>
          <p:cNvPr id="1003" name="Google Shape;1003;p9" title="2148479515.jpg"/>
          <p:cNvPicPr preferRelativeResize="0"/>
          <p:nvPr/>
        </p:nvPicPr>
        <p:blipFill rotWithShape="1">
          <a:blip r:embed="rId3">
            <a:alphaModFix/>
          </a:blip>
          <a:srcRect l="32263" r="8485"/>
          <a:stretch/>
        </p:blipFill>
        <p:spPr>
          <a:xfrm>
            <a:off x="9143993" y="0"/>
            <a:ext cx="9131700" cy="10286999"/>
          </a:xfrm>
          <a:prstGeom prst="rect">
            <a:avLst/>
          </a:prstGeom>
          <a:noFill/>
          <a:ln>
            <a:noFill/>
          </a:ln>
        </p:spPr>
      </p:pic>
    </p:spTree>
  </p:cSld>
  <p:clrMapOvr>
    <a:masterClrMapping/>
  </p:clrMapOvr>
</p:sld>
</file>

<file path=ppt/theme/theme1.xml><?xml version="1.0" encoding="utf-8"?>
<a:theme xmlns:a="http://schemas.openxmlformats.org/drawingml/2006/main"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15932</Words>
  <Application>Microsoft Macintosh PowerPoint</Application>
  <PresentationFormat>Custom</PresentationFormat>
  <Paragraphs>1331</Paragraphs>
  <Slides>59</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Montserrat SemiBold</vt:lpstr>
      <vt:lpstr>Optimistic</vt:lpstr>
      <vt:lpstr>Inter</vt:lpstr>
      <vt:lpstr>Meta_v4</vt:lpstr>
      <vt:lpstr>Comprendre l'IA  Dans Votre Vie Quotidienne</vt:lpstr>
      <vt:lpstr>Plan de la Session</vt:lpstr>
      <vt:lpstr>Introduction</vt:lpstr>
      <vt:lpstr>L’IA fait déjà partie de votre vie quotidienne</vt:lpstr>
      <vt:lpstr>Interagir avec l’IA</vt:lpstr>
      <vt:lpstr>Une brève histoire de l’IA</vt:lpstr>
      <vt:lpstr>Années  1950</vt:lpstr>
      <vt:lpstr>Qu'est-ce que l'IA  et comment fonctionne-t-elle?</vt:lpstr>
      <vt:lpstr>L’IA est une technologie qui permet aux ordinateurs et aux machines d’accomplir des tâches qui nécessitent normalement la pensée humaine.</vt:lpstr>
      <vt:lpstr>Étape 1</vt:lpstr>
      <vt:lpstr>Apprentissage Automatique</vt:lpstr>
      <vt:lpstr>Votre initiation à l'IA commence Ici</vt:lpstr>
      <vt:lpstr>Créer avec l’IA</vt:lpstr>
      <vt:lpstr>L'importance de la détection de l'IA dans votre vie quotidienne</vt:lpstr>
      <vt:lpstr>Les contenus générés par l’IA peuvent désormais paraître très réels — et cela pose un risque.</vt:lpstr>
      <vt:lpstr>Défi Photo: réel ou IA?</vt:lpstr>
      <vt:lpstr>Observez les deux images affichées</vt:lpstr>
      <vt:lpstr>Quel message a été écrit par un humain?</vt:lpstr>
      <vt:lpstr>Lequel semble le plus humain? Le plus local? Le plus crédible?</vt:lpstr>
      <vt:lpstr>Pouvez-vous reconnaître des contenus audio ou vidéo manipulés ?</vt:lpstr>
      <vt:lpstr>Contenu manipulé : Audio et vidéo</vt:lpstr>
      <vt:lpstr>Concevoir avec l’IA</vt:lpstr>
      <vt:lpstr>Ce qu’est vraiment l’IA : En termes simple</vt:lpstr>
      <vt:lpstr>L’IA vous aide déjà – chaque jour</vt:lpstr>
      <vt:lpstr>IA générative: Une IA qui crée</vt:lpstr>
      <vt:lpstr>Vous lui donnez une instruction, elle vous donne un résultat</vt:lpstr>
      <vt:lpstr>L’IA est puissante mais elle n’est pas humaine</vt:lpstr>
      <vt:lpstr>Gérer l’IA</vt:lpstr>
      <vt:lpstr>Laissez l’IA vous aider à écrire avec clarté et assurance</vt:lpstr>
      <vt:lpstr>Générer du texte avec l’IA de Meta</vt:lpstr>
      <vt:lpstr>Utilisez l’IA de Meta pour rédiger un e-mail professionnel.</vt:lpstr>
      <vt:lpstr>PowerPoint Presentation</vt:lpstr>
      <vt:lpstr>Laissez l’IA stimuler votre créativité</vt:lpstr>
      <vt:lpstr>Générer des images avec l’IA de Meta</vt:lpstr>
      <vt:lpstr>Utilisons une autre démonstration pour montrer comment vous pouvez générer des images avec l’IA de Meta</vt:lpstr>
      <vt:lpstr>Génération de vidéos avec l’IA de Meta</vt:lpstr>
      <vt:lpstr>Vous pouvez également utiliser des outils d’IA comme l’IA de Meta pour générer des vidéos.</vt:lpstr>
      <vt:lpstr>Utilisez l'IA pour apprendre plus rapidement et plus efficacement</vt:lpstr>
      <vt:lpstr>Comment utiliser l’IA de Meta directement sur WhatsApp</vt:lpstr>
      <vt:lpstr>Vous pouvez utiliser l’IA de Meta directement sur votre WhatsApp pour apprendre de nouveaux sujets, obtenir des réponses rapides et recevoir des suggestions.</vt:lpstr>
      <vt:lpstr>Sécurité et Protection de l'IA</vt:lpstr>
      <vt:lpstr>PowerPoint Presentation</vt:lpstr>
      <vt:lpstr>PowerPoint Presentation</vt:lpstr>
      <vt:lpstr>L’IA est puissante mais elle n’est pas humaine</vt:lpstr>
      <vt:lpstr>Devenez le gardien numérique de votre communauté</vt:lpstr>
      <vt:lpstr>IA et votre avenir</vt:lpstr>
      <vt:lpstr>L’IA se développe dans le monde entier</vt:lpstr>
      <vt:lpstr>Quelles compétences sont nécessaires dans un monde dominé par l’IA?</vt:lpstr>
      <vt:lpstr>Vous n’avez pas besoin d’être programmeur pour réussir avec l’IA.</vt:lpstr>
      <vt:lpstr>Conclusion et  prochaines etapes</vt:lpstr>
      <vt:lpstr>01</vt:lpstr>
      <vt:lpstr>01</vt:lpstr>
      <vt:lpstr>01</vt:lpstr>
      <vt:lpstr>01</vt:lpstr>
      <vt:lpstr>01</vt:lpstr>
      <vt:lpstr>01</vt:lpstr>
      <vt:lpstr>Scénario de vérification rapide</vt:lpstr>
      <vt:lpstr>Continuez à vous entraîner. Restez curieux. Aidez les autres.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1</cp:revision>
  <dcterms:modified xsi:type="dcterms:W3CDTF">2026-05-12T12:22:43Z</dcterms:modified>
</cp:coreProperties>
</file>